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8" r:id="rId2"/>
    <p:sldId id="256" r:id="rId3"/>
    <p:sldId id="259" r:id="rId4"/>
    <p:sldId id="261" r:id="rId5"/>
    <p:sldId id="260" r:id="rId6"/>
    <p:sldId id="262" r:id="rId7"/>
    <p:sldId id="263" r:id="rId8"/>
    <p:sldId id="268" r:id="rId9"/>
    <p:sldId id="264" r:id="rId10"/>
    <p:sldId id="269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599" autoAdjust="0"/>
  </p:normalViewPr>
  <p:slideViewPr>
    <p:cSldViewPr>
      <p:cViewPr varScale="1">
        <p:scale>
          <a:sx n="88" d="100"/>
          <a:sy n="88" d="100"/>
        </p:scale>
        <p:origin x="-88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7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B30FAC-991A-4573-B715-8E8509FF76F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0958DF3B-4715-41DD-8E16-8FB303FFDE7E}">
      <dgm:prSet/>
      <dgm:spPr/>
      <dgm:t>
        <a:bodyPr/>
        <a:lstStyle/>
        <a:p>
          <a:pPr algn="l" rtl="0"/>
          <a:r>
            <a:rPr lang="en-US" b="0" i="0" baseline="0" dirty="0" smtClean="0"/>
            <a:t>1</a:t>
          </a:r>
          <a:r>
            <a:rPr lang="zh-CN" b="0" i="0" baseline="0" dirty="0" smtClean="0"/>
            <a:t>、对实体行为特征的操作集的命名：</a:t>
          </a:r>
          <a:endParaRPr lang="zh-CN" dirty="0"/>
        </a:p>
      </dgm:t>
    </dgm:pt>
    <dgm:pt modelId="{8256FF20-C1A4-490F-91E7-FF4EE577DDF0}" type="parTrans" cxnId="{DFF47E71-EBC3-4396-A506-46F081CBFD95}">
      <dgm:prSet/>
      <dgm:spPr/>
      <dgm:t>
        <a:bodyPr/>
        <a:lstStyle/>
        <a:p>
          <a:endParaRPr lang="zh-CN" altLang="en-US"/>
        </a:p>
      </dgm:t>
    </dgm:pt>
    <dgm:pt modelId="{2E815357-E3EC-42F2-81C5-DC71DD5F35F9}" type="sibTrans" cxnId="{DFF47E71-EBC3-4396-A506-46F081CBFD95}">
      <dgm:prSet/>
      <dgm:spPr/>
      <dgm:t>
        <a:bodyPr/>
        <a:lstStyle/>
        <a:p>
          <a:endParaRPr lang="zh-CN" altLang="en-US"/>
        </a:p>
      </dgm:t>
    </dgm:pt>
    <dgm:pt modelId="{3E15E603-8832-4FE2-92B5-A30F3035553E}">
      <dgm:prSet/>
      <dgm:spPr/>
      <dgm:t>
        <a:bodyPr/>
        <a:lstStyle/>
        <a:p>
          <a:pPr rtl="0"/>
          <a:r>
            <a:rPr lang="en-US" b="0" i="0" baseline="0" dirty="0" smtClean="0"/>
            <a:t>1) </a:t>
          </a:r>
          <a:r>
            <a:rPr lang="zh-CN" b="0" i="0" baseline="0" dirty="0" smtClean="0"/>
            <a:t>显示对象的共同特征有坐标，可见度，宽高等信息；</a:t>
          </a:r>
          <a:endParaRPr lang="zh-CN" dirty="0"/>
        </a:p>
      </dgm:t>
    </dgm:pt>
    <dgm:pt modelId="{B03EB83B-1C5B-4139-B006-81090D7E1D73}" type="parTrans" cxnId="{AD9FA2E7-3D3E-4FF5-B164-58E7D04F6E35}">
      <dgm:prSet/>
      <dgm:spPr/>
      <dgm:t>
        <a:bodyPr/>
        <a:lstStyle/>
        <a:p>
          <a:endParaRPr lang="zh-CN" altLang="en-US"/>
        </a:p>
      </dgm:t>
    </dgm:pt>
    <dgm:pt modelId="{EBE9D93F-C580-49CA-9844-2607831E8669}" type="sibTrans" cxnId="{AD9FA2E7-3D3E-4FF5-B164-58E7D04F6E35}">
      <dgm:prSet/>
      <dgm:spPr/>
      <dgm:t>
        <a:bodyPr/>
        <a:lstStyle/>
        <a:p>
          <a:endParaRPr lang="zh-CN" altLang="en-US"/>
        </a:p>
      </dgm:t>
    </dgm:pt>
    <dgm:pt modelId="{4A9A8245-0584-4A8E-A6F3-F2C6CC8DFBD5}">
      <dgm:prSet/>
      <dgm:spPr/>
      <dgm:t>
        <a:bodyPr/>
        <a:lstStyle/>
        <a:p>
          <a:pPr rtl="0"/>
          <a:r>
            <a:rPr lang="en-US" b="0" i="0" baseline="0" dirty="0" smtClean="0"/>
            <a:t>2) </a:t>
          </a:r>
          <a:r>
            <a:rPr lang="zh-CN" b="0" i="0" baseline="0" dirty="0" smtClean="0"/>
            <a:t>人的共同特征有手，有脚，有五官，有五脏六腑等。</a:t>
          </a:r>
          <a:endParaRPr lang="zh-CN" dirty="0"/>
        </a:p>
      </dgm:t>
    </dgm:pt>
    <dgm:pt modelId="{E2C572B5-4C5D-4D3E-BB26-A8E9821CA6E5}" type="parTrans" cxnId="{D1AE2E82-0D02-44A5-B145-3E173BE438FB}">
      <dgm:prSet/>
      <dgm:spPr/>
      <dgm:t>
        <a:bodyPr/>
        <a:lstStyle/>
        <a:p>
          <a:endParaRPr lang="zh-CN" altLang="en-US"/>
        </a:p>
      </dgm:t>
    </dgm:pt>
    <dgm:pt modelId="{47697CA3-42A9-47C0-9BE5-ADBE9C0299A3}" type="sibTrans" cxnId="{D1AE2E82-0D02-44A5-B145-3E173BE438FB}">
      <dgm:prSet/>
      <dgm:spPr/>
      <dgm:t>
        <a:bodyPr/>
        <a:lstStyle/>
        <a:p>
          <a:endParaRPr lang="zh-CN" altLang="en-US"/>
        </a:p>
      </dgm:t>
    </dgm:pt>
    <dgm:pt modelId="{96B790ED-40AB-4154-8643-567E66158440}">
      <dgm:prSet/>
      <dgm:spPr/>
      <dgm:t>
        <a:bodyPr/>
        <a:lstStyle/>
        <a:p>
          <a:pPr algn="l" rtl="0"/>
          <a:r>
            <a:rPr lang="en-US" b="0" i="0" baseline="0" dirty="0" smtClean="0"/>
            <a:t>2</a:t>
          </a:r>
          <a:r>
            <a:rPr lang="zh-CN" b="0" i="0" baseline="0" dirty="0" smtClean="0"/>
            <a:t>、由两侧特性所定义的共享边界：</a:t>
          </a:r>
          <a:endParaRPr lang="zh-CN" dirty="0"/>
        </a:p>
      </dgm:t>
    </dgm:pt>
    <dgm:pt modelId="{08AC242A-E60A-4384-AAF3-5D76B693B6BD}" type="parTrans" cxnId="{34516D5A-4CFB-4683-9ADD-C491A8899B37}">
      <dgm:prSet/>
      <dgm:spPr/>
      <dgm:t>
        <a:bodyPr/>
        <a:lstStyle/>
        <a:p>
          <a:endParaRPr lang="zh-CN" altLang="en-US"/>
        </a:p>
      </dgm:t>
    </dgm:pt>
    <dgm:pt modelId="{762CDF76-9C2A-4781-8A30-56CB6D3D5535}" type="sibTrans" cxnId="{34516D5A-4CFB-4683-9ADD-C491A8899B37}">
      <dgm:prSet/>
      <dgm:spPr/>
      <dgm:t>
        <a:bodyPr/>
        <a:lstStyle/>
        <a:p>
          <a:endParaRPr lang="zh-CN" altLang="en-US"/>
        </a:p>
      </dgm:t>
    </dgm:pt>
    <dgm:pt modelId="{78333B8D-2856-42B3-ACA9-1D3B90ADAB3A}">
      <dgm:prSet/>
      <dgm:spPr/>
      <dgm:t>
        <a:bodyPr/>
        <a:lstStyle/>
        <a:p>
          <a:pPr rtl="0"/>
          <a:r>
            <a:rPr lang="en-US" b="0" i="0" baseline="0" dirty="0" smtClean="0"/>
            <a:t>1)</a:t>
          </a:r>
          <a:r>
            <a:rPr lang="zh-CN" b="0" i="0" baseline="0" dirty="0" smtClean="0"/>
            <a:t> 网页程序将数据传输给</a:t>
          </a:r>
          <a:r>
            <a:rPr lang="en-US" b="0" i="0" baseline="0" dirty="0" smtClean="0"/>
            <a:t>Flash</a:t>
          </a:r>
          <a:r>
            <a:rPr lang="zh-CN" b="0" i="0" baseline="0" dirty="0" smtClean="0"/>
            <a:t>时，所定义的</a:t>
          </a:r>
          <a:r>
            <a:rPr lang="en-US" b="0" i="0" baseline="0" dirty="0" smtClean="0"/>
            <a:t>XML</a:t>
          </a:r>
          <a:r>
            <a:rPr lang="zh-CN" b="0" i="0" baseline="0" dirty="0" smtClean="0"/>
            <a:t>或</a:t>
          </a:r>
          <a:r>
            <a:rPr lang="en-US" b="0" i="0" baseline="0" dirty="0" err="1" smtClean="0"/>
            <a:t>json</a:t>
          </a:r>
          <a:r>
            <a:rPr lang="zh-CN" b="0" i="0" baseline="0" dirty="0" smtClean="0"/>
            <a:t>；</a:t>
          </a:r>
          <a:endParaRPr lang="zh-CN" dirty="0"/>
        </a:p>
      </dgm:t>
    </dgm:pt>
    <dgm:pt modelId="{45FE09DA-CB73-4AD9-B716-132F72FF4520}" type="parTrans" cxnId="{8FBE8137-8FD1-4A15-9B90-837993E1CA50}">
      <dgm:prSet/>
      <dgm:spPr/>
      <dgm:t>
        <a:bodyPr/>
        <a:lstStyle/>
        <a:p>
          <a:endParaRPr lang="zh-CN" altLang="en-US"/>
        </a:p>
      </dgm:t>
    </dgm:pt>
    <dgm:pt modelId="{07752E3E-487C-4C8E-8FC1-48528635411B}" type="sibTrans" cxnId="{8FBE8137-8FD1-4A15-9B90-837993E1CA50}">
      <dgm:prSet/>
      <dgm:spPr/>
      <dgm:t>
        <a:bodyPr/>
        <a:lstStyle/>
        <a:p>
          <a:endParaRPr lang="zh-CN" altLang="en-US"/>
        </a:p>
      </dgm:t>
    </dgm:pt>
    <dgm:pt modelId="{BD255EFB-46F3-4840-8528-502A6F29988E}">
      <dgm:prSet/>
      <dgm:spPr/>
      <dgm:t>
        <a:bodyPr/>
        <a:lstStyle/>
        <a:p>
          <a:pPr rtl="0"/>
          <a:r>
            <a:rPr lang="en-US" b="0" i="0" baseline="0" dirty="0" smtClean="0"/>
            <a:t>2)</a:t>
          </a:r>
          <a:r>
            <a:rPr lang="zh-CN" b="0" i="0" baseline="0" dirty="0" smtClean="0"/>
            <a:t> </a:t>
          </a:r>
          <a:r>
            <a:rPr lang="en-US" b="0" i="0" baseline="0" dirty="0" smtClean="0"/>
            <a:t>Windows</a:t>
          </a:r>
          <a:r>
            <a:rPr lang="zh-CN" b="0" i="0" baseline="0" dirty="0" smtClean="0"/>
            <a:t>操作系统的各种</a:t>
          </a:r>
          <a:r>
            <a:rPr lang="en-US" b="0" i="0" baseline="0" dirty="0" smtClean="0"/>
            <a:t>API</a:t>
          </a:r>
          <a:r>
            <a:rPr lang="zh-CN" b="0" i="0" baseline="0" dirty="0" smtClean="0"/>
            <a:t>；</a:t>
          </a:r>
          <a:endParaRPr lang="zh-CN" dirty="0"/>
        </a:p>
      </dgm:t>
    </dgm:pt>
    <dgm:pt modelId="{BE510607-623A-4A3C-991C-823093CB91BE}" type="parTrans" cxnId="{7ED8B60C-6804-4AE0-AA4B-068EF500719E}">
      <dgm:prSet/>
      <dgm:spPr/>
      <dgm:t>
        <a:bodyPr/>
        <a:lstStyle/>
        <a:p>
          <a:endParaRPr lang="zh-CN" altLang="en-US"/>
        </a:p>
      </dgm:t>
    </dgm:pt>
    <dgm:pt modelId="{080B9EFF-3E3E-423C-A432-A31E4B265FC6}" type="sibTrans" cxnId="{7ED8B60C-6804-4AE0-AA4B-068EF500719E}">
      <dgm:prSet/>
      <dgm:spPr/>
      <dgm:t>
        <a:bodyPr/>
        <a:lstStyle/>
        <a:p>
          <a:endParaRPr lang="zh-CN" altLang="en-US"/>
        </a:p>
      </dgm:t>
    </dgm:pt>
    <dgm:pt modelId="{9818DD46-45B4-4137-9522-3C36A7853ACA}">
      <dgm:prSet/>
      <dgm:spPr/>
      <dgm:t>
        <a:bodyPr/>
        <a:lstStyle/>
        <a:p>
          <a:pPr rtl="0"/>
          <a:r>
            <a:rPr lang="en-US" b="0" i="0" baseline="0" dirty="0" smtClean="0"/>
            <a:t>3) </a:t>
          </a:r>
          <a:r>
            <a:rPr lang="zh-CN" b="0" i="0" baseline="0" dirty="0" smtClean="0"/>
            <a:t>计算机主板上的各种插槽。</a:t>
          </a:r>
          <a:endParaRPr lang="zh-CN" dirty="0"/>
        </a:p>
      </dgm:t>
    </dgm:pt>
    <dgm:pt modelId="{B1AA272B-83BF-4B83-9678-EE17ED7D2F98}" type="parTrans" cxnId="{638AAEB8-3433-457C-B179-873E321BDD76}">
      <dgm:prSet/>
      <dgm:spPr/>
      <dgm:t>
        <a:bodyPr/>
        <a:lstStyle/>
        <a:p>
          <a:endParaRPr lang="zh-CN" altLang="en-US"/>
        </a:p>
      </dgm:t>
    </dgm:pt>
    <dgm:pt modelId="{04DC3369-A5D0-4465-88E0-20128E517417}" type="sibTrans" cxnId="{638AAEB8-3433-457C-B179-873E321BDD76}">
      <dgm:prSet/>
      <dgm:spPr/>
      <dgm:t>
        <a:bodyPr/>
        <a:lstStyle/>
        <a:p>
          <a:endParaRPr lang="zh-CN" altLang="en-US"/>
        </a:p>
      </dgm:t>
    </dgm:pt>
    <dgm:pt modelId="{58DF29ED-C1FA-4060-8B0F-12EE5F1CD1D8}" type="pres">
      <dgm:prSet presAssocID="{47B30FAC-991A-4573-B715-8E8509FF76F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6A6D2E7-9FEA-432E-B194-E0213420D0B4}" type="pres">
      <dgm:prSet presAssocID="{0958DF3B-4715-41DD-8E16-8FB303FFDE7E}" presName="linNode" presStyleCnt="0"/>
      <dgm:spPr/>
    </dgm:pt>
    <dgm:pt modelId="{161E4975-DA6D-4EF6-A247-13C048F591EE}" type="pres">
      <dgm:prSet presAssocID="{0958DF3B-4715-41DD-8E16-8FB303FFDE7E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8D14B8-8C42-4BF5-ABF2-3C524F9C2C22}" type="pres">
      <dgm:prSet presAssocID="{0958DF3B-4715-41DD-8E16-8FB303FFDE7E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C59047-B5FE-42AE-8F30-30BED5ECAAC6}" type="pres">
      <dgm:prSet presAssocID="{2E815357-E3EC-42F2-81C5-DC71DD5F35F9}" presName="sp" presStyleCnt="0"/>
      <dgm:spPr/>
    </dgm:pt>
    <dgm:pt modelId="{C48AEA75-6528-4F94-A1D1-21C94534258A}" type="pres">
      <dgm:prSet presAssocID="{96B790ED-40AB-4154-8643-567E66158440}" presName="linNode" presStyleCnt="0"/>
      <dgm:spPr/>
    </dgm:pt>
    <dgm:pt modelId="{A7E73265-9F11-4453-8C17-201901CB29CB}" type="pres">
      <dgm:prSet presAssocID="{96B790ED-40AB-4154-8643-567E66158440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C8503B-C033-4B03-82F6-60B8054A9C81}" type="pres">
      <dgm:prSet presAssocID="{96B790ED-40AB-4154-8643-567E66158440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AE2E82-0D02-44A5-B145-3E173BE438FB}" srcId="{0958DF3B-4715-41DD-8E16-8FB303FFDE7E}" destId="{4A9A8245-0584-4A8E-A6F3-F2C6CC8DFBD5}" srcOrd="1" destOrd="0" parTransId="{E2C572B5-4C5D-4D3E-BB26-A8E9821CA6E5}" sibTransId="{47697CA3-42A9-47C0-9BE5-ADBE9C0299A3}"/>
    <dgm:cxn modelId="{8FBE8137-8FD1-4A15-9B90-837993E1CA50}" srcId="{96B790ED-40AB-4154-8643-567E66158440}" destId="{78333B8D-2856-42B3-ACA9-1D3B90ADAB3A}" srcOrd="0" destOrd="0" parTransId="{45FE09DA-CB73-4AD9-B716-132F72FF4520}" sibTransId="{07752E3E-487C-4C8E-8FC1-48528635411B}"/>
    <dgm:cxn modelId="{1D0C4729-2A16-4C5A-A871-29A900D9C4AC}" type="presOf" srcId="{9818DD46-45B4-4137-9522-3C36A7853ACA}" destId="{AEC8503B-C033-4B03-82F6-60B8054A9C81}" srcOrd="0" destOrd="2" presId="urn:microsoft.com/office/officeart/2005/8/layout/vList5"/>
    <dgm:cxn modelId="{36D04ECB-B9AA-4CB7-A15A-E41D8B3A4D97}" type="presOf" srcId="{96B790ED-40AB-4154-8643-567E66158440}" destId="{A7E73265-9F11-4453-8C17-201901CB29CB}" srcOrd="0" destOrd="0" presId="urn:microsoft.com/office/officeart/2005/8/layout/vList5"/>
    <dgm:cxn modelId="{AD9FA2E7-3D3E-4FF5-B164-58E7D04F6E35}" srcId="{0958DF3B-4715-41DD-8E16-8FB303FFDE7E}" destId="{3E15E603-8832-4FE2-92B5-A30F3035553E}" srcOrd="0" destOrd="0" parTransId="{B03EB83B-1C5B-4139-B006-81090D7E1D73}" sibTransId="{EBE9D93F-C580-49CA-9844-2607831E8669}"/>
    <dgm:cxn modelId="{7ED8B60C-6804-4AE0-AA4B-068EF500719E}" srcId="{96B790ED-40AB-4154-8643-567E66158440}" destId="{BD255EFB-46F3-4840-8528-502A6F29988E}" srcOrd="1" destOrd="0" parTransId="{BE510607-623A-4A3C-991C-823093CB91BE}" sibTransId="{080B9EFF-3E3E-423C-A432-A31E4B265FC6}"/>
    <dgm:cxn modelId="{69D1FF41-0BD1-4BD5-99D1-B9120210F914}" type="presOf" srcId="{4A9A8245-0584-4A8E-A6F3-F2C6CC8DFBD5}" destId="{FD8D14B8-8C42-4BF5-ABF2-3C524F9C2C22}" srcOrd="0" destOrd="1" presId="urn:microsoft.com/office/officeart/2005/8/layout/vList5"/>
    <dgm:cxn modelId="{135D1FA8-44AF-467A-A2E1-8CFD955ADDAA}" type="presOf" srcId="{3E15E603-8832-4FE2-92B5-A30F3035553E}" destId="{FD8D14B8-8C42-4BF5-ABF2-3C524F9C2C22}" srcOrd="0" destOrd="0" presId="urn:microsoft.com/office/officeart/2005/8/layout/vList5"/>
    <dgm:cxn modelId="{638AAEB8-3433-457C-B179-873E321BDD76}" srcId="{96B790ED-40AB-4154-8643-567E66158440}" destId="{9818DD46-45B4-4137-9522-3C36A7853ACA}" srcOrd="2" destOrd="0" parTransId="{B1AA272B-83BF-4B83-9678-EE17ED7D2F98}" sibTransId="{04DC3369-A5D0-4465-88E0-20128E517417}"/>
    <dgm:cxn modelId="{36E8463D-CC05-4C3F-84F7-C61652EB7513}" type="presOf" srcId="{78333B8D-2856-42B3-ACA9-1D3B90ADAB3A}" destId="{AEC8503B-C033-4B03-82F6-60B8054A9C81}" srcOrd="0" destOrd="0" presId="urn:microsoft.com/office/officeart/2005/8/layout/vList5"/>
    <dgm:cxn modelId="{98602A57-9BBA-4428-938C-00E9C9E20471}" type="presOf" srcId="{47B30FAC-991A-4573-B715-8E8509FF76F4}" destId="{58DF29ED-C1FA-4060-8B0F-12EE5F1CD1D8}" srcOrd="0" destOrd="0" presId="urn:microsoft.com/office/officeart/2005/8/layout/vList5"/>
    <dgm:cxn modelId="{10DBF7FC-03BB-4901-9D07-AC938ACDC723}" type="presOf" srcId="{0958DF3B-4715-41DD-8E16-8FB303FFDE7E}" destId="{161E4975-DA6D-4EF6-A247-13C048F591EE}" srcOrd="0" destOrd="0" presId="urn:microsoft.com/office/officeart/2005/8/layout/vList5"/>
    <dgm:cxn modelId="{34516D5A-4CFB-4683-9ADD-C491A8899B37}" srcId="{47B30FAC-991A-4573-B715-8E8509FF76F4}" destId="{96B790ED-40AB-4154-8643-567E66158440}" srcOrd="1" destOrd="0" parTransId="{08AC242A-E60A-4384-AAF3-5D76B693B6BD}" sibTransId="{762CDF76-9C2A-4781-8A30-56CB6D3D5535}"/>
    <dgm:cxn modelId="{52886FF6-E9BF-4C89-860A-F3578D262D3F}" type="presOf" srcId="{BD255EFB-46F3-4840-8528-502A6F29988E}" destId="{AEC8503B-C033-4B03-82F6-60B8054A9C81}" srcOrd="0" destOrd="1" presId="urn:microsoft.com/office/officeart/2005/8/layout/vList5"/>
    <dgm:cxn modelId="{DFF47E71-EBC3-4396-A506-46F081CBFD95}" srcId="{47B30FAC-991A-4573-B715-8E8509FF76F4}" destId="{0958DF3B-4715-41DD-8E16-8FB303FFDE7E}" srcOrd="0" destOrd="0" parTransId="{8256FF20-C1A4-490F-91E7-FF4EE577DDF0}" sibTransId="{2E815357-E3EC-42F2-81C5-DC71DD5F35F9}"/>
    <dgm:cxn modelId="{8004BB92-D3CB-45B3-9FCC-732B1727D86F}" type="presParOf" srcId="{58DF29ED-C1FA-4060-8B0F-12EE5F1CD1D8}" destId="{76A6D2E7-9FEA-432E-B194-E0213420D0B4}" srcOrd="0" destOrd="0" presId="urn:microsoft.com/office/officeart/2005/8/layout/vList5"/>
    <dgm:cxn modelId="{A49E35B4-B76C-4408-B279-DB929207CA3F}" type="presParOf" srcId="{76A6D2E7-9FEA-432E-B194-E0213420D0B4}" destId="{161E4975-DA6D-4EF6-A247-13C048F591EE}" srcOrd="0" destOrd="0" presId="urn:microsoft.com/office/officeart/2005/8/layout/vList5"/>
    <dgm:cxn modelId="{ADC09031-E3D0-4C05-A38C-EF78BD194484}" type="presParOf" srcId="{76A6D2E7-9FEA-432E-B194-E0213420D0B4}" destId="{FD8D14B8-8C42-4BF5-ABF2-3C524F9C2C22}" srcOrd="1" destOrd="0" presId="urn:microsoft.com/office/officeart/2005/8/layout/vList5"/>
    <dgm:cxn modelId="{88534828-D45A-4B8F-A61D-69F552F15888}" type="presParOf" srcId="{58DF29ED-C1FA-4060-8B0F-12EE5F1CD1D8}" destId="{5DC59047-B5FE-42AE-8F30-30BED5ECAAC6}" srcOrd="1" destOrd="0" presId="urn:microsoft.com/office/officeart/2005/8/layout/vList5"/>
    <dgm:cxn modelId="{EEE01466-2DCA-48EA-9301-1FE8975AAEB1}" type="presParOf" srcId="{58DF29ED-C1FA-4060-8B0F-12EE5F1CD1D8}" destId="{C48AEA75-6528-4F94-A1D1-21C94534258A}" srcOrd="2" destOrd="0" presId="urn:microsoft.com/office/officeart/2005/8/layout/vList5"/>
    <dgm:cxn modelId="{0B0FB791-E3F6-4BE1-876D-8EAA89F033AD}" type="presParOf" srcId="{C48AEA75-6528-4F94-A1D1-21C94534258A}" destId="{A7E73265-9F11-4453-8C17-201901CB29CB}" srcOrd="0" destOrd="0" presId="urn:microsoft.com/office/officeart/2005/8/layout/vList5"/>
    <dgm:cxn modelId="{E99FFE3D-987A-4610-9B41-30C976B5E09D}" type="presParOf" srcId="{C48AEA75-6528-4F94-A1D1-21C94534258A}" destId="{AEC8503B-C033-4B03-82F6-60B8054A9C8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455340-0126-44C9-AB06-E955F5DF643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1432CD4-08BA-4C7E-A9E0-570B4D508A2D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 smtClean="0"/>
            <a:t>1</a:t>
          </a:r>
          <a:r>
            <a:rPr lang="zh-CN" dirty="0" smtClean="0"/>
            <a:t>、扩展性</a:t>
          </a:r>
          <a:r>
            <a:rPr lang="zh-CN" altLang="en-US" dirty="0" smtClean="0"/>
            <a:t>强，更容易实现复杂的需求</a:t>
          </a:r>
          <a:endParaRPr lang="zh-CN" dirty="0"/>
        </a:p>
      </dgm:t>
    </dgm:pt>
    <dgm:pt modelId="{13358E10-FE74-400F-8516-6AC9E8EEB04B}" type="parTrans" cxnId="{6B10FAC4-F01C-4037-9A83-64198B612188}">
      <dgm:prSet/>
      <dgm:spPr/>
      <dgm:t>
        <a:bodyPr/>
        <a:lstStyle/>
        <a:p>
          <a:endParaRPr lang="zh-CN" altLang="en-US"/>
        </a:p>
      </dgm:t>
    </dgm:pt>
    <dgm:pt modelId="{C25C2907-A2D5-4B28-A3F7-6C5F2E896689}" type="sibTrans" cxnId="{6B10FAC4-F01C-4037-9A83-64198B612188}">
      <dgm:prSet/>
      <dgm:spPr/>
      <dgm:t>
        <a:bodyPr/>
        <a:lstStyle/>
        <a:p>
          <a:endParaRPr lang="zh-CN" altLang="en-US"/>
        </a:p>
      </dgm:t>
    </dgm:pt>
    <dgm:pt modelId="{FB117658-907F-4346-A48B-58BBF530D271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 smtClean="0"/>
            <a:t>2</a:t>
          </a:r>
          <a:r>
            <a:rPr lang="zh-CN" dirty="0" smtClean="0"/>
            <a:t>、应变策划的变更更简单</a:t>
          </a:r>
        </a:p>
      </dgm:t>
    </dgm:pt>
    <dgm:pt modelId="{1F2056BE-C265-4B74-88B7-3F645B607761}" type="parTrans" cxnId="{FEC6CD9A-FA4F-42E0-9EA4-5A8585BB5599}">
      <dgm:prSet/>
      <dgm:spPr/>
      <dgm:t>
        <a:bodyPr/>
        <a:lstStyle/>
        <a:p>
          <a:endParaRPr lang="zh-CN" altLang="en-US"/>
        </a:p>
      </dgm:t>
    </dgm:pt>
    <dgm:pt modelId="{4694D561-5DA2-45B7-98F0-296853982E23}" type="sibTrans" cxnId="{FEC6CD9A-FA4F-42E0-9EA4-5A8585BB5599}">
      <dgm:prSet/>
      <dgm:spPr/>
      <dgm:t>
        <a:bodyPr/>
        <a:lstStyle/>
        <a:p>
          <a:endParaRPr lang="zh-CN" altLang="en-US"/>
        </a:p>
      </dgm:t>
    </dgm:pt>
    <dgm:pt modelId="{477A7134-9FC4-4E1A-BFAB-9D00E27018DE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 smtClean="0"/>
            <a:t>3</a:t>
          </a:r>
          <a:r>
            <a:rPr lang="zh-CN" dirty="0" smtClean="0"/>
            <a:t>、代码更简洁</a:t>
          </a:r>
          <a:r>
            <a:rPr lang="zh-CN" altLang="en-US" dirty="0" smtClean="0"/>
            <a:t>，思路更清晰</a:t>
          </a:r>
          <a:endParaRPr lang="en-US" dirty="0"/>
        </a:p>
      </dgm:t>
    </dgm:pt>
    <dgm:pt modelId="{4F85AD73-3A1D-4ADE-9E7B-4A35A4831524}" type="parTrans" cxnId="{8B363AA4-F353-4973-B388-5FF5A542C58D}">
      <dgm:prSet/>
      <dgm:spPr/>
      <dgm:t>
        <a:bodyPr/>
        <a:lstStyle/>
        <a:p>
          <a:endParaRPr lang="zh-CN" altLang="en-US"/>
        </a:p>
      </dgm:t>
    </dgm:pt>
    <dgm:pt modelId="{8A57865C-931A-4A4B-8F1E-F56AEE61BCEA}" type="sibTrans" cxnId="{8B363AA4-F353-4973-B388-5FF5A542C58D}">
      <dgm:prSet/>
      <dgm:spPr/>
      <dgm:t>
        <a:bodyPr/>
        <a:lstStyle/>
        <a:p>
          <a:endParaRPr lang="zh-CN" altLang="en-US"/>
        </a:p>
      </dgm:t>
    </dgm:pt>
    <dgm:pt modelId="{4A0A049C-3EFF-47F5-B850-9694A1185839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 smtClean="0"/>
            <a:t>4</a:t>
          </a:r>
          <a:r>
            <a:rPr lang="zh-CN" dirty="0" smtClean="0"/>
            <a:t>、</a:t>
          </a:r>
          <a:r>
            <a:rPr lang="zh-CN" smtClean="0"/>
            <a:t>更容易快速实现</a:t>
          </a:r>
          <a:r>
            <a:rPr lang="zh-CN" dirty="0" smtClean="0"/>
            <a:t>较复杂的架构</a:t>
          </a:r>
          <a:endParaRPr lang="en-US" dirty="0"/>
        </a:p>
      </dgm:t>
    </dgm:pt>
    <dgm:pt modelId="{3B041ED7-8B4D-4E21-A11D-5E207EA8F4EE}" type="parTrans" cxnId="{D0891518-D144-4840-A015-15DFDFCE9EA5}">
      <dgm:prSet/>
      <dgm:spPr/>
      <dgm:t>
        <a:bodyPr/>
        <a:lstStyle/>
        <a:p>
          <a:endParaRPr lang="zh-CN" altLang="en-US"/>
        </a:p>
      </dgm:t>
    </dgm:pt>
    <dgm:pt modelId="{BEB0A562-CBDC-4277-9E2F-06EFF82ACEEC}" type="sibTrans" cxnId="{D0891518-D144-4840-A015-15DFDFCE9EA5}">
      <dgm:prSet/>
      <dgm:spPr/>
      <dgm:t>
        <a:bodyPr/>
        <a:lstStyle/>
        <a:p>
          <a:endParaRPr lang="zh-CN" altLang="en-US"/>
        </a:p>
      </dgm:t>
    </dgm:pt>
    <dgm:pt modelId="{800FA610-A13E-46F8-B553-6C99ED0E51A8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 smtClean="0"/>
            <a:t>5</a:t>
          </a:r>
          <a:r>
            <a:rPr lang="zh-CN" dirty="0" smtClean="0"/>
            <a:t>、</a:t>
          </a:r>
          <a:r>
            <a:rPr lang="zh-CN" smtClean="0"/>
            <a:t>更容易实现重用性较高的代码</a:t>
          </a:r>
          <a:endParaRPr lang="en-US" dirty="0"/>
        </a:p>
      </dgm:t>
    </dgm:pt>
    <dgm:pt modelId="{60DEB21D-9E87-4933-81C5-89F12467B1E1}" type="sibTrans" cxnId="{6B839650-A4AD-469B-8411-328EAC6648FC}">
      <dgm:prSet/>
      <dgm:spPr/>
      <dgm:t>
        <a:bodyPr/>
        <a:lstStyle/>
        <a:p>
          <a:endParaRPr lang="zh-CN" altLang="en-US"/>
        </a:p>
      </dgm:t>
    </dgm:pt>
    <dgm:pt modelId="{8484083B-8F60-469A-B9B2-7C5DC202EB12}" type="parTrans" cxnId="{6B839650-A4AD-469B-8411-328EAC6648FC}">
      <dgm:prSet/>
      <dgm:spPr/>
      <dgm:t>
        <a:bodyPr/>
        <a:lstStyle/>
        <a:p>
          <a:endParaRPr lang="zh-CN" altLang="en-US"/>
        </a:p>
      </dgm:t>
    </dgm:pt>
    <dgm:pt modelId="{5D5C2A71-0E2E-419C-99EA-BF69265C8AEF}" type="pres">
      <dgm:prSet presAssocID="{7E455340-0126-44C9-AB06-E955F5DF64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2EA49D1-4378-494B-BF3E-A3FE6099E0AD}" type="pres">
      <dgm:prSet presAssocID="{31432CD4-08BA-4C7E-A9E0-570B4D508A2D}" presName="parentText" presStyleLbl="node1" presStyleIdx="0" presStyleCnt="5" custLinFactNeighborX="-99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0DB97F-AC07-4D06-AAD5-12EFAC7EB1F4}" type="pres">
      <dgm:prSet presAssocID="{C25C2907-A2D5-4B28-A3F7-6C5F2E896689}" presName="spacer" presStyleCnt="0"/>
      <dgm:spPr/>
    </dgm:pt>
    <dgm:pt modelId="{3D7D01B8-3D30-4035-953E-D6779D41F922}" type="pres">
      <dgm:prSet presAssocID="{FB117658-907F-4346-A48B-58BBF530D27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41D5E8-6D20-4E88-A7FC-76E4ECD4DAE5}" type="pres">
      <dgm:prSet presAssocID="{4694D561-5DA2-45B7-98F0-296853982E23}" presName="spacer" presStyleCnt="0"/>
      <dgm:spPr/>
    </dgm:pt>
    <dgm:pt modelId="{D56FD9B2-BECE-4FE0-B7CF-8DCDBC28B1EA}" type="pres">
      <dgm:prSet presAssocID="{477A7134-9FC4-4E1A-BFAB-9D00E27018DE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6BD550-8AF8-4302-8A14-31A3E6F561F3}" type="pres">
      <dgm:prSet presAssocID="{8A57865C-931A-4A4B-8F1E-F56AEE61BCEA}" presName="spacer" presStyleCnt="0"/>
      <dgm:spPr/>
    </dgm:pt>
    <dgm:pt modelId="{72D8FE9E-BEEE-4222-96AD-1B459B8D2F67}" type="pres">
      <dgm:prSet presAssocID="{4A0A049C-3EFF-47F5-B850-9694A118583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529DA9-8FA8-4923-9AD0-42E0D29CB1FD}" type="pres">
      <dgm:prSet presAssocID="{BEB0A562-CBDC-4277-9E2F-06EFF82ACEEC}" presName="spacer" presStyleCnt="0"/>
      <dgm:spPr/>
    </dgm:pt>
    <dgm:pt modelId="{751CEE38-8364-4D0B-84E0-12E69389FB0B}" type="pres">
      <dgm:prSet presAssocID="{800FA610-A13E-46F8-B553-6C99ED0E51A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839650-A4AD-469B-8411-328EAC6648FC}" srcId="{7E455340-0126-44C9-AB06-E955F5DF6439}" destId="{800FA610-A13E-46F8-B553-6C99ED0E51A8}" srcOrd="4" destOrd="0" parTransId="{8484083B-8F60-469A-B9B2-7C5DC202EB12}" sibTransId="{60DEB21D-9E87-4933-81C5-89F12467B1E1}"/>
    <dgm:cxn modelId="{2CA9C29F-E78C-40E6-94EF-33DB2DCA7E95}" type="presOf" srcId="{4A0A049C-3EFF-47F5-B850-9694A1185839}" destId="{72D8FE9E-BEEE-4222-96AD-1B459B8D2F67}" srcOrd="0" destOrd="0" presId="urn:microsoft.com/office/officeart/2005/8/layout/vList2"/>
    <dgm:cxn modelId="{FEC6CD9A-FA4F-42E0-9EA4-5A8585BB5599}" srcId="{7E455340-0126-44C9-AB06-E955F5DF6439}" destId="{FB117658-907F-4346-A48B-58BBF530D271}" srcOrd="1" destOrd="0" parTransId="{1F2056BE-C265-4B74-88B7-3F645B607761}" sibTransId="{4694D561-5DA2-45B7-98F0-296853982E23}"/>
    <dgm:cxn modelId="{8B363AA4-F353-4973-B388-5FF5A542C58D}" srcId="{7E455340-0126-44C9-AB06-E955F5DF6439}" destId="{477A7134-9FC4-4E1A-BFAB-9D00E27018DE}" srcOrd="2" destOrd="0" parTransId="{4F85AD73-3A1D-4ADE-9E7B-4A35A4831524}" sibTransId="{8A57865C-931A-4A4B-8F1E-F56AEE61BCEA}"/>
    <dgm:cxn modelId="{57C1A68B-5AB8-4583-B30E-B6661D961325}" type="presOf" srcId="{7E455340-0126-44C9-AB06-E955F5DF6439}" destId="{5D5C2A71-0E2E-419C-99EA-BF69265C8AEF}" srcOrd="0" destOrd="0" presId="urn:microsoft.com/office/officeart/2005/8/layout/vList2"/>
    <dgm:cxn modelId="{A29732FD-F00A-4970-8808-CB740B183F9F}" type="presOf" srcId="{FB117658-907F-4346-A48B-58BBF530D271}" destId="{3D7D01B8-3D30-4035-953E-D6779D41F922}" srcOrd="0" destOrd="0" presId="urn:microsoft.com/office/officeart/2005/8/layout/vList2"/>
    <dgm:cxn modelId="{2E2AD1FC-3720-4313-9FF0-1420C439D153}" type="presOf" srcId="{800FA610-A13E-46F8-B553-6C99ED0E51A8}" destId="{751CEE38-8364-4D0B-84E0-12E69389FB0B}" srcOrd="0" destOrd="0" presId="urn:microsoft.com/office/officeart/2005/8/layout/vList2"/>
    <dgm:cxn modelId="{6B10FAC4-F01C-4037-9A83-64198B612188}" srcId="{7E455340-0126-44C9-AB06-E955F5DF6439}" destId="{31432CD4-08BA-4C7E-A9E0-570B4D508A2D}" srcOrd="0" destOrd="0" parTransId="{13358E10-FE74-400F-8516-6AC9E8EEB04B}" sibTransId="{C25C2907-A2D5-4B28-A3F7-6C5F2E896689}"/>
    <dgm:cxn modelId="{54EB8697-5ED3-4781-809C-C5E9E1C1FF67}" type="presOf" srcId="{31432CD4-08BA-4C7E-A9E0-570B4D508A2D}" destId="{02EA49D1-4378-494B-BF3E-A3FE6099E0AD}" srcOrd="0" destOrd="0" presId="urn:microsoft.com/office/officeart/2005/8/layout/vList2"/>
    <dgm:cxn modelId="{328AE8D2-E889-41BC-B15A-31F7AFE9C2E1}" type="presOf" srcId="{477A7134-9FC4-4E1A-BFAB-9D00E27018DE}" destId="{D56FD9B2-BECE-4FE0-B7CF-8DCDBC28B1EA}" srcOrd="0" destOrd="0" presId="urn:microsoft.com/office/officeart/2005/8/layout/vList2"/>
    <dgm:cxn modelId="{D0891518-D144-4840-A015-15DFDFCE9EA5}" srcId="{7E455340-0126-44C9-AB06-E955F5DF6439}" destId="{4A0A049C-3EFF-47F5-B850-9694A1185839}" srcOrd="3" destOrd="0" parTransId="{3B041ED7-8B4D-4E21-A11D-5E207EA8F4EE}" sibTransId="{BEB0A562-CBDC-4277-9E2F-06EFF82ACEEC}"/>
    <dgm:cxn modelId="{B0BF92A3-DD73-4D1C-9DD8-38F82B32D374}" type="presParOf" srcId="{5D5C2A71-0E2E-419C-99EA-BF69265C8AEF}" destId="{02EA49D1-4378-494B-BF3E-A3FE6099E0AD}" srcOrd="0" destOrd="0" presId="urn:microsoft.com/office/officeart/2005/8/layout/vList2"/>
    <dgm:cxn modelId="{DD7E2475-3FB6-43B9-90B1-34160979533A}" type="presParOf" srcId="{5D5C2A71-0E2E-419C-99EA-BF69265C8AEF}" destId="{8F0DB97F-AC07-4D06-AAD5-12EFAC7EB1F4}" srcOrd="1" destOrd="0" presId="urn:microsoft.com/office/officeart/2005/8/layout/vList2"/>
    <dgm:cxn modelId="{F91F8A45-9283-496D-A2BA-CEEFC384EBD5}" type="presParOf" srcId="{5D5C2A71-0E2E-419C-99EA-BF69265C8AEF}" destId="{3D7D01B8-3D30-4035-953E-D6779D41F922}" srcOrd="2" destOrd="0" presId="urn:microsoft.com/office/officeart/2005/8/layout/vList2"/>
    <dgm:cxn modelId="{CC132900-CD43-4274-B0EF-DE01F7ABDBCB}" type="presParOf" srcId="{5D5C2A71-0E2E-419C-99EA-BF69265C8AEF}" destId="{4841D5E8-6D20-4E88-A7FC-76E4ECD4DAE5}" srcOrd="3" destOrd="0" presId="urn:microsoft.com/office/officeart/2005/8/layout/vList2"/>
    <dgm:cxn modelId="{0B0CD7F8-30DB-4C77-97E2-20B878E23A2B}" type="presParOf" srcId="{5D5C2A71-0E2E-419C-99EA-BF69265C8AEF}" destId="{D56FD9B2-BECE-4FE0-B7CF-8DCDBC28B1EA}" srcOrd="4" destOrd="0" presId="urn:microsoft.com/office/officeart/2005/8/layout/vList2"/>
    <dgm:cxn modelId="{69BB9B87-A301-4EAB-A4C1-01746B3AA82F}" type="presParOf" srcId="{5D5C2A71-0E2E-419C-99EA-BF69265C8AEF}" destId="{B86BD550-8AF8-4302-8A14-31A3E6F561F3}" srcOrd="5" destOrd="0" presId="urn:microsoft.com/office/officeart/2005/8/layout/vList2"/>
    <dgm:cxn modelId="{349C9903-8964-4C5C-9588-46402B69615A}" type="presParOf" srcId="{5D5C2A71-0E2E-419C-99EA-BF69265C8AEF}" destId="{72D8FE9E-BEEE-4222-96AD-1B459B8D2F67}" srcOrd="6" destOrd="0" presId="urn:microsoft.com/office/officeart/2005/8/layout/vList2"/>
    <dgm:cxn modelId="{CB13E05B-61E1-4038-835B-D15DE9C43973}" type="presParOf" srcId="{5D5C2A71-0E2E-419C-99EA-BF69265C8AEF}" destId="{15529DA9-8FA8-4923-9AD0-42E0D29CB1FD}" srcOrd="7" destOrd="0" presId="urn:microsoft.com/office/officeart/2005/8/layout/vList2"/>
    <dgm:cxn modelId="{CA4A352D-73B2-4FA7-AA57-8A53C2886C28}" type="presParOf" srcId="{5D5C2A71-0E2E-419C-99EA-BF69265C8AEF}" destId="{751CEE38-8364-4D0B-84E0-12E69389FB0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550D45-CEAF-4A21-8B99-70F2C0A469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88BBAAB-D491-4AB7-AE0D-1DE5110CA856}">
      <dgm:prSet/>
      <dgm:spPr/>
      <dgm:t>
        <a:bodyPr/>
        <a:lstStyle/>
        <a:p>
          <a:pPr rtl="0"/>
          <a:r>
            <a:rPr lang="en-US" dirty="0" smtClean="0"/>
            <a:t>1</a:t>
          </a:r>
          <a:r>
            <a:rPr lang="zh-CN" dirty="0" smtClean="0"/>
            <a:t>、设计复杂的程序结构时：</a:t>
          </a:r>
          <a:endParaRPr lang="en-US" dirty="0"/>
        </a:p>
      </dgm:t>
    </dgm:pt>
    <dgm:pt modelId="{983ABD50-3570-40BF-9371-55E13EAAAA05}" type="parTrans" cxnId="{C4216CAB-2057-4F40-AB68-3FA7ED741EEB}">
      <dgm:prSet/>
      <dgm:spPr/>
      <dgm:t>
        <a:bodyPr/>
        <a:lstStyle/>
        <a:p>
          <a:endParaRPr lang="zh-CN" altLang="en-US"/>
        </a:p>
      </dgm:t>
    </dgm:pt>
    <dgm:pt modelId="{C365481F-26D4-47EB-A679-343425019736}" type="sibTrans" cxnId="{C4216CAB-2057-4F40-AB68-3FA7ED741EEB}">
      <dgm:prSet/>
      <dgm:spPr/>
      <dgm:t>
        <a:bodyPr/>
        <a:lstStyle/>
        <a:p>
          <a:endParaRPr lang="zh-CN" altLang="en-US"/>
        </a:p>
      </dgm:t>
    </dgm:pt>
    <dgm:pt modelId="{E2D830F0-48AC-4DE8-93B2-972C6F2DA775}">
      <dgm:prSet/>
      <dgm:spPr/>
      <dgm:t>
        <a:bodyPr/>
        <a:lstStyle/>
        <a:p>
          <a:pPr rtl="0"/>
          <a:r>
            <a:rPr lang="zh-CN" dirty="0" smtClean="0"/>
            <a:t>在设计一个复杂的结构时，优秀的程序员会先画流程图。不过我有点不一样，会先写</a:t>
          </a:r>
          <a:r>
            <a:rPr lang="en-US" dirty="0" smtClean="0"/>
            <a:t>Interface</a:t>
          </a:r>
          <a:r>
            <a:rPr lang="zh-CN" dirty="0" smtClean="0"/>
            <a:t>和</a:t>
          </a:r>
          <a:r>
            <a:rPr lang="en-US" dirty="0" smtClean="0"/>
            <a:t>Manager</a:t>
          </a:r>
          <a:r>
            <a:rPr lang="zh-CN" dirty="0" smtClean="0"/>
            <a:t>，把接口的用途注释在</a:t>
          </a:r>
          <a:r>
            <a:rPr lang="en-US" dirty="0" smtClean="0"/>
            <a:t>Interface</a:t>
          </a:r>
          <a:r>
            <a:rPr lang="zh-CN" dirty="0" smtClean="0"/>
            <a:t>中，把流程注释在</a:t>
          </a:r>
          <a:r>
            <a:rPr lang="en-US" dirty="0" smtClean="0"/>
            <a:t>Manager</a:t>
          </a:r>
          <a:r>
            <a:rPr lang="zh-CN" dirty="0" smtClean="0"/>
            <a:t>中，最后会把具体类的名字定好并写在包结构中。</a:t>
          </a:r>
          <a:endParaRPr lang="en-US" dirty="0"/>
        </a:p>
      </dgm:t>
    </dgm:pt>
    <dgm:pt modelId="{4F5E986F-E1BC-4BA1-B5B5-ABA79F3A0018}" type="parTrans" cxnId="{A16ACE65-D7FF-4A8F-A293-26204E56B1E4}">
      <dgm:prSet/>
      <dgm:spPr/>
      <dgm:t>
        <a:bodyPr/>
        <a:lstStyle/>
        <a:p>
          <a:endParaRPr lang="zh-CN" altLang="en-US"/>
        </a:p>
      </dgm:t>
    </dgm:pt>
    <dgm:pt modelId="{AE176A5B-AAF2-4E8F-8524-2BC08670A702}" type="sibTrans" cxnId="{A16ACE65-D7FF-4A8F-A293-26204E56B1E4}">
      <dgm:prSet/>
      <dgm:spPr/>
      <dgm:t>
        <a:bodyPr/>
        <a:lstStyle/>
        <a:p>
          <a:endParaRPr lang="zh-CN" altLang="en-US"/>
        </a:p>
      </dgm:t>
    </dgm:pt>
    <dgm:pt modelId="{549937D1-CCB5-40D6-B27C-ACEC079D5826}">
      <dgm:prSet/>
      <dgm:spPr/>
      <dgm:t>
        <a:bodyPr/>
        <a:lstStyle/>
        <a:p>
          <a:pPr rtl="0"/>
          <a:r>
            <a:rPr lang="en-US" dirty="0" smtClean="0"/>
            <a:t>2</a:t>
          </a:r>
          <a:r>
            <a:rPr lang="zh-CN" dirty="0" smtClean="0"/>
            <a:t>、其它</a:t>
          </a:r>
          <a:r>
            <a:rPr lang="zh-CN" altLang="en-US" dirty="0" smtClean="0"/>
            <a:t>情况</a:t>
          </a:r>
          <a:r>
            <a:rPr lang="zh-CN" dirty="0" smtClean="0"/>
            <a:t>：</a:t>
          </a:r>
          <a:endParaRPr lang="en-US" dirty="0"/>
        </a:p>
      </dgm:t>
    </dgm:pt>
    <dgm:pt modelId="{BC8C7BFB-1E98-4BBF-BEA6-3E850E6E8BBF}" type="parTrans" cxnId="{A98B62E2-FED6-40F6-AD39-FF9D0E73635F}">
      <dgm:prSet/>
      <dgm:spPr/>
      <dgm:t>
        <a:bodyPr/>
        <a:lstStyle/>
        <a:p>
          <a:endParaRPr lang="zh-CN" altLang="en-US"/>
        </a:p>
      </dgm:t>
    </dgm:pt>
    <dgm:pt modelId="{F5D691DC-E16B-4597-B418-EAEF8951D8C5}" type="sibTrans" cxnId="{A98B62E2-FED6-40F6-AD39-FF9D0E73635F}">
      <dgm:prSet/>
      <dgm:spPr/>
      <dgm:t>
        <a:bodyPr/>
        <a:lstStyle/>
        <a:p>
          <a:endParaRPr lang="zh-CN" altLang="en-US"/>
        </a:p>
      </dgm:t>
    </dgm:pt>
    <dgm:pt modelId="{E6791814-BDB5-488B-AA30-E8912D57B480}">
      <dgm:prSet/>
      <dgm:spPr/>
      <dgm:t>
        <a:bodyPr/>
        <a:lstStyle/>
        <a:p>
          <a:pPr rtl="0"/>
          <a:r>
            <a:rPr lang="en-US" dirty="0" smtClean="0"/>
            <a:t>a) </a:t>
          </a:r>
          <a:r>
            <a:rPr lang="zh-CN" dirty="0" smtClean="0"/>
            <a:t>当某个类不是</a:t>
          </a:r>
          <a:r>
            <a:rPr lang="en-US" dirty="0" err="1" smtClean="0"/>
            <a:t>EventDispatcher</a:t>
          </a:r>
          <a:r>
            <a:rPr lang="zh-CN" dirty="0" smtClean="0"/>
            <a:t>的子类时，那么你可以实现</a:t>
          </a:r>
          <a:r>
            <a:rPr lang="en-US" dirty="0" err="1" smtClean="0"/>
            <a:t>IEventDispatcher</a:t>
          </a:r>
          <a:r>
            <a:rPr lang="zh-CN" dirty="0" smtClean="0"/>
            <a:t>接口，拥有和</a:t>
          </a:r>
          <a:r>
            <a:rPr lang="en-US" dirty="0" err="1" smtClean="0"/>
            <a:t>EventDispatcher</a:t>
          </a:r>
          <a:r>
            <a:rPr lang="zh-CN" dirty="0" smtClean="0"/>
            <a:t>一样的功能。</a:t>
          </a:r>
          <a:endParaRPr lang="en-US" dirty="0"/>
        </a:p>
      </dgm:t>
    </dgm:pt>
    <dgm:pt modelId="{6B862D6B-E172-4669-A310-68BCBA2AF996}" type="parTrans" cxnId="{2996588D-C8F0-4AE4-970E-99FBCD0A165F}">
      <dgm:prSet/>
      <dgm:spPr/>
      <dgm:t>
        <a:bodyPr/>
        <a:lstStyle/>
        <a:p>
          <a:endParaRPr lang="zh-CN" altLang="en-US"/>
        </a:p>
      </dgm:t>
    </dgm:pt>
    <dgm:pt modelId="{AA348099-68C5-41B8-A26E-85675BFC6FD9}" type="sibTrans" cxnId="{2996588D-C8F0-4AE4-970E-99FBCD0A165F}">
      <dgm:prSet/>
      <dgm:spPr/>
      <dgm:t>
        <a:bodyPr/>
        <a:lstStyle/>
        <a:p>
          <a:endParaRPr lang="zh-CN" altLang="en-US"/>
        </a:p>
      </dgm:t>
    </dgm:pt>
    <dgm:pt modelId="{DD30ED24-568C-4401-9FE9-A016758B3C25}">
      <dgm:prSet/>
      <dgm:spPr/>
      <dgm:t>
        <a:bodyPr/>
        <a:lstStyle/>
        <a:p>
          <a:pPr rtl="0"/>
          <a:r>
            <a:rPr lang="en-US" dirty="0" smtClean="0"/>
            <a:t>b) </a:t>
          </a:r>
          <a:r>
            <a:rPr lang="zh-CN" dirty="0" smtClean="0"/>
            <a:t>当你希望某个方法能接收多个对象时，那么请用接口给他们归类，比如</a:t>
          </a:r>
          <a:r>
            <a:rPr lang="en-US" dirty="0" err="1" smtClean="0"/>
            <a:t>BitmapData</a:t>
          </a:r>
          <a:r>
            <a:rPr lang="zh-CN" dirty="0" smtClean="0"/>
            <a:t>的</a:t>
          </a:r>
          <a:r>
            <a:rPr lang="en-US" dirty="0" smtClean="0"/>
            <a:t>draw</a:t>
          </a:r>
          <a:r>
            <a:rPr lang="zh-CN" dirty="0" smtClean="0"/>
            <a:t>方法的第一个参数就是使用的</a:t>
          </a:r>
          <a:r>
            <a:rPr lang="en-US" dirty="0" err="1" smtClean="0"/>
            <a:t>IBitmapDrawable</a:t>
          </a:r>
          <a:r>
            <a:rPr lang="zh-CN" dirty="0" smtClean="0"/>
            <a:t>接口，来归纳</a:t>
          </a:r>
          <a:r>
            <a:rPr lang="en-US" dirty="0" err="1" smtClean="0"/>
            <a:t>DisplayObject</a:t>
          </a:r>
          <a:r>
            <a:rPr lang="zh-CN" dirty="0" smtClean="0"/>
            <a:t>和</a:t>
          </a:r>
          <a:r>
            <a:rPr lang="en-US" dirty="0" err="1" smtClean="0"/>
            <a:t>BitmapData</a:t>
          </a:r>
          <a:r>
            <a:rPr lang="zh-CN" dirty="0" smtClean="0"/>
            <a:t>都是可被绘制的对象。</a:t>
          </a:r>
          <a:endParaRPr lang="en-US" dirty="0"/>
        </a:p>
      </dgm:t>
    </dgm:pt>
    <dgm:pt modelId="{6355D852-3337-435B-89D1-E30A7E5B6810}" type="parTrans" cxnId="{5FBEEE78-1EC6-41BD-9A61-564B9DBD5604}">
      <dgm:prSet/>
      <dgm:spPr/>
      <dgm:t>
        <a:bodyPr/>
        <a:lstStyle/>
        <a:p>
          <a:endParaRPr lang="zh-CN" altLang="en-US"/>
        </a:p>
      </dgm:t>
    </dgm:pt>
    <dgm:pt modelId="{78C6702A-F088-4916-B7A7-99B7FFF62D22}" type="sibTrans" cxnId="{5FBEEE78-1EC6-41BD-9A61-564B9DBD5604}">
      <dgm:prSet/>
      <dgm:spPr/>
      <dgm:t>
        <a:bodyPr/>
        <a:lstStyle/>
        <a:p>
          <a:endParaRPr lang="zh-CN" altLang="en-US"/>
        </a:p>
      </dgm:t>
    </dgm:pt>
    <dgm:pt modelId="{DB80F5E6-263E-4853-9A63-A346640DB9E6}">
      <dgm:prSet/>
      <dgm:spPr/>
      <dgm:t>
        <a:bodyPr/>
        <a:lstStyle/>
        <a:p>
          <a:pPr rtl="0"/>
          <a:r>
            <a:rPr lang="en-US" dirty="0" smtClean="0"/>
            <a:t>c) </a:t>
          </a:r>
          <a:r>
            <a:rPr lang="zh-CN" dirty="0" smtClean="0"/>
            <a:t>等各种书上，百度上能找到的情况。</a:t>
          </a:r>
          <a:endParaRPr lang="en-US" dirty="0"/>
        </a:p>
      </dgm:t>
    </dgm:pt>
    <dgm:pt modelId="{06080238-8324-4F53-A4C0-35BD5BE89C3B}" type="parTrans" cxnId="{E6FFEAB1-4F3B-4C41-BCB5-83928698F475}">
      <dgm:prSet/>
      <dgm:spPr/>
      <dgm:t>
        <a:bodyPr/>
        <a:lstStyle/>
        <a:p>
          <a:endParaRPr lang="zh-CN" altLang="en-US"/>
        </a:p>
      </dgm:t>
    </dgm:pt>
    <dgm:pt modelId="{A84E0DCC-EA7D-48BE-B29F-6230B031E70A}" type="sibTrans" cxnId="{E6FFEAB1-4F3B-4C41-BCB5-83928698F475}">
      <dgm:prSet/>
      <dgm:spPr/>
      <dgm:t>
        <a:bodyPr/>
        <a:lstStyle/>
        <a:p>
          <a:endParaRPr lang="zh-CN" altLang="en-US"/>
        </a:p>
      </dgm:t>
    </dgm:pt>
    <dgm:pt modelId="{D7646CA6-FA0C-4306-843D-49570A1CA9EE}" type="pres">
      <dgm:prSet presAssocID="{B1550D45-CEAF-4A21-8B99-70F2C0A469B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8DDF522-DDFF-4E86-ADEB-1AF0F8D2840A}" type="pres">
      <dgm:prSet presAssocID="{E88BBAAB-D491-4AB7-AE0D-1DE5110CA85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9CE54F-31A5-4F12-BF53-4596C3C46817}" type="pres">
      <dgm:prSet presAssocID="{E88BBAAB-D491-4AB7-AE0D-1DE5110CA856}" presName="childText" presStyleLbl="revTx" presStyleIdx="0" presStyleCnt="2" custScaleY="121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E2CA9F-4F8C-4BB1-9462-C8A3784BD2D4}" type="pres">
      <dgm:prSet presAssocID="{549937D1-CCB5-40D6-B27C-ACEC079D582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5190EB-877F-4198-96DC-301A537A3FDB}" type="pres">
      <dgm:prSet presAssocID="{549937D1-CCB5-40D6-B27C-ACEC079D5826}" presName="childText" presStyleLbl="revTx" presStyleIdx="1" presStyleCnt="2" custLinFactNeighborY="66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FE4B70-0880-4C5D-ACD8-9B3127E074DF}" type="presOf" srcId="{E2D830F0-48AC-4DE8-93B2-972C6F2DA775}" destId="{E59CE54F-31A5-4F12-BF53-4596C3C46817}" srcOrd="0" destOrd="0" presId="urn:microsoft.com/office/officeart/2005/8/layout/vList2"/>
    <dgm:cxn modelId="{21BCCA94-0E36-4574-BB90-0D49DAB729EB}" type="presOf" srcId="{E6791814-BDB5-488B-AA30-E8912D57B480}" destId="{365190EB-877F-4198-96DC-301A537A3FDB}" srcOrd="0" destOrd="0" presId="urn:microsoft.com/office/officeart/2005/8/layout/vList2"/>
    <dgm:cxn modelId="{E7D20399-EA7D-4EB1-8675-6F802FA20307}" type="presOf" srcId="{DB80F5E6-263E-4853-9A63-A346640DB9E6}" destId="{365190EB-877F-4198-96DC-301A537A3FDB}" srcOrd="0" destOrd="2" presId="urn:microsoft.com/office/officeart/2005/8/layout/vList2"/>
    <dgm:cxn modelId="{E6FFEAB1-4F3B-4C41-BCB5-83928698F475}" srcId="{549937D1-CCB5-40D6-B27C-ACEC079D5826}" destId="{DB80F5E6-263E-4853-9A63-A346640DB9E6}" srcOrd="2" destOrd="0" parTransId="{06080238-8324-4F53-A4C0-35BD5BE89C3B}" sibTransId="{A84E0DCC-EA7D-48BE-B29F-6230B031E70A}"/>
    <dgm:cxn modelId="{A98B62E2-FED6-40F6-AD39-FF9D0E73635F}" srcId="{B1550D45-CEAF-4A21-8B99-70F2C0A469BC}" destId="{549937D1-CCB5-40D6-B27C-ACEC079D5826}" srcOrd="1" destOrd="0" parTransId="{BC8C7BFB-1E98-4BBF-BEA6-3E850E6E8BBF}" sibTransId="{F5D691DC-E16B-4597-B418-EAEF8951D8C5}"/>
    <dgm:cxn modelId="{2996588D-C8F0-4AE4-970E-99FBCD0A165F}" srcId="{549937D1-CCB5-40D6-B27C-ACEC079D5826}" destId="{E6791814-BDB5-488B-AA30-E8912D57B480}" srcOrd="0" destOrd="0" parTransId="{6B862D6B-E172-4669-A310-68BCBA2AF996}" sibTransId="{AA348099-68C5-41B8-A26E-85675BFC6FD9}"/>
    <dgm:cxn modelId="{A16ACE65-D7FF-4A8F-A293-26204E56B1E4}" srcId="{E88BBAAB-D491-4AB7-AE0D-1DE5110CA856}" destId="{E2D830F0-48AC-4DE8-93B2-972C6F2DA775}" srcOrd="0" destOrd="0" parTransId="{4F5E986F-E1BC-4BA1-B5B5-ABA79F3A0018}" sibTransId="{AE176A5B-AAF2-4E8F-8524-2BC08670A702}"/>
    <dgm:cxn modelId="{5FBEEE78-1EC6-41BD-9A61-564B9DBD5604}" srcId="{549937D1-CCB5-40D6-B27C-ACEC079D5826}" destId="{DD30ED24-568C-4401-9FE9-A016758B3C25}" srcOrd="1" destOrd="0" parTransId="{6355D852-3337-435B-89D1-E30A7E5B6810}" sibTransId="{78C6702A-F088-4916-B7A7-99B7FFF62D22}"/>
    <dgm:cxn modelId="{7491193B-DA0E-4BFE-BCD8-7F079583D103}" type="presOf" srcId="{E88BBAAB-D491-4AB7-AE0D-1DE5110CA856}" destId="{A8DDF522-DDFF-4E86-ADEB-1AF0F8D2840A}" srcOrd="0" destOrd="0" presId="urn:microsoft.com/office/officeart/2005/8/layout/vList2"/>
    <dgm:cxn modelId="{F9974175-54FB-4649-96B5-BA75B61E447B}" type="presOf" srcId="{549937D1-CCB5-40D6-B27C-ACEC079D5826}" destId="{1FE2CA9F-4F8C-4BB1-9462-C8A3784BD2D4}" srcOrd="0" destOrd="0" presId="urn:microsoft.com/office/officeart/2005/8/layout/vList2"/>
    <dgm:cxn modelId="{1D949696-1303-426D-85EF-98FC45C01685}" type="presOf" srcId="{B1550D45-CEAF-4A21-8B99-70F2C0A469BC}" destId="{D7646CA6-FA0C-4306-843D-49570A1CA9EE}" srcOrd="0" destOrd="0" presId="urn:microsoft.com/office/officeart/2005/8/layout/vList2"/>
    <dgm:cxn modelId="{C4216CAB-2057-4F40-AB68-3FA7ED741EEB}" srcId="{B1550D45-CEAF-4A21-8B99-70F2C0A469BC}" destId="{E88BBAAB-D491-4AB7-AE0D-1DE5110CA856}" srcOrd="0" destOrd="0" parTransId="{983ABD50-3570-40BF-9371-55E13EAAAA05}" sibTransId="{C365481F-26D4-47EB-A679-343425019736}"/>
    <dgm:cxn modelId="{DDFA508C-375C-4B6D-9B4C-7EF07BC79169}" type="presOf" srcId="{DD30ED24-568C-4401-9FE9-A016758B3C25}" destId="{365190EB-877F-4198-96DC-301A537A3FDB}" srcOrd="0" destOrd="1" presId="urn:microsoft.com/office/officeart/2005/8/layout/vList2"/>
    <dgm:cxn modelId="{BB4EE0B0-6783-4B48-ABEF-22F728468EB3}" type="presParOf" srcId="{D7646CA6-FA0C-4306-843D-49570A1CA9EE}" destId="{A8DDF522-DDFF-4E86-ADEB-1AF0F8D2840A}" srcOrd="0" destOrd="0" presId="urn:microsoft.com/office/officeart/2005/8/layout/vList2"/>
    <dgm:cxn modelId="{08CD42EF-F899-4A19-8E4D-91F350E17314}" type="presParOf" srcId="{D7646CA6-FA0C-4306-843D-49570A1CA9EE}" destId="{E59CE54F-31A5-4F12-BF53-4596C3C46817}" srcOrd="1" destOrd="0" presId="urn:microsoft.com/office/officeart/2005/8/layout/vList2"/>
    <dgm:cxn modelId="{76688305-DFCB-4B41-B3F7-971316FEADBC}" type="presParOf" srcId="{D7646CA6-FA0C-4306-843D-49570A1CA9EE}" destId="{1FE2CA9F-4F8C-4BB1-9462-C8A3784BD2D4}" srcOrd="2" destOrd="0" presId="urn:microsoft.com/office/officeart/2005/8/layout/vList2"/>
    <dgm:cxn modelId="{45A4EB45-918A-4EBC-BC9A-CC3446DC3D08}" type="presParOf" srcId="{D7646CA6-FA0C-4306-843D-49570A1CA9EE}" destId="{365190EB-877F-4198-96DC-301A537A3FD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D14B8-8C42-4BF5-ABF2-3C524F9C2C22}">
      <dsp:nvSpPr>
        <dsp:cNvPr id="0" name=""/>
        <dsp:cNvSpPr/>
      </dsp:nvSpPr>
      <dsp:spPr>
        <a:xfrm rot="5400000">
          <a:off x="4229723" y="-1468941"/>
          <a:ext cx="1338123" cy="461062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baseline="0" dirty="0" smtClean="0"/>
            <a:t>1) </a:t>
          </a:r>
          <a:r>
            <a:rPr lang="zh-CN" sz="1700" b="0" i="0" kern="1200" baseline="0" dirty="0" smtClean="0"/>
            <a:t>显示对象的共同特征有坐标，可见度，宽高等信息；</a:t>
          </a:r>
          <a:endParaRPr lang="zh-CN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baseline="0" dirty="0" smtClean="0"/>
            <a:t>2) </a:t>
          </a:r>
          <a:r>
            <a:rPr lang="zh-CN" sz="1700" b="0" i="0" kern="1200" baseline="0" dirty="0" smtClean="0"/>
            <a:t>人的共同特征有手，有脚，有五官，有五脏六腑等。</a:t>
          </a:r>
          <a:endParaRPr lang="zh-CN" sz="1700" kern="1200" dirty="0"/>
        </a:p>
      </dsp:txBody>
      <dsp:txXfrm rot="-5400000">
        <a:off x="2593474" y="232630"/>
        <a:ext cx="4545299" cy="1207479"/>
      </dsp:txXfrm>
    </dsp:sp>
    <dsp:sp modelId="{161E4975-DA6D-4EF6-A247-13C048F591EE}">
      <dsp:nvSpPr>
        <dsp:cNvPr id="0" name=""/>
        <dsp:cNvSpPr/>
      </dsp:nvSpPr>
      <dsp:spPr>
        <a:xfrm>
          <a:off x="0" y="41"/>
          <a:ext cx="2593474" cy="16726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kern="1200" baseline="0" dirty="0" smtClean="0"/>
            <a:t>1</a:t>
          </a:r>
          <a:r>
            <a:rPr lang="zh-CN" sz="3100" b="0" i="0" kern="1200" baseline="0" dirty="0" smtClean="0"/>
            <a:t>、对实体行为特征的操作集的命名：</a:t>
          </a:r>
          <a:endParaRPr lang="zh-CN" sz="3100" kern="1200" dirty="0"/>
        </a:p>
      </dsp:txBody>
      <dsp:txXfrm>
        <a:off x="81652" y="81693"/>
        <a:ext cx="2430170" cy="1509349"/>
      </dsp:txXfrm>
    </dsp:sp>
    <dsp:sp modelId="{AEC8503B-C033-4B03-82F6-60B8054A9C81}">
      <dsp:nvSpPr>
        <dsp:cNvPr id="0" name=""/>
        <dsp:cNvSpPr/>
      </dsp:nvSpPr>
      <dsp:spPr>
        <a:xfrm rot="5400000">
          <a:off x="4229723" y="287344"/>
          <a:ext cx="1338123" cy="461062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baseline="0" dirty="0" smtClean="0"/>
            <a:t>1)</a:t>
          </a:r>
          <a:r>
            <a:rPr lang="zh-CN" sz="1700" b="0" i="0" kern="1200" baseline="0" dirty="0" smtClean="0"/>
            <a:t> 网页程序将数据传输给</a:t>
          </a:r>
          <a:r>
            <a:rPr lang="en-US" sz="1700" b="0" i="0" kern="1200" baseline="0" dirty="0" smtClean="0"/>
            <a:t>Flash</a:t>
          </a:r>
          <a:r>
            <a:rPr lang="zh-CN" sz="1700" b="0" i="0" kern="1200" baseline="0" dirty="0" smtClean="0"/>
            <a:t>时，所定义的</a:t>
          </a:r>
          <a:r>
            <a:rPr lang="en-US" sz="1700" b="0" i="0" kern="1200" baseline="0" dirty="0" smtClean="0"/>
            <a:t>XML</a:t>
          </a:r>
          <a:r>
            <a:rPr lang="zh-CN" sz="1700" b="0" i="0" kern="1200" baseline="0" dirty="0" smtClean="0"/>
            <a:t>或</a:t>
          </a:r>
          <a:r>
            <a:rPr lang="en-US" sz="1700" b="0" i="0" kern="1200" baseline="0" dirty="0" err="1" smtClean="0"/>
            <a:t>json</a:t>
          </a:r>
          <a:r>
            <a:rPr lang="zh-CN" sz="1700" b="0" i="0" kern="1200" baseline="0" dirty="0" smtClean="0"/>
            <a:t>；</a:t>
          </a:r>
          <a:endParaRPr lang="zh-CN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baseline="0" dirty="0" smtClean="0"/>
            <a:t>2)</a:t>
          </a:r>
          <a:r>
            <a:rPr lang="zh-CN" sz="1700" b="0" i="0" kern="1200" baseline="0" dirty="0" smtClean="0"/>
            <a:t> </a:t>
          </a:r>
          <a:r>
            <a:rPr lang="en-US" sz="1700" b="0" i="0" kern="1200" baseline="0" dirty="0" smtClean="0"/>
            <a:t>Windows</a:t>
          </a:r>
          <a:r>
            <a:rPr lang="zh-CN" sz="1700" b="0" i="0" kern="1200" baseline="0" dirty="0" smtClean="0"/>
            <a:t>操作系统的各种</a:t>
          </a:r>
          <a:r>
            <a:rPr lang="en-US" sz="1700" b="0" i="0" kern="1200" baseline="0" dirty="0" smtClean="0"/>
            <a:t>API</a:t>
          </a:r>
          <a:r>
            <a:rPr lang="zh-CN" sz="1700" b="0" i="0" kern="1200" baseline="0" dirty="0" smtClean="0"/>
            <a:t>；</a:t>
          </a:r>
          <a:endParaRPr lang="zh-CN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baseline="0" dirty="0" smtClean="0"/>
            <a:t>3) </a:t>
          </a:r>
          <a:r>
            <a:rPr lang="zh-CN" sz="1700" b="0" i="0" kern="1200" baseline="0" dirty="0" smtClean="0"/>
            <a:t>计算机主板上的各种插槽。</a:t>
          </a:r>
          <a:endParaRPr lang="zh-CN" sz="1700" kern="1200" dirty="0"/>
        </a:p>
      </dsp:txBody>
      <dsp:txXfrm rot="-5400000">
        <a:off x="2593474" y="1988915"/>
        <a:ext cx="4545299" cy="1207479"/>
      </dsp:txXfrm>
    </dsp:sp>
    <dsp:sp modelId="{A7E73265-9F11-4453-8C17-201901CB29CB}">
      <dsp:nvSpPr>
        <dsp:cNvPr id="0" name=""/>
        <dsp:cNvSpPr/>
      </dsp:nvSpPr>
      <dsp:spPr>
        <a:xfrm>
          <a:off x="0" y="1756328"/>
          <a:ext cx="2593474" cy="16726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kern="1200" baseline="0" dirty="0" smtClean="0"/>
            <a:t>2</a:t>
          </a:r>
          <a:r>
            <a:rPr lang="zh-CN" sz="3100" b="0" i="0" kern="1200" baseline="0" dirty="0" smtClean="0"/>
            <a:t>、由两侧特性所定义的共享边界：</a:t>
          </a:r>
          <a:endParaRPr lang="zh-CN" sz="3100" kern="1200" dirty="0"/>
        </a:p>
      </dsp:txBody>
      <dsp:txXfrm>
        <a:off x="81652" y="1837980"/>
        <a:ext cx="2430170" cy="1509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EA49D1-4378-494B-BF3E-A3FE6099E0AD}">
      <dsp:nvSpPr>
        <dsp:cNvPr id="0" name=""/>
        <dsp:cNvSpPr/>
      </dsp:nvSpPr>
      <dsp:spPr>
        <a:xfrm>
          <a:off x="0" y="6696"/>
          <a:ext cx="7204096" cy="704339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1</a:t>
          </a:r>
          <a:r>
            <a:rPr lang="zh-CN" sz="2800" kern="1200" dirty="0" smtClean="0"/>
            <a:t>、扩展性</a:t>
          </a:r>
          <a:r>
            <a:rPr lang="zh-CN" altLang="en-US" sz="2800" kern="1200" dirty="0" smtClean="0"/>
            <a:t>强，更容易实现复杂的需求</a:t>
          </a:r>
          <a:endParaRPr lang="zh-CN" sz="2800" kern="1200" dirty="0"/>
        </a:p>
      </dsp:txBody>
      <dsp:txXfrm>
        <a:off x="34383" y="41079"/>
        <a:ext cx="7135330" cy="635573"/>
      </dsp:txXfrm>
    </dsp:sp>
    <dsp:sp modelId="{3D7D01B8-3D30-4035-953E-D6779D41F922}">
      <dsp:nvSpPr>
        <dsp:cNvPr id="0" name=""/>
        <dsp:cNvSpPr/>
      </dsp:nvSpPr>
      <dsp:spPr>
        <a:xfrm>
          <a:off x="0" y="791676"/>
          <a:ext cx="7204096" cy="704339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2</a:t>
          </a:r>
          <a:r>
            <a:rPr lang="zh-CN" sz="2800" kern="1200" dirty="0" smtClean="0"/>
            <a:t>、应变策划的变更更简单</a:t>
          </a:r>
        </a:p>
      </dsp:txBody>
      <dsp:txXfrm>
        <a:off x="34383" y="826059"/>
        <a:ext cx="7135330" cy="635573"/>
      </dsp:txXfrm>
    </dsp:sp>
    <dsp:sp modelId="{D56FD9B2-BECE-4FE0-B7CF-8DCDBC28B1EA}">
      <dsp:nvSpPr>
        <dsp:cNvPr id="0" name=""/>
        <dsp:cNvSpPr/>
      </dsp:nvSpPr>
      <dsp:spPr>
        <a:xfrm>
          <a:off x="0" y="1576656"/>
          <a:ext cx="7204096" cy="704339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3</a:t>
          </a:r>
          <a:r>
            <a:rPr lang="zh-CN" sz="2800" kern="1200" dirty="0" smtClean="0"/>
            <a:t>、代码更简洁</a:t>
          </a:r>
          <a:r>
            <a:rPr lang="zh-CN" altLang="en-US" sz="2800" kern="1200" dirty="0" smtClean="0"/>
            <a:t>，思路更清晰</a:t>
          </a:r>
          <a:endParaRPr lang="en-US" sz="2800" kern="1200" dirty="0"/>
        </a:p>
      </dsp:txBody>
      <dsp:txXfrm>
        <a:off x="34383" y="1611039"/>
        <a:ext cx="7135330" cy="635573"/>
      </dsp:txXfrm>
    </dsp:sp>
    <dsp:sp modelId="{72D8FE9E-BEEE-4222-96AD-1B459B8D2F67}">
      <dsp:nvSpPr>
        <dsp:cNvPr id="0" name=""/>
        <dsp:cNvSpPr/>
      </dsp:nvSpPr>
      <dsp:spPr>
        <a:xfrm>
          <a:off x="0" y="2361636"/>
          <a:ext cx="7204096" cy="704339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4</a:t>
          </a:r>
          <a:r>
            <a:rPr lang="zh-CN" sz="2800" kern="1200" dirty="0" smtClean="0"/>
            <a:t>、</a:t>
          </a:r>
          <a:r>
            <a:rPr lang="zh-CN" sz="2800" kern="1200" smtClean="0"/>
            <a:t>更容易快速实现</a:t>
          </a:r>
          <a:r>
            <a:rPr lang="zh-CN" sz="2800" kern="1200" dirty="0" smtClean="0"/>
            <a:t>较复杂的架构</a:t>
          </a:r>
          <a:endParaRPr lang="en-US" sz="2800" kern="1200" dirty="0"/>
        </a:p>
      </dsp:txBody>
      <dsp:txXfrm>
        <a:off x="34383" y="2396019"/>
        <a:ext cx="7135330" cy="635573"/>
      </dsp:txXfrm>
    </dsp:sp>
    <dsp:sp modelId="{751CEE38-8364-4D0B-84E0-12E69389FB0B}">
      <dsp:nvSpPr>
        <dsp:cNvPr id="0" name=""/>
        <dsp:cNvSpPr/>
      </dsp:nvSpPr>
      <dsp:spPr>
        <a:xfrm>
          <a:off x="0" y="3146615"/>
          <a:ext cx="7204096" cy="704339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5</a:t>
          </a:r>
          <a:r>
            <a:rPr lang="zh-CN" sz="2800" kern="1200" dirty="0" smtClean="0"/>
            <a:t>、</a:t>
          </a:r>
          <a:r>
            <a:rPr lang="zh-CN" sz="2800" kern="1200" smtClean="0"/>
            <a:t>更容易实现重用性较高的代码</a:t>
          </a:r>
          <a:endParaRPr lang="en-US" sz="2800" kern="1200" dirty="0"/>
        </a:p>
      </dsp:txBody>
      <dsp:txXfrm>
        <a:off x="34383" y="3180998"/>
        <a:ext cx="7135330" cy="6355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DF522-DDFF-4E86-ADEB-1AF0F8D2840A}">
      <dsp:nvSpPr>
        <dsp:cNvPr id="0" name=""/>
        <dsp:cNvSpPr/>
      </dsp:nvSpPr>
      <dsp:spPr>
        <a:xfrm>
          <a:off x="0" y="122987"/>
          <a:ext cx="7204096" cy="5282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1</a:t>
          </a:r>
          <a:r>
            <a:rPr lang="zh-CN" sz="2100" kern="1200" dirty="0" smtClean="0"/>
            <a:t>、设计复杂的程序结构时：</a:t>
          </a:r>
          <a:endParaRPr lang="en-US" sz="2100" kern="1200" dirty="0"/>
        </a:p>
      </dsp:txBody>
      <dsp:txXfrm>
        <a:off x="25787" y="148774"/>
        <a:ext cx="7152522" cy="476681"/>
      </dsp:txXfrm>
    </dsp:sp>
    <dsp:sp modelId="{E59CE54F-31A5-4F12-BF53-4596C3C46817}">
      <dsp:nvSpPr>
        <dsp:cNvPr id="0" name=""/>
        <dsp:cNvSpPr/>
      </dsp:nvSpPr>
      <dsp:spPr>
        <a:xfrm>
          <a:off x="0" y="651242"/>
          <a:ext cx="7204096" cy="946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730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600" kern="1200" dirty="0" smtClean="0"/>
            <a:t>在设计一个复杂的结构时，优秀的程序员会先画流程图。不过我有点不一样，会先写</a:t>
          </a:r>
          <a:r>
            <a:rPr lang="en-US" sz="1600" kern="1200" dirty="0" smtClean="0"/>
            <a:t>Interface</a:t>
          </a:r>
          <a:r>
            <a:rPr lang="zh-CN" sz="1600" kern="1200" dirty="0" smtClean="0"/>
            <a:t>和</a:t>
          </a:r>
          <a:r>
            <a:rPr lang="en-US" sz="1600" kern="1200" dirty="0" smtClean="0"/>
            <a:t>Manager</a:t>
          </a:r>
          <a:r>
            <a:rPr lang="zh-CN" sz="1600" kern="1200" dirty="0" smtClean="0"/>
            <a:t>，把接口的用途注释在</a:t>
          </a:r>
          <a:r>
            <a:rPr lang="en-US" sz="1600" kern="1200" dirty="0" smtClean="0"/>
            <a:t>Interface</a:t>
          </a:r>
          <a:r>
            <a:rPr lang="zh-CN" sz="1600" kern="1200" dirty="0" smtClean="0"/>
            <a:t>中，把流程注释在</a:t>
          </a:r>
          <a:r>
            <a:rPr lang="en-US" sz="1600" kern="1200" dirty="0" smtClean="0"/>
            <a:t>Manager</a:t>
          </a:r>
          <a:r>
            <a:rPr lang="zh-CN" sz="1600" kern="1200" dirty="0" smtClean="0"/>
            <a:t>中，最后会把具体类的名字定好并写在包结构中。</a:t>
          </a:r>
          <a:endParaRPr lang="en-US" sz="1600" kern="1200" dirty="0"/>
        </a:p>
      </dsp:txBody>
      <dsp:txXfrm>
        <a:off x="0" y="651242"/>
        <a:ext cx="7204096" cy="946776"/>
      </dsp:txXfrm>
    </dsp:sp>
    <dsp:sp modelId="{1FE2CA9F-4F8C-4BB1-9462-C8A3784BD2D4}">
      <dsp:nvSpPr>
        <dsp:cNvPr id="0" name=""/>
        <dsp:cNvSpPr/>
      </dsp:nvSpPr>
      <dsp:spPr>
        <a:xfrm>
          <a:off x="0" y="1598019"/>
          <a:ext cx="7204096" cy="5282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</a:t>
          </a:r>
          <a:r>
            <a:rPr lang="zh-CN" sz="2100" kern="1200" dirty="0" smtClean="0"/>
            <a:t>、其它</a:t>
          </a:r>
          <a:r>
            <a:rPr lang="zh-CN" altLang="en-US" sz="2100" kern="1200" dirty="0" smtClean="0"/>
            <a:t>情况</a:t>
          </a:r>
          <a:r>
            <a:rPr lang="zh-CN" sz="2100" kern="1200" dirty="0" smtClean="0"/>
            <a:t>：</a:t>
          </a:r>
          <a:endParaRPr lang="en-US" sz="2100" kern="1200" dirty="0"/>
        </a:p>
      </dsp:txBody>
      <dsp:txXfrm>
        <a:off x="25787" y="1623806"/>
        <a:ext cx="7152522" cy="476681"/>
      </dsp:txXfrm>
    </dsp:sp>
    <dsp:sp modelId="{365190EB-877F-4198-96DC-301A537A3FDB}">
      <dsp:nvSpPr>
        <dsp:cNvPr id="0" name=""/>
        <dsp:cNvSpPr/>
      </dsp:nvSpPr>
      <dsp:spPr>
        <a:xfrm>
          <a:off x="0" y="2161588"/>
          <a:ext cx="7204096" cy="1608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730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a) </a:t>
          </a:r>
          <a:r>
            <a:rPr lang="zh-CN" sz="1600" kern="1200" dirty="0" smtClean="0"/>
            <a:t>当某个类不是</a:t>
          </a:r>
          <a:r>
            <a:rPr lang="en-US" sz="1600" kern="1200" dirty="0" err="1" smtClean="0"/>
            <a:t>EventDispatcher</a:t>
          </a:r>
          <a:r>
            <a:rPr lang="zh-CN" sz="1600" kern="1200" dirty="0" smtClean="0"/>
            <a:t>的子类时，那么你可以实现</a:t>
          </a:r>
          <a:r>
            <a:rPr lang="en-US" sz="1600" kern="1200" dirty="0" err="1" smtClean="0"/>
            <a:t>IEventDispatcher</a:t>
          </a:r>
          <a:r>
            <a:rPr lang="zh-CN" sz="1600" kern="1200" dirty="0" smtClean="0"/>
            <a:t>接口，拥有和</a:t>
          </a:r>
          <a:r>
            <a:rPr lang="en-US" sz="1600" kern="1200" dirty="0" err="1" smtClean="0"/>
            <a:t>EventDispatcher</a:t>
          </a:r>
          <a:r>
            <a:rPr lang="zh-CN" sz="1600" kern="1200" dirty="0" smtClean="0"/>
            <a:t>一样的功能。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b) </a:t>
          </a:r>
          <a:r>
            <a:rPr lang="zh-CN" sz="1600" kern="1200" dirty="0" smtClean="0"/>
            <a:t>当你希望某个方法能接收多个对象时，那么请用接口给他们归类，比如</a:t>
          </a:r>
          <a:r>
            <a:rPr lang="en-US" sz="1600" kern="1200" dirty="0" err="1" smtClean="0"/>
            <a:t>BitmapData</a:t>
          </a:r>
          <a:r>
            <a:rPr lang="zh-CN" sz="1600" kern="1200" dirty="0" smtClean="0"/>
            <a:t>的</a:t>
          </a:r>
          <a:r>
            <a:rPr lang="en-US" sz="1600" kern="1200" dirty="0" smtClean="0"/>
            <a:t>draw</a:t>
          </a:r>
          <a:r>
            <a:rPr lang="zh-CN" sz="1600" kern="1200" dirty="0" smtClean="0"/>
            <a:t>方法的第一个参数就是使用的</a:t>
          </a:r>
          <a:r>
            <a:rPr lang="en-US" sz="1600" kern="1200" dirty="0" err="1" smtClean="0"/>
            <a:t>IBitmapDrawable</a:t>
          </a:r>
          <a:r>
            <a:rPr lang="zh-CN" sz="1600" kern="1200" dirty="0" smtClean="0"/>
            <a:t>接口，来归纳</a:t>
          </a:r>
          <a:r>
            <a:rPr lang="en-US" sz="1600" kern="1200" dirty="0" err="1" smtClean="0"/>
            <a:t>DisplayObject</a:t>
          </a:r>
          <a:r>
            <a:rPr lang="zh-CN" sz="1600" kern="1200" dirty="0" smtClean="0"/>
            <a:t>和</a:t>
          </a:r>
          <a:r>
            <a:rPr lang="en-US" sz="1600" kern="1200" dirty="0" err="1" smtClean="0"/>
            <a:t>BitmapData</a:t>
          </a:r>
          <a:r>
            <a:rPr lang="zh-CN" sz="1600" kern="1200" dirty="0" smtClean="0"/>
            <a:t>都是可被绘制的对象。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c) </a:t>
          </a:r>
          <a:r>
            <a:rPr lang="zh-CN" sz="1600" kern="1200" dirty="0" smtClean="0"/>
            <a:t>等各种书上，百度上能找到的情况。</a:t>
          </a:r>
          <a:endParaRPr lang="en-US" sz="1600" kern="1200" dirty="0"/>
        </a:p>
      </dsp:txBody>
      <dsp:txXfrm>
        <a:off x="0" y="2161588"/>
        <a:ext cx="7204096" cy="1608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94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smtClean="0"/>
              <a:t>11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67BD0-58A3-4FA4-9422-365385BE460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备注占位符 8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7C34E-4D51-45BF-9409-0B05A4D0CB3D}" type="datetimeFigureOut">
              <a:rPr lang="zh-CN" altLang="en-US" smtClean="0"/>
              <a:pPr/>
              <a:t>2011-3-2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371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48825" y="220790"/>
            <a:ext cx="3340525" cy="590927"/>
          </a:xfrm>
          <a:noFill/>
        </p:spPr>
        <p:txBody>
          <a:bodyPr tIns="45718" rIns="91436" bIns="45718" rtlCol="0"/>
          <a:lstStyle>
            <a:lvl1pPr marL="0" indent="0" algn="l">
              <a:buFont typeface="Arial" pitchFamily="34" charset="0"/>
              <a:buNone/>
              <a:defRPr lang="en-US" sz="3600" kern="1200" cap="all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Arial Narrow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300" y="2522539"/>
            <a:ext cx="8394699" cy="232409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rIns="0" bIns="0" anchor="ctr"/>
          <a:lstStyle>
            <a:lvl1pPr algn="ctr">
              <a:lnSpc>
                <a:spcPct val="90000"/>
              </a:lnSpc>
              <a:defRPr lang="en-US" sz="4000" b="0" kern="1200" cap="none" spc="-125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547813" y="4846638"/>
            <a:ext cx="5316626" cy="332399"/>
          </a:xfrm>
        </p:spPr>
        <p:txBody>
          <a:bodyPr rtlCol="0">
            <a:sp3d extrusionH="57150">
              <a:bevelT w="12700" h="12700"/>
            </a:sp3d>
          </a:bodyPr>
          <a:lstStyle>
            <a:lvl1pPr marL="0" indent="0" algn="l" defTabSz="914327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lang="en-US" sz="2400" kern="1200" dirty="0">
                <a:gradFill>
                  <a:gsLst>
                    <a:gs pos="0">
                      <a:schemeClr val="bg1">
                        <a:lumMod val="65000"/>
                        <a:lumOff val="35000"/>
                      </a:schemeClr>
                    </a:gs>
                    <a:gs pos="50000">
                      <a:srgbClr val="27728D"/>
                    </a:gs>
                    <a:gs pos="100000">
                      <a:schemeClr val="tx1">
                        <a:lumMod val="75000"/>
                        <a:alpha val="85000"/>
                      </a:schemeClr>
                    </a:gs>
                  </a:gsLst>
                  <a:lin ang="16200000" scaled="1"/>
                </a:gradFill>
                <a:effectLst/>
                <a:latin typeface="+mn-lt"/>
                <a:ea typeface="+mn-ea"/>
                <a:cs typeface="+mn-cs"/>
              </a:defRPr>
            </a:lvl1pPr>
            <a:lvl2pPr marL="457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368301" y="1347788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63" indent="0">
              <a:buNone/>
              <a:defRPr sz="2000" b="1"/>
            </a:lvl2pPr>
            <a:lvl3pPr marL="914327" indent="0">
              <a:buNone/>
              <a:defRPr sz="1800" b="1"/>
            </a:lvl3pPr>
            <a:lvl4pPr marL="1371490" indent="0">
              <a:buNone/>
              <a:defRPr sz="1600" b="1"/>
            </a:lvl4pPr>
            <a:lvl5pPr marL="1828654" indent="0">
              <a:buNone/>
              <a:defRPr sz="1600" b="1"/>
            </a:lvl5pPr>
            <a:lvl6pPr marL="2285818" indent="0">
              <a:buNone/>
              <a:defRPr sz="1600" b="1"/>
            </a:lvl6pPr>
            <a:lvl7pPr marL="2742980" indent="0">
              <a:buNone/>
              <a:defRPr sz="1600" b="1"/>
            </a:lvl7pPr>
            <a:lvl8pPr marL="3200144" indent="0">
              <a:buNone/>
              <a:defRPr sz="1600" b="1"/>
            </a:lvl8pPr>
            <a:lvl9pPr marL="365730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black">
          <a:xfrm>
            <a:off x="368300" y="2111110"/>
            <a:ext cx="4114800" cy="1537344"/>
          </a:xfrm>
        </p:spPr>
        <p:txBody>
          <a:bodyPr/>
          <a:lstStyle>
            <a:lvl1pPr marL="281759" indent="-281759">
              <a:defRPr sz="2300"/>
            </a:lvl1pPr>
            <a:lvl2pPr marL="562196" indent="-265885">
              <a:defRPr sz="2000"/>
            </a:lvl2pPr>
            <a:lvl3pPr marL="813529" indent="-243397">
              <a:defRPr sz="1800"/>
            </a:lvl3pPr>
            <a:lvl4pPr marL="1050312" indent="-228847">
              <a:defRPr sz="1700"/>
            </a:lvl4pPr>
            <a:lvl5pPr marL="1279159" indent="-206358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33283" y="1347788"/>
            <a:ext cx="4117019" cy="692498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500" b="1" kern="120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457163" indent="0">
              <a:buNone/>
              <a:defRPr sz="2000" b="1"/>
            </a:lvl2pPr>
            <a:lvl3pPr marL="914327" indent="0">
              <a:buNone/>
              <a:defRPr sz="1800" b="1"/>
            </a:lvl3pPr>
            <a:lvl4pPr marL="1371490" indent="0">
              <a:buNone/>
              <a:defRPr sz="1600" b="1"/>
            </a:lvl4pPr>
            <a:lvl5pPr marL="1828654" indent="0">
              <a:buNone/>
              <a:defRPr sz="1600" b="1"/>
            </a:lvl5pPr>
            <a:lvl6pPr marL="2285818" indent="0">
              <a:buNone/>
              <a:defRPr sz="1600" b="1"/>
            </a:lvl6pPr>
            <a:lvl7pPr marL="2742980" indent="0">
              <a:buNone/>
              <a:defRPr sz="1600" b="1"/>
            </a:lvl7pPr>
            <a:lvl8pPr marL="3200144" indent="0">
              <a:buNone/>
              <a:defRPr sz="1600" b="1"/>
            </a:lvl8pPr>
            <a:lvl9pPr marL="365730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black">
          <a:xfrm>
            <a:off x="4632327" y="2111110"/>
            <a:ext cx="4117974" cy="1537344"/>
          </a:xfrm>
        </p:spPr>
        <p:txBody>
          <a:bodyPr/>
          <a:lstStyle>
            <a:lvl1pPr marL="296309" indent="-296309">
              <a:defRPr sz="2300"/>
            </a:lvl1pPr>
            <a:lvl2pPr marL="570132" indent="-273822">
              <a:defRPr sz="2000"/>
            </a:lvl2pPr>
            <a:lvl3pPr marL="821466" indent="-244720">
              <a:defRPr sz="1800"/>
            </a:lvl3pPr>
            <a:lvl4pPr marL="1050312" indent="-236784">
              <a:defRPr sz="1700"/>
            </a:lvl4pPr>
            <a:lvl5pPr marL="1279159" indent="-220910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/>
          <p:cNvSpPr>
            <a:spLocks noGrp="1"/>
          </p:cNvSpPr>
          <p:nvPr userDrawn="1">
            <p:ph type="title"/>
          </p:nvPr>
        </p:nvSpPr>
        <p:spPr>
          <a:xfrm>
            <a:off x="368300" y="220663"/>
            <a:ext cx="8382000" cy="609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1"/>
          <p:cNvSpPr>
            <a:spLocks noGrp="1"/>
          </p:cNvSpPr>
          <p:nvPr userDrawn="1">
            <p:ph type="body" sz="quarter" idx="10"/>
          </p:nvPr>
        </p:nvSpPr>
        <p:spPr>
          <a:xfrm>
            <a:off x="749332" y="1156115"/>
            <a:ext cx="4108420" cy="38779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 defTabSz="9143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4000" b="0" kern="1200" cap="none" spc="-125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blackWhite">
          <a:xfrm>
            <a:off x="722312" y="1347788"/>
            <a:ext cx="7689851" cy="1660968"/>
          </a:xfrm>
        </p:spPr>
        <p:txBody>
          <a:bodyPr/>
          <a:lstStyle>
            <a:lvl1pPr>
              <a:lnSpc>
                <a:spcPct val="90000"/>
              </a:lnSpc>
              <a:buFontTx/>
              <a:buNone/>
              <a:defRPr sz="2400" b="1">
                <a:latin typeface="Courier New" pitchFamily="49" charset="0"/>
                <a:cs typeface="Courier New" pitchFamily="49" charset="0"/>
              </a:defRPr>
            </a:lvl1pPr>
            <a:lvl2pPr>
              <a:lnSpc>
                <a:spcPct val="90000"/>
              </a:lnSpc>
              <a:buFontTx/>
              <a:buNone/>
              <a:defRPr sz="2000" b="1">
                <a:latin typeface="Courier New" pitchFamily="49" charset="0"/>
                <a:cs typeface="Courier New" pitchFamily="49" charset="0"/>
              </a:defRPr>
            </a:lvl2pPr>
            <a:lvl3pPr>
              <a:lnSpc>
                <a:spcPct val="90000"/>
              </a:lnSpc>
              <a:buFontTx/>
              <a:buNone/>
              <a:defRPr sz="1800" b="1">
                <a:latin typeface="Courier New" pitchFamily="49" charset="0"/>
                <a:cs typeface="Courier New" pitchFamily="49" charset="0"/>
              </a:defRPr>
            </a:lvl3pPr>
            <a:lvl4pPr>
              <a:lnSpc>
                <a:spcPct val="90000"/>
              </a:lnSpc>
              <a:buFontTx/>
              <a:buNone/>
              <a:defRPr sz="1600" b="1">
                <a:latin typeface="Courier New" pitchFamily="49" charset="0"/>
                <a:cs typeface="Courier New" pitchFamily="49" charset="0"/>
              </a:defRPr>
            </a:lvl4pPr>
            <a:lvl5pPr>
              <a:lnSpc>
                <a:spcPct val="90000"/>
              </a:lnSpc>
              <a:buFontTx/>
              <a:buNone/>
              <a:defRPr sz="1600"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228600"/>
            <a:ext cx="8385778" cy="758780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125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Arial" pitchFamily="34" charset="0"/>
                <a:ea typeface="+mn-ea"/>
                <a:cs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3"/>
              </a:buBlip>
              <a:defRPr/>
            </a:lvl2pPr>
            <a:lvl3pPr>
              <a:buFontTx/>
              <a:buBlip>
                <a:blip r:embed="rId3"/>
              </a:buBlip>
              <a:defRPr/>
            </a:lvl3pPr>
            <a:lvl4pPr>
              <a:buFontTx/>
              <a:buBlip>
                <a:blip r:embed="rId3"/>
              </a:buBlip>
              <a:defRPr/>
            </a:lvl4pPr>
            <a:lvl5pPr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22312" y="2925354"/>
            <a:ext cx="7689851" cy="138499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normAutofit/>
          </a:bodyPr>
          <a:lstStyle>
            <a:lvl1pPr marL="0" indent="0" algn="ctr">
              <a:buFont typeface="Arial" pitchFamily="34" charset="0"/>
              <a:buNone/>
              <a:defRPr lang="en-US" sz="10000" kern="1200" cap="all" dirty="0" smtClean="0">
                <a:solidFill>
                  <a:schemeClr val="bg1">
                    <a:alpha val="35000"/>
                  </a:schemeClr>
                </a:solidFill>
                <a:effectLst/>
                <a:latin typeface="Arial Black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300" y="3692141"/>
            <a:ext cx="8394699" cy="115449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rIns="0" bIns="0"/>
          <a:lstStyle>
            <a:lvl1pPr algn="ctr">
              <a:lnSpc>
                <a:spcPct val="90000"/>
              </a:lnSpc>
              <a:defRPr lang="en-US" sz="4000" b="0" kern="1200" cap="none" spc="-125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570412" y="4879296"/>
            <a:ext cx="4192587" cy="332399"/>
          </a:xfrm>
        </p:spPr>
        <p:txBody>
          <a:bodyPr rtlCol="0">
            <a:sp3d extrusionH="57150">
              <a:bevelT w="12700" h="12700"/>
            </a:sp3d>
          </a:bodyPr>
          <a:lstStyle>
            <a:lvl1pPr marL="0" indent="0" algn="l" defTabSz="914327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lang="en-US" sz="2400" kern="1200" dirty="0">
                <a:gradFill>
                  <a:gsLst>
                    <a:gs pos="0">
                      <a:schemeClr val="bg1">
                        <a:lumMod val="65000"/>
                        <a:lumOff val="35000"/>
                      </a:schemeClr>
                    </a:gs>
                    <a:gs pos="50000">
                      <a:srgbClr val="27728D"/>
                    </a:gs>
                    <a:gs pos="100000">
                      <a:schemeClr val="tx1">
                        <a:lumMod val="75000"/>
                        <a:alpha val="85000"/>
                      </a:schemeClr>
                    </a:gs>
                  </a:gsLst>
                  <a:lin ang="16200000" scaled="1"/>
                </a:gradFill>
                <a:effectLst/>
                <a:latin typeface="+mn-lt"/>
                <a:ea typeface="+mn-ea"/>
                <a:cs typeface="+mn-cs"/>
              </a:defRPr>
            </a:lvl1pPr>
            <a:lvl2pPr marL="457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&quot;special&quot; slides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300" y="3078163"/>
            <a:ext cx="8394699" cy="176847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rIns="0" bIns="0" anchor="ctr"/>
          <a:lstStyle>
            <a:lvl1pPr algn="ctr">
              <a:lnSpc>
                <a:spcPct val="90000"/>
              </a:lnSpc>
              <a:defRPr lang="en-US" sz="4000" b="0" kern="1200" cap="none" spc="-125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black">
          <a:xfrm>
            <a:off x="4570412" y="4879296"/>
            <a:ext cx="4192587" cy="332399"/>
          </a:xfrm>
        </p:spPr>
        <p:txBody>
          <a:bodyPr rtlCol="0">
            <a:sp3d extrusionH="57150">
              <a:bevelT w="12700" h="12700"/>
            </a:sp3d>
          </a:bodyPr>
          <a:lstStyle>
            <a:lvl1pPr marL="0" indent="0" algn="l" defTabSz="914327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lang="en-US" sz="2400" kern="1200" dirty="0">
                <a:gradFill>
                  <a:gsLst>
                    <a:gs pos="0">
                      <a:schemeClr val="bg1">
                        <a:lumMod val="65000"/>
                        <a:lumOff val="35000"/>
                      </a:schemeClr>
                    </a:gs>
                    <a:gs pos="50000">
                      <a:srgbClr val="27728D"/>
                    </a:gs>
                    <a:gs pos="100000">
                      <a:schemeClr val="tx1">
                        <a:lumMod val="75000"/>
                        <a:alpha val="85000"/>
                      </a:schemeClr>
                    </a:gs>
                  </a:gsLst>
                  <a:lin ang="16200000" scaled="1"/>
                </a:gradFill>
                <a:effectLst/>
                <a:latin typeface="+mn-lt"/>
                <a:ea typeface="+mn-ea"/>
                <a:cs typeface="+mn-cs"/>
              </a:defRPr>
            </a:lvl1pPr>
            <a:lvl2pPr marL="457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 defTabSz="9143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4000" b="0" kern="1200" cap="none" spc="-125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347788"/>
            <a:ext cx="8382000" cy="1854867"/>
          </a:xfrm>
        </p:spPr>
        <p:txBody>
          <a:bodyPr/>
          <a:lstStyle>
            <a:lvl1pPr>
              <a:lnSpc>
                <a:spcPct val="90000"/>
              </a:lnSpc>
              <a:defRPr sz="2800"/>
            </a:lvl1pPr>
            <a:lvl2pPr>
              <a:lnSpc>
                <a:spcPct val="90000"/>
              </a:lnSpc>
              <a:defRPr sz="2400"/>
            </a:lvl2pPr>
            <a:lvl3pPr>
              <a:lnSpc>
                <a:spcPct val="90000"/>
              </a:lnSpc>
              <a:defRPr sz="2000"/>
            </a:lvl3pPr>
            <a:lvl4pPr>
              <a:lnSpc>
                <a:spcPct val="90000"/>
              </a:lnSpc>
              <a:defRPr sz="1800"/>
            </a:lvl4pPr>
            <a:lvl5pPr>
              <a:lnSpc>
                <a:spcPct val="90000"/>
              </a:lnSpc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with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 defTabSz="9143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4000" b="0" kern="1200" cap="none" spc="-125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black">
          <a:xfrm>
            <a:off x="368300" y="1839913"/>
            <a:ext cx="8382000" cy="1854867"/>
          </a:xfrm>
        </p:spPr>
        <p:txBody>
          <a:bodyPr/>
          <a:lstStyle>
            <a:lvl1pPr>
              <a:lnSpc>
                <a:spcPct val="90000"/>
              </a:lnSpc>
              <a:defRPr sz="2800"/>
            </a:lvl1pPr>
            <a:lvl2pPr>
              <a:lnSpc>
                <a:spcPct val="90000"/>
              </a:lnSpc>
              <a:defRPr sz="2400"/>
            </a:lvl2pPr>
            <a:lvl3pPr>
              <a:lnSpc>
                <a:spcPct val="90000"/>
              </a:lnSpc>
              <a:defRPr sz="2000"/>
            </a:lvl3pPr>
            <a:lvl4pPr>
              <a:lnSpc>
                <a:spcPct val="90000"/>
              </a:lnSpc>
              <a:defRPr sz="1800"/>
            </a:lvl4pPr>
            <a:lvl5pPr>
              <a:lnSpc>
                <a:spcPct val="90000"/>
              </a:lnSpc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 bwMode="black">
          <a:xfrm>
            <a:off x="368300" y="776170"/>
            <a:ext cx="8394700" cy="415498"/>
          </a:xfrm>
        </p:spPr>
        <p:txBody>
          <a:bodyPr rIns="91440" rtlCol="0"/>
          <a:lstStyle>
            <a:lvl1pPr marL="384939" indent="-384939" algn="l" defTabSz="914327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lang="en-US" sz="3000" b="0" kern="1200" baseline="0">
                <a:ln w="18415" cmpd="sng">
                  <a:noFill/>
                  <a:prstDash val="solid"/>
                </a:ln>
                <a:solidFill>
                  <a:srgbClr val="FFFFCC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with Subhead and Content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 defTabSz="9143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4000" b="0" kern="1200" cap="none" spc="-125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black">
          <a:xfrm>
            <a:off x="368300" y="1839913"/>
            <a:ext cx="8382000" cy="1854867"/>
          </a:xfrm>
        </p:spPr>
        <p:txBody>
          <a:bodyPr/>
          <a:lstStyle>
            <a:lvl1pPr>
              <a:lnSpc>
                <a:spcPct val="90000"/>
              </a:lnSpc>
              <a:defRPr sz="2800"/>
            </a:lvl1pPr>
            <a:lvl2pPr>
              <a:lnSpc>
                <a:spcPct val="90000"/>
              </a:lnSpc>
              <a:defRPr sz="2400"/>
            </a:lvl2pPr>
            <a:lvl3pPr>
              <a:lnSpc>
                <a:spcPct val="90000"/>
              </a:lnSpc>
              <a:defRPr sz="2000"/>
            </a:lvl3pPr>
            <a:lvl4pPr>
              <a:lnSpc>
                <a:spcPct val="90000"/>
              </a:lnSpc>
              <a:defRPr sz="1800"/>
            </a:lvl4pPr>
            <a:lvl5pPr>
              <a:lnSpc>
                <a:spcPct val="90000"/>
              </a:lnSpc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 bwMode="black">
          <a:xfrm>
            <a:off x="368300" y="776170"/>
            <a:ext cx="8394700" cy="415498"/>
          </a:xfrm>
        </p:spPr>
        <p:txBody>
          <a:bodyPr rIns="91440" rtlCol="0"/>
          <a:lstStyle>
            <a:lvl1pPr marL="384939" indent="-384939" algn="l" defTabSz="914327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lang="en-US" sz="3000" b="0" kern="1200" baseline="0">
                <a:ln w="18415" cmpd="sng">
                  <a:noFill/>
                  <a:prstDash val="solid"/>
                </a:ln>
                <a:solidFill>
                  <a:srgbClr val="FFFFCC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with Subhead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 defTabSz="9143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4000" b="0" kern="1200" cap="none" spc="-125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 bwMode="black">
          <a:xfrm>
            <a:off x="368300" y="776170"/>
            <a:ext cx="8394700" cy="415498"/>
          </a:xfrm>
        </p:spPr>
        <p:txBody>
          <a:bodyPr rIns="91440" rtlCol="0"/>
          <a:lstStyle>
            <a:lvl1pPr marL="384939" indent="-384939" algn="l" defTabSz="914327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lang="en-US" sz="3000" b="0" kern="1200" baseline="0">
                <a:ln w="18415" cmpd="sng">
                  <a:noFill/>
                  <a:prstDash val="solid"/>
                </a:ln>
                <a:solidFill>
                  <a:srgbClr val="FFFFCC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with Subhead NO Content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 defTabSz="9143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4000" b="0" kern="1200" cap="none" spc="-125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 bwMode="black">
          <a:xfrm>
            <a:off x="368300" y="776170"/>
            <a:ext cx="8394700" cy="415498"/>
          </a:xfrm>
        </p:spPr>
        <p:txBody>
          <a:bodyPr rIns="91440" rtlCol="0"/>
          <a:lstStyle>
            <a:lvl1pPr marL="384939" indent="-384939" algn="l" defTabSz="914327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lang="en-US" sz="3000" b="0" kern="1200" baseline="0">
                <a:ln w="18415" cmpd="sng">
                  <a:noFill/>
                  <a:prstDash val="solid"/>
                </a:ln>
                <a:solidFill>
                  <a:srgbClr val="FFFFCC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 defTabSz="9143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4000" b="0" kern="1200" cap="none" spc="-125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black">
          <a:xfrm>
            <a:off x="368300" y="1347788"/>
            <a:ext cx="4114800" cy="1917448"/>
          </a:xfrm>
        </p:spPr>
        <p:txBody>
          <a:bodyPr/>
          <a:lstStyle>
            <a:lvl1pPr marL="339962" indent="-339962">
              <a:lnSpc>
                <a:spcPct val="90000"/>
              </a:lnSpc>
              <a:defRPr sz="2400"/>
            </a:lvl1pPr>
            <a:lvl2pPr marL="673311" indent="-325411">
              <a:lnSpc>
                <a:spcPct val="90000"/>
              </a:lnSpc>
              <a:defRPr sz="2000"/>
            </a:lvl2pPr>
            <a:lvl3pPr marL="953747" indent="-288373">
              <a:lnSpc>
                <a:spcPct val="90000"/>
              </a:lnSpc>
              <a:defRPr sz="1800"/>
            </a:lvl3pPr>
            <a:lvl4pPr marL="1227569" indent="-273822">
              <a:lnSpc>
                <a:spcPct val="90000"/>
              </a:lnSpc>
              <a:defRPr sz="1600"/>
            </a:lvl4pPr>
            <a:lvl5pPr marL="1515941" indent="-280435">
              <a:lnSpc>
                <a:spcPct val="90000"/>
              </a:lnSpc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black">
          <a:xfrm>
            <a:off x="4660900" y="1347788"/>
            <a:ext cx="4114800" cy="1917448"/>
          </a:xfrm>
        </p:spPr>
        <p:txBody>
          <a:bodyPr/>
          <a:lstStyle>
            <a:lvl1pPr marL="347900" indent="-347900">
              <a:lnSpc>
                <a:spcPct val="90000"/>
              </a:lnSpc>
              <a:defRPr sz="2400"/>
            </a:lvl1pPr>
            <a:lvl2pPr marL="673311" indent="-339962">
              <a:lnSpc>
                <a:spcPct val="90000"/>
              </a:lnSpc>
              <a:defRPr sz="2000"/>
            </a:lvl2pPr>
            <a:lvl3pPr marL="961683" indent="-302924">
              <a:lnSpc>
                <a:spcPct val="90000"/>
              </a:lnSpc>
              <a:defRPr sz="1800"/>
            </a:lvl3pPr>
            <a:lvl4pPr marL="1227569" indent="-265885">
              <a:lnSpc>
                <a:spcPct val="90000"/>
              </a:lnSpc>
              <a:defRPr sz="1600"/>
            </a:lvl4pPr>
            <a:lvl5pPr marL="1515941" indent="-273822">
              <a:lnSpc>
                <a:spcPct val="90000"/>
              </a:lnSpc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0"/>
            <a:ext cx="9144000" cy="1411288"/>
          </a:xfrm>
          <a:prstGeom prst="rect">
            <a:avLst/>
          </a:prstGeom>
          <a:gradFill>
            <a:gsLst>
              <a:gs pos="0">
                <a:srgbClr val="0070C0">
                  <a:alpha val="0"/>
                </a:srgbClr>
              </a:gs>
              <a:gs pos="41000">
                <a:schemeClr val="tx1">
                  <a:alpha val="15000"/>
                </a:schemeClr>
              </a:gs>
              <a:gs pos="56000">
                <a:schemeClr val="tx1">
                  <a:alpha val="25000"/>
                </a:schemeClr>
              </a:gs>
              <a:gs pos="100000">
                <a:schemeClr val="tx1">
                  <a:alpha val="70000"/>
                </a:schemeClr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68300" y="220663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6350">
              <a:bevelT w="12700" h="25400" prst="coolSlant"/>
              <a:bevelB w="19050" h="19050"/>
              <a:extrusionClr>
                <a:schemeClr val="bg1"/>
              </a:extrusionClr>
            </a:sp3d>
          </a:bodyPr>
          <a:lstStyle/>
          <a:p>
            <a:r>
              <a:rPr lang="en-US" dirty="0" smtClean="0"/>
              <a:t>Click to Edit Title Text</a:t>
            </a:r>
            <a:endParaRPr lang="en-US" dirty="0"/>
          </a:p>
        </p:txBody>
      </p:sp>
      <p:sp>
        <p:nvSpPr>
          <p:cNvPr id="11270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366713" y="1347788"/>
            <a:ext cx="8407400" cy="1866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965198" y="6627168"/>
            <a:ext cx="2178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 smtClean="0">
                <a:latin typeface="Arial" pitchFamily="34" charset="0"/>
                <a:cs typeface="Arial" pitchFamily="34" charset="0"/>
              </a:rPr>
              <a:t>Sunbright</a:t>
            </a:r>
            <a:r>
              <a:rPr lang="zh-CN" altLang="en-US" sz="900" dirty="0" smtClean="0">
                <a:latin typeface="Arial" pitchFamily="34" charset="0"/>
                <a:cs typeface="Arial" pitchFamily="34" charset="0"/>
              </a:rPr>
              <a:t>博客：</a:t>
            </a:r>
            <a:r>
              <a:rPr lang="en-US" altLang="zh-CN" sz="900" dirty="0" smtClean="0">
                <a:latin typeface="Arial" pitchFamily="34" charset="0"/>
                <a:cs typeface="Arial" pitchFamily="34" charset="0"/>
              </a:rPr>
              <a:t>http://www.xiaos8.com</a:t>
            </a:r>
            <a:endParaRPr lang="zh-CN" altLang="en-US" sz="9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E:\svn\ArtWork\Common\LOGO2.0 副本.png"/>
          <p:cNvPicPr>
            <a:picLocks noChangeAspect="1" noChangeArrowheads="1"/>
          </p:cNvPicPr>
          <p:nvPr userDrawn="1"/>
        </p:nvPicPr>
        <p:blipFill>
          <a:blip r:embed="rId19"/>
          <a:srcRect/>
          <a:stretch>
            <a:fillRect/>
          </a:stretch>
        </p:blipFill>
        <p:spPr bwMode="auto">
          <a:xfrm>
            <a:off x="7858148" y="5994596"/>
            <a:ext cx="1214414" cy="720552"/>
          </a:xfrm>
          <a:prstGeom prst="rect">
            <a:avLst/>
          </a:prstGeom>
          <a:noFill/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6" r:id="rId14"/>
    <p:sldLayoutId id="2147483677" r:id="rId15"/>
    <p:sldLayoutId id="2147483678" r:id="rId16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4000" kern="1200" spc="-125" dirty="0">
          <a:ln w="3175">
            <a:noFill/>
          </a:ln>
          <a:solidFill>
            <a:schemeClr val="bg1"/>
          </a:solidFill>
          <a:latin typeface="+mj-lt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84175" indent="-384175" algn="l" defTabSz="912813" rtl="0" eaLnBrk="1" fontAlgn="base" hangingPunct="1">
        <a:lnSpc>
          <a:spcPct val="90000"/>
        </a:lnSpc>
        <a:spcBef>
          <a:spcPts val="700"/>
        </a:spcBef>
        <a:spcAft>
          <a:spcPct val="0"/>
        </a:spcAft>
        <a:buBlip>
          <a:blip r:embed="rId20"/>
        </a:buBlip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738188" indent="-361950" algn="l" defTabSz="912813" rtl="0" eaLnBrk="1" fontAlgn="base" hangingPunct="1">
        <a:lnSpc>
          <a:spcPct val="90000"/>
        </a:lnSpc>
        <a:spcBef>
          <a:spcPts val="700"/>
        </a:spcBef>
        <a:spcAft>
          <a:spcPct val="0"/>
        </a:spcAft>
        <a:buBlip>
          <a:blip r:embed="rId20"/>
        </a:buBlip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01725" indent="-347663" algn="l" defTabSz="912813" rtl="0" eaLnBrk="1" fontAlgn="base" hangingPunct="1">
        <a:lnSpc>
          <a:spcPct val="90000"/>
        </a:lnSpc>
        <a:spcBef>
          <a:spcPts val="700"/>
        </a:spcBef>
        <a:spcAft>
          <a:spcPct val="0"/>
        </a:spcAft>
        <a:buBlip>
          <a:blip r:embed="rId20"/>
        </a:buBlip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419225" indent="-317500" algn="l" defTabSz="912813" rtl="0" eaLnBrk="1" fontAlgn="base" hangingPunct="1">
        <a:lnSpc>
          <a:spcPct val="90000"/>
        </a:lnSpc>
        <a:spcBef>
          <a:spcPts val="700"/>
        </a:spcBef>
        <a:spcAft>
          <a:spcPct val="0"/>
        </a:spcAft>
        <a:buBlip>
          <a:blip r:embed="rId20"/>
        </a:buBlip>
        <a:defRPr kern="1200">
          <a:solidFill>
            <a:schemeClr val="tx1"/>
          </a:solidFill>
          <a:latin typeface="+mj-lt"/>
          <a:ea typeface="+mn-ea"/>
          <a:cs typeface="+mn-cs"/>
        </a:defRPr>
      </a:lvl4pPr>
      <a:lvl5pPr marL="1760538" indent="-317500" algn="l" defTabSz="912813" rtl="0" eaLnBrk="1" fontAlgn="base" hangingPunct="1">
        <a:lnSpc>
          <a:spcPct val="90000"/>
        </a:lnSpc>
        <a:spcBef>
          <a:spcPts val="700"/>
        </a:spcBef>
        <a:spcAft>
          <a:spcPct val="0"/>
        </a:spcAft>
        <a:buBlip>
          <a:blip r:embed="rId20"/>
        </a:buBlip>
        <a:defRPr kern="1200">
          <a:solidFill>
            <a:schemeClr val="tx1"/>
          </a:solidFill>
          <a:latin typeface="+mj-lt"/>
          <a:ea typeface="+mn-ea"/>
          <a:cs typeface="+mn-cs"/>
        </a:defRPr>
      </a:lvl5pPr>
      <a:lvl6pPr marL="2514399" indent="-228582" algn="l" defTabSz="9143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62" indent="-228582" algn="l" defTabSz="9143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6" indent="-228582" algn="l" defTabSz="9143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90" indent="-228582" algn="l" defTabSz="9143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7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0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4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8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80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44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8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118138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我的博客：</a:t>
            </a:r>
            <a:r>
              <a:rPr lang="en-US" altLang="zh-CN" sz="2400" dirty="0" smtClean="0">
                <a:latin typeface="Kozuka Mincho Pro H" pitchFamily="18" charset="-128"/>
                <a:ea typeface="Kozuka Mincho Pro H" pitchFamily="18" charset="-128"/>
              </a:rPr>
              <a:t>http://www.xiaos8.com</a:t>
            </a:r>
            <a:endParaRPr lang="zh-CN" altLang="en-US" sz="2400" dirty="0">
              <a:latin typeface="Kozuka Mincho Pro H" pitchFamily="18" charset="-128"/>
              <a:ea typeface="Kozuka Mincho Pro H" pitchFamily="18" charset="-128"/>
            </a:endParaRPr>
          </a:p>
        </p:txBody>
      </p:sp>
      <p:pic>
        <p:nvPicPr>
          <p:cNvPr id="17" name="图片 16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1884153"/>
            <a:ext cx="6929486" cy="433092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82588" y="228600"/>
            <a:ext cx="8385778" cy="758780"/>
          </a:xfrm>
        </p:spPr>
        <p:txBody>
          <a:bodyPr/>
          <a:lstStyle/>
          <a:p>
            <a:r>
              <a:rPr lang="zh-CN" altLang="en-US" dirty="0" smtClean="0"/>
              <a:t>图形引擎（打雪仗）</a:t>
            </a:r>
            <a:endParaRPr lang="zh-CN" altLang="en-US" dirty="0"/>
          </a:p>
        </p:txBody>
      </p:sp>
      <p:pic>
        <p:nvPicPr>
          <p:cNvPr id="2051" name="Picture 3" descr="E: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0000" y="1440000"/>
            <a:ext cx="5897880" cy="45434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图形引擎（打雪仗）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6713" y="1347788"/>
            <a:ext cx="8407400" cy="4664867"/>
          </a:xfrm>
        </p:spPr>
        <p:txBody>
          <a:bodyPr/>
          <a:lstStyle/>
          <a:p>
            <a:r>
              <a:rPr lang="zh-CN" altLang="en-US" dirty="0" smtClean="0"/>
              <a:t>渲染相关接口：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IRender</a:t>
            </a:r>
            <a:r>
              <a:rPr lang="zh-CN" altLang="en-US" dirty="0" smtClean="0"/>
              <a:t>：定义基本渲染的接口。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IHighRender</a:t>
            </a:r>
            <a:r>
              <a:rPr lang="zh-CN" altLang="en-US" dirty="0" smtClean="0"/>
              <a:t>：定义高级渲染的接口。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IRenderList</a:t>
            </a:r>
            <a:r>
              <a:rPr lang="zh-CN" altLang="en-US" dirty="0" smtClean="0"/>
              <a:t>：定义渲染列表的接口。</a:t>
            </a:r>
            <a:endParaRPr lang="en-US" altLang="zh-CN" dirty="0" smtClean="0"/>
          </a:p>
          <a:p>
            <a:r>
              <a:rPr lang="zh-CN" altLang="en-US" dirty="0" smtClean="0"/>
              <a:t>显示层相关接口：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IShow</a:t>
            </a:r>
            <a:r>
              <a:rPr lang="zh-CN" altLang="en-US" dirty="0" smtClean="0"/>
              <a:t>：定义引擎中基本对象的属性。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IDisplay</a:t>
            </a:r>
            <a:r>
              <a:rPr lang="zh-CN" altLang="en-US" dirty="0" smtClean="0"/>
              <a:t>：定义显示对象的基本属性。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DisplayObject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ISlide</a:t>
            </a:r>
            <a:r>
              <a:rPr lang="zh-CN" altLang="en-US" dirty="0" smtClean="0"/>
              <a:t>：定义高级显示对象。</a:t>
            </a:r>
            <a:r>
              <a:rPr lang="en-US" altLang="zh-CN" dirty="0" smtClean="0"/>
              <a:t>(Sprite)</a:t>
            </a:r>
          </a:p>
          <a:p>
            <a:pPr lvl="1"/>
            <a:r>
              <a:rPr lang="en-US" altLang="zh-CN" dirty="0" err="1" smtClean="0"/>
              <a:t>IInteractive</a:t>
            </a:r>
            <a:r>
              <a:rPr lang="zh-CN" altLang="en-US" dirty="0" smtClean="0"/>
              <a:t>：定义可交互的显示对象。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InteractiveObject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IContainer</a:t>
            </a:r>
            <a:r>
              <a:rPr lang="zh-CN" altLang="en-US" dirty="0" smtClean="0"/>
              <a:t>：定义容器。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DisplayObjectContainer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IMovie</a:t>
            </a:r>
            <a:r>
              <a:rPr lang="zh-CN" altLang="en-US" dirty="0" smtClean="0"/>
              <a:t>：定义影片剪辑。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MovieClip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用户行为：拖拽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6713" y="1347789"/>
            <a:ext cx="8407400" cy="6263766"/>
          </a:xfrm>
        </p:spPr>
        <p:txBody>
          <a:bodyPr/>
          <a:lstStyle/>
          <a:p>
            <a:r>
              <a:rPr lang="zh-CN" altLang="en-US" dirty="0" smtClean="0"/>
              <a:t>拖拽发起者：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IDragInitiator</a:t>
            </a:r>
            <a:r>
              <a:rPr lang="zh-CN" altLang="en-US" dirty="0" smtClean="0"/>
              <a:t>：定义拖拽发起者需要处理的拖拽流程。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可放东西的对象：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IDrop</a:t>
            </a:r>
            <a:r>
              <a:rPr lang="zh-CN" altLang="en-US" dirty="0" smtClean="0"/>
              <a:t>：定义可放下当前拖拽东西的对象。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其它拖拽相关：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DragData</a:t>
            </a:r>
            <a:r>
              <a:rPr lang="zh-CN" altLang="en-US" dirty="0" smtClean="0"/>
              <a:t>：拖拽时的数据对象。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DragManager</a:t>
            </a:r>
            <a:r>
              <a:rPr lang="zh-CN" altLang="en-US" dirty="0" smtClean="0"/>
              <a:t>：抽象拖拽行为的整个流程。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输入与焦点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6713" y="1347789"/>
            <a:ext cx="8407400" cy="4581542"/>
          </a:xfrm>
        </p:spPr>
        <p:txBody>
          <a:bodyPr/>
          <a:lstStyle/>
          <a:p>
            <a:r>
              <a:rPr lang="zh-CN" altLang="en-US" dirty="0" smtClean="0"/>
              <a:t>输入发起者：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IInputInitiator</a:t>
            </a:r>
            <a:r>
              <a:rPr lang="zh-CN" altLang="en-US" dirty="0" smtClean="0"/>
              <a:t>：定义输入发起者需要处理的输入流程。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焦点对象：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IFocus</a:t>
            </a:r>
            <a:r>
              <a:rPr lang="zh-CN" altLang="en-US" dirty="0" smtClean="0"/>
              <a:t>：定义可成为焦点的对象。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焦点管理器：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FocusManager</a:t>
            </a:r>
            <a:r>
              <a:rPr lang="zh-CN" altLang="en-US" dirty="0" smtClean="0"/>
              <a:t>：控制并设置焦点。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D:\Slidework\Jobs\TechEd2007 - Brian Marble\Template\Design\Round 3\images\Han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invGray">
          <a:xfrm>
            <a:off x="2285984" y="571480"/>
            <a:ext cx="6119812" cy="475138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50000"/>
              </a:prstClr>
            </a:outerShdw>
          </a:effectLst>
        </p:spPr>
      </p:pic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727071"/>
          </a:xfrm>
        </p:spPr>
        <p:txBody>
          <a:bodyPr/>
          <a:lstStyle/>
          <a:p>
            <a:pPr algn="ctr"/>
            <a:r>
              <a:rPr lang="zh-CN" altLang="en-US" sz="4800" b="1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程序接口的另类理解与使用</a:t>
            </a:r>
            <a:endParaRPr lang="zh-CN" altLang="en-US" sz="4800" b="1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387798"/>
          </a:xfrm>
        </p:spPr>
        <p:txBody>
          <a:bodyPr/>
          <a:lstStyle/>
          <a:p>
            <a:r>
              <a:rPr lang="en-US" altLang="zh-CN" dirty="0" err="1" smtClean="0"/>
              <a:t>sunbright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理论知识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49332" y="1156114"/>
            <a:ext cx="2465346" cy="41549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接口的定义：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071538" y="2071678"/>
          <a:ext cx="7204096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68300" y="220663"/>
            <a:ext cx="8382000" cy="6096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演讲前言 </a:t>
            </a:r>
            <a:r>
              <a:rPr altLang="zh-CN" dirty="0" smtClean="0">
                <a:solidFill>
                  <a:schemeClr val="tx1"/>
                </a:solidFill>
              </a:rPr>
              <a:t>— </a:t>
            </a:r>
            <a:r>
              <a:rPr lang="zh-CN" altLang="en-US" dirty="0" smtClean="0">
                <a:solidFill>
                  <a:schemeClr val="tx1"/>
                </a:solidFill>
              </a:rPr>
              <a:t>我的案例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K:\ppt模板\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000240"/>
            <a:ext cx="1830029" cy="400052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051" name="Picture 3" descr="K:\ppt模板\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2571744"/>
            <a:ext cx="1917700" cy="25908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052" name="Picture 4" descr="K:\ppt模板\4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7950" y="1857364"/>
            <a:ext cx="2082800" cy="3683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5" name="TextBox 14"/>
          <p:cNvSpPr txBox="1"/>
          <p:nvPr/>
        </p:nvSpPr>
        <p:spPr>
          <a:xfrm>
            <a:off x="642910" y="1071546"/>
            <a:ext cx="2143140" cy="646331"/>
          </a:xfrm>
          <a:prstGeom prst="rect">
            <a:avLst/>
          </a:prstGeom>
          <a:noFill/>
          <a:ln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540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pc="150" dirty="0" smtClean="0">
                <a:ln w="11430"/>
                <a:latin typeface="+mj-ea"/>
                <a:ea typeface="+mj-ea"/>
                <a:cs typeface="Arial" pitchFamily="34" charset="0"/>
              </a:rPr>
              <a:t>某教学系统</a:t>
            </a:r>
            <a:endParaRPr lang="en-US" altLang="zh-CN" spc="150" dirty="0" smtClean="0">
              <a:ln w="11430"/>
              <a:latin typeface="+mj-ea"/>
              <a:ea typeface="+mj-ea"/>
              <a:cs typeface="Arial" pitchFamily="34" charset="0"/>
            </a:endParaRPr>
          </a:p>
          <a:p>
            <a:pPr algn="ctr"/>
            <a:r>
              <a:rPr lang="zh-CN" altLang="en-US" dirty="0" smtClean="0">
                <a:latin typeface="+mj-ea"/>
                <a:ea typeface="+mj-ea"/>
              </a:rPr>
              <a:t>及工具集成接口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28992" y="1071546"/>
            <a:ext cx="2214578" cy="646331"/>
          </a:xfrm>
          <a:prstGeom prst="rect">
            <a:avLst/>
          </a:prstGeom>
          <a:noFill/>
          <a:ln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540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pc="150" dirty="0" smtClean="0">
                <a:ln w="11430"/>
                <a:latin typeface="+mj-ea"/>
                <a:ea typeface="+mj-ea"/>
                <a:cs typeface="Arial" pitchFamily="34" charset="0"/>
              </a:rPr>
              <a:t>简单图形渲染引擎</a:t>
            </a:r>
            <a:endParaRPr lang="en-US" altLang="zh-CN" spc="150" dirty="0" smtClean="0">
              <a:ln w="11430"/>
              <a:latin typeface="+mj-ea"/>
              <a:ea typeface="+mj-ea"/>
              <a:cs typeface="Arial" pitchFamily="34" charset="0"/>
            </a:endParaRPr>
          </a:p>
          <a:p>
            <a:pPr algn="ctr"/>
            <a:r>
              <a:rPr lang="zh-CN" altLang="en-US" spc="150" dirty="0" smtClean="0">
                <a:ln w="11430"/>
                <a:latin typeface="+mj-ea"/>
                <a:ea typeface="+mj-ea"/>
                <a:cs typeface="Arial" pitchFamily="34" charset="0"/>
              </a:rPr>
              <a:t>的基本接口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15074" y="1071546"/>
            <a:ext cx="2214578" cy="369332"/>
          </a:xfrm>
          <a:prstGeom prst="rect">
            <a:avLst/>
          </a:prstGeom>
          <a:noFill/>
          <a:ln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540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pc="150" dirty="0" smtClean="0">
                <a:ln w="11430"/>
                <a:latin typeface="+mj-ea"/>
                <a:ea typeface="+mj-ea"/>
                <a:cs typeface="Arial" pitchFamily="34" charset="0"/>
              </a:rPr>
              <a:t>某游戏的全部接口</a:t>
            </a:r>
            <a:endParaRPr lang="en-US" altLang="zh-CN" spc="150" dirty="0" smtClean="0">
              <a:ln w="11430"/>
              <a:latin typeface="+mj-ea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>
          <a:xfrm>
            <a:off x="368300" y="220663"/>
            <a:ext cx="8382000" cy="6096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我对接口的理解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082680" y="1857364"/>
          <a:ext cx="7204096" cy="3857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49332" y="1156115"/>
            <a:ext cx="4108420" cy="41549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一、使用接口的好处：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我对接口的理解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49332" y="1156115"/>
            <a:ext cx="4108420" cy="4154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84939" indent="-384939" defTabSz="914327">
              <a:spcBef>
                <a:spcPct val="20000"/>
              </a:spcBef>
            </a:pPr>
            <a:r>
              <a:rPr lang="zh-CN" altLang="en-US" sz="3000" dirty="0" smtClean="0">
                <a:ln w="18415" cmpd="sng">
                  <a:noFill/>
                  <a:prstDash val="solid"/>
                </a:ln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Narrow" pitchFamily="34" charset="0"/>
              </a:rPr>
              <a:t>二、什么时候用接口：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1000100" y="2071678"/>
          <a:ext cx="7204096" cy="3857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57290" y="1714488"/>
            <a:ext cx="6715172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zh-CN" altLang="en-US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接下来看具体代码，我将以代码为中心，讲解我是怎么使用接口的。</a:t>
            </a:r>
            <a:endParaRPr lang="zh-CN" altLang="en-US" sz="4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68300" y="220663"/>
            <a:ext cx="8382000" cy="609600"/>
          </a:xfrm>
        </p:spPr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0000" y="1440000"/>
            <a:ext cx="5897880" cy="4537710"/>
          </a:xfrm>
          <a:prstGeom prst="rect">
            <a:avLst/>
          </a:prstGeom>
          <a:noFill/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82588" y="228600"/>
            <a:ext cx="8385778" cy="758780"/>
          </a:xfrm>
        </p:spPr>
        <p:txBody>
          <a:bodyPr/>
          <a:lstStyle/>
          <a:p>
            <a:r>
              <a:rPr lang="zh-CN" altLang="en-US" dirty="0" smtClean="0"/>
              <a:t>类似泡泡堂的游戏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类似泡泡堂的游戏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366713" y="1347788"/>
            <a:ext cx="8407400" cy="4298100"/>
          </a:xfrm>
        </p:spPr>
        <p:txBody>
          <a:bodyPr/>
          <a:lstStyle/>
          <a:p>
            <a:r>
              <a:rPr lang="en-US" altLang="zh-CN" dirty="0" smtClean="0"/>
              <a:t>AI</a:t>
            </a:r>
            <a:r>
              <a:rPr lang="zh-CN" altLang="en-US" dirty="0" smtClean="0"/>
              <a:t>寻路相关接口：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IMap</a:t>
            </a:r>
            <a:r>
              <a:rPr lang="zh-CN" altLang="en-US" dirty="0" smtClean="0"/>
              <a:t>：定义可以被寻路的地图。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ICoordinateDot</a:t>
            </a:r>
            <a:r>
              <a:rPr lang="zh-CN" altLang="en-US" dirty="0" smtClean="0"/>
              <a:t>：定义地图中的某一点的坐标。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r>
              <a:rPr lang="zh-CN" altLang="en-US" dirty="0" smtClean="0"/>
              <a:t>显示层排序相关接口：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ILayerSort</a:t>
            </a:r>
            <a:r>
              <a:rPr lang="zh-CN" altLang="en-US" dirty="0" smtClean="0"/>
              <a:t>：定义显示层排序的接口。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r>
              <a:rPr lang="zh-CN" altLang="en-US" dirty="0" smtClean="0"/>
              <a:t>其它接口：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IBomb</a:t>
            </a:r>
            <a:r>
              <a:rPr lang="zh-CN" altLang="en-US" dirty="0" smtClean="0"/>
              <a:t>：定义炸弹的接口。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ILandForm</a:t>
            </a:r>
            <a:r>
              <a:rPr lang="zh-CN" altLang="en-US" dirty="0" smtClean="0"/>
              <a:t>：定义地形的接口。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小s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wrap="square" lIns="91440" tIns="45720" rIns="91440" bIns="45720">
        <a:spAutoFit/>
        <a:scene3d>
          <a:camera prst="orthographicFront"/>
          <a:lightRig rig="soft" dir="t">
            <a:rot lat="0" lon="0" rev="10800000"/>
          </a:lightRig>
        </a:scene3d>
        <a:sp3d>
          <a:bevelT w="27940" h="12700"/>
          <a:contourClr>
            <a:srgbClr val="DDDDDD"/>
          </a:contourClr>
        </a:sp3d>
      </a:bodyPr>
      <a:lstStyle>
        <a:defPPr algn="ctr">
          <a:defRPr b="1" cap="none" spc="150" dirty="0" smtClean="0">
            <a:ln w="11430"/>
            <a:latin typeface="Arial" pitchFamily="34" charset="0"/>
            <a:cs typeface="Arial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</TotalTime>
  <Words>674</Words>
  <Application>Microsoft Office PowerPoint</Application>
  <PresentationFormat>全屏显示(4:3)</PresentationFormat>
  <Paragraphs>85</Paragraphs>
  <Slides>13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小s</vt:lpstr>
      <vt:lpstr>自我介绍</vt:lpstr>
      <vt:lpstr>程序接口的另类理解与使用</vt:lpstr>
      <vt:lpstr>理论知识</vt:lpstr>
      <vt:lpstr>演讲前言 — 我的案例</vt:lpstr>
      <vt:lpstr>我对接口的理解</vt:lpstr>
      <vt:lpstr>我对接口的理解</vt:lpstr>
      <vt:lpstr>举例</vt:lpstr>
      <vt:lpstr>类似泡泡堂的游戏</vt:lpstr>
      <vt:lpstr>类似泡泡堂的游戏</vt:lpstr>
      <vt:lpstr>图形引擎（打雪仗）</vt:lpstr>
      <vt:lpstr>图形引擎（打雪仗）</vt:lpstr>
      <vt:lpstr>用户行为：拖拽</vt:lpstr>
      <vt:lpstr>输入与焦点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zhangzuoqiang</cp:lastModifiedBy>
  <cp:revision>78</cp:revision>
  <dcterms:created xsi:type="dcterms:W3CDTF">2010-08-22T13:36:01Z</dcterms:created>
  <dcterms:modified xsi:type="dcterms:W3CDTF">2011-03-02T15:15:02Z</dcterms:modified>
</cp:coreProperties>
</file>