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微软雅黑" panose="020B0503020204020204" pitchFamily="34" charset="-122"/>
      <p:regular r:id="rId93"/>
      <p:bold r:id="rId94"/>
    </p:embeddedFont>
    <p:embeddedFont>
      <p:font typeface="Arial Rounded MT Bold" panose="020F0704030504030204" pitchFamily="34" charset="0"/>
      <p:regular r:id="rId95"/>
    </p:embeddedFont>
    <p:embeddedFont>
      <p:font typeface="Wingdings 2" panose="05020102010507070707" pitchFamily="18" charset="2"/>
      <p:regular r:id="rId96"/>
    </p:embeddedFont>
    <p:embeddedFont>
      <p:font typeface="黑体" panose="02010609060101010101" pitchFamily="49" charset="-122"/>
      <p:regular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5.fntdata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1404587" y="31971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035732" y="313033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  <p:pic>
        <p:nvPicPr>
          <p:cNvPr id="16" name="Picture 2" descr="https://gimg2.baidu.com/image_search/src=http%3A%2F%2F5b0988e595225.cdn.sohucs.com%2Fimages%2F20181130%2F45bfe99c34dd4dafa0959deb81071660.png&amp;refer=http%3A%2F%2F5b0988e595225.cdn.sohucs.com&amp;app=2002&amp;size=f9999,10000&amp;q=a80&amp;n=0&amp;g=0n&amp;fmt=auto?sec=1664252905&amp;t=db2eecfbc3fbcf4bb08ba6e1a249713f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" y="-18831"/>
            <a:ext cx="1618223" cy="5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697340" y="3364334"/>
            <a:ext cx="1206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郭松涛</a:t>
            </a:r>
            <a:endParaRPr lang="fr-FR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gimg2.baidu.com/image_search/src=http%3A%2F%2F5b0988e595225.cdn.sohucs.com%2Fimages%2F20181130%2F45bfe99c34dd4dafa0959deb81071660.png&amp;refer=http%3A%2F%2F5b0988e595225.cdn.sohucs.com&amp;app=2002&amp;size=f9999,10000&amp;q=a80&amp;n=0&amp;g=0n&amp;fmt=auto?sec=1664252905&amp;t=db2eecfbc3fbcf4bb08ba6e1a249713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" y="234956"/>
            <a:ext cx="1618223" cy="5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089812" y="3884585"/>
            <a:ext cx="27797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重庆大学计算机学院</a:t>
            </a:r>
            <a:endParaRPr lang="fr-FR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</a:t>
            </a:r>
            <a:r>
              <a:rPr lang="zh-CN" altLang="en-US" dirty="0">
                <a:solidFill>
                  <a:srgbClr val="FF0000"/>
                </a:solidFill>
              </a:rPr>
              <a:t>波形</a:t>
            </a:r>
            <a:r>
              <a:rPr lang="zh-CN" altLang="en-US" dirty="0"/>
              <a:t>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</a:t>
            </a:r>
            <a:r>
              <a:rPr lang="zh-CN" altLang="en-US" dirty="0">
                <a:solidFill>
                  <a:srgbClr val="FF0000"/>
                </a:solidFill>
              </a:rPr>
              <a:t>频率</a:t>
            </a:r>
            <a:r>
              <a:rPr lang="zh-CN" altLang="en-US" dirty="0"/>
              <a:t>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https://gimg2.baidu.com/image_search/src=http%3A%2F%2F5b0988e595225.cdn.sohucs.com%2Fimages%2F20181130%2F45bfe99c34dd4dafa0959deb81071660.png&amp;refer=http%3A%2F%2F5b0988e595225.cdn.sohucs.com&amp;app=2002&amp;size=f9999,10000&amp;q=a80&amp;n=0&amp;g=0n&amp;fmt=auto?sec=1664252905&amp;t=db2eecfbc3fbcf4bb08ba6e1a2497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" y="234956"/>
            <a:ext cx="1618223" cy="5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绘图" r:id="rId4" imgW="294485" imgH="2535960" progId="">
                    <p:embed/>
                  </p:oleObj>
                </mc:Choice>
                <mc:Fallback>
                  <p:oleObj name="绘图" r:id="rId4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0" name="绘图" r:id="rId3" imgW="294485" imgH="2535960" progId="">
                      <p:embed/>
                    </p:oleObj>
                  </mc:Choice>
                  <mc:Fallback>
                    <p:oleObj name="绘图" r:id="rId3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https://gimg2.baidu.com/image_search/src=http%3A%2F%2F5b0988e595225.cdn.sohucs.com%2Fimages%2F20181130%2F45bfe99c34dd4dafa0959deb81071660.png&amp;refer=http%3A%2F%2F5b0988e595225.cdn.sohucs.com&amp;app=2002&amp;size=f9999,10000&amp;q=a80&amp;n=0&amp;g=0n&amp;fmt=auto?sec=1664252905&amp;t=db2eecfbc3fbcf4bb08ba6e1a2497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" y="234956"/>
            <a:ext cx="1618223" cy="5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https://gimg2.baidu.com/image_search/src=http%3A%2F%2F5b0988e595225.cdn.sohucs.com%2Fimages%2F20181130%2F45bfe99c34dd4dafa0959deb81071660.png&amp;refer=http%3A%2F%2F5b0988e595225.cdn.sohucs.com&amp;app=2002&amp;size=f9999,10000&amp;q=a80&amp;n=0&amp;g=0n&amp;fmt=auto?sec=1664252905&amp;t=db2eecfbc3fbcf4bb08ba6e1a2497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" y="234956"/>
            <a:ext cx="1618223" cy="55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6355</Words>
  <Application>Microsoft Office PowerPoint</Application>
  <PresentationFormat>全屏显示(16:9)</PresentationFormat>
  <Paragraphs>1353</Paragraphs>
  <Slides>85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Calibri</vt:lpstr>
      <vt:lpstr>微软雅黑</vt:lpstr>
      <vt:lpstr>Symbol</vt:lpstr>
      <vt:lpstr>Arial</vt:lpstr>
      <vt:lpstr>Wingdings</vt:lpstr>
      <vt:lpstr>宋体</vt:lpstr>
      <vt:lpstr>Times New Roman</vt:lpstr>
      <vt:lpstr>Arial Rounded MT Bold</vt:lpstr>
      <vt:lpstr>Wingdings 2</vt:lpstr>
      <vt:lpstr>黑体</vt:lpstr>
      <vt:lpstr>1_Office 主题​​</vt:lpstr>
      <vt:lpstr>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1805</cp:lastModifiedBy>
  <cp:revision>549</cp:revision>
  <dcterms:created xsi:type="dcterms:W3CDTF">2018-07-18T08:51:30Z</dcterms:created>
  <dcterms:modified xsi:type="dcterms:W3CDTF">2022-09-04T10:15:00Z</dcterms:modified>
</cp:coreProperties>
</file>