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 id="2147483822" r:id="rId2"/>
    <p:sldMasterId id="2147483834" r:id="rId3"/>
    <p:sldMasterId id="2147483846" r:id="rId4"/>
  </p:sldMasterIdLst>
  <p:notesMasterIdLst>
    <p:notesMasterId r:id="rId64"/>
  </p:notesMasterIdLst>
  <p:sldIdLst>
    <p:sldId id="297" r:id="rId5"/>
    <p:sldId id="320" r:id="rId6"/>
    <p:sldId id="321" r:id="rId7"/>
    <p:sldId id="322" r:id="rId8"/>
    <p:sldId id="298" r:id="rId9"/>
    <p:sldId id="304" r:id="rId10"/>
    <p:sldId id="334" r:id="rId11"/>
    <p:sldId id="305" r:id="rId12"/>
    <p:sldId id="306" r:id="rId13"/>
    <p:sldId id="333" r:id="rId14"/>
    <p:sldId id="301" r:id="rId15"/>
    <p:sldId id="336" r:id="rId16"/>
    <p:sldId id="335" r:id="rId17"/>
    <p:sldId id="302" r:id="rId18"/>
    <p:sldId id="337" r:id="rId19"/>
    <p:sldId id="303" r:id="rId20"/>
    <p:sldId id="338" r:id="rId21"/>
    <p:sldId id="809" r:id="rId22"/>
    <p:sldId id="811" r:id="rId23"/>
    <p:sldId id="810" r:id="rId24"/>
    <p:sldId id="812" r:id="rId25"/>
    <p:sldId id="258" r:id="rId26"/>
    <p:sldId id="257" r:id="rId27"/>
    <p:sldId id="259" r:id="rId28"/>
    <p:sldId id="260" r:id="rId29"/>
    <p:sldId id="261" r:id="rId30"/>
    <p:sldId id="307" r:id="rId31"/>
    <p:sldId id="308" r:id="rId32"/>
    <p:sldId id="309" r:id="rId33"/>
    <p:sldId id="310" r:id="rId34"/>
    <p:sldId id="311" r:id="rId35"/>
    <p:sldId id="312" r:id="rId36"/>
    <p:sldId id="313" r:id="rId37"/>
    <p:sldId id="315" r:id="rId38"/>
    <p:sldId id="316" r:id="rId39"/>
    <p:sldId id="317" r:id="rId40"/>
    <p:sldId id="314" r:id="rId41"/>
    <p:sldId id="318" r:id="rId42"/>
    <p:sldId id="319" r:id="rId43"/>
    <p:sldId id="262" r:id="rId44"/>
    <p:sldId id="263" r:id="rId45"/>
    <p:sldId id="264" r:id="rId46"/>
    <p:sldId id="280" r:id="rId47"/>
    <p:sldId id="281" r:id="rId48"/>
    <p:sldId id="282" r:id="rId49"/>
    <p:sldId id="283" r:id="rId50"/>
    <p:sldId id="284" r:id="rId51"/>
    <p:sldId id="285" r:id="rId52"/>
    <p:sldId id="323" r:id="rId53"/>
    <p:sldId id="324" r:id="rId54"/>
    <p:sldId id="325" r:id="rId55"/>
    <p:sldId id="326" r:id="rId56"/>
    <p:sldId id="327" r:id="rId57"/>
    <p:sldId id="328" r:id="rId58"/>
    <p:sldId id="329" r:id="rId59"/>
    <p:sldId id="330" r:id="rId60"/>
    <p:sldId id="331" r:id="rId61"/>
    <p:sldId id="332" r:id="rId62"/>
    <p:sldId id="813"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9" d="100"/>
          <a:sy n="109" d="100"/>
        </p:scale>
        <p:origin x="13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C58BB5-1E63-400C-BD5A-30F0AFDC517C}" type="doc">
      <dgm:prSet loTypeId="urn:microsoft.com/office/officeart/2005/8/layout/process1" loCatId="process" qsTypeId="urn:microsoft.com/office/officeart/2005/8/quickstyle/simple1" qsCatId="simple" csTypeId="urn:microsoft.com/office/officeart/2005/8/colors/accent1_2" csCatId="accent1" phldr="1"/>
      <dgm:spPr/>
    </dgm:pt>
    <dgm:pt modelId="{496B0831-6F0E-4B16-914D-826DE4AD9DCF}">
      <dgm:prSet phldrT="[文本]" custT="1"/>
      <dgm:spPr/>
      <dgm:t>
        <a:bodyPr/>
        <a:lstStyle/>
        <a:p>
          <a:r>
            <a:rPr lang="zh-CN" altLang="en-US" sz="2800" dirty="0">
              <a:solidFill>
                <a:schemeClr val="bg1"/>
              </a:solidFill>
            </a:rPr>
            <a:t>开始</a:t>
          </a:r>
          <a:r>
            <a:rPr lang="en-US" altLang="zh-CN" sz="1900" dirty="0"/>
            <a:t>	</a:t>
          </a:r>
          <a:endParaRPr lang="zh-CN" altLang="en-US" sz="1900" dirty="0"/>
        </a:p>
      </dgm:t>
    </dgm:pt>
    <dgm:pt modelId="{8DEA31F0-7B9E-4828-86F8-EC94FBA128E0}" type="parTrans" cxnId="{DB1F7330-3539-48F4-8C91-26E6C0F80FA8}">
      <dgm:prSet/>
      <dgm:spPr/>
      <dgm:t>
        <a:bodyPr/>
        <a:lstStyle/>
        <a:p>
          <a:endParaRPr lang="zh-CN" altLang="en-US"/>
        </a:p>
      </dgm:t>
    </dgm:pt>
    <dgm:pt modelId="{634208E8-90A6-49C7-9D8B-C4941DF8EE13}" type="sibTrans" cxnId="{DB1F7330-3539-48F4-8C91-26E6C0F80FA8}">
      <dgm:prSet/>
      <dgm:spPr/>
      <dgm:t>
        <a:bodyPr/>
        <a:lstStyle/>
        <a:p>
          <a:endParaRPr lang="zh-CN" altLang="en-US"/>
        </a:p>
      </dgm:t>
    </dgm:pt>
    <dgm:pt modelId="{AA0BE03B-A12C-4CFA-9557-299C5C5D2D35}">
      <dgm:prSet phldrT="[文本]" custT="1"/>
      <dgm:spPr>
        <a:solidFill>
          <a:schemeClr val="tx2">
            <a:lumMod val="50000"/>
            <a:lumOff val="50000"/>
          </a:schemeClr>
        </a:solidFill>
      </dgm:spPr>
      <dgm:t>
        <a:bodyPr/>
        <a:lstStyle/>
        <a:p>
          <a:r>
            <a:rPr lang="zh-CN" altLang="en-US" sz="2800" dirty="0"/>
            <a:t>测试计划</a:t>
          </a:r>
        </a:p>
      </dgm:t>
    </dgm:pt>
    <dgm:pt modelId="{7B44D1C2-CF3B-4021-940C-7A847D9F3F23}" type="parTrans" cxnId="{2E1A554D-AAF3-4996-AFB1-CF10CF4CE53A}">
      <dgm:prSet/>
      <dgm:spPr/>
      <dgm:t>
        <a:bodyPr/>
        <a:lstStyle/>
        <a:p>
          <a:endParaRPr lang="zh-CN" altLang="en-US"/>
        </a:p>
      </dgm:t>
    </dgm:pt>
    <dgm:pt modelId="{8CC516D9-EEE7-4412-AF2F-24B0A7CB4584}" type="sibTrans" cxnId="{2E1A554D-AAF3-4996-AFB1-CF10CF4CE53A}">
      <dgm:prSet/>
      <dgm:spPr/>
      <dgm:t>
        <a:bodyPr/>
        <a:lstStyle/>
        <a:p>
          <a:endParaRPr lang="zh-CN" altLang="en-US"/>
        </a:p>
      </dgm:t>
    </dgm:pt>
    <dgm:pt modelId="{506056A9-EAEF-4F41-8B26-DDC091EE8E7B}">
      <dgm:prSet phldrT="[文本]" custT="1"/>
      <dgm:spPr/>
      <dgm:t>
        <a:bodyPr/>
        <a:lstStyle/>
        <a:p>
          <a:r>
            <a:rPr lang="zh-CN" altLang="en-US" sz="2800" dirty="0"/>
            <a:t>测试设计</a:t>
          </a:r>
        </a:p>
      </dgm:t>
    </dgm:pt>
    <dgm:pt modelId="{B376BBB3-6A12-42A1-BA4A-9BB9E17AC396}" type="parTrans" cxnId="{5AD2AC09-D333-4A51-BE00-A011535A8A0A}">
      <dgm:prSet/>
      <dgm:spPr/>
      <dgm:t>
        <a:bodyPr/>
        <a:lstStyle/>
        <a:p>
          <a:endParaRPr lang="zh-CN" altLang="en-US"/>
        </a:p>
      </dgm:t>
    </dgm:pt>
    <dgm:pt modelId="{D939FF7C-0753-483F-B02C-1DBF78E7D6AF}" type="sibTrans" cxnId="{5AD2AC09-D333-4A51-BE00-A011535A8A0A}">
      <dgm:prSet/>
      <dgm:spPr/>
      <dgm:t>
        <a:bodyPr/>
        <a:lstStyle/>
        <a:p>
          <a:endParaRPr lang="zh-CN" altLang="en-US"/>
        </a:p>
      </dgm:t>
    </dgm:pt>
    <dgm:pt modelId="{2471F238-D581-425B-B9FF-C119156CB61A}">
      <dgm:prSet phldrT="[文本]" custT="1"/>
      <dgm:spPr/>
      <dgm:t>
        <a:bodyPr/>
        <a:lstStyle/>
        <a:p>
          <a:r>
            <a:rPr lang="zh-CN" altLang="en-US" sz="2800" dirty="0"/>
            <a:t>测试执行</a:t>
          </a:r>
        </a:p>
      </dgm:t>
    </dgm:pt>
    <dgm:pt modelId="{0BE5D579-7149-4262-B8C6-998AFC6AD5FC}" type="parTrans" cxnId="{2CC6E7B4-5393-4092-A984-15E016519AA6}">
      <dgm:prSet/>
      <dgm:spPr/>
      <dgm:t>
        <a:bodyPr/>
        <a:lstStyle/>
        <a:p>
          <a:endParaRPr lang="zh-CN" altLang="en-US"/>
        </a:p>
      </dgm:t>
    </dgm:pt>
    <dgm:pt modelId="{267F6551-CC71-4C7D-B545-69F7A5F0BA47}" type="sibTrans" cxnId="{2CC6E7B4-5393-4092-A984-15E016519AA6}">
      <dgm:prSet/>
      <dgm:spPr/>
      <dgm:t>
        <a:bodyPr/>
        <a:lstStyle/>
        <a:p>
          <a:endParaRPr lang="zh-CN" altLang="en-US"/>
        </a:p>
      </dgm:t>
    </dgm:pt>
    <dgm:pt modelId="{CE543F6E-AC3C-4231-B68B-E1681915BF4B}">
      <dgm:prSet phldrT="[文本]" custT="1"/>
      <dgm:spPr/>
      <dgm:t>
        <a:bodyPr/>
        <a:lstStyle/>
        <a:p>
          <a:r>
            <a:rPr lang="zh-CN" altLang="en-US" sz="2800" dirty="0"/>
            <a:t>测试总结</a:t>
          </a:r>
        </a:p>
      </dgm:t>
    </dgm:pt>
    <dgm:pt modelId="{EBB982F9-6AD3-41D4-BDD8-426C74BD69CC}" type="parTrans" cxnId="{D6A062C4-7C3E-4B8D-BC31-82F7C0C8FB7F}">
      <dgm:prSet/>
      <dgm:spPr/>
      <dgm:t>
        <a:bodyPr/>
        <a:lstStyle/>
        <a:p>
          <a:endParaRPr lang="zh-CN" altLang="en-US"/>
        </a:p>
      </dgm:t>
    </dgm:pt>
    <dgm:pt modelId="{4B1703B2-751E-4BFE-B780-B6C9D01FBE99}" type="sibTrans" cxnId="{D6A062C4-7C3E-4B8D-BC31-82F7C0C8FB7F}">
      <dgm:prSet/>
      <dgm:spPr/>
      <dgm:t>
        <a:bodyPr/>
        <a:lstStyle/>
        <a:p>
          <a:endParaRPr lang="zh-CN" altLang="en-US"/>
        </a:p>
      </dgm:t>
    </dgm:pt>
    <dgm:pt modelId="{92B4A934-DE58-453A-99B3-56817B48D6FB}">
      <dgm:prSet phldrT="[文本]" custT="1"/>
      <dgm:spPr/>
      <dgm:t>
        <a:bodyPr/>
        <a:lstStyle/>
        <a:p>
          <a:r>
            <a:rPr lang="zh-CN" altLang="en-US" sz="2800" dirty="0"/>
            <a:t>结束</a:t>
          </a:r>
        </a:p>
      </dgm:t>
    </dgm:pt>
    <dgm:pt modelId="{2C540B3B-B5C7-4D74-8E3E-EEE159FE8944}" type="parTrans" cxnId="{03B15C9B-9BB4-40AD-B9FA-3B5DEA9A900B}">
      <dgm:prSet/>
      <dgm:spPr/>
      <dgm:t>
        <a:bodyPr/>
        <a:lstStyle/>
        <a:p>
          <a:endParaRPr lang="zh-CN" altLang="en-US"/>
        </a:p>
      </dgm:t>
    </dgm:pt>
    <dgm:pt modelId="{A7BB5EB8-F0BC-40C5-9299-F95B8B2E120D}" type="sibTrans" cxnId="{03B15C9B-9BB4-40AD-B9FA-3B5DEA9A900B}">
      <dgm:prSet/>
      <dgm:spPr/>
      <dgm:t>
        <a:bodyPr/>
        <a:lstStyle/>
        <a:p>
          <a:endParaRPr lang="zh-CN" altLang="en-US"/>
        </a:p>
      </dgm:t>
    </dgm:pt>
    <dgm:pt modelId="{F85C76D6-ACC0-4DBC-918E-38144B8864AD}" type="pres">
      <dgm:prSet presAssocID="{C2C58BB5-1E63-400C-BD5A-30F0AFDC517C}" presName="Name0" presStyleCnt="0">
        <dgm:presLayoutVars>
          <dgm:dir/>
          <dgm:resizeHandles val="exact"/>
        </dgm:presLayoutVars>
      </dgm:prSet>
      <dgm:spPr/>
    </dgm:pt>
    <dgm:pt modelId="{D4119524-5720-4913-A36B-DA23817BDE03}" type="pres">
      <dgm:prSet presAssocID="{496B0831-6F0E-4B16-914D-826DE4AD9DCF}" presName="node" presStyleLbl="node1" presStyleIdx="0" presStyleCnt="6" custScaleX="104105">
        <dgm:presLayoutVars>
          <dgm:bulletEnabled val="1"/>
        </dgm:presLayoutVars>
      </dgm:prSet>
      <dgm:spPr/>
    </dgm:pt>
    <dgm:pt modelId="{2F56540A-4BEE-4E1D-B9EA-A3D5EB484C8A}" type="pres">
      <dgm:prSet presAssocID="{634208E8-90A6-49C7-9D8B-C4941DF8EE13}" presName="sibTrans" presStyleLbl="sibTrans2D1" presStyleIdx="0" presStyleCnt="5"/>
      <dgm:spPr/>
    </dgm:pt>
    <dgm:pt modelId="{33370594-5190-41FA-A0EE-7F587690B7AC}" type="pres">
      <dgm:prSet presAssocID="{634208E8-90A6-49C7-9D8B-C4941DF8EE13}" presName="connectorText" presStyleLbl="sibTrans2D1" presStyleIdx="0" presStyleCnt="5"/>
      <dgm:spPr/>
    </dgm:pt>
    <dgm:pt modelId="{FF705CC1-7883-4961-8E39-260F0D630FCE}" type="pres">
      <dgm:prSet presAssocID="{AA0BE03B-A12C-4CFA-9557-299C5C5D2D35}" presName="node" presStyleLbl="node1" presStyleIdx="1" presStyleCnt="6">
        <dgm:presLayoutVars>
          <dgm:bulletEnabled val="1"/>
        </dgm:presLayoutVars>
      </dgm:prSet>
      <dgm:spPr/>
    </dgm:pt>
    <dgm:pt modelId="{CB17C964-2EE9-4832-B3D3-65C3588DC511}" type="pres">
      <dgm:prSet presAssocID="{8CC516D9-EEE7-4412-AF2F-24B0A7CB4584}" presName="sibTrans" presStyleLbl="sibTrans2D1" presStyleIdx="1" presStyleCnt="5"/>
      <dgm:spPr/>
    </dgm:pt>
    <dgm:pt modelId="{AD3AB280-B7F3-420E-8E74-3A61D1A235BC}" type="pres">
      <dgm:prSet presAssocID="{8CC516D9-EEE7-4412-AF2F-24B0A7CB4584}" presName="connectorText" presStyleLbl="sibTrans2D1" presStyleIdx="1" presStyleCnt="5"/>
      <dgm:spPr/>
    </dgm:pt>
    <dgm:pt modelId="{E8F21C3C-CB03-450F-A354-2AA060D67B68}" type="pres">
      <dgm:prSet presAssocID="{506056A9-EAEF-4F41-8B26-DDC091EE8E7B}" presName="node" presStyleLbl="node1" presStyleIdx="2" presStyleCnt="6">
        <dgm:presLayoutVars>
          <dgm:bulletEnabled val="1"/>
        </dgm:presLayoutVars>
      </dgm:prSet>
      <dgm:spPr/>
    </dgm:pt>
    <dgm:pt modelId="{AA41D5D8-4A6F-4B82-BB51-96F66D2849F2}" type="pres">
      <dgm:prSet presAssocID="{D939FF7C-0753-483F-B02C-1DBF78E7D6AF}" presName="sibTrans" presStyleLbl="sibTrans2D1" presStyleIdx="2" presStyleCnt="5"/>
      <dgm:spPr/>
    </dgm:pt>
    <dgm:pt modelId="{AECA1F43-254C-4D17-93A4-B5DDA1BD24A0}" type="pres">
      <dgm:prSet presAssocID="{D939FF7C-0753-483F-B02C-1DBF78E7D6AF}" presName="connectorText" presStyleLbl="sibTrans2D1" presStyleIdx="2" presStyleCnt="5"/>
      <dgm:spPr/>
    </dgm:pt>
    <dgm:pt modelId="{57F55E4E-4718-40F9-8E91-75654571D62F}" type="pres">
      <dgm:prSet presAssocID="{2471F238-D581-425B-B9FF-C119156CB61A}" presName="node" presStyleLbl="node1" presStyleIdx="3" presStyleCnt="6">
        <dgm:presLayoutVars>
          <dgm:bulletEnabled val="1"/>
        </dgm:presLayoutVars>
      </dgm:prSet>
      <dgm:spPr/>
    </dgm:pt>
    <dgm:pt modelId="{972D04E6-82A9-4639-A231-B36D4E538F84}" type="pres">
      <dgm:prSet presAssocID="{267F6551-CC71-4C7D-B545-69F7A5F0BA47}" presName="sibTrans" presStyleLbl="sibTrans2D1" presStyleIdx="3" presStyleCnt="5"/>
      <dgm:spPr/>
    </dgm:pt>
    <dgm:pt modelId="{A3A442CC-1B8F-45BA-8D4C-80D1FC3613ED}" type="pres">
      <dgm:prSet presAssocID="{267F6551-CC71-4C7D-B545-69F7A5F0BA47}" presName="connectorText" presStyleLbl="sibTrans2D1" presStyleIdx="3" presStyleCnt="5"/>
      <dgm:spPr/>
    </dgm:pt>
    <dgm:pt modelId="{9F107B8B-9BAF-4CA7-A5C5-51F9DC3D91D6}" type="pres">
      <dgm:prSet presAssocID="{CE543F6E-AC3C-4231-B68B-E1681915BF4B}" presName="node" presStyleLbl="node1" presStyleIdx="4" presStyleCnt="6">
        <dgm:presLayoutVars>
          <dgm:bulletEnabled val="1"/>
        </dgm:presLayoutVars>
      </dgm:prSet>
      <dgm:spPr/>
    </dgm:pt>
    <dgm:pt modelId="{98B4B45C-9031-47BD-BAFC-7A3600CE290C}" type="pres">
      <dgm:prSet presAssocID="{4B1703B2-751E-4BFE-B780-B6C9D01FBE99}" presName="sibTrans" presStyleLbl="sibTrans2D1" presStyleIdx="4" presStyleCnt="5"/>
      <dgm:spPr/>
    </dgm:pt>
    <dgm:pt modelId="{C72E56F8-FE28-4787-8315-F8A81AED74ED}" type="pres">
      <dgm:prSet presAssocID="{4B1703B2-751E-4BFE-B780-B6C9D01FBE99}" presName="connectorText" presStyleLbl="sibTrans2D1" presStyleIdx="4" presStyleCnt="5"/>
      <dgm:spPr/>
    </dgm:pt>
    <dgm:pt modelId="{1B65E758-4D85-4525-93B4-3E96628BBD9B}" type="pres">
      <dgm:prSet presAssocID="{92B4A934-DE58-453A-99B3-56817B48D6FB}" presName="node" presStyleLbl="node1" presStyleIdx="5" presStyleCnt="6">
        <dgm:presLayoutVars>
          <dgm:bulletEnabled val="1"/>
        </dgm:presLayoutVars>
      </dgm:prSet>
      <dgm:spPr/>
    </dgm:pt>
  </dgm:ptLst>
  <dgm:cxnLst>
    <dgm:cxn modelId="{5AD2AC09-D333-4A51-BE00-A011535A8A0A}" srcId="{C2C58BB5-1E63-400C-BD5A-30F0AFDC517C}" destId="{506056A9-EAEF-4F41-8B26-DDC091EE8E7B}" srcOrd="2" destOrd="0" parTransId="{B376BBB3-6A12-42A1-BA4A-9BB9E17AC396}" sibTransId="{D939FF7C-0753-483F-B02C-1DBF78E7D6AF}"/>
    <dgm:cxn modelId="{698A890C-5345-488D-9505-804F1BEFED66}" type="presOf" srcId="{4B1703B2-751E-4BFE-B780-B6C9D01FBE99}" destId="{C72E56F8-FE28-4787-8315-F8A81AED74ED}" srcOrd="1" destOrd="0" presId="urn:microsoft.com/office/officeart/2005/8/layout/process1"/>
    <dgm:cxn modelId="{5B1F3611-E5FD-4E64-9362-16A63F998680}" type="presOf" srcId="{AA0BE03B-A12C-4CFA-9557-299C5C5D2D35}" destId="{FF705CC1-7883-4961-8E39-260F0D630FCE}" srcOrd="0" destOrd="0" presId="urn:microsoft.com/office/officeart/2005/8/layout/process1"/>
    <dgm:cxn modelId="{E1A30914-82ED-4B30-B2FD-94C137C012A5}" type="presOf" srcId="{267F6551-CC71-4C7D-B545-69F7A5F0BA47}" destId="{972D04E6-82A9-4639-A231-B36D4E538F84}" srcOrd="0" destOrd="0" presId="urn:microsoft.com/office/officeart/2005/8/layout/process1"/>
    <dgm:cxn modelId="{3FE98A26-7BD0-4D10-A5BF-A6EFF961DE0F}" type="presOf" srcId="{8CC516D9-EEE7-4412-AF2F-24B0A7CB4584}" destId="{AD3AB280-B7F3-420E-8E74-3A61D1A235BC}" srcOrd="1" destOrd="0" presId="urn:microsoft.com/office/officeart/2005/8/layout/process1"/>
    <dgm:cxn modelId="{DB1F7330-3539-48F4-8C91-26E6C0F80FA8}" srcId="{C2C58BB5-1E63-400C-BD5A-30F0AFDC517C}" destId="{496B0831-6F0E-4B16-914D-826DE4AD9DCF}" srcOrd="0" destOrd="0" parTransId="{8DEA31F0-7B9E-4828-86F8-EC94FBA128E0}" sibTransId="{634208E8-90A6-49C7-9D8B-C4941DF8EE13}"/>
    <dgm:cxn modelId="{C57A9B34-BB92-4E0F-920B-A577323FD957}" type="presOf" srcId="{D939FF7C-0753-483F-B02C-1DBF78E7D6AF}" destId="{AECA1F43-254C-4D17-93A4-B5DDA1BD24A0}" srcOrd="1" destOrd="0" presId="urn:microsoft.com/office/officeart/2005/8/layout/process1"/>
    <dgm:cxn modelId="{FA981442-65CC-49B3-A3FA-FFDC816D5C4A}" type="presOf" srcId="{92B4A934-DE58-453A-99B3-56817B48D6FB}" destId="{1B65E758-4D85-4525-93B4-3E96628BBD9B}" srcOrd="0" destOrd="0" presId="urn:microsoft.com/office/officeart/2005/8/layout/process1"/>
    <dgm:cxn modelId="{6C502742-22C8-47CD-BFF4-38B0C69B8B01}" type="presOf" srcId="{CE543F6E-AC3C-4231-B68B-E1681915BF4B}" destId="{9F107B8B-9BAF-4CA7-A5C5-51F9DC3D91D6}" srcOrd="0" destOrd="0" presId="urn:microsoft.com/office/officeart/2005/8/layout/process1"/>
    <dgm:cxn modelId="{D24F2449-2740-4C1F-A54A-623FA9766DB6}" type="presOf" srcId="{267F6551-CC71-4C7D-B545-69F7A5F0BA47}" destId="{A3A442CC-1B8F-45BA-8D4C-80D1FC3613ED}" srcOrd="1" destOrd="0" presId="urn:microsoft.com/office/officeart/2005/8/layout/process1"/>
    <dgm:cxn modelId="{055CED4B-7129-40CC-866A-1973847F38B4}" type="presOf" srcId="{634208E8-90A6-49C7-9D8B-C4941DF8EE13}" destId="{2F56540A-4BEE-4E1D-B9EA-A3D5EB484C8A}" srcOrd="0" destOrd="0" presId="urn:microsoft.com/office/officeart/2005/8/layout/process1"/>
    <dgm:cxn modelId="{F405224D-5A6F-4A89-9F84-27E19B8E0F1E}" type="presOf" srcId="{496B0831-6F0E-4B16-914D-826DE4AD9DCF}" destId="{D4119524-5720-4913-A36B-DA23817BDE03}" srcOrd="0" destOrd="0" presId="urn:microsoft.com/office/officeart/2005/8/layout/process1"/>
    <dgm:cxn modelId="{2E1A554D-AAF3-4996-AFB1-CF10CF4CE53A}" srcId="{C2C58BB5-1E63-400C-BD5A-30F0AFDC517C}" destId="{AA0BE03B-A12C-4CFA-9557-299C5C5D2D35}" srcOrd="1" destOrd="0" parTransId="{7B44D1C2-CF3B-4021-940C-7A847D9F3F23}" sibTransId="{8CC516D9-EEE7-4412-AF2F-24B0A7CB4584}"/>
    <dgm:cxn modelId="{F1FEA881-9766-402E-8748-83950768E097}" type="presOf" srcId="{4B1703B2-751E-4BFE-B780-B6C9D01FBE99}" destId="{98B4B45C-9031-47BD-BAFC-7A3600CE290C}" srcOrd="0" destOrd="0" presId="urn:microsoft.com/office/officeart/2005/8/layout/process1"/>
    <dgm:cxn modelId="{03B15C9B-9BB4-40AD-B9FA-3B5DEA9A900B}" srcId="{C2C58BB5-1E63-400C-BD5A-30F0AFDC517C}" destId="{92B4A934-DE58-453A-99B3-56817B48D6FB}" srcOrd="5" destOrd="0" parTransId="{2C540B3B-B5C7-4D74-8E3E-EEE159FE8944}" sibTransId="{A7BB5EB8-F0BC-40C5-9299-F95B8B2E120D}"/>
    <dgm:cxn modelId="{03D473B0-8D18-48E3-9F54-EAB5B2A30D36}" type="presOf" srcId="{C2C58BB5-1E63-400C-BD5A-30F0AFDC517C}" destId="{F85C76D6-ACC0-4DBC-918E-38144B8864AD}" srcOrd="0" destOrd="0" presId="urn:microsoft.com/office/officeart/2005/8/layout/process1"/>
    <dgm:cxn modelId="{2CC6E7B4-5393-4092-A984-15E016519AA6}" srcId="{C2C58BB5-1E63-400C-BD5A-30F0AFDC517C}" destId="{2471F238-D581-425B-B9FF-C119156CB61A}" srcOrd="3" destOrd="0" parTransId="{0BE5D579-7149-4262-B8C6-998AFC6AD5FC}" sibTransId="{267F6551-CC71-4C7D-B545-69F7A5F0BA47}"/>
    <dgm:cxn modelId="{6674F9B9-147E-449A-A4EA-C3FE49D52A99}" type="presOf" srcId="{2471F238-D581-425B-B9FF-C119156CB61A}" destId="{57F55E4E-4718-40F9-8E91-75654571D62F}" srcOrd="0" destOrd="0" presId="urn:microsoft.com/office/officeart/2005/8/layout/process1"/>
    <dgm:cxn modelId="{D6A062C4-7C3E-4B8D-BC31-82F7C0C8FB7F}" srcId="{C2C58BB5-1E63-400C-BD5A-30F0AFDC517C}" destId="{CE543F6E-AC3C-4231-B68B-E1681915BF4B}" srcOrd="4" destOrd="0" parTransId="{EBB982F9-6AD3-41D4-BDD8-426C74BD69CC}" sibTransId="{4B1703B2-751E-4BFE-B780-B6C9D01FBE99}"/>
    <dgm:cxn modelId="{2DA459CC-90ED-4101-B702-C627AD1C743F}" type="presOf" srcId="{8CC516D9-EEE7-4412-AF2F-24B0A7CB4584}" destId="{CB17C964-2EE9-4832-B3D3-65C3588DC511}" srcOrd="0" destOrd="0" presId="urn:microsoft.com/office/officeart/2005/8/layout/process1"/>
    <dgm:cxn modelId="{0CC81DEB-FD05-4498-8740-31C539C7C0EC}" type="presOf" srcId="{D939FF7C-0753-483F-B02C-1DBF78E7D6AF}" destId="{AA41D5D8-4A6F-4B82-BB51-96F66D2849F2}" srcOrd="0" destOrd="0" presId="urn:microsoft.com/office/officeart/2005/8/layout/process1"/>
    <dgm:cxn modelId="{E43086F2-3C2D-4264-B396-40BA766F5C87}" type="presOf" srcId="{634208E8-90A6-49C7-9D8B-C4941DF8EE13}" destId="{33370594-5190-41FA-A0EE-7F587690B7AC}" srcOrd="1" destOrd="0" presId="urn:microsoft.com/office/officeart/2005/8/layout/process1"/>
    <dgm:cxn modelId="{7582B4F2-AE57-4C86-9F01-E9F191A96E8D}" type="presOf" srcId="{506056A9-EAEF-4F41-8B26-DDC091EE8E7B}" destId="{E8F21C3C-CB03-450F-A354-2AA060D67B68}" srcOrd="0" destOrd="0" presId="urn:microsoft.com/office/officeart/2005/8/layout/process1"/>
    <dgm:cxn modelId="{C9744776-FF88-416B-8EE1-D226CD384EC5}" type="presParOf" srcId="{F85C76D6-ACC0-4DBC-918E-38144B8864AD}" destId="{D4119524-5720-4913-A36B-DA23817BDE03}" srcOrd="0" destOrd="0" presId="urn:microsoft.com/office/officeart/2005/8/layout/process1"/>
    <dgm:cxn modelId="{E19498C7-4BA9-4CC4-A490-801F6616C224}" type="presParOf" srcId="{F85C76D6-ACC0-4DBC-918E-38144B8864AD}" destId="{2F56540A-4BEE-4E1D-B9EA-A3D5EB484C8A}" srcOrd="1" destOrd="0" presId="urn:microsoft.com/office/officeart/2005/8/layout/process1"/>
    <dgm:cxn modelId="{6AF620CF-15D6-48B5-99E0-BE0F675D2EEC}" type="presParOf" srcId="{2F56540A-4BEE-4E1D-B9EA-A3D5EB484C8A}" destId="{33370594-5190-41FA-A0EE-7F587690B7AC}" srcOrd="0" destOrd="0" presId="urn:microsoft.com/office/officeart/2005/8/layout/process1"/>
    <dgm:cxn modelId="{2446F23D-BA32-4AB9-938B-2A21B943B7AA}" type="presParOf" srcId="{F85C76D6-ACC0-4DBC-918E-38144B8864AD}" destId="{FF705CC1-7883-4961-8E39-260F0D630FCE}" srcOrd="2" destOrd="0" presId="urn:microsoft.com/office/officeart/2005/8/layout/process1"/>
    <dgm:cxn modelId="{A7E5A0E5-CF8E-4773-A8F3-55A13BC7B3C5}" type="presParOf" srcId="{F85C76D6-ACC0-4DBC-918E-38144B8864AD}" destId="{CB17C964-2EE9-4832-B3D3-65C3588DC511}" srcOrd="3" destOrd="0" presId="urn:microsoft.com/office/officeart/2005/8/layout/process1"/>
    <dgm:cxn modelId="{F53A6B16-247D-402D-B72F-C446723C8EE6}" type="presParOf" srcId="{CB17C964-2EE9-4832-B3D3-65C3588DC511}" destId="{AD3AB280-B7F3-420E-8E74-3A61D1A235BC}" srcOrd="0" destOrd="0" presId="urn:microsoft.com/office/officeart/2005/8/layout/process1"/>
    <dgm:cxn modelId="{7FE87118-17DB-4AD2-B047-389B691D958A}" type="presParOf" srcId="{F85C76D6-ACC0-4DBC-918E-38144B8864AD}" destId="{E8F21C3C-CB03-450F-A354-2AA060D67B68}" srcOrd="4" destOrd="0" presId="urn:microsoft.com/office/officeart/2005/8/layout/process1"/>
    <dgm:cxn modelId="{DFF94C65-13B2-437C-89E8-BE051F7CBDFE}" type="presParOf" srcId="{F85C76D6-ACC0-4DBC-918E-38144B8864AD}" destId="{AA41D5D8-4A6F-4B82-BB51-96F66D2849F2}" srcOrd="5" destOrd="0" presId="urn:microsoft.com/office/officeart/2005/8/layout/process1"/>
    <dgm:cxn modelId="{A9635889-816D-4490-8671-881A2DCF5976}" type="presParOf" srcId="{AA41D5D8-4A6F-4B82-BB51-96F66D2849F2}" destId="{AECA1F43-254C-4D17-93A4-B5DDA1BD24A0}" srcOrd="0" destOrd="0" presId="urn:microsoft.com/office/officeart/2005/8/layout/process1"/>
    <dgm:cxn modelId="{1860FAC3-B324-4BF5-832D-F1B76C918662}" type="presParOf" srcId="{F85C76D6-ACC0-4DBC-918E-38144B8864AD}" destId="{57F55E4E-4718-40F9-8E91-75654571D62F}" srcOrd="6" destOrd="0" presId="urn:microsoft.com/office/officeart/2005/8/layout/process1"/>
    <dgm:cxn modelId="{ED73C46E-664F-4041-A139-2B476FC13688}" type="presParOf" srcId="{F85C76D6-ACC0-4DBC-918E-38144B8864AD}" destId="{972D04E6-82A9-4639-A231-B36D4E538F84}" srcOrd="7" destOrd="0" presId="urn:microsoft.com/office/officeart/2005/8/layout/process1"/>
    <dgm:cxn modelId="{DCFF428F-F8C9-4D78-BD82-982D4F4BBB89}" type="presParOf" srcId="{972D04E6-82A9-4639-A231-B36D4E538F84}" destId="{A3A442CC-1B8F-45BA-8D4C-80D1FC3613ED}" srcOrd="0" destOrd="0" presId="urn:microsoft.com/office/officeart/2005/8/layout/process1"/>
    <dgm:cxn modelId="{C752D2DC-2217-4F86-A7A2-89651337F547}" type="presParOf" srcId="{F85C76D6-ACC0-4DBC-918E-38144B8864AD}" destId="{9F107B8B-9BAF-4CA7-A5C5-51F9DC3D91D6}" srcOrd="8" destOrd="0" presId="urn:microsoft.com/office/officeart/2005/8/layout/process1"/>
    <dgm:cxn modelId="{819B90AC-8AFD-494B-AC23-2198D50584A3}" type="presParOf" srcId="{F85C76D6-ACC0-4DBC-918E-38144B8864AD}" destId="{98B4B45C-9031-47BD-BAFC-7A3600CE290C}" srcOrd="9" destOrd="0" presId="urn:microsoft.com/office/officeart/2005/8/layout/process1"/>
    <dgm:cxn modelId="{8F0D292E-C88F-4D6E-B6BB-88D39ECBC0C2}" type="presParOf" srcId="{98B4B45C-9031-47BD-BAFC-7A3600CE290C}" destId="{C72E56F8-FE28-4787-8315-F8A81AED74ED}" srcOrd="0" destOrd="0" presId="urn:microsoft.com/office/officeart/2005/8/layout/process1"/>
    <dgm:cxn modelId="{CF232CF3-7BC7-4A3D-8CF3-E8F36BD35382}" type="presParOf" srcId="{F85C76D6-ACC0-4DBC-918E-38144B8864AD}" destId="{1B65E758-4D85-4525-93B4-3E96628BBD9B}"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C58BB5-1E63-400C-BD5A-30F0AFDC517C}" type="doc">
      <dgm:prSet loTypeId="urn:microsoft.com/office/officeart/2005/8/layout/process1" loCatId="process" qsTypeId="urn:microsoft.com/office/officeart/2005/8/quickstyle/simple1" qsCatId="simple" csTypeId="urn:microsoft.com/office/officeart/2005/8/colors/accent1_2" csCatId="accent1" phldr="1"/>
      <dgm:spPr/>
    </dgm:pt>
    <dgm:pt modelId="{496B0831-6F0E-4B16-914D-826DE4AD9DCF}">
      <dgm:prSet phldrT="[文本]" custT="1"/>
      <dgm:spPr/>
      <dgm:t>
        <a:bodyPr/>
        <a:lstStyle/>
        <a:p>
          <a:r>
            <a:rPr lang="zh-CN" altLang="en-US" sz="2800" dirty="0">
              <a:solidFill>
                <a:schemeClr val="bg1"/>
              </a:solidFill>
            </a:rPr>
            <a:t>开始</a:t>
          </a:r>
          <a:r>
            <a:rPr lang="en-US" altLang="zh-CN" sz="1900" dirty="0"/>
            <a:t>	</a:t>
          </a:r>
          <a:endParaRPr lang="zh-CN" altLang="en-US" sz="1900" dirty="0"/>
        </a:p>
      </dgm:t>
    </dgm:pt>
    <dgm:pt modelId="{8DEA31F0-7B9E-4828-86F8-EC94FBA128E0}" type="parTrans" cxnId="{DB1F7330-3539-48F4-8C91-26E6C0F80FA8}">
      <dgm:prSet/>
      <dgm:spPr/>
      <dgm:t>
        <a:bodyPr/>
        <a:lstStyle/>
        <a:p>
          <a:endParaRPr lang="zh-CN" altLang="en-US"/>
        </a:p>
      </dgm:t>
    </dgm:pt>
    <dgm:pt modelId="{634208E8-90A6-49C7-9D8B-C4941DF8EE13}" type="sibTrans" cxnId="{DB1F7330-3539-48F4-8C91-26E6C0F80FA8}">
      <dgm:prSet/>
      <dgm:spPr/>
      <dgm:t>
        <a:bodyPr/>
        <a:lstStyle/>
        <a:p>
          <a:endParaRPr lang="zh-CN" altLang="en-US"/>
        </a:p>
      </dgm:t>
    </dgm:pt>
    <dgm:pt modelId="{AA0BE03B-A12C-4CFA-9557-299C5C5D2D35}">
      <dgm:prSet phldrT="[文本]" custT="1"/>
      <dgm:spPr>
        <a:solidFill>
          <a:schemeClr val="tx2">
            <a:lumMod val="50000"/>
            <a:lumOff val="50000"/>
          </a:schemeClr>
        </a:solidFill>
      </dgm:spPr>
      <dgm:t>
        <a:bodyPr/>
        <a:lstStyle/>
        <a:p>
          <a:r>
            <a:rPr lang="zh-CN" altLang="en-US" sz="2800" dirty="0"/>
            <a:t>测试计划</a:t>
          </a:r>
        </a:p>
      </dgm:t>
    </dgm:pt>
    <dgm:pt modelId="{7B44D1C2-CF3B-4021-940C-7A847D9F3F23}" type="parTrans" cxnId="{2E1A554D-AAF3-4996-AFB1-CF10CF4CE53A}">
      <dgm:prSet/>
      <dgm:spPr/>
      <dgm:t>
        <a:bodyPr/>
        <a:lstStyle/>
        <a:p>
          <a:endParaRPr lang="zh-CN" altLang="en-US"/>
        </a:p>
      </dgm:t>
    </dgm:pt>
    <dgm:pt modelId="{8CC516D9-EEE7-4412-AF2F-24B0A7CB4584}" type="sibTrans" cxnId="{2E1A554D-AAF3-4996-AFB1-CF10CF4CE53A}">
      <dgm:prSet/>
      <dgm:spPr/>
      <dgm:t>
        <a:bodyPr/>
        <a:lstStyle/>
        <a:p>
          <a:endParaRPr lang="zh-CN" altLang="en-US"/>
        </a:p>
      </dgm:t>
    </dgm:pt>
    <dgm:pt modelId="{506056A9-EAEF-4F41-8B26-DDC091EE8E7B}">
      <dgm:prSet phldrT="[文本]" custT="1"/>
      <dgm:spPr/>
      <dgm:t>
        <a:bodyPr/>
        <a:lstStyle/>
        <a:p>
          <a:r>
            <a:rPr lang="zh-CN" altLang="en-US" sz="2800" dirty="0"/>
            <a:t>测试设计</a:t>
          </a:r>
        </a:p>
      </dgm:t>
    </dgm:pt>
    <dgm:pt modelId="{B376BBB3-6A12-42A1-BA4A-9BB9E17AC396}" type="parTrans" cxnId="{5AD2AC09-D333-4A51-BE00-A011535A8A0A}">
      <dgm:prSet/>
      <dgm:spPr/>
      <dgm:t>
        <a:bodyPr/>
        <a:lstStyle/>
        <a:p>
          <a:endParaRPr lang="zh-CN" altLang="en-US"/>
        </a:p>
      </dgm:t>
    </dgm:pt>
    <dgm:pt modelId="{D939FF7C-0753-483F-B02C-1DBF78E7D6AF}" type="sibTrans" cxnId="{5AD2AC09-D333-4A51-BE00-A011535A8A0A}">
      <dgm:prSet/>
      <dgm:spPr/>
      <dgm:t>
        <a:bodyPr/>
        <a:lstStyle/>
        <a:p>
          <a:endParaRPr lang="zh-CN" altLang="en-US"/>
        </a:p>
      </dgm:t>
    </dgm:pt>
    <dgm:pt modelId="{2471F238-D581-425B-B9FF-C119156CB61A}">
      <dgm:prSet phldrT="[文本]" custT="1"/>
      <dgm:spPr/>
      <dgm:t>
        <a:bodyPr/>
        <a:lstStyle/>
        <a:p>
          <a:r>
            <a:rPr lang="zh-CN" altLang="en-US" sz="2800" dirty="0"/>
            <a:t>测试执行</a:t>
          </a:r>
        </a:p>
      </dgm:t>
    </dgm:pt>
    <dgm:pt modelId="{0BE5D579-7149-4262-B8C6-998AFC6AD5FC}" type="parTrans" cxnId="{2CC6E7B4-5393-4092-A984-15E016519AA6}">
      <dgm:prSet/>
      <dgm:spPr/>
      <dgm:t>
        <a:bodyPr/>
        <a:lstStyle/>
        <a:p>
          <a:endParaRPr lang="zh-CN" altLang="en-US"/>
        </a:p>
      </dgm:t>
    </dgm:pt>
    <dgm:pt modelId="{267F6551-CC71-4C7D-B545-69F7A5F0BA47}" type="sibTrans" cxnId="{2CC6E7B4-5393-4092-A984-15E016519AA6}">
      <dgm:prSet/>
      <dgm:spPr/>
      <dgm:t>
        <a:bodyPr/>
        <a:lstStyle/>
        <a:p>
          <a:endParaRPr lang="zh-CN" altLang="en-US"/>
        </a:p>
      </dgm:t>
    </dgm:pt>
    <dgm:pt modelId="{CE543F6E-AC3C-4231-B68B-E1681915BF4B}">
      <dgm:prSet phldrT="[文本]" custT="1"/>
      <dgm:spPr/>
      <dgm:t>
        <a:bodyPr/>
        <a:lstStyle/>
        <a:p>
          <a:r>
            <a:rPr lang="zh-CN" altLang="en-US" sz="2800" dirty="0"/>
            <a:t>测试总结</a:t>
          </a:r>
        </a:p>
      </dgm:t>
    </dgm:pt>
    <dgm:pt modelId="{EBB982F9-6AD3-41D4-BDD8-426C74BD69CC}" type="parTrans" cxnId="{D6A062C4-7C3E-4B8D-BC31-82F7C0C8FB7F}">
      <dgm:prSet/>
      <dgm:spPr/>
      <dgm:t>
        <a:bodyPr/>
        <a:lstStyle/>
        <a:p>
          <a:endParaRPr lang="zh-CN" altLang="en-US"/>
        </a:p>
      </dgm:t>
    </dgm:pt>
    <dgm:pt modelId="{4B1703B2-751E-4BFE-B780-B6C9D01FBE99}" type="sibTrans" cxnId="{D6A062C4-7C3E-4B8D-BC31-82F7C0C8FB7F}">
      <dgm:prSet/>
      <dgm:spPr/>
      <dgm:t>
        <a:bodyPr/>
        <a:lstStyle/>
        <a:p>
          <a:endParaRPr lang="zh-CN" altLang="en-US"/>
        </a:p>
      </dgm:t>
    </dgm:pt>
    <dgm:pt modelId="{92B4A934-DE58-453A-99B3-56817B48D6FB}">
      <dgm:prSet phldrT="[文本]" custT="1"/>
      <dgm:spPr/>
      <dgm:t>
        <a:bodyPr/>
        <a:lstStyle/>
        <a:p>
          <a:r>
            <a:rPr lang="zh-CN" altLang="en-US" sz="2800" dirty="0"/>
            <a:t>结束</a:t>
          </a:r>
        </a:p>
      </dgm:t>
    </dgm:pt>
    <dgm:pt modelId="{2C540B3B-B5C7-4D74-8E3E-EEE159FE8944}" type="parTrans" cxnId="{03B15C9B-9BB4-40AD-B9FA-3B5DEA9A900B}">
      <dgm:prSet/>
      <dgm:spPr/>
      <dgm:t>
        <a:bodyPr/>
        <a:lstStyle/>
        <a:p>
          <a:endParaRPr lang="zh-CN" altLang="en-US"/>
        </a:p>
      </dgm:t>
    </dgm:pt>
    <dgm:pt modelId="{A7BB5EB8-F0BC-40C5-9299-F95B8B2E120D}" type="sibTrans" cxnId="{03B15C9B-9BB4-40AD-B9FA-3B5DEA9A900B}">
      <dgm:prSet/>
      <dgm:spPr/>
      <dgm:t>
        <a:bodyPr/>
        <a:lstStyle/>
        <a:p>
          <a:endParaRPr lang="zh-CN" altLang="en-US"/>
        </a:p>
      </dgm:t>
    </dgm:pt>
    <dgm:pt modelId="{F85C76D6-ACC0-4DBC-918E-38144B8864AD}" type="pres">
      <dgm:prSet presAssocID="{C2C58BB5-1E63-400C-BD5A-30F0AFDC517C}" presName="Name0" presStyleCnt="0">
        <dgm:presLayoutVars>
          <dgm:dir/>
          <dgm:resizeHandles val="exact"/>
        </dgm:presLayoutVars>
      </dgm:prSet>
      <dgm:spPr/>
    </dgm:pt>
    <dgm:pt modelId="{D4119524-5720-4913-A36B-DA23817BDE03}" type="pres">
      <dgm:prSet presAssocID="{496B0831-6F0E-4B16-914D-826DE4AD9DCF}" presName="node" presStyleLbl="node1" presStyleIdx="0" presStyleCnt="6" custScaleX="104105">
        <dgm:presLayoutVars>
          <dgm:bulletEnabled val="1"/>
        </dgm:presLayoutVars>
      </dgm:prSet>
      <dgm:spPr/>
    </dgm:pt>
    <dgm:pt modelId="{2F56540A-4BEE-4E1D-B9EA-A3D5EB484C8A}" type="pres">
      <dgm:prSet presAssocID="{634208E8-90A6-49C7-9D8B-C4941DF8EE13}" presName="sibTrans" presStyleLbl="sibTrans2D1" presStyleIdx="0" presStyleCnt="5"/>
      <dgm:spPr/>
    </dgm:pt>
    <dgm:pt modelId="{33370594-5190-41FA-A0EE-7F587690B7AC}" type="pres">
      <dgm:prSet presAssocID="{634208E8-90A6-49C7-9D8B-C4941DF8EE13}" presName="connectorText" presStyleLbl="sibTrans2D1" presStyleIdx="0" presStyleCnt="5"/>
      <dgm:spPr/>
    </dgm:pt>
    <dgm:pt modelId="{FF705CC1-7883-4961-8E39-260F0D630FCE}" type="pres">
      <dgm:prSet presAssocID="{AA0BE03B-A12C-4CFA-9557-299C5C5D2D35}" presName="node" presStyleLbl="node1" presStyleIdx="1" presStyleCnt="6">
        <dgm:presLayoutVars>
          <dgm:bulletEnabled val="1"/>
        </dgm:presLayoutVars>
      </dgm:prSet>
      <dgm:spPr/>
    </dgm:pt>
    <dgm:pt modelId="{CB17C964-2EE9-4832-B3D3-65C3588DC511}" type="pres">
      <dgm:prSet presAssocID="{8CC516D9-EEE7-4412-AF2F-24B0A7CB4584}" presName="sibTrans" presStyleLbl="sibTrans2D1" presStyleIdx="1" presStyleCnt="5"/>
      <dgm:spPr/>
    </dgm:pt>
    <dgm:pt modelId="{AD3AB280-B7F3-420E-8E74-3A61D1A235BC}" type="pres">
      <dgm:prSet presAssocID="{8CC516D9-EEE7-4412-AF2F-24B0A7CB4584}" presName="connectorText" presStyleLbl="sibTrans2D1" presStyleIdx="1" presStyleCnt="5"/>
      <dgm:spPr/>
    </dgm:pt>
    <dgm:pt modelId="{E8F21C3C-CB03-450F-A354-2AA060D67B68}" type="pres">
      <dgm:prSet presAssocID="{506056A9-EAEF-4F41-8B26-DDC091EE8E7B}" presName="node" presStyleLbl="node1" presStyleIdx="2" presStyleCnt="6">
        <dgm:presLayoutVars>
          <dgm:bulletEnabled val="1"/>
        </dgm:presLayoutVars>
      </dgm:prSet>
      <dgm:spPr/>
    </dgm:pt>
    <dgm:pt modelId="{AA41D5D8-4A6F-4B82-BB51-96F66D2849F2}" type="pres">
      <dgm:prSet presAssocID="{D939FF7C-0753-483F-B02C-1DBF78E7D6AF}" presName="sibTrans" presStyleLbl="sibTrans2D1" presStyleIdx="2" presStyleCnt="5"/>
      <dgm:spPr/>
    </dgm:pt>
    <dgm:pt modelId="{AECA1F43-254C-4D17-93A4-B5DDA1BD24A0}" type="pres">
      <dgm:prSet presAssocID="{D939FF7C-0753-483F-B02C-1DBF78E7D6AF}" presName="connectorText" presStyleLbl="sibTrans2D1" presStyleIdx="2" presStyleCnt="5"/>
      <dgm:spPr/>
    </dgm:pt>
    <dgm:pt modelId="{57F55E4E-4718-40F9-8E91-75654571D62F}" type="pres">
      <dgm:prSet presAssocID="{2471F238-D581-425B-B9FF-C119156CB61A}" presName="node" presStyleLbl="node1" presStyleIdx="3" presStyleCnt="6">
        <dgm:presLayoutVars>
          <dgm:bulletEnabled val="1"/>
        </dgm:presLayoutVars>
      </dgm:prSet>
      <dgm:spPr/>
    </dgm:pt>
    <dgm:pt modelId="{972D04E6-82A9-4639-A231-B36D4E538F84}" type="pres">
      <dgm:prSet presAssocID="{267F6551-CC71-4C7D-B545-69F7A5F0BA47}" presName="sibTrans" presStyleLbl="sibTrans2D1" presStyleIdx="3" presStyleCnt="5"/>
      <dgm:spPr/>
    </dgm:pt>
    <dgm:pt modelId="{A3A442CC-1B8F-45BA-8D4C-80D1FC3613ED}" type="pres">
      <dgm:prSet presAssocID="{267F6551-CC71-4C7D-B545-69F7A5F0BA47}" presName="connectorText" presStyleLbl="sibTrans2D1" presStyleIdx="3" presStyleCnt="5"/>
      <dgm:spPr/>
    </dgm:pt>
    <dgm:pt modelId="{9F107B8B-9BAF-4CA7-A5C5-51F9DC3D91D6}" type="pres">
      <dgm:prSet presAssocID="{CE543F6E-AC3C-4231-B68B-E1681915BF4B}" presName="node" presStyleLbl="node1" presStyleIdx="4" presStyleCnt="6">
        <dgm:presLayoutVars>
          <dgm:bulletEnabled val="1"/>
        </dgm:presLayoutVars>
      </dgm:prSet>
      <dgm:spPr/>
    </dgm:pt>
    <dgm:pt modelId="{98B4B45C-9031-47BD-BAFC-7A3600CE290C}" type="pres">
      <dgm:prSet presAssocID="{4B1703B2-751E-4BFE-B780-B6C9D01FBE99}" presName="sibTrans" presStyleLbl="sibTrans2D1" presStyleIdx="4" presStyleCnt="5"/>
      <dgm:spPr/>
    </dgm:pt>
    <dgm:pt modelId="{C72E56F8-FE28-4787-8315-F8A81AED74ED}" type="pres">
      <dgm:prSet presAssocID="{4B1703B2-751E-4BFE-B780-B6C9D01FBE99}" presName="connectorText" presStyleLbl="sibTrans2D1" presStyleIdx="4" presStyleCnt="5"/>
      <dgm:spPr/>
    </dgm:pt>
    <dgm:pt modelId="{1B65E758-4D85-4525-93B4-3E96628BBD9B}" type="pres">
      <dgm:prSet presAssocID="{92B4A934-DE58-453A-99B3-56817B48D6FB}" presName="node" presStyleLbl="node1" presStyleIdx="5" presStyleCnt="6">
        <dgm:presLayoutVars>
          <dgm:bulletEnabled val="1"/>
        </dgm:presLayoutVars>
      </dgm:prSet>
      <dgm:spPr/>
    </dgm:pt>
  </dgm:ptLst>
  <dgm:cxnLst>
    <dgm:cxn modelId="{5AD2AC09-D333-4A51-BE00-A011535A8A0A}" srcId="{C2C58BB5-1E63-400C-BD5A-30F0AFDC517C}" destId="{506056A9-EAEF-4F41-8B26-DDC091EE8E7B}" srcOrd="2" destOrd="0" parTransId="{B376BBB3-6A12-42A1-BA4A-9BB9E17AC396}" sibTransId="{D939FF7C-0753-483F-B02C-1DBF78E7D6AF}"/>
    <dgm:cxn modelId="{698A890C-5345-488D-9505-804F1BEFED66}" type="presOf" srcId="{4B1703B2-751E-4BFE-B780-B6C9D01FBE99}" destId="{C72E56F8-FE28-4787-8315-F8A81AED74ED}" srcOrd="1" destOrd="0" presId="urn:microsoft.com/office/officeart/2005/8/layout/process1"/>
    <dgm:cxn modelId="{5B1F3611-E5FD-4E64-9362-16A63F998680}" type="presOf" srcId="{AA0BE03B-A12C-4CFA-9557-299C5C5D2D35}" destId="{FF705CC1-7883-4961-8E39-260F0D630FCE}" srcOrd="0" destOrd="0" presId="urn:microsoft.com/office/officeart/2005/8/layout/process1"/>
    <dgm:cxn modelId="{E1A30914-82ED-4B30-B2FD-94C137C012A5}" type="presOf" srcId="{267F6551-CC71-4C7D-B545-69F7A5F0BA47}" destId="{972D04E6-82A9-4639-A231-B36D4E538F84}" srcOrd="0" destOrd="0" presId="urn:microsoft.com/office/officeart/2005/8/layout/process1"/>
    <dgm:cxn modelId="{3FE98A26-7BD0-4D10-A5BF-A6EFF961DE0F}" type="presOf" srcId="{8CC516D9-EEE7-4412-AF2F-24B0A7CB4584}" destId="{AD3AB280-B7F3-420E-8E74-3A61D1A235BC}" srcOrd="1" destOrd="0" presId="urn:microsoft.com/office/officeart/2005/8/layout/process1"/>
    <dgm:cxn modelId="{DB1F7330-3539-48F4-8C91-26E6C0F80FA8}" srcId="{C2C58BB5-1E63-400C-BD5A-30F0AFDC517C}" destId="{496B0831-6F0E-4B16-914D-826DE4AD9DCF}" srcOrd="0" destOrd="0" parTransId="{8DEA31F0-7B9E-4828-86F8-EC94FBA128E0}" sibTransId="{634208E8-90A6-49C7-9D8B-C4941DF8EE13}"/>
    <dgm:cxn modelId="{C57A9B34-BB92-4E0F-920B-A577323FD957}" type="presOf" srcId="{D939FF7C-0753-483F-B02C-1DBF78E7D6AF}" destId="{AECA1F43-254C-4D17-93A4-B5DDA1BD24A0}" srcOrd="1" destOrd="0" presId="urn:microsoft.com/office/officeart/2005/8/layout/process1"/>
    <dgm:cxn modelId="{FA981442-65CC-49B3-A3FA-FFDC816D5C4A}" type="presOf" srcId="{92B4A934-DE58-453A-99B3-56817B48D6FB}" destId="{1B65E758-4D85-4525-93B4-3E96628BBD9B}" srcOrd="0" destOrd="0" presId="urn:microsoft.com/office/officeart/2005/8/layout/process1"/>
    <dgm:cxn modelId="{6C502742-22C8-47CD-BFF4-38B0C69B8B01}" type="presOf" srcId="{CE543F6E-AC3C-4231-B68B-E1681915BF4B}" destId="{9F107B8B-9BAF-4CA7-A5C5-51F9DC3D91D6}" srcOrd="0" destOrd="0" presId="urn:microsoft.com/office/officeart/2005/8/layout/process1"/>
    <dgm:cxn modelId="{D24F2449-2740-4C1F-A54A-623FA9766DB6}" type="presOf" srcId="{267F6551-CC71-4C7D-B545-69F7A5F0BA47}" destId="{A3A442CC-1B8F-45BA-8D4C-80D1FC3613ED}" srcOrd="1" destOrd="0" presId="urn:microsoft.com/office/officeart/2005/8/layout/process1"/>
    <dgm:cxn modelId="{055CED4B-7129-40CC-866A-1973847F38B4}" type="presOf" srcId="{634208E8-90A6-49C7-9D8B-C4941DF8EE13}" destId="{2F56540A-4BEE-4E1D-B9EA-A3D5EB484C8A}" srcOrd="0" destOrd="0" presId="urn:microsoft.com/office/officeart/2005/8/layout/process1"/>
    <dgm:cxn modelId="{F405224D-5A6F-4A89-9F84-27E19B8E0F1E}" type="presOf" srcId="{496B0831-6F0E-4B16-914D-826DE4AD9DCF}" destId="{D4119524-5720-4913-A36B-DA23817BDE03}" srcOrd="0" destOrd="0" presId="urn:microsoft.com/office/officeart/2005/8/layout/process1"/>
    <dgm:cxn modelId="{2E1A554D-AAF3-4996-AFB1-CF10CF4CE53A}" srcId="{C2C58BB5-1E63-400C-BD5A-30F0AFDC517C}" destId="{AA0BE03B-A12C-4CFA-9557-299C5C5D2D35}" srcOrd="1" destOrd="0" parTransId="{7B44D1C2-CF3B-4021-940C-7A847D9F3F23}" sibTransId="{8CC516D9-EEE7-4412-AF2F-24B0A7CB4584}"/>
    <dgm:cxn modelId="{F1FEA881-9766-402E-8748-83950768E097}" type="presOf" srcId="{4B1703B2-751E-4BFE-B780-B6C9D01FBE99}" destId="{98B4B45C-9031-47BD-BAFC-7A3600CE290C}" srcOrd="0" destOrd="0" presId="urn:microsoft.com/office/officeart/2005/8/layout/process1"/>
    <dgm:cxn modelId="{03B15C9B-9BB4-40AD-B9FA-3B5DEA9A900B}" srcId="{C2C58BB5-1E63-400C-BD5A-30F0AFDC517C}" destId="{92B4A934-DE58-453A-99B3-56817B48D6FB}" srcOrd="5" destOrd="0" parTransId="{2C540B3B-B5C7-4D74-8E3E-EEE159FE8944}" sibTransId="{A7BB5EB8-F0BC-40C5-9299-F95B8B2E120D}"/>
    <dgm:cxn modelId="{03D473B0-8D18-48E3-9F54-EAB5B2A30D36}" type="presOf" srcId="{C2C58BB5-1E63-400C-BD5A-30F0AFDC517C}" destId="{F85C76D6-ACC0-4DBC-918E-38144B8864AD}" srcOrd="0" destOrd="0" presId="urn:microsoft.com/office/officeart/2005/8/layout/process1"/>
    <dgm:cxn modelId="{2CC6E7B4-5393-4092-A984-15E016519AA6}" srcId="{C2C58BB5-1E63-400C-BD5A-30F0AFDC517C}" destId="{2471F238-D581-425B-B9FF-C119156CB61A}" srcOrd="3" destOrd="0" parTransId="{0BE5D579-7149-4262-B8C6-998AFC6AD5FC}" sibTransId="{267F6551-CC71-4C7D-B545-69F7A5F0BA47}"/>
    <dgm:cxn modelId="{6674F9B9-147E-449A-A4EA-C3FE49D52A99}" type="presOf" srcId="{2471F238-D581-425B-B9FF-C119156CB61A}" destId="{57F55E4E-4718-40F9-8E91-75654571D62F}" srcOrd="0" destOrd="0" presId="urn:microsoft.com/office/officeart/2005/8/layout/process1"/>
    <dgm:cxn modelId="{D6A062C4-7C3E-4B8D-BC31-82F7C0C8FB7F}" srcId="{C2C58BB5-1E63-400C-BD5A-30F0AFDC517C}" destId="{CE543F6E-AC3C-4231-B68B-E1681915BF4B}" srcOrd="4" destOrd="0" parTransId="{EBB982F9-6AD3-41D4-BDD8-426C74BD69CC}" sibTransId="{4B1703B2-751E-4BFE-B780-B6C9D01FBE99}"/>
    <dgm:cxn modelId="{2DA459CC-90ED-4101-B702-C627AD1C743F}" type="presOf" srcId="{8CC516D9-EEE7-4412-AF2F-24B0A7CB4584}" destId="{CB17C964-2EE9-4832-B3D3-65C3588DC511}" srcOrd="0" destOrd="0" presId="urn:microsoft.com/office/officeart/2005/8/layout/process1"/>
    <dgm:cxn modelId="{0CC81DEB-FD05-4498-8740-31C539C7C0EC}" type="presOf" srcId="{D939FF7C-0753-483F-B02C-1DBF78E7D6AF}" destId="{AA41D5D8-4A6F-4B82-BB51-96F66D2849F2}" srcOrd="0" destOrd="0" presId="urn:microsoft.com/office/officeart/2005/8/layout/process1"/>
    <dgm:cxn modelId="{E43086F2-3C2D-4264-B396-40BA766F5C87}" type="presOf" srcId="{634208E8-90A6-49C7-9D8B-C4941DF8EE13}" destId="{33370594-5190-41FA-A0EE-7F587690B7AC}" srcOrd="1" destOrd="0" presId="urn:microsoft.com/office/officeart/2005/8/layout/process1"/>
    <dgm:cxn modelId="{7582B4F2-AE57-4C86-9F01-E9F191A96E8D}" type="presOf" srcId="{506056A9-EAEF-4F41-8B26-DDC091EE8E7B}" destId="{E8F21C3C-CB03-450F-A354-2AA060D67B68}" srcOrd="0" destOrd="0" presId="urn:microsoft.com/office/officeart/2005/8/layout/process1"/>
    <dgm:cxn modelId="{C9744776-FF88-416B-8EE1-D226CD384EC5}" type="presParOf" srcId="{F85C76D6-ACC0-4DBC-918E-38144B8864AD}" destId="{D4119524-5720-4913-A36B-DA23817BDE03}" srcOrd="0" destOrd="0" presId="urn:microsoft.com/office/officeart/2005/8/layout/process1"/>
    <dgm:cxn modelId="{E19498C7-4BA9-4CC4-A490-801F6616C224}" type="presParOf" srcId="{F85C76D6-ACC0-4DBC-918E-38144B8864AD}" destId="{2F56540A-4BEE-4E1D-B9EA-A3D5EB484C8A}" srcOrd="1" destOrd="0" presId="urn:microsoft.com/office/officeart/2005/8/layout/process1"/>
    <dgm:cxn modelId="{6AF620CF-15D6-48B5-99E0-BE0F675D2EEC}" type="presParOf" srcId="{2F56540A-4BEE-4E1D-B9EA-A3D5EB484C8A}" destId="{33370594-5190-41FA-A0EE-7F587690B7AC}" srcOrd="0" destOrd="0" presId="urn:microsoft.com/office/officeart/2005/8/layout/process1"/>
    <dgm:cxn modelId="{2446F23D-BA32-4AB9-938B-2A21B943B7AA}" type="presParOf" srcId="{F85C76D6-ACC0-4DBC-918E-38144B8864AD}" destId="{FF705CC1-7883-4961-8E39-260F0D630FCE}" srcOrd="2" destOrd="0" presId="urn:microsoft.com/office/officeart/2005/8/layout/process1"/>
    <dgm:cxn modelId="{A7E5A0E5-CF8E-4773-A8F3-55A13BC7B3C5}" type="presParOf" srcId="{F85C76D6-ACC0-4DBC-918E-38144B8864AD}" destId="{CB17C964-2EE9-4832-B3D3-65C3588DC511}" srcOrd="3" destOrd="0" presId="urn:microsoft.com/office/officeart/2005/8/layout/process1"/>
    <dgm:cxn modelId="{F53A6B16-247D-402D-B72F-C446723C8EE6}" type="presParOf" srcId="{CB17C964-2EE9-4832-B3D3-65C3588DC511}" destId="{AD3AB280-B7F3-420E-8E74-3A61D1A235BC}" srcOrd="0" destOrd="0" presId="urn:microsoft.com/office/officeart/2005/8/layout/process1"/>
    <dgm:cxn modelId="{7FE87118-17DB-4AD2-B047-389B691D958A}" type="presParOf" srcId="{F85C76D6-ACC0-4DBC-918E-38144B8864AD}" destId="{E8F21C3C-CB03-450F-A354-2AA060D67B68}" srcOrd="4" destOrd="0" presId="urn:microsoft.com/office/officeart/2005/8/layout/process1"/>
    <dgm:cxn modelId="{DFF94C65-13B2-437C-89E8-BE051F7CBDFE}" type="presParOf" srcId="{F85C76D6-ACC0-4DBC-918E-38144B8864AD}" destId="{AA41D5D8-4A6F-4B82-BB51-96F66D2849F2}" srcOrd="5" destOrd="0" presId="urn:microsoft.com/office/officeart/2005/8/layout/process1"/>
    <dgm:cxn modelId="{A9635889-816D-4490-8671-881A2DCF5976}" type="presParOf" srcId="{AA41D5D8-4A6F-4B82-BB51-96F66D2849F2}" destId="{AECA1F43-254C-4D17-93A4-B5DDA1BD24A0}" srcOrd="0" destOrd="0" presId="urn:microsoft.com/office/officeart/2005/8/layout/process1"/>
    <dgm:cxn modelId="{1860FAC3-B324-4BF5-832D-F1B76C918662}" type="presParOf" srcId="{F85C76D6-ACC0-4DBC-918E-38144B8864AD}" destId="{57F55E4E-4718-40F9-8E91-75654571D62F}" srcOrd="6" destOrd="0" presId="urn:microsoft.com/office/officeart/2005/8/layout/process1"/>
    <dgm:cxn modelId="{ED73C46E-664F-4041-A139-2B476FC13688}" type="presParOf" srcId="{F85C76D6-ACC0-4DBC-918E-38144B8864AD}" destId="{972D04E6-82A9-4639-A231-B36D4E538F84}" srcOrd="7" destOrd="0" presId="urn:microsoft.com/office/officeart/2005/8/layout/process1"/>
    <dgm:cxn modelId="{DCFF428F-F8C9-4D78-BD82-982D4F4BBB89}" type="presParOf" srcId="{972D04E6-82A9-4639-A231-B36D4E538F84}" destId="{A3A442CC-1B8F-45BA-8D4C-80D1FC3613ED}" srcOrd="0" destOrd="0" presId="urn:microsoft.com/office/officeart/2005/8/layout/process1"/>
    <dgm:cxn modelId="{C752D2DC-2217-4F86-A7A2-89651337F547}" type="presParOf" srcId="{F85C76D6-ACC0-4DBC-918E-38144B8864AD}" destId="{9F107B8B-9BAF-4CA7-A5C5-51F9DC3D91D6}" srcOrd="8" destOrd="0" presId="urn:microsoft.com/office/officeart/2005/8/layout/process1"/>
    <dgm:cxn modelId="{819B90AC-8AFD-494B-AC23-2198D50584A3}" type="presParOf" srcId="{F85C76D6-ACC0-4DBC-918E-38144B8864AD}" destId="{98B4B45C-9031-47BD-BAFC-7A3600CE290C}" srcOrd="9" destOrd="0" presId="urn:microsoft.com/office/officeart/2005/8/layout/process1"/>
    <dgm:cxn modelId="{8F0D292E-C88F-4D6E-B6BB-88D39ECBC0C2}" type="presParOf" srcId="{98B4B45C-9031-47BD-BAFC-7A3600CE290C}" destId="{C72E56F8-FE28-4787-8315-F8A81AED74ED}" srcOrd="0" destOrd="0" presId="urn:microsoft.com/office/officeart/2005/8/layout/process1"/>
    <dgm:cxn modelId="{CF232CF3-7BC7-4A3D-8CF3-E8F36BD35382}" type="presParOf" srcId="{F85C76D6-ACC0-4DBC-918E-38144B8864AD}" destId="{1B65E758-4D85-4525-93B4-3E96628BBD9B}"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C58BB5-1E63-400C-BD5A-30F0AFDC517C}" type="doc">
      <dgm:prSet loTypeId="urn:microsoft.com/office/officeart/2005/8/layout/process1" loCatId="process" qsTypeId="urn:microsoft.com/office/officeart/2005/8/quickstyle/simple1" qsCatId="simple" csTypeId="urn:microsoft.com/office/officeart/2005/8/colors/accent1_2" csCatId="accent1" phldr="1"/>
      <dgm:spPr/>
    </dgm:pt>
    <dgm:pt modelId="{496B0831-6F0E-4B16-914D-826DE4AD9DCF}">
      <dgm:prSet phldrT="[文本]" custT="1"/>
      <dgm:spPr/>
      <dgm:t>
        <a:bodyPr/>
        <a:lstStyle/>
        <a:p>
          <a:r>
            <a:rPr lang="zh-CN" altLang="en-US" sz="2800" dirty="0">
              <a:solidFill>
                <a:schemeClr val="bg1"/>
              </a:solidFill>
            </a:rPr>
            <a:t>开始</a:t>
          </a:r>
          <a:r>
            <a:rPr lang="en-US" altLang="zh-CN" sz="1900" dirty="0"/>
            <a:t>	</a:t>
          </a:r>
          <a:endParaRPr lang="zh-CN" altLang="en-US" sz="1900" dirty="0"/>
        </a:p>
      </dgm:t>
    </dgm:pt>
    <dgm:pt modelId="{8DEA31F0-7B9E-4828-86F8-EC94FBA128E0}" type="parTrans" cxnId="{DB1F7330-3539-48F4-8C91-26E6C0F80FA8}">
      <dgm:prSet/>
      <dgm:spPr/>
      <dgm:t>
        <a:bodyPr/>
        <a:lstStyle/>
        <a:p>
          <a:endParaRPr lang="zh-CN" altLang="en-US"/>
        </a:p>
      </dgm:t>
    </dgm:pt>
    <dgm:pt modelId="{634208E8-90A6-49C7-9D8B-C4941DF8EE13}" type="sibTrans" cxnId="{DB1F7330-3539-48F4-8C91-26E6C0F80FA8}">
      <dgm:prSet/>
      <dgm:spPr/>
      <dgm:t>
        <a:bodyPr/>
        <a:lstStyle/>
        <a:p>
          <a:endParaRPr lang="zh-CN" altLang="en-US"/>
        </a:p>
      </dgm:t>
    </dgm:pt>
    <dgm:pt modelId="{AA0BE03B-A12C-4CFA-9557-299C5C5D2D35}">
      <dgm:prSet phldrT="[文本]" custT="1"/>
      <dgm:spPr>
        <a:solidFill>
          <a:schemeClr val="tx2">
            <a:lumMod val="50000"/>
            <a:lumOff val="50000"/>
          </a:schemeClr>
        </a:solidFill>
      </dgm:spPr>
      <dgm:t>
        <a:bodyPr/>
        <a:lstStyle/>
        <a:p>
          <a:r>
            <a:rPr lang="zh-CN" altLang="en-US" sz="2800" dirty="0"/>
            <a:t>测试计划</a:t>
          </a:r>
        </a:p>
      </dgm:t>
    </dgm:pt>
    <dgm:pt modelId="{7B44D1C2-CF3B-4021-940C-7A847D9F3F23}" type="parTrans" cxnId="{2E1A554D-AAF3-4996-AFB1-CF10CF4CE53A}">
      <dgm:prSet/>
      <dgm:spPr/>
      <dgm:t>
        <a:bodyPr/>
        <a:lstStyle/>
        <a:p>
          <a:endParaRPr lang="zh-CN" altLang="en-US"/>
        </a:p>
      </dgm:t>
    </dgm:pt>
    <dgm:pt modelId="{8CC516D9-EEE7-4412-AF2F-24B0A7CB4584}" type="sibTrans" cxnId="{2E1A554D-AAF3-4996-AFB1-CF10CF4CE53A}">
      <dgm:prSet/>
      <dgm:spPr/>
      <dgm:t>
        <a:bodyPr/>
        <a:lstStyle/>
        <a:p>
          <a:endParaRPr lang="zh-CN" altLang="en-US"/>
        </a:p>
      </dgm:t>
    </dgm:pt>
    <dgm:pt modelId="{506056A9-EAEF-4F41-8B26-DDC091EE8E7B}">
      <dgm:prSet phldrT="[文本]" custT="1"/>
      <dgm:spPr/>
      <dgm:t>
        <a:bodyPr/>
        <a:lstStyle/>
        <a:p>
          <a:r>
            <a:rPr lang="zh-CN" altLang="en-US" sz="2800" dirty="0"/>
            <a:t>测试设计</a:t>
          </a:r>
        </a:p>
      </dgm:t>
    </dgm:pt>
    <dgm:pt modelId="{B376BBB3-6A12-42A1-BA4A-9BB9E17AC396}" type="parTrans" cxnId="{5AD2AC09-D333-4A51-BE00-A011535A8A0A}">
      <dgm:prSet/>
      <dgm:spPr/>
      <dgm:t>
        <a:bodyPr/>
        <a:lstStyle/>
        <a:p>
          <a:endParaRPr lang="zh-CN" altLang="en-US"/>
        </a:p>
      </dgm:t>
    </dgm:pt>
    <dgm:pt modelId="{D939FF7C-0753-483F-B02C-1DBF78E7D6AF}" type="sibTrans" cxnId="{5AD2AC09-D333-4A51-BE00-A011535A8A0A}">
      <dgm:prSet/>
      <dgm:spPr/>
      <dgm:t>
        <a:bodyPr/>
        <a:lstStyle/>
        <a:p>
          <a:endParaRPr lang="zh-CN" altLang="en-US"/>
        </a:p>
      </dgm:t>
    </dgm:pt>
    <dgm:pt modelId="{2471F238-D581-425B-B9FF-C119156CB61A}">
      <dgm:prSet phldrT="[文本]" custT="1"/>
      <dgm:spPr/>
      <dgm:t>
        <a:bodyPr/>
        <a:lstStyle/>
        <a:p>
          <a:r>
            <a:rPr lang="zh-CN" altLang="en-US" sz="2800" dirty="0"/>
            <a:t>测试执行</a:t>
          </a:r>
        </a:p>
      </dgm:t>
    </dgm:pt>
    <dgm:pt modelId="{0BE5D579-7149-4262-B8C6-998AFC6AD5FC}" type="parTrans" cxnId="{2CC6E7B4-5393-4092-A984-15E016519AA6}">
      <dgm:prSet/>
      <dgm:spPr/>
      <dgm:t>
        <a:bodyPr/>
        <a:lstStyle/>
        <a:p>
          <a:endParaRPr lang="zh-CN" altLang="en-US"/>
        </a:p>
      </dgm:t>
    </dgm:pt>
    <dgm:pt modelId="{267F6551-CC71-4C7D-B545-69F7A5F0BA47}" type="sibTrans" cxnId="{2CC6E7B4-5393-4092-A984-15E016519AA6}">
      <dgm:prSet/>
      <dgm:spPr/>
      <dgm:t>
        <a:bodyPr/>
        <a:lstStyle/>
        <a:p>
          <a:endParaRPr lang="zh-CN" altLang="en-US"/>
        </a:p>
      </dgm:t>
    </dgm:pt>
    <dgm:pt modelId="{CE543F6E-AC3C-4231-B68B-E1681915BF4B}">
      <dgm:prSet phldrT="[文本]" custT="1"/>
      <dgm:spPr/>
      <dgm:t>
        <a:bodyPr/>
        <a:lstStyle/>
        <a:p>
          <a:r>
            <a:rPr lang="zh-CN" altLang="en-US" sz="2800" dirty="0"/>
            <a:t>测试总结</a:t>
          </a:r>
        </a:p>
      </dgm:t>
    </dgm:pt>
    <dgm:pt modelId="{EBB982F9-6AD3-41D4-BDD8-426C74BD69CC}" type="parTrans" cxnId="{D6A062C4-7C3E-4B8D-BC31-82F7C0C8FB7F}">
      <dgm:prSet/>
      <dgm:spPr/>
      <dgm:t>
        <a:bodyPr/>
        <a:lstStyle/>
        <a:p>
          <a:endParaRPr lang="zh-CN" altLang="en-US"/>
        </a:p>
      </dgm:t>
    </dgm:pt>
    <dgm:pt modelId="{4B1703B2-751E-4BFE-B780-B6C9D01FBE99}" type="sibTrans" cxnId="{D6A062C4-7C3E-4B8D-BC31-82F7C0C8FB7F}">
      <dgm:prSet/>
      <dgm:spPr/>
      <dgm:t>
        <a:bodyPr/>
        <a:lstStyle/>
        <a:p>
          <a:endParaRPr lang="zh-CN" altLang="en-US"/>
        </a:p>
      </dgm:t>
    </dgm:pt>
    <dgm:pt modelId="{92B4A934-DE58-453A-99B3-56817B48D6FB}">
      <dgm:prSet phldrT="[文本]" custT="1"/>
      <dgm:spPr/>
      <dgm:t>
        <a:bodyPr/>
        <a:lstStyle/>
        <a:p>
          <a:r>
            <a:rPr lang="zh-CN" altLang="en-US" sz="2800" dirty="0"/>
            <a:t>结束</a:t>
          </a:r>
        </a:p>
      </dgm:t>
    </dgm:pt>
    <dgm:pt modelId="{2C540B3B-B5C7-4D74-8E3E-EEE159FE8944}" type="parTrans" cxnId="{03B15C9B-9BB4-40AD-B9FA-3B5DEA9A900B}">
      <dgm:prSet/>
      <dgm:spPr/>
      <dgm:t>
        <a:bodyPr/>
        <a:lstStyle/>
        <a:p>
          <a:endParaRPr lang="zh-CN" altLang="en-US"/>
        </a:p>
      </dgm:t>
    </dgm:pt>
    <dgm:pt modelId="{A7BB5EB8-F0BC-40C5-9299-F95B8B2E120D}" type="sibTrans" cxnId="{03B15C9B-9BB4-40AD-B9FA-3B5DEA9A900B}">
      <dgm:prSet/>
      <dgm:spPr/>
      <dgm:t>
        <a:bodyPr/>
        <a:lstStyle/>
        <a:p>
          <a:endParaRPr lang="zh-CN" altLang="en-US"/>
        </a:p>
      </dgm:t>
    </dgm:pt>
    <dgm:pt modelId="{F85C76D6-ACC0-4DBC-918E-38144B8864AD}" type="pres">
      <dgm:prSet presAssocID="{C2C58BB5-1E63-400C-BD5A-30F0AFDC517C}" presName="Name0" presStyleCnt="0">
        <dgm:presLayoutVars>
          <dgm:dir/>
          <dgm:resizeHandles val="exact"/>
        </dgm:presLayoutVars>
      </dgm:prSet>
      <dgm:spPr/>
    </dgm:pt>
    <dgm:pt modelId="{D4119524-5720-4913-A36B-DA23817BDE03}" type="pres">
      <dgm:prSet presAssocID="{496B0831-6F0E-4B16-914D-826DE4AD9DCF}" presName="node" presStyleLbl="node1" presStyleIdx="0" presStyleCnt="6" custScaleX="104105">
        <dgm:presLayoutVars>
          <dgm:bulletEnabled val="1"/>
        </dgm:presLayoutVars>
      </dgm:prSet>
      <dgm:spPr/>
    </dgm:pt>
    <dgm:pt modelId="{2F56540A-4BEE-4E1D-B9EA-A3D5EB484C8A}" type="pres">
      <dgm:prSet presAssocID="{634208E8-90A6-49C7-9D8B-C4941DF8EE13}" presName="sibTrans" presStyleLbl="sibTrans2D1" presStyleIdx="0" presStyleCnt="5"/>
      <dgm:spPr/>
    </dgm:pt>
    <dgm:pt modelId="{33370594-5190-41FA-A0EE-7F587690B7AC}" type="pres">
      <dgm:prSet presAssocID="{634208E8-90A6-49C7-9D8B-C4941DF8EE13}" presName="connectorText" presStyleLbl="sibTrans2D1" presStyleIdx="0" presStyleCnt="5"/>
      <dgm:spPr/>
    </dgm:pt>
    <dgm:pt modelId="{FF705CC1-7883-4961-8E39-260F0D630FCE}" type="pres">
      <dgm:prSet presAssocID="{AA0BE03B-A12C-4CFA-9557-299C5C5D2D35}" presName="node" presStyleLbl="node1" presStyleIdx="1" presStyleCnt="6">
        <dgm:presLayoutVars>
          <dgm:bulletEnabled val="1"/>
        </dgm:presLayoutVars>
      </dgm:prSet>
      <dgm:spPr/>
    </dgm:pt>
    <dgm:pt modelId="{CB17C964-2EE9-4832-B3D3-65C3588DC511}" type="pres">
      <dgm:prSet presAssocID="{8CC516D9-EEE7-4412-AF2F-24B0A7CB4584}" presName="sibTrans" presStyleLbl="sibTrans2D1" presStyleIdx="1" presStyleCnt="5"/>
      <dgm:spPr/>
    </dgm:pt>
    <dgm:pt modelId="{AD3AB280-B7F3-420E-8E74-3A61D1A235BC}" type="pres">
      <dgm:prSet presAssocID="{8CC516D9-EEE7-4412-AF2F-24B0A7CB4584}" presName="connectorText" presStyleLbl="sibTrans2D1" presStyleIdx="1" presStyleCnt="5"/>
      <dgm:spPr/>
    </dgm:pt>
    <dgm:pt modelId="{E8F21C3C-CB03-450F-A354-2AA060D67B68}" type="pres">
      <dgm:prSet presAssocID="{506056A9-EAEF-4F41-8B26-DDC091EE8E7B}" presName="node" presStyleLbl="node1" presStyleIdx="2" presStyleCnt="6">
        <dgm:presLayoutVars>
          <dgm:bulletEnabled val="1"/>
        </dgm:presLayoutVars>
      </dgm:prSet>
      <dgm:spPr/>
    </dgm:pt>
    <dgm:pt modelId="{AA41D5D8-4A6F-4B82-BB51-96F66D2849F2}" type="pres">
      <dgm:prSet presAssocID="{D939FF7C-0753-483F-B02C-1DBF78E7D6AF}" presName="sibTrans" presStyleLbl="sibTrans2D1" presStyleIdx="2" presStyleCnt="5"/>
      <dgm:spPr/>
    </dgm:pt>
    <dgm:pt modelId="{AECA1F43-254C-4D17-93A4-B5DDA1BD24A0}" type="pres">
      <dgm:prSet presAssocID="{D939FF7C-0753-483F-B02C-1DBF78E7D6AF}" presName="connectorText" presStyleLbl="sibTrans2D1" presStyleIdx="2" presStyleCnt="5"/>
      <dgm:spPr/>
    </dgm:pt>
    <dgm:pt modelId="{57F55E4E-4718-40F9-8E91-75654571D62F}" type="pres">
      <dgm:prSet presAssocID="{2471F238-D581-425B-B9FF-C119156CB61A}" presName="node" presStyleLbl="node1" presStyleIdx="3" presStyleCnt="6">
        <dgm:presLayoutVars>
          <dgm:bulletEnabled val="1"/>
        </dgm:presLayoutVars>
      </dgm:prSet>
      <dgm:spPr/>
    </dgm:pt>
    <dgm:pt modelId="{972D04E6-82A9-4639-A231-B36D4E538F84}" type="pres">
      <dgm:prSet presAssocID="{267F6551-CC71-4C7D-B545-69F7A5F0BA47}" presName="sibTrans" presStyleLbl="sibTrans2D1" presStyleIdx="3" presStyleCnt="5"/>
      <dgm:spPr/>
    </dgm:pt>
    <dgm:pt modelId="{A3A442CC-1B8F-45BA-8D4C-80D1FC3613ED}" type="pres">
      <dgm:prSet presAssocID="{267F6551-CC71-4C7D-B545-69F7A5F0BA47}" presName="connectorText" presStyleLbl="sibTrans2D1" presStyleIdx="3" presStyleCnt="5"/>
      <dgm:spPr/>
    </dgm:pt>
    <dgm:pt modelId="{9F107B8B-9BAF-4CA7-A5C5-51F9DC3D91D6}" type="pres">
      <dgm:prSet presAssocID="{CE543F6E-AC3C-4231-B68B-E1681915BF4B}" presName="node" presStyleLbl="node1" presStyleIdx="4" presStyleCnt="6">
        <dgm:presLayoutVars>
          <dgm:bulletEnabled val="1"/>
        </dgm:presLayoutVars>
      </dgm:prSet>
      <dgm:spPr/>
    </dgm:pt>
    <dgm:pt modelId="{98B4B45C-9031-47BD-BAFC-7A3600CE290C}" type="pres">
      <dgm:prSet presAssocID="{4B1703B2-751E-4BFE-B780-B6C9D01FBE99}" presName="sibTrans" presStyleLbl="sibTrans2D1" presStyleIdx="4" presStyleCnt="5"/>
      <dgm:spPr/>
    </dgm:pt>
    <dgm:pt modelId="{C72E56F8-FE28-4787-8315-F8A81AED74ED}" type="pres">
      <dgm:prSet presAssocID="{4B1703B2-751E-4BFE-B780-B6C9D01FBE99}" presName="connectorText" presStyleLbl="sibTrans2D1" presStyleIdx="4" presStyleCnt="5"/>
      <dgm:spPr/>
    </dgm:pt>
    <dgm:pt modelId="{1B65E758-4D85-4525-93B4-3E96628BBD9B}" type="pres">
      <dgm:prSet presAssocID="{92B4A934-DE58-453A-99B3-56817B48D6FB}" presName="node" presStyleLbl="node1" presStyleIdx="5" presStyleCnt="6">
        <dgm:presLayoutVars>
          <dgm:bulletEnabled val="1"/>
        </dgm:presLayoutVars>
      </dgm:prSet>
      <dgm:spPr/>
    </dgm:pt>
  </dgm:ptLst>
  <dgm:cxnLst>
    <dgm:cxn modelId="{5AD2AC09-D333-4A51-BE00-A011535A8A0A}" srcId="{C2C58BB5-1E63-400C-BD5A-30F0AFDC517C}" destId="{506056A9-EAEF-4F41-8B26-DDC091EE8E7B}" srcOrd="2" destOrd="0" parTransId="{B376BBB3-6A12-42A1-BA4A-9BB9E17AC396}" sibTransId="{D939FF7C-0753-483F-B02C-1DBF78E7D6AF}"/>
    <dgm:cxn modelId="{698A890C-5345-488D-9505-804F1BEFED66}" type="presOf" srcId="{4B1703B2-751E-4BFE-B780-B6C9D01FBE99}" destId="{C72E56F8-FE28-4787-8315-F8A81AED74ED}" srcOrd="1" destOrd="0" presId="urn:microsoft.com/office/officeart/2005/8/layout/process1"/>
    <dgm:cxn modelId="{5B1F3611-E5FD-4E64-9362-16A63F998680}" type="presOf" srcId="{AA0BE03B-A12C-4CFA-9557-299C5C5D2D35}" destId="{FF705CC1-7883-4961-8E39-260F0D630FCE}" srcOrd="0" destOrd="0" presId="urn:microsoft.com/office/officeart/2005/8/layout/process1"/>
    <dgm:cxn modelId="{E1A30914-82ED-4B30-B2FD-94C137C012A5}" type="presOf" srcId="{267F6551-CC71-4C7D-B545-69F7A5F0BA47}" destId="{972D04E6-82A9-4639-A231-B36D4E538F84}" srcOrd="0" destOrd="0" presId="urn:microsoft.com/office/officeart/2005/8/layout/process1"/>
    <dgm:cxn modelId="{3FE98A26-7BD0-4D10-A5BF-A6EFF961DE0F}" type="presOf" srcId="{8CC516D9-EEE7-4412-AF2F-24B0A7CB4584}" destId="{AD3AB280-B7F3-420E-8E74-3A61D1A235BC}" srcOrd="1" destOrd="0" presId="urn:microsoft.com/office/officeart/2005/8/layout/process1"/>
    <dgm:cxn modelId="{DB1F7330-3539-48F4-8C91-26E6C0F80FA8}" srcId="{C2C58BB5-1E63-400C-BD5A-30F0AFDC517C}" destId="{496B0831-6F0E-4B16-914D-826DE4AD9DCF}" srcOrd="0" destOrd="0" parTransId="{8DEA31F0-7B9E-4828-86F8-EC94FBA128E0}" sibTransId="{634208E8-90A6-49C7-9D8B-C4941DF8EE13}"/>
    <dgm:cxn modelId="{C57A9B34-BB92-4E0F-920B-A577323FD957}" type="presOf" srcId="{D939FF7C-0753-483F-B02C-1DBF78E7D6AF}" destId="{AECA1F43-254C-4D17-93A4-B5DDA1BD24A0}" srcOrd="1" destOrd="0" presId="urn:microsoft.com/office/officeart/2005/8/layout/process1"/>
    <dgm:cxn modelId="{FA981442-65CC-49B3-A3FA-FFDC816D5C4A}" type="presOf" srcId="{92B4A934-DE58-453A-99B3-56817B48D6FB}" destId="{1B65E758-4D85-4525-93B4-3E96628BBD9B}" srcOrd="0" destOrd="0" presId="urn:microsoft.com/office/officeart/2005/8/layout/process1"/>
    <dgm:cxn modelId="{6C502742-22C8-47CD-BFF4-38B0C69B8B01}" type="presOf" srcId="{CE543F6E-AC3C-4231-B68B-E1681915BF4B}" destId="{9F107B8B-9BAF-4CA7-A5C5-51F9DC3D91D6}" srcOrd="0" destOrd="0" presId="urn:microsoft.com/office/officeart/2005/8/layout/process1"/>
    <dgm:cxn modelId="{D24F2449-2740-4C1F-A54A-623FA9766DB6}" type="presOf" srcId="{267F6551-CC71-4C7D-B545-69F7A5F0BA47}" destId="{A3A442CC-1B8F-45BA-8D4C-80D1FC3613ED}" srcOrd="1" destOrd="0" presId="urn:microsoft.com/office/officeart/2005/8/layout/process1"/>
    <dgm:cxn modelId="{055CED4B-7129-40CC-866A-1973847F38B4}" type="presOf" srcId="{634208E8-90A6-49C7-9D8B-C4941DF8EE13}" destId="{2F56540A-4BEE-4E1D-B9EA-A3D5EB484C8A}" srcOrd="0" destOrd="0" presId="urn:microsoft.com/office/officeart/2005/8/layout/process1"/>
    <dgm:cxn modelId="{F405224D-5A6F-4A89-9F84-27E19B8E0F1E}" type="presOf" srcId="{496B0831-6F0E-4B16-914D-826DE4AD9DCF}" destId="{D4119524-5720-4913-A36B-DA23817BDE03}" srcOrd="0" destOrd="0" presId="urn:microsoft.com/office/officeart/2005/8/layout/process1"/>
    <dgm:cxn modelId="{2E1A554D-AAF3-4996-AFB1-CF10CF4CE53A}" srcId="{C2C58BB5-1E63-400C-BD5A-30F0AFDC517C}" destId="{AA0BE03B-A12C-4CFA-9557-299C5C5D2D35}" srcOrd="1" destOrd="0" parTransId="{7B44D1C2-CF3B-4021-940C-7A847D9F3F23}" sibTransId="{8CC516D9-EEE7-4412-AF2F-24B0A7CB4584}"/>
    <dgm:cxn modelId="{F1FEA881-9766-402E-8748-83950768E097}" type="presOf" srcId="{4B1703B2-751E-4BFE-B780-B6C9D01FBE99}" destId="{98B4B45C-9031-47BD-BAFC-7A3600CE290C}" srcOrd="0" destOrd="0" presId="urn:microsoft.com/office/officeart/2005/8/layout/process1"/>
    <dgm:cxn modelId="{03B15C9B-9BB4-40AD-B9FA-3B5DEA9A900B}" srcId="{C2C58BB5-1E63-400C-BD5A-30F0AFDC517C}" destId="{92B4A934-DE58-453A-99B3-56817B48D6FB}" srcOrd="5" destOrd="0" parTransId="{2C540B3B-B5C7-4D74-8E3E-EEE159FE8944}" sibTransId="{A7BB5EB8-F0BC-40C5-9299-F95B8B2E120D}"/>
    <dgm:cxn modelId="{03D473B0-8D18-48E3-9F54-EAB5B2A30D36}" type="presOf" srcId="{C2C58BB5-1E63-400C-BD5A-30F0AFDC517C}" destId="{F85C76D6-ACC0-4DBC-918E-38144B8864AD}" srcOrd="0" destOrd="0" presId="urn:microsoft.com/office/officeart/2005/8/layout/process1"/>
    <dgm:cxn modelId="{2CC6E7B4-5393-4092-A984-15E016519AA6}" srcId="{C2C58BB5-1E63-400C-BD5A-30F0AFDC517C}" destId="{2471F238-D581-425B-B9FF-C119156CB61A}" srcOrd="3" destOrd="0" parTransId="{0BE5D579-7149-4262-B8C6-998AFC6AD5FC}" sibTransId="{267F6551-CC71-4C7D-B545-69F7A5F0BA47}"/>
    <dgm:cxn modelId="{6674F9B9-147E-449A-A4EA-C3FE49D52A99}" type="presOf" srcId="{2471F238-D581-425B-B9FF-C119156CB61A}" destId="{57F55E4E-4718-40F9-8E91-75654571D62F}" srcOrd="0" destOrd="0" presId="urn:microsoft.com/office/officeart/2005/8/layout/process1"/>
    <dgm:cxn modelId="{D6A062C4-7C3E-4B8D-BC31-82F7C0C8FB7F}" srcId="{C2C58BB5-1E63-400C-BD5A-30F0AFDC517C}" destId="{CE543F6E-AC3C-4231-B68B-E1681915BF4B}" srcOrd="4" destOrd="0" parTransId="{EBB982F9-6AD3-41D4-BDD8-426C74BD69CC}" sibTransId="{4B1703B2-751E-4BFE-B780-B6C9D01FBE99}"/>
    <dgm:cxn modelId="{2DA459CC-90ED-4101-B702-C627AD1C743F}" type="presOf" srcId="{8CC516D9-EEE7-4412-AF2F-24B0A7CB4584}" destId="{CB17C964-2EE9-4832-B3D3-65C3588DC511}" srcOrd="0" destOrd="0" presId="urn:microsoft.com/office/officeart/2005/8/layout/process1"/>
    <dgm:cxn modelId="{0CC81DEB-FD05-4498-8740-31C539C7C0EC}" type="presOf" srcId="{D939FF7C-0753-483F-B02C-1DBF78E7D6AF}" destId="{AA41D5D8-4A6F-4B82-BB51-96F66D2849F2}" srcOrd="0" destOrd="0" presId="urn:microsoft.com/office/officeart/2005/8/layout/process1"/>
    <dgm:cxn modelId="{E43086F2-3C2D-4264-B396-40BA766F5C87}" type="presOf" srcId="{634208E8-90A6-49C7-9D8B-C4941DF8EE13}" destId="{33370594-5190-41FA-A0EE-7F587690B7AC}" srcOrd="1" destOrd="0" presId="urn:microsoft.com/office/officeart/2005/8/layout/process1"/>
    <dgm:cxn modelId="{7582B4F2-AE57-4C86-9F01-E9F191A96E8D}" type="presOf" srcId="{506056A9-EAEF-4F41-8B26-DDC091EE8E7B}" destId="{E8F21C3C-CB03-450F-A354-2AA060D67B68}" srcOrd="0" destOrd="0" presId="urn:microsoft.com/office/officeart/2005/8/layout/process1"/>
    <dgm:cxn modelId="{C9744776-FF88-416B-8EE1-D226CD384EC5}" type="presParOf" srcId="{F85C76D6-ACC0-4DBC-918E-38144B8864AD}" destId="{D4119524-5720-4913-A36B-DA23817BDE03}" srcOrd="0" destOrd="0" presId="urn:microsoft.com/office/officeart/2005/8/layout/process1"/>
    <dgm:cxn modelId="{E19498C7-4BA9-4CC4-A490-801F6616C224}" type="presParOf" srcId="{F85C76D6-ACC0-4DBC-918E-38144B8864AD}" destId="{2F56540A-4BEE-4E1D-B9EA-A3D5EB484C8A}" srcOrd="1" destOrd="0" presId="urn:microsoft.com/office/officeart/2005/8/layout/process1"/>
    <dgm:cxn modelId="{6AF620CF-15D6-48B5-99E0-BE0F675D2EEC}" type="presParOf" srcId="{2F56540A-4BEE-4E1D-B9EA-A3D5EB484C8A}" destId="{33370594-5190-41FA-A0EE-7F587690B7AC}" srcOrd="0" destOrd="0" presId="urn:microsoft.com/office/officeart/2005/8/layout/process1"/>
    <dgm:cxn modelId="{2446F23D-BA32-4AB9-938B-2A21B943B7AA}" type="presParOf" srcId="{F85C76D6-ACC0-4DBC-918E-38144B8864AD}" destId="{FF705CC1-7883-4961-8E39-260F0D630FCE}" srcOrd="2" destOrd="0" presId="urn:microsoft.com/office/officeart/2005/8/layout/process1"/>
    <dgm:cxn modelId="{A7E5A0E5-CF8E-4773-A8F3-55A13BC7B3C5}" type="presParOf" srcId="{F85C76D6-ACC0-4DBC-918E-38144B8864AD}" destId="{CB17C964-2EE9-4832-B3D3-65C3588DC511}" srcOrd="3" destOrd="0" presId="urn:microsoft.com/office/officeart/2005/8/layout/process1"/>
    <dgm:cxn modelId="{F53A6B16-247D-402D-B72F-C446723C8EE6}" type="presParOf" srcId="{CB17C964-2EE9-4832-B3D3-65C3588DC511}" destId="{AD3AB280-B7F3-420E-8E74-3A61D1A235BC}" srcOrd="0" destOrd="0" presId="urn:microsoft.com/office/officeart/2005/8/layout/process1"/>
    <dgm:cxn modelId="{7FE87118-17DB-4AD2-B047-389B691D958A}" type="presParOf" srcId="{F85C76D6-ACC0-4DBC-918E-38144B8864AD}" destId="{E8F21C3C-CB03-450F-A354-2AA060D67B68}" srcOrd="4" destOrd="0" presId="urn:microsoft.com/office/officeart/2005/8/layout/process1"/>
    <dgm:cxn modelId="{DFF94C65-13B2-437C-89E8-BE051F7CBDFE}" type="presParOf" srcId="{F85C76D6-ACC0-4DBC-918E-38144B8864AD}" destId="{AA41D5D8-4A6F-4B82-BB51-96F66D2849F2}" srcOrd="5" destOrd="0" presId="urn:microsoft.com/office/officeart/2005/8/layout/process1"/>
    <dgm:cxn modelId="{A9635889-816D-4490-8671-881A2DCF5976}" type="presParOf" srcId="{AA41D5D8-4A6F-4B82-BB51-96F66D2849F2}" destId="{AECA1F43-254C-4D17-93A4-B5DDA1BD24A0}" srcOrd="0" destOrd="0" presId="urn:microsoft.com/office/officeart/2005/8/layout/process1"/>
    <dgm:cxn modelId="{1860FAC3-B324-4BF5-832D-F1B76C918662}" type="presParOf" srcId="{F85C76D6-ACC0-4DBC-918E-38144B8864AD}" destId="{57F55E4E-4718-40F9-8E91-75654571D62F}" srcOrd="6" destOrd="0" presId="urn:microsoft.com/office/officeart/2005/8/layout/process1"/>
    <dgm:cxn modelId="{ED73C46E-664F-4041-A139-2B476FC13688}" type="presParOf" srcId="{F85C76D6-ACC0-4DBC-918E-38144B8864AD}" destId="{972D04E6-82A9-4639-A231-B36D4E538F84}" srcOrd="7" destOrd="0" presId="urn:microsoft.com/office/officeart/2005/8/layout/process1"/>
    <dgm:cxn modelId="{DCFF428F-F8C9-4D78-BD82-982D4F4BBB89}" type="presParOf" srcId="{972D04E6-82A9-4639-A231-B36D4E538F84}" destId="{A3A442CC-1B8F-45BA-8D4C-80D1FC3613ED}" srcOrd="0" destOrd="0" presId="urn:microsoft.com/office/officeart/2005/8/layout/process1"/>
    <dgm:cxn modelId="{C752D2DC-2217-4F86-A7A2-89651337F547}" type="presParOf" srcId="{F85C76D6-ACC0-4DBC-918E-38144B8864AD}" destId="{9F107B8B-9BAF-4CA7-A5C5-51F9DC3D91D6}" srcOrd="8" destOrd="0" presId="urn:microsoft.com/office/officeart/2005/8/layout/process1"/>
    <dgm:cxn modelId="{819B90AC-8AFD-494B-AC23-2198D50584A3}" type="presParOf" srcId="{F85C76D6-ACC0-4DBC-918E-38144B8864AD}" destId="{98B4B45C-9031-47BD-BAFC-7A3600CE290C}" srcOrd="9" destOrd="0" presId="urn:microsoft.com/office/officeart/2005/8/layout/process1"/>
    <dgm:cxn modelId="{8F0D292E-C88F-4D6E-B6BB-88D39ECBC0C2}" type="presParOf" srcId="{98B4B45C-9031-47BD-BAFC-7A3600CE290C}" destId="{C72E56F8-FE28-4787-8315-F8A81AED74ED}" srcOrd="0" destOrd="0" presId="urn:microsoft.com/office/officeart/2005/8/layout/process1"/>
    <dgm:cxn modelId="{CF232CF3-7BC7-4A3D-8CF3-E8F36BD35382}" type="presParOf" srcId="{F85C76D6-ACC0-4DBC-918E-38144B8864AD}" destId="{1B65E758-4D85-4525-93B4-3E96628BBD9B}"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C58BB5-1E63-400C-BD5A-30F0AFDC517C}" type="doc">
      <dgm:prSet loTypeId="urn:microsoft.com/office/officeart/2005/8/layout/process1" loCatId="process" qsTypeId="urn:microsoft.com/office/officeart/2005/8/quickstyle/simple1" qsCatId="simple" csTypeId="urn:microsoft.com/office/officeart/2005/8/colors/accent1_2" csCatId="accent1" phldr="1"/>
      <dgm:spPr/>
    </dgm:pt>
    <dgm:pt modelId="{496B0831-6F0E-4B16-914D-826DE4AD9DCF}">
      <dgm:prSet phldrT="[文本]" custT="1"/>
      <dgm:spPr/>
      <dgm:t>
        <a:bodyPr/>
        <a:lstStyle/>
        <a:p>
          <a:r>
            <a:rPr lang="zh-CN" altLang="en-US" sz="2800" dirty="0">
              <a:solidFill>
                <a:schemeClr val="bg1"/>
              </a:solidFill>
            </a:rPr>
            <a:t>开始</a:t>
          </a:r>
          <a:r>
            <a:rPr lang="en-US" altLang="zh-CN" sz="1900" dirty="0"/>
            <a:t>	</a:t>
          </a:r>
          <a:endParaRPr lang="zh-CN" altLang="en-US" sz="1900" dirty="0"/>
        </a:p>
      </dgm:t>
    </dgm:pt>
    <dgm:pt modelId="{8DEA31F0-7B9E-4828-86F8-EC94FBA128E0}" type="parTrans" cxnId="{DB1F7330-3539-48F4-8C91-26E6C0F80FA8}">
      <dgm:prSet/>
      <dgm:spPr/>
      <dgm:t>
        <a:bodyPr/>
        <a:lstStyle/>
        <a:p>
          <a:endParaRPr lang="zh-CN" altLang="en-US"/>
        </a:p>
      </dgm:t>
    </dgm:pt>
    <dgm:pt modelId="{634208E8-90A6-49C7-9D8B-C4941DF8EE13}" type="sibTrans" cxnId="{DB1F7330-3539-48F4-8C91-26E6C0F80FA8}">
      <dgm:prSet/>
      <dgm:spPr/>
      <dgm:t>
        <a:bodyPr/>
        <a:lstStyle/>
        <a:p>
          <a:endParaRPr lang="zh-CN" altLang="en-US"/>
        </a:p>
      </dgm:t>
    </dgm:pt>
    <dgm:pt modelId="{AA0BE03B-A12C-4CFA-9557-299C5C5D2D35}">
      <dgm:prSet phldrT="[文本]" custT="1"/>
      <dgm:spPr>
        <a:solidFill>
          <a:schemeClr val="tx2">
            <a:lumMod val="50000"/>
            <a:lumOff val="50000"/>
          </a:schemeClr>
        </a:solidFill>
      </dgm:spPr>
      <dgm:t>
        <a:bodyPr/>
        <a:lstStyle/>
        <a:p>
          <a:r>
            <a:rPr lang="zh-CN" altLang="en-US" sz="2800" dirty="0"/>
            <a:t>测试计划</a:t>
          </a:r>
        </a:p>
      </dgm:t>
    </dgm:pt>
    <dgm:pt modelId="{7B44D1C2-CF3B-4021-940C-7A847D9F3F23}" type="parTrans" cxnId="{2E1A554D-AAF3-4996-AFB1-CF10CF4CE53A}">
      <dgm:prSet/>
      <dgm:spPr/>
      <dgm:t>
        <a:bodyPr/>
        <a:lstStyle/>
        <a:p>
          <a:endParaRPr lang="zh-CN" altLang="en-US"/>
        </a:p>
      </dgm:t>
    </dgm:pt>
    <dgm:pt modelId="{8CC516D9-EEE7-4412-AF2F-24B0A7CB4584}" type="sibTrans" cxnId="{2E1A554D-AAF3-4996-AFB1-CF10CF4CE53A}">
      <dgm:prSet/>
      <dgm:spPr/>
      <dgm:t>
        <a:bodyPr/>
        <a:lstStyle/>
        <a:p>
          <a:endParaRPr lang="zh-CN" altLang="en-US"/>
        </a:p>
      </dgm:t>
    </dgm:pt>
    <dgm:pt modelId="{506056A9-EAEF-4F41-8B26-DDC091EE8E7B}">
      <dgm:prSet phldrT="[文本]" custT="1"/>
      <dgm:spPr/>
      <dgm:t>
        <a:bodyPr/>
        <a:lstStyle/>
        <a:p>
          <a:r>
            <a:rPr lang="zh-CN" altLang="en-US" sz="2800" dirty="0"/>
            <a:t>测试设计</a:t>
          </a:r>
        </a:p>
      </dgm:t>
    </dgm:pt>
    <dgm:pt modelId="{B376BBB3-6A12-42A1-BA4A-9BB9E17AC396}" type="parTrans" cxnId="{5AD2AC09-D333-4A51-BE00-A011535A8A0A}">
      <dgm:prSet/>
      <dgm:spPr/>
      <dgm:t>
        <a:bodyPr/>
        <a:lstStyle/>
        <a:p>
          <a:endParaRPr lang="zh-CN" altLang="en-US"/>
        </a:p>
      </dgm:t>
    </dgm:pt>
    <dgm:pt modelId="{D939FF7C-0753-483F-B02C-1DBF78E7D6AF}" type="sibTrans" cxnId="{5AD2AC09-D333-4A51-BE00-A011535A8A0A}">
      <dgm:prSet/>
      <dgm:spPr/>
      <dgm:t>
        <a:bodyPr/>
        <a:lstStyle/>
        <a:p>
          <a:endParaRPr lang="zh-CN" altLang="en-US"/>
        </a:p>
      </dgm:t>
    </dgm:pt>
    <dgm:pt modelId="{2471F238-D581-425B-B9FF-C119156CB61A}">
      <dgm:prSet phldrT="[文本]" custT="1"/>
      <dgm:spPr/>
      <dgm:t>
        <a:bodyPr/>
        <a:lstStyle/>
        <a:p>
          <a:r>
            <a:rPr lang="zh-CN" altLang="en-US" sz="2800" dirty="0"/>
            <a:t>测试执行</a:t>
          </a:r>
        </a:p>
      </dgm:t>
    </dgm:pt>
    <dgm:pt modelId="{0BE5D579-7149-4262-B8C6-998AFC6AD5FC}" type="parTrans" cxnId="{2CC6E7B4-5393-4092-A984-15E016519AA6}">
      <dgm:prSet/>
      <dgm:spPr/>
      <dgm:t>
        <a:bodyPr/>
        <a:lstStyle/>
        <a:p>
          <a:endParaRPr lang="zh-CN" altLang="en-US"/>
        </a:p>
      </dgm:t>
    </dgm:pt>
    <dgm:pt modelId="{267F6551-CC71-4C7D-B545-69F7A5F0BA47}" type="sibTrans" cxnId="{2CC6E7B4-5393-4092-A984-15E016519AA6}">
      <dgm:prSet/>
      <dgm:spPr/>
      <dgm:t>
        <a:bodyPr/>
        <a:lstStyle/>
        <a:p>
          <a:endParaRPr lang="zh-CN" altLang="en-US"/>
        </a:p>
      </dgm:t>
    </dgm:pt>
    <dgm:pt modelId="{CE543F6E-AC3C-4231-B68B-E1681915BF4B}">
      <dgm:prSet phldrT="[文本]" custT="1"/>
      <dgm:spPr/>
      <dgm:t>
        <a:bodyPr/>
        <a:lstStyle/>
        <a:p>
          <a:r>
            <a:rPr lang="zh-CN" altLang="en-US" sz="2800" dirty="0"/>
            <a:t>测试总结</a:t>
          </a:r>
        </a:p>
      </dgm:t>
    </dgm:pt>
    <dgm:pt modelId="{EBB982F9-6AD3-41D4-BDD8-426C74BD69CC}" type="parTrans" cxnId="{D6A062C4-7C3E-4B8D-BC31-82F7C0C8FB7F}">
      <dgm:prSet/>
      <dgm:spPr/>
      <dgm:t>
        <a:bodyPr/>
        <a:lstStyle/>
        <a:p>
          <a:endParaRPr lang="zh-CN" altLang="en-US"/>
        </a:p>
      </dgm:t>
    </dgm:pt>
    <dgm:pt modelId="{4B1703B2-751E-4BFE-B780-B6C9D01FBE99}" type="sibTrans" cxnId="{D6A062C4-7C3E-4B8D-BC31-82F7C0C8FB7F}">
      <dgm:prSet/>
      <dgm:spPr/>
      <dgm:t>
        <a:bodyPr/>
        <a:lstStyle/>
        <a:p>
          <a:endParaRPr lang="zh-CN" altLang="en-US"/>
        </a:p>
      </dgm:t>
    </dgm:pt>
    <dgm:pt modelId="{92B4A934-DE58-453A-99B3-56817B48D6FB}">
      <dgm:prSet phldrT="[文本]" custT="1"/>
      <dgm:spPr/>
      <dgm:t>
        <a:bodyPr/>
        <a:lstStyle/>
        <a:p>
          <a:r>
            <a:rPr lang="zh-CN" altLang="en-US" sz="2800" dirty="0"/>
            <a:t>结束</a:t>
          </a:r>
        </a:p>
      </dgm:t>
    </dgm:pt>
    <dgm:pt modelId="{2C540B3B-B5C7-4D74-8E3E-EEE159FE8944}" type="parTrans" cxnId="{03B15C9B-9BB4-40AD-B9FA-3B5DEA9A900B}">
      <dgm:prSet/>
      <dgm:spPr/>
      <dgm:t>
        <a:bodyPr/>
        <a:lstStyle/>
        <a:p>
          <a:endParaRPr lang="zh-CN" altLang="en-US"/>
        </a:p>
      </dgm:t>
    </dgm:pt>
    <dgm:pt modelId="{A7BB5EB8-F0BC-40C5-9299-F95B8B2E120D}" type="sibTrans" cxnId="{03B15C9B-9BB4-40AD-B9FA-3B5DEA9A900B}">
      <dgm:prSet/>
      <dgm:spPr/>
      <dgm:t>
        <a:bodyPr/>
        <a:lstStyle/>
        <a:p>
          <a:endParaRPr lang="zh-CN" altLang="en-US"/>
        </a:p>
      </dgm:t>
    </dgm:pt>
    <dgm:pt modelId="{F85C76D6-ACC0-4DBC-918E-38144B8864AD}" type="pres">
      <dgm:prSet presAssocID="{C2C58BB5-1E63-400C-BD5A-30F0AFDC517C}" presName="Name0" presStyleCnt="0">
        <dgm:presLayoutVars>
          <dgm:dir/>
          <dgm:resizeHandles val="exact"/>
        </dgm:presLayoutVars>
      </dgm:prSet>
      <dgm:spPr/>
    </dgm:pt>
    <dgm:pt modelId="{D4119524-5720-4913-A36B-DA23817BDE03}" type="pres">
      <dgm:prSet presAssocID="{496B0831-6F0E-4B16-914D-826DE4AD9DCF}" presName="node" presStyleLbl="node1" presStyleIdx="0" presStyleCnt="6" custScaleX="104105">
        <dgm:presLayoutVars>
          <dgm:bulletEnabled val="1"/>
        </dgm:presLayoutVars>
      </dgm:prSet>
      <dgm:spPr/>
    </dgm:pt>
    <dgm:pt modelId="{2F56540A-4BEE-4E1D-B9EA-A3D5EB484C8A}" type="pres">
      <dgm:prSet presAssocID="{634208E8-90A6-49C7-9D8B-C4941DF8EE13}" presName="sibTrans" presStyleLbl="sibTrans2D1" presStyleIdx="0" presStyleCnt="5"/>
      <dgm:spPr/>
    </dgm:pt>
    <dgm:pt modelId="{33370594-5190-41FA-A0EE-7F587690B7AC}" type="pres">
      <dgm:prSet presAssocID="{634208E8-90A6-49C7-9D8B-C4941DF8EE13}" presName="connectorText" presStyleLbl="sibTrans2D1" presStyleIdx="0" presStyleCnt="5"/>
      <dgm:spPr/>
    </dgm:pt>
    <dgm:pt modelId="{FF705CC1-7883-4961-8E39-260F0D630FCE}" type="pres">
      <dgm:prSet presAssocID="{AA0BE03B-A12C-4CFA-9557-299C5C5D2D35}" presName="node" presStyleLbl="node1" presStyleIdx="1" presStyleCnt="6">
        <dgm:presLayoutVars>
          <dgm:bulletEnabled val="1"/>
        </dgm:presLayoutVars>
      </dgm:prSet>
      <dgm:spPr/>
    </dgm:pt>
    <dgm:pt modelId="{CB17C964-2EE9-4832-B3D3-65C3588DC511}" type="pres">
      <dgm:prSet presAssocID="{8CC516D9-EEE7-4412-AF2F-24B0A7CB4584}" presName="sibTrans" presStyleLbl="sibTrans2D1" presStyleIdx="1" presStyleCnt="5"/>
      <dgm:spPr/>
    </dgm:pt>
    <dgm:pt modelId="{AD3AB280-B7F3-420E-8E74-3A61D1A235BC}" type="pres">
      <dgm:prSet presAssocID="{8CC516D9-EEE7-4412-AF2F-24B0A7CB4584}" presName="connectorText" presStyleLbl="sibTrans2D1" presStyleIdx="1" presStyleCnt="5"/>
      <dgm:spPr/>
    </dgm:pt>
    <dgm:pt modelId="{E8F21C3C-CB03-450F-A354-2AA060D67B68}" type="pres">
      <dgm:prSet presAssocID="{506056A9-EAEF-4F41-8B26-DDC091EE8E7B}" presName="node" presStyleLbl="node1" presStyleIdx="2" presStyleCnt="6">
        <dgm:presLayoutVars>
          <dgm:bulletEnabled val="1"/>
        </dgm:presLayoutVars>
      </dgm:prSet>
      <dgm:spPr/>
    </dgm:pt>
    <dgm:pt modelId="{AA41D5D8-4A6F-4B82-BB51-96F66D2849F2}" type="pres">
      <dgm:prSet presAssocID="{D939FF7C-0753-483F-B02C-1DBF78E7D6AF}" presName="sibTrans" presStyleLbl="sibTrans2D1" presStyleIdx="2" presStyleCnt="5"/>
      <dgm:spPr/>
    </dgm:pt>
    <dgm:pt modelId="{AECA1F43-254C-4D17-93A4-B5DDA1BD24A0}" type="pres">
      <dgm:prSet presAssocID="{D939FF7C-0753-483F-B02C-1DBF78E7D6AF}" presName="connectorText" presStyleLbl="sibTrans2D1" presStyleIdx="2" presStyleCnt="5"/>
      <dgm:spPr/>
    </dgm:pt>
    <dgm:pt modelId="{57F55E4E-4718-40F9-8E91-75654571D62F}" type="pres">
      <dgm:prSet presAssocID="{2471F238-D581-425B-B9FF-C119156CB61A}" presName="node" presStyleLbl="node1" presStyleIdx="3" presStyleCnt="6">
        <dgm:presLayoutVars>
          <dgm:bulletEnabled val="1"/>
        </dgm:presLayoutVars>
      </dgm:prSet>
      <dgm:spPr/>
    </dgm:pt>
    <dgm:pt modelId="{972D04E6-82A9-4639-A231-B36D4E538F84}" type="pres">
      <dgm:prSet presAssocID="{267F6551-CC71-4C7D-B545-69F7A5F0BA47}" presName="sibTrans" presStyleLbl="sibTrans2D1" presStyleIdx="3" presStyleCnt="5"/>
      <dgm:spPr/>
    </dgm:pt>
    <dgm:pt modelId="{A3A442CC-1B8F-45BA-8D4C-80D1FC3613ED}" type="pres">
      <dgm:prSet presAssocID="{267F6551-CC71-4C7D-B545-69F7A5F0BA47}" presName="connectorText" presStyleLbl="sibTrans2D1" presStyleIdx="3" presStyleCnt="5"/>
      <dgm:spPr/>
    </dgm:pt>
    <dgm:pt modelId="{9F107B8B-9BAF-4CA7-A5C5-51F9DC3D91D6}" type="pres">
      <dgm:prSet presAssocID="{CE543F6E-AC3C-4231-B68B-E1681915BF4B}" presName="node" presStyleLbl="node1" presStyleIdx="4" presStyleCnt="6">
        <dgm:presLayoutVars>
          <dgm:bulletEnabled val="1"/>
        </dgm:presLayoutVars>
      </dgm:prSet>
      <dgm:spPr/>
    </dgm:pt>
    <dgm:pt modelId="{98B4B45C-9031-47BD-BAFC-7A3600CE290C}" type="pres">
      <dgm:prSet presAssocID="{4B1703B2-751E-4BFE-B780-B6C9D01FBE99}" presName="sibTrans" presStyleLbl="sibTrans2D1" presStyleIdx="4" presStyleCnt="5"/>
      <dgm:spPr/>
    </dgm:pt>
    <dgm:pt modelId="{C72E56F8-FE28-4787-8315-F8A81AED74ED}" type="pres">
      <dgm:prSet presAssocID="{4B1703B2-751E-4BFE-B780-B6C9D01FBE99}" presName="connectorText" presStyleLbl="sibTrans2D1" presStyleIdx="4" presStyleCnt="5"/>
      <dgm:spPr/>
    </dgm:pt>
    <dgm:pt modelId="{1B65E758-4D85-4525-93B4-3E96628BBD9B}" type="pres">
      <dgm:prSet presAssocID="{92B4A934-DE58-453A-99B3-56817B48D6FB}" presName="node" presStyleLbl="node1" presStyleIdx="5" presStyleCnt="6">
        <dgm:presLayoutVars>
          <dgm:bulletEnabled val="1"/>
        </dgm:presLayoutVars>
      </dgm:prSet>
      <dgm:spPr/>
    </dgm:pt>
  </dgm:ptLst>
  <dgm:cxnLst>
    <dgm:cxn modelId="{5AD2AC09-D333-4A51-BE00-A011535A8A0A}" srcId="{C2C58BB5-1E63-400C-BD5A-30F0AFDC517C}" destId="{506056A9-EAEF-4F41-8B26-DDC091EE8E7B}" srcOrd="2" destOrd="0" parTransId="{B376BBB3-6A12-42A1-BA4A-9BB9E17AC396}" sibTransId="{D939FF7C-0753-483F-B02C-1DBF78E7D6AF}"/>
    <dgm:cxn modelId="{698A890C-5345-488D-9505-804F1BEFED66}" type="presOf" srcId="{4B1703B2-751E-4BFE-B780-B6C9D01FBE99}" destId="{C72E56F8-FE28-4787-8315-F8A81AED74ED}" srcOrd="1" destOrd="0" presId="urn:microsoft.com/office/officeart/2005/8/layout/process1"/>
    <dgm:cxn modelId="{5B1F3611-E5FD-4E64-9362-16A63F998680}" type="presOf" srcId="{AA0BE03B-A12C-4CFA-9557-299C5C5D2D35}" destId="{FF705CC1-7883-4961-8E39-260F0D630FCE}" srcOrd="0" destOrd="0" presId="urn:microsoft.com/office/officeart/2005/8/layout/process1"/>
    <dgm:cxn modelId="{E1A30914-82ED-4B30-B2FD-94C137C012A5}" type="presOf" srcId="{267F6551-CC71-4C7D-B545-69F7A5F0BA47}" destId="{972D04E6-82A9-4639-A231-B36D4E538F84}" srcOrd="0" destOrd="0" presId="urn:microsoft.com/office/officeart/2005/8/layout/process1"/>
    <dgm:cxn modelId="{3FE98A26-7BD0-4D10-A5BF-A6EFF961DE0F}" type="presOf" srcId="{8CC516D9-EEE7-4412-AF2F-24B0A7CB4584}" destId="{AD3AB280-B7F3-420E-8E74-3A61D1A235BC}" srcOrd="1" destOrd="0" presId="urn:microsoft.com/office/officeart/2005/8/layout/process1"/>
    <dgm:cxn modelId="{DB1F7330-3539-48F4-8C91-26E6C0F80FA8}" srcId="{C2C58BB5-1E63-400C-BD5A-30F0AFDC517C}" destId="{496B0831-6F0E-4B16-914D-826DE4AD9DCF}" srcOrd="0" destOrd="0" parTransId="{8DEA31F0-7B9E-4828-86F8-EC94FBA128E0}" sibTransId="{634208E8-90A6-49C7-9D8B-C4941DF8EE13}"/>
    <dgm:cxn modelId="{C57A9B34-BB92-4E0F-920B-A577323FD957}" type="presOf" srcId="{D939FF7C-0753-483F-B02C-1DBF78E7D6AF}" destId="{AECA1F43-254C-4D17-93A4-B5DDA1BD24A0}" srcOrd="1" destOrd="0" presId="urn:microsoft.com/office/officeart/2005/8/layout/process1"/>
    <dgm:cxn modelId="{FA981442-65CC-49B3-A3FA-FFDC816D5C4A}" type="presOf" srcId="{92B4A934-DE58-453A-99B3-56817B48D6FB}" destId="{1B65E758-4D85-4525-93B4-3E96628BBD9B}" srcOrd="0" destOrd="0" presId="urn:microsoft.com/office/officeart/2005/8/layout/process1"/>
    <dgm:cxn modelId="{6C502742-22C8-47CD-BFF4-38B0C69B8B01}" type="presOf" srcId="{CE543F6E-AC3C-4231-B68B-E1681915BF4B}" destId="{9F107B8B-9BAF-4CA7-A5C5-51F9DC3D91D6}" srcOrd="0" destOrd="0" presId="urn:microsoft.com/office/officeart/2005/8/layout/process1"/>
    <dgm:cxn modelId="{D24F2449-2740-4C1F-A54A-623FA9766DB6}" type="presOf" srcId="{267F6551-CC71-4C7D-B545-69F7A5F0BA47}" destId="{A3A442CC-1B8F-45BA-8D4C-80D1FC3613ED}" srcOrd="1" destOrd="0" presId="urn:microsoft.com/office/officeart/2005/8/layout/process1"/>
    <dgm:cxn modelId="{055CED4B-7129-40CC-866A-1973847F38B4}" type="presOf" srcId="{634208E8-90A6-49C7-9D8B-C4941DF8EE13}" destId="{2F56540A-4BEE-4E1D-B9EA-A3D5EB484C8A}" srcOrd="0" destOrd="0" presId="urn:microsoft.com/office/officeart/2005/8/layout/process1"/>
    <dgm:cxn modelId="{F405224D-5A6F-4A89-9F84-27E19B8E0F1E}" type="presOf" srcId="{496B0831-6F0E-4B16-914D-826DE4AD9DCF}" destId="{D4119524-5720-4913-A36B-DA23817BDE03}" srcOrd="0" destOrd="0" presId="urn:microsoft.com/office/officeart/2005/8/layout/process1"/>
    <dgm:cxn modelId="{2E1A554D-AAF3-4996-AFB1-CF10CF4CE53A}" srcId="{C2C58BB5-1E63-400C-BD5A-30F0AFDC517C}" destId="{AA0BE03B-A12C-4CFA-9557-299C5C5D2D35}" srcOrd="1" destOrd="0" parTransId="{7B44D1C2-CF3B-4021-940C-7A847D9F3F23}" sibTransId="{8CC516D9-EEE7-4412-AF2F-24B0A7CB4584}"/>
    <dgm:cxn modelId="{F1FEA881-9766-402E-8748-83950768E097}" type="presOf" srcId="{4B1703B2-751E-4BFE-B780-B6C9D01FBE99}" destId="{98B4B45C-9031-47BD-BAFC-7A3600CE290C}" srcOrd="0" destOrd="0" presId="urn:microsoft.com/office/officeart/2005/8/layout/process1"/>
    <dgm:cxn modelId="{03B15C9B-9BB4-40AD-B9FA-3B5DEA9A900B}" srcId="{C2C58BB5-1E63-400C-BD5A-30F0AFDC517C}" destId="{92B4A934-DE58-453A-99B3-56817B48D6FB}" srcOrd="5" destOrd="0" parTransId="{2C540B3B-B5C7-4D74-8E3E-EEE159FE8944}" sibTransId="{A7BB5EB8-F0BC-40C5-9299-F95B8B2E120D}"/>
    <dgm:cxn modelId="{03D473B0-8D18-48E3-9F54-EAB5B2A30D36}" type="presOf" srcId="{C2C58BB5-1E63-400C-BD5A-30F0AFDC517C}" destId="{F85C76D6-ACC0-4DBC-918E-38144B8864AD}" srcOrd="0" destOrd="0" presId="urn:microsoft.com/office/officeart/2005/8/layout/process1"/>
    <dgm:cxn modelId="{2CC6E7B4-5393-4092-A984-15E016519AA6}" srcId="{C2C58BB5-1E63-400C-BD5A-30F0AFDC517C}" destId="{2471F238-D581-425B-B9FF-C119156CB61A}" srcOrd="3" destOrd="0" parTransId="{0BE5D579-7149-4262-B8C6-998AFC6AD5FC}" sibTransId="{267F6551-CC71-4C7D-B545-69F7A5F0BA47}"/>
    <dgm:cxn modelId="{6674F9B9-147E-449A-A4EA-C3FE49D52A99}" type="presOf" srcId="{2471F238-D581-425B-B9FF-C119156CB61A}" destId="{57F55E4E-4718-40F9-8E91-75654571D62F}" srcOrd="0" destOrd="0" presId="urn:microsoft.com/office/officeart/2005/8/layout/process1"/>
    <dgm:cxn modelId="{D6A062C4-7C3E-4B8D-BC31-82F7C0C8FB7F}" srcId="{C2C58BB5-1E63-400C-BD5A-30F0AFDC517C}" destId="{CE543F6E-AC3C-4231-B68B-E1681915BF4B}" srcOrd="4" destOrd="0" parTransId="{EBB982F9-6AD3-41D4-BDD8-426C74BD69CC}" sibTransId="{4B1703B2-751E-4BFE-B780-B6C9D01FBE99}"/>
    <dgm:cxn modelId="{2DA459CC-90ED-4101-B702-C627AD1C743F}" type="presOf" srcId="{8CC516D9-EEE7-4412-AF2F-24B0A7CB4584}" destId="{CB17C964-2EE9-4832-B3D3-65C3588DC511}" srcOrd="0" destOrd="0" presId="urn:microsoft.com/office/officeart/2005/8/layout/process1"/>
    <dgm:cxn modelId="{0CC81DEB-FD05-4498-8740-31C539C7C0EC}" type="presOf" srcId="{D939FF7C-0753-483F-B02C-1DBF78E7D6AF}" destId="{AA41D5D8-4A6F-4B82-BB51-96F66D2849F2}" srcOrd="0" destOrd="0" presId="urn:microsoft.com/office/officeart/2005/8/layout/process1"/>
    <dgm:cxn modelId="{E43086F2-3C2D-4264-B396-40BA766F5C87}" type="presOf" srcId="{634208E8-90A6-49C7-9D8B-C4941DF8EE13}" destId="{33370594-5190-41FA-A0EE-7F587690B7AC}" srcOrd="1" destOrd="0" presId="urn:microsoft.com/office/officeart/2005/8/layout/process1"/>
    <dgm:cxn modelId="{7582B4F2-AE57-4C86-9F01-E9F191A96E8D}" type="presOf" srcId="{506056A9-EAEF-4F41-8B26-DDC091EE8E7B}" destId="{E8F21C3C-CB03-450F-A354-2AA060D67B68}" srcOrd="0" destOrd="0" presId="urn:microsoft.com/office/officeart/2005/8/layout/process1"/>
    <dgm:cxn modelId="{C9744776-FF88-416B-8EE1-D226CD384EC5}" type="presParOf" srcId="{F85C76D6-ACC0-4DBC-918E-38144B8864AD}" destId="{D4119524-5720-4913-A36B-DA23817BDE03}" srcOrd="0" destOrd="0" presId="urn:microsoft.com/office/officeart/2005/8/layout/process1"/>
    <dgm:cxn modelId="{E19498C7-4BA9-4CC4-A490-801F6616C224}" type="presParOf" srcId="{F85C76D6-ACC0-4DBC-918E-38144B8864AD}" destId="{2F56540A-4BEE-4E1D-B9EA-A3D5EB484C8A}" srcOrd="1" destOrd="0" presId="urn:microsoft.com/office/officeart/2005/8/layout/process1"/>
    <dgm:cxn modelId="{6AF620CF-15D6-48B5-99E0-BE0F675D2EEC}" type="presParOf" srcId="{2F56540A-4BEE-4E1D-B9EA-A3D5EB484C8A}" destId="{33370594-5190-41FA-A0EE-7F587690B7AC}" srcOrd="0" destOrd="0" presId="urn:microsoft.com/office/officeart/2005/8/layout/process1"/>
    <dgm:cxn modelId="{2446F23D-BA32-4AB9-938B-2A21B943B7AA}" type="presParOf" srcId="{F85C76D6-ACC0-4DBC-918E-38144B8864AD}" destId="{FF705CC1-7883-4961-8E39-260F0D630FCE}" srcOrd="2" destOrd="0" presId="urn:microsoft.com/office/officeart/2005/8/layout/process1"/>
    <dgm:cxn modelId="{A7E5A0E5-CF8E-4773-A8F3-55A13BC7B3C5}" type="presParOf" srcId="{F85C76D6-ACC0-4DBC-918E-38144B8864AD}" destId="{CB17C964-2EE9-4832-B3D3-65C3588DC511}" srcOrd="3" destOrd="0" presId="urn:microsoft.com/office/officeart/2005/8/layout/process1"/>
    <dgm:cxn modelId="{F53A6B16-247D-402D-B72F-C446723C8EE6}" type="presParOf" srcId="{CB17C964-2EE9-4832-B3D3-65C3588DC511}" destId="{AD3AB280-B7F3-420E-8E74-3A61D1A235BC}" srcOrd="0" destOrd="0" presId="urn:microsoft.com/office/officeart/2005/8/layout/process1"/>
    <dgm:cxn modelId="{7FE87118-17DB-4AD2-B047-389B691D958A}" type="presParOf" srcId="{F85C76D6-ACC0-4DBC-918E-38144B8864AD}" destId="{E8F21C3C-CB03-450F-A354-2AA060D67B68}" srcOrd="4" destOrd="0" presId="urn:microsoft.com/office/officeart/2005/8/layout/process1"/>
    <dgm:cxn modelId="{DFF94C65-13B2-437C-89E8-BE051F7CBDFE}" type="presParOf" srcId="{F85C76D6-ACC0-4DBC-918E-38144B8864AD}" destId="{AA41D5D8-4A6F-4B82-BB51-96F66D2849F2}" srcOrd="5" destOrd="0" presId="urn:microsoft.com/office/officeart/2005/8/layout/process1"/>
    <dgm:cxn modelId="{A9635889-816D-4490-8671-881A2DCF5976}" type="presParOf" srcId="{AA41D5D8-4A6F-4B82-BB51-96F66D2849F2}" destId="{AECA1F43-254C-4D17-93A4-B5DDA1BD24A0}" srcOrd="0" destOrd="0" presId="urn:microsoft.com/office/officeart/2005/8/layout/process1"/>
    <dgm:cxn modelId="{1860FAC3-B324-4BF5-832D-F1B76C918662}" type="presParOf" srcId="{F85C76D6-ACC0-4DBC-918E-38144B8864AD}" destId="{57F55E4E-4718-40F9-8E91-75654571D62F}" srcOrd="6" destOrd="0" presId="urn:microsoft.com/office/officeart/2005/8/layout/process1"/>
    <dgm:cxn modelId="{ED73C46E-664F-4041-A139-2B476FC13688}" type="presParOf" srcId="{F85C76D6-ACC0-4DBC-918E-38144B8864AD}" destId="{972D04E6-82A9-4639-A231-B36D4E538F84}" srcOrd="7" destOrd="0" presId="urn:microsoft.com/office/officeart/2005/8/layout/process1"/>
    <dgm:cxn modelId="{DCFF428F-F8C9-4D78-BD82-982D4F4BBB89}" type="presParOf" srcId="{972D04E6-82A9-4639-A231-B36D4E538F84}" destId="{A3A442CC-1B8F-45BA-8D4C-80D1FC3613ED}" srcOrd="0" destOrd="0" presId="urn:microsoft.com/office/officeart/2005/8/layout/process1"/>
    <dgm:cxn modelId="{C752D2DC-2217-4F86-A7A2-89651337F547}" type="presParOf" srcId="{F85C76D6-ACC0-4DBC-918E-38144B8864AD}" destId="{9F107B8B-9BAF-4CA7-A5C5-51F9DC3D91D6}" srcOrd="8" destOrd="0" presId="urn:microsoft.com/office/officeart/2005/8/layout/process1"/>
    <dgm:cxn modelId="{819B90AC-8AFD-494B-AC23-2198D50584A3}" type="presParOf" srcId="{F85C76D6-ACC0-4DBC-918E-38144B8864AD}" destId="{98B4B45C-9031-47BD-BAFC-7A3600CE290C}" srcOrd="9" destOrd="0" presId="urn:microsoft.com/office/officeart/2005/8/layout/process1"/>
    <dgm:cxn modelId="{8F0D292E-C88F-4D6E-B6BB-88D39ECBC0C2}" type="presParOf" srcId="{98B4B45C-9031-47BD-BAFC-7A3600CE290C}" destId="{C72E56F8-FE28-4787-8315-F8A81AED74ED}" srcOrd="0" destOrd="0" presId="urn:microsoft.com/office/officeart/2005/8/layout/process1"/>
    <dgm:cxn modelId="{CF232CF3-7BC7-4A3D-8CF3-E8F36BD35382}" type="presParOf" srcId="{F85C76D6-ACC0-4DBC-918E-38144B8864AD}" destId="{1B65E758-4D85-4525-93B4-3E96628BBD9B}"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C58BB5-1E63-400C-BD5A-30F0AFDC517C}" type="doc">
      <dgm:prSet loTypeId="urn:microsoft.com/office/officeart/2005/8/layout/process1" loCatId="process" qsTypeId="urn:microsoft.com/office/officeart/2005/8/quickstyle/simple1" qsCatId="simple" csTypeId="urn:microsoft.com/office/officeart/2005/8/colors/accent1_2" csCatId="accent1" phldr="1"/>
      <dgm:spPr/>
    </dgm:pt>
    <dgm:pt modelId="{496B0831-6F0E-4B16-914D-826DE4AD9DCF}">
      <dgm:prSet phldrT="[文本]" custT="1"/>
      <dgm:spPr/>
      <dgm:t>
        <a:bodyPr/>
        <a:lstStyle/>
        <a:p>
          <a:r>
            <a:rPr lang="zh-CN" altLang="en-US" sz="2800" dirty="0"/>
            <a:t>开始</a:t>
          </a:r>
          <a:r>
            <a:rPr lang="en-US" altLang="zh-CN" sz="2100" dirty="0"/>
            <a:t>	</a:t>
          </a:r>
          <a:endParaRPr lang="zh-CN" altLang="en-US" sz="2100" dirty="0"/>
        </a:p>
      </dgm:t>
    </dgm:pt>
    <dgm:pt modelId="{8DEA31F0-7B9E-4828-86F8-EC94FBA128E0}" type="parTrans" cxnId="{DB1F7330-3539-48F4-8C91-26E6C0F80FA8}">
      <dgm:prSet/>
      <dgm:spPr/>
      <dgm:t>
        <a:bodyPr/>
        <a:lstStyle/>
        <a:p>
          <a:endParaRPr lang="zh-CN" altLang="en-US"/>
        </a:p>
      </dgm:t>
    </dgm:pt>
    <dgm:pt modelId="{634208E8-90A6-49C7-9D8B-C4941DF8EE13}" type="sibTrans" cxnId="{DB1F7330-3539-48F4-8C91-26E6C0F80FA8}">
      <dgm:prSet/>
      <dgm:spPr/>
      <dgm:t>
        <a:bodyPr/>
        <a:lstStyle/>
        <a:p>
          <a:endParaRPr lang="zh-CN" altLang="en-US"/>
        </a:p>
      </dgm:t>
    </dgm:pt>
    <dgm:pt modelId="{AA0BE03B-A12C-4CFA-9557-299C5C5D2D35}">
      <dgm:prSet phldrT="[文本]" custT="1"/>
      <dgm:spPr/>
      <dgm:t>
        <a:bodyPr/>
        <a:lstStyle/>
        <a:p>
          <a:r>
            <a:rPr lang="zh-CN" altLang="en-US" sz="2800" dirty="0"/>
            <a:t>测试计划</a:t>
          </a:r>
        </a:p>
      </dgm:t>
    </dgm:pt>
    <dgm:pt modelId="{7B44D1C2-CF3B-4021-940C-7A847D9F3F23}" type="parTrans" cxnId="{2E1A554D-AAF3-4996-AFB1-CF10CF4CE53A}">
      <dgm:prSet/>
      <dgm:spPr/>
      <dgm:t>
        <a:bodyPr/>
        <a:lstStyle/>
        <a:p>
          <a:endParaRPr lang="zh-CN" altLang="en-US"/>
        </a:p>
      </dgm:t>
    </dgm:pt>
    <dgm:pt modelId="{8CC516D9-EEE7-4412-AF2F-24B0A7CB4584}" type="sibTrans" cxnId="{2E1A554D-AAF3-4996-AFB1-CF10CF4CE53A}">
      <dgm:prSet/>
      <dgm:spPr/>
      <dgm:t>
        <a:bodyPr/>
        <a:lstStyle/>
        <a:p>
          <a:endParaRPr lang="zh-CN" altLang="en-US"/>
        </a:p>
      </dgm:t>
    </dgm:pt>
    <dgm:pt modelId="{506056A9-EAEF-4F41-8B26-DDC091EE8E7B}">
      <dgm:prSet phldrT="[文本]" custT="1"/>
      <dgm:spPr>
        <a:solidFill>
          <a:schemeClr val="tx2">
            <a:lumMod val="50000"/>
            <a:lumOff val="50000"/>
          </a:schemeClr>
        </a:solidFill>
      </dgm:spPr>
      <dgm:t>
        <a:bodyPr/>
        <a:lstStyle/>
        <a:p>
          <a:r>
            <a:rPr lang="zh-CN" altLang="en-US" sz="2800" dirty="0"/>
            <a:t>测试设计</a:t>
          </a:r>
        </a:p>
      </dgm:t>
    </dgm:pt>
    <dgm:pt modelId="{B376BBB3-6A12-42A1-BA4A-9BB9E17AC396}" type="parTrans" cxnId="{5AD2AC09-D333-4A51-BE00-A011535A8A0A}">
      <dgm:prSet/>
      <dgm:spPr/>
      <dgm:t>
        <a:bodyPr/>
        <a:lstStyle/>
        <a:p>
          <a:endParaRPr lang="zh-CN" altLang="en-US"/>
        </a:p>
      </dgm:t>
    </dgm:pt>
    <dgm:pt modelId="{D939FF7C-0753-483F-B02C-1DBF78E7D6AF}" type="sibTrans" cxnId="{5AD2AC09-D333-4A51-BE00-A011535A8A0A}">
      <dgm:prSet/>
      <dgm:spPr/>
      <dgm:t>
        <a:bodyPr/>
        <a:lstStyle/>
        <a:p>
          <a:endParaRPr lang="zh-CN" altLang="en-US"/>
        </a:p>
      </dgm:t>
    </dgm:pt>
    <dgm:pt modelId="{2471F238-D581-425B-B9FF-C119156CB61A}">
      <dgm:prSet phldrT="[文本]" custT="1"/>
      <dgm:spPr/>
      <dgm:t>
        <a:bodyPr/>
        <a:lstStyle/>
        <a:p>
          <a:r>
            <a:rPr lang="zh-CN" altLang="en-US" sz="2800" dirty="0"/>
            <a:t>测试执行</a:t>
          </a:r>
        </a:p>
      </dgm:t>
    </dgm:pt>
    <dgm:pt modelId="{0BE5D579-7149-4262-B8C6-998AFC6AD5FC}" type="parTrans" cxnId="{2CC6E7B4-5393-4092-A984-15E016519AA6}">
      <dgm:prSet/>
      <dgm:spPr/>
      <dgm:t>
        <a:bodyPr/>
        <a:lstStyle/>
        <a:p>
          <a:endParaRPr lang="zh-CN" altLang="en-US"/>
        </a:p>
      </dgm:t>
    </dgm:pt>
    <dgm:pt modelId="{267F6551-CC71-4C7D-B545-69F7A5F0BA47}" type="sibTrans" cxnId="{2CC6E7B4-5393-4092-A984-15E016519AA6}">
      <dgm:prSet/>
      <dgm:spPr/>
      <dgm:t>
        <a:bodyPr/>
        <a:lstStyle/>
        <a:p>
          <a:endParaRPr lang="zh-CN" altLang="en-US"/>
        </a:p>
      </dgm:t>
    </dgm:pt>
    <dgm:pt modelId="{CE543F6E-AC3C-4231-B68B-E1681915BF4B}">
      <dgm:prSet phldrT="[文本]" custT="1"/>
      <dgm:spPr/>
      <dgm:t>
        <a:bodyPr/>
        <a:lstStyle/>
        <a:p>
          <a:r>
            <a:rPr lang="zh-CN" altLang="en-US" sz="2800" dirty="0"/>
            <a:t>测试总结</a:t>
          </a:r>
        </a:p>
      </dgm:t>
    </dgm:pt>
    <dgm:pt modelId="{EBB982F9-6AD3-41D4-BDD8-426C74BD69CC}" type="parTrans" cxnId="{D6A062C4-7C3E-4B8D-BC31-82F7C0C8FB7F}">
      <dgm:prSet/>
      <dgm:spPr/>
      <dgm:t>
        <a:bodyPr/>
        <a:lstStyle/>
        <a:p>
          <a:endParaRPr lang="zh-CN" altLang="en-US"/>
        </a:p>
      </dgm:t>
    </dgm:pt>
    <dgm:pt modelId="{4B1703B2-751E-4BFE-B780-B6C9D01FBE99}" type="sibTrans" cxnId="{D6A062C4-7C3E-4B8D-BC31-82F7C0C8FB7F}">
      <dgm:prSet/>
      <dgm:spPr/>
      <dgm:t>
        <a:bodyPr/>
        <a:lstStyle/>
        <a:p>
          <a:endParaRPr lang="zh-CN" altLang="en-US"/>
        </a:p>
      </dgm:t>
    </dgm:pt>
    <dgm:pt modelId="{92B4A934-DE58-453A-99B3-56817B48D6FB}">
      <dgm:prSet phldrT="[文本]" custT="1"/>
      <dgm:spPr/>
      <dgm:t>
        <a:bodyPr/>
        <a:lstStyle/>
        <a:p>
          <a:r>
            <a:rPr lang="zh-CN" altLang="en-US" sz="2800" dirty="0"/>
            <a:t>结束</a:t>
          </a:r>
        </a:p>
      </dgm:t>
    </dgm:pt>
    <dgm:pt modelId="{2C540B3B-B5C7-4D74-8E3E-EEE159FE8944}" type="parTrans" cxnId="{03B15C9B-9BB4-40AD-B9FA-3B5DEA9A900B}">
      <dgm:prSet/>
      <dgm:spPr/>
      <dgm:t>
        <a:bodyPr/>
        <a:lstStyle/>
        <a:p>
          <a:endParaRPr lang="zh-CN" altLang="en-US"/>
        </a:p>
      </dgm:t>
    </dgm:pt>
    <dgm:pt modelId="{A7BB5EB8-F0BC-40C5-9299-F95B8B2E120D}" type="sibTrans" cxnId="{03B15C9B-9BB4-40AD-B9FA-3B5DEA9A900B}">
      <dgm:prSet/>
      <dgm:spPr/>
      <dgm:t>
        <a:bodyPr/>
        <a:lstStyle/>
        <a:p>
          <a:endParaRPr lang="zh-CN" altLang="en-US"/>
        </a:p>
      </dgm:t>
    </dgm:pt>
    <dgm:pt modelId="{F85C76D6-ACC0-4DBC-918E-38144B8864AD}" type="pres">
      <dgm:prSet presAssocID="{C2C58BB5-1E63-400C-BD5A-30F0AFDC517C}" presName="Name0" presStyleCnt="0">
        <dgm:presLayoutVars>
          <dgm:dir/>
          <dgm:resizeHandles val="exact"/>
        </dgm:presLayoutVars>
      </dgm:prSet>
      <dgm:spPr/>
    </dgm:pt>
    <dgm:pt modelId="{D4119524-5720-4913-A36B-DA23817BDE03}" type="pres">
      <dgm:prSet presAssocID="{496B0831-6F0E-4B16-914D-826DE4AD9DCF}" presName="node" presStyleLbl="node1" presStyleIdx="0" presStyleCnt="6" custScaleX="104105">
        <dgm:presLayoutVars>
          <dgm:bulletEnabled val="1"/>
        </dgm:presLayoutVars>
      </dgm:prSet>
      <dgm:spPr/>
    </dgm:pt>
    <dgm:pt modelId="{2F56540A-4BEE-4E1D-B9EA-A3D5EB484C8A}" type="pres">
      <dgm:prSet presAssocID="{634208E8-90A6-49C7-9D8B-C4941DF8EE13}" presName="sibTrans" presStyleLbl="sibTrans2D1" presStyleIdx="0" presStyleCnt="5"/>
      <dgm:spPr/>
    </dgm:pt>
    <dgm:pt modelId="{33370594-5190-41FA-A0EE-7F587690B7AC}" type="pres">
      <dgm:prSet presAssocID="{634208E8-90A6-49C7-9D8B-C4941DF8EE13}" presName="connectorText" presStyleLbl="sibTrans2D1" presStyleIdx="0" presStyleCnt="5"/>
      <dgm:spPr/>
    </dgm:pt>
    <dgm:pt modelId="{FF705CC1-7883-4961-8E39-260F0D630FCE}" type="pres">
      <dgm:prSet presAssocID="{AA0BE03B-A12C-4CFA-9557-299C5C5D2D35}" presName="node" presStyleLbl="node1" presStyleIdx="1" presStyleCnt="6">
        <dgm:presLayoutVars>
          <dgm:bulletEnabled val="1"/>
        </dgm:presLayoutVars>
      </dgm:prSet>
      <dgm:spPr/>
    </dgm:pt>
    <dgm:pt modelId="{CB17C964-2EE9-4832-B3D3-65C3588DC511}" type="pres">
      <dgm:prSet presAssocID="{8CC516D9-EEE7-4412-AF2F-24B0A7CB4584}" presName="sibTrans" presStyleLbl="sibTrans2D1" presStyleIdx="1" presStyleCnt="5"/>
      <dgm:spPr/>
    </dgm:pt>
    <dgm:pt modelId="{AD3AB280-B7F3-420E-8E74-3A61D1A235BC}" type="pres">
      <dgm:prSet presAssocID="{8CC516D9-EEE7-4412-AF2F-24B0A7CB4584}" presName="connectorText" presStyleLbl="sibTrans2D1" presStyleIdx="1" presStyleCnt="5"/>
      <dgm:spPr/>
    </dgm:pt>
    <dgm:pt modelId="{E8F21C3C-CB03-450F-A354-2AA060D67B68}" type="pres">
      <dgm:prSet presAssocID="{506056A9-EAEF-4F41-8B26-DDC091EE8E7B}" presName="node" presStyleLbl="node1" presStyleIdx="2" presStyleCnt="6">
        <dgm:presLayoutVars>
          <dgm:bulletEnabled val="1"/>
        </dgm:presLayoutVars>
      </dgm:prSet>
      <dgm:spPr/>
    </dgm:pt>
    <dgm:pt modelId="{AA41D5D8-4A6F-4B82-BB51-96F66D2849F2}" type="pres">
      <dgm:prSet presAssocID="{D939FF7C-0753-483F-B02C-1DBF78E7D6AF}" presName="sibTrans" presStyleLbl="sibTrans2D1" presStyleIdx="2" presStyleCnt="5"/>
      <dgm:spPr/>
    </dgm:pt>
    <dgm:pt modelId="{AECA1F43-254C-4D17-93A4-B5DDA1BD24A0}" type="pres">
      <dgm:prSet presAssocID="{D939FF7C-0753-483F-B02C-1DBF78E7D6AF}" presName="connectorText" presStyleLbl="sibTrans2D1" presStyleIdx="2" presStyleCnt="5"/>
      <dgm:spPr/>
    </dgm:pt>
    <dgm:pt modelId="{57F55E4E-4718-40F9-8E91-75654571D62F}" type="pres">
      <dgm:prSet presAssocID="{2471F238-D581-425B-B9FF-C119156CB61A}" presName="node" presStyleLbl="node1" presStyleIdx="3" presStyleCnt="6">
        <dgm:presLayoutVars>
          <dgm:bulletEnabled val="1"/>
        </dgm:presLayoutVars>
      </dgm:prSet>
      <dgm:spPr/>
    </dgm:pt>
    <dgm:pt modelId="{972D04E6-82A9-4639-A231-B36D4E538F84}" type="pres">
      <dgm:prSet presAssocID="{267F6551-CC71-4C7D-B545-69F7A5F0BA47}" presName="sibTrans" presStyleLbl="sibTrans2D1" presStyleIdx="3" presStyleCnt="5"/>
      <dgm:spPr/>
    </dgm:pt>
    <dgm:pt modelId="{A3A442CC-1B8F-45BA-8D4C-80D1FC3613ED}" type="pres">
      <dgm:prSet presAssocID="{267F6551-CC71-4C7D-B545-69F7A5F0BA47}" presName="connectorText" presStyleLbl="sibTrans2D1" presStyleIdx="3" presStyleCnt="5"/>
      <dgm:spPr/>
    </dgm:pt>
    <dgm:pt modelId="{9F107B8B-9BAF-4CA7-A5C5-51F9DC3D91D6}" type="pres">
      <dgm:prSet presAssocID="{CE543F6E-AC3C-4231-B68B-E1681915BF4B}" presName="node" presStyleLbl="node1" presStyleIdx="4" presStyleCnt="6">
        <dgm:presLayoutVars>
          <dgm:bulletEnabled val="1"/>
        </dgm:presLayoutVars>
      </dgm:prSet>
      <dgm:spPr/>
    </dgm:pt>
    <dgm:pt modelId="{98B4B45C-9031-47BD-BAFC-7A3600CE290C}" type="pres">
      <dgm:prSet presAssocID="{4B1703B2-751E-4BFE-B780-B6C9D01FBE99}" presName="sibTrans" presStyleLbl="sibTrans2D1" presStyleIdx="4" presStyleCnt="5"/>
      <dgm:spPr/>
    </dgm:pt>
    <dgm:pt modelId="{C72E56F8-FE28-4787-8315-F8A81AED74ED}" type="pres">
      <dgm:prSet presAssocID="{4B1703B2-751E-4BFE-B780-B6C9D01FBE99}" presName="connectorText" presStyleLbl="sibTrans2D1" presStyleIdx="4" presStyleCnt="5"/>
      <dgm:spPr/>
    </dgm:pt>
    <dgm:pt modelId="{1B65E758-4D85-4525-93B4-3E96628BBD9B}" type="pres">
      <dgm:prSet presAssocID="{92B4A934-DE58-453A-99B3-56817B48D6FB}" presName="node" presStyleLbl="node1" presStyleIdx="5" presStyleCnt="6">
        <dgm:presLayoutVars>
          <dgm:bulletEnabled val="1"/>
        </dgm:presLayoutVars>
      </dgm:prSet>
      <dgm:spPr/>
    </dgm:pt>
  </dgm:ptLst>
  <dgm:cxnLst>
    <dgm:cxn modelId="{5AD2AC09-D333-4A51-BE00-A011535A8A0A}" srcId="{C2C58BB5-1E63-400C-BD5A-30F0AFDC517C}" destId="{506056A9-EAEF-4F41-8B26-DDC091EE8E7B}" srcOrd="2" destOrd="0" parTransId="{B376BBB3-6A12-42A1-BA4A-9BB9E17AC396}" sibTransId="{D939FF7C-0753-483F-B02C-1DBF78E7D6AF}"/>
    <dgm:cxn modelId="{698A890C-5345-488D-9505-804F1BEFED66}" type="presOf" srcId="{4B1703B2-751E-4BFE-B780-B6C9D01FBE99}" destId="{C72E56F8-FE28-4787-8315-F8A81AED74ED}" srcOrd="1" destOrd="0" presId="urn:microsoft.com/office/officeart/2005/8/layout/process1"/>
    <dgm:cxn modelId="{5B1F3611-E5FD-4E64-9362-16A63F998680}" type="presOf" srcId="{AA0BE03B-A12C-4CFA-9557-299C5C5D2D35}" destId="{FF705CC1-7883-4961-8E39-260F0D630FCE}" srcOrd="0" destOrd="0" presId="urn:microsoft.com/office/officeart/2005/8/layout/process1"/>
    <dgm:cxn modelId="{E1A30914-82ED-4B30-B2FD-94C137C012A5}" type="presOf" srcId="{267F6551-CC71-4C7D-B545-69F7A5F0BA47}" destId="{972D04E6-82A9-4639-A231-B36D4E538F84}" srcOrd="0" destOrd="0" presId="urn:microsoft.com/office/officeart/2005/8/layout/process1"/>
    <dgm:cxn modelId="{3FE98A26-7BD0-4D10-A5BF-A6EFF961DE0F}" type="presOf" srcId="{8CC516D9-EEE7-4412-AF2F-24B0A7CB4584}" destId="{AD3AB280-B7F3-420E-8E74-3A61D1A235BC}" srcOrd="1" destOrd="0" presId="urn:microsoft.com/office/officeart/2005/8/layout/process1"/>
    <dgm:cxn modelId="{DB1F7330-3539-48F4-8C91-26E6C0F80FA8}" srcId="{C2C58BB5-1E63-400C-BD5A-30F0AFDC517C}" destId="{496B0831-6F0E-4B16-914D-826DE4AD9DCF}" srcOrd="0" destOrd="0" parTransId="{8DEA31F0-7B9E-4828-86F8-EC94FBA128E0}" sibTransId="{634208E8-90A6-49C7-9D8B-C4941DF8EE13}"/>
    <dgm:cxn modelId="{C57A9B34-BB92-4E0F-920B-A577323FD957}" type="presOf" srcId="{D939FF7C-0753-483F-B02C-1DBF78E7D6AF}" destId="{AECA1F43-254C-4D17-93A4-B5DDA1BD24A0}" srcOrd="1" destOrd="0" presId="urn:microsoft.com/office/officeart/2005/8/layout/process1"/>
    <dgm:cxn modelId="{FA981442-65CC-49B3-A3FA-FFDC816D5C4A}" type="presOf" srcId="{92B4A934-DE58-453A-99B3-56817B48D6FB}" destId="{1B65E758-4D85-4525-93B4-3E96628BBD9B}" srcOrd="0" destOrd="0" presId="urn:microsoft.com/office/officeart/2005/8/layout/process1"/>
    <dgm:cxn modelId="{6C502742-22C8-47CD-BFF4-38B0C69B8B01}" type="presOf" srcId="{CE543F6E-AC3C-4231-B68B-E1681915BF4B}" destId="{9F107B8B-9BAF-4CA7-A5C5-51F9DC3D91D6}" srcOrd="0" destOrd="0" presId="urn:microsoft.com/office/officeart/2005/8/layout/process1"/>
    <dgm:cxn modelId="{D24F2449-2740-4C1F-A54A-623FA9766DB6}" type="presOf" srcId="{267F6551-CC71-4C7D-B545-69F7A5F0BA47}" destId="{A3A442CC-1B8F-45BA-8D4C-80D1FC3613ED}" srcOrd="1" destOrd="0" presId="urn:microsoft.com/office/officeart/2005/8/layout/process1"/>
    <dgm:cxn modelId="{055CED4B-7129-40CC-866A-1973847F38B4}" type="presOf" srcId="{634208E8-90A6-49C7-9D8B-C4941DF8EE13}" destId="{2F56540A-4BEE-4E1D-B9EA-A3D5EB484C8A}" srcOrd="0" destOrd="0" presId="urn:microsoft.com/office/officeart/2005/8/layout/process1"/>
    <dgm:cxn modelId="{F405224D-5A6F-4A89-9F84-27E19B8E0F1E}" type="presOf" srcId="{496B0831-6F0E-4B16-914D-826DE4AD9DCF}" destId="{D4119524-5720-4913-A36B-DA23817BDE03}" srcOrd="0" destOrd="0" presId="urn:microsoft.com/office/officeart/2005/8/layout/process1"/>
    <dgm:cxn modelId="{2E1A554D-AAF3-4996-AFB1-CF10CF4CE53A}" srcId="{C2C58BB5-1E63-400C-BD5A-30F0AFDC517C}" destId="{AA0BE03B-A12C-4CFA-9557-299C5C5D2D35}" srcOrd="1" destOrd="0" parTransId="{7B44D1C2-CF3B-4021-940C-7A847D9F3F23}" sibTransId="{8CC516D9-EEE7-4412-AF2F-24B0A7CB4584}"/>
    <dgm:cxn modelId="{F1FEA881-9766-402E-8748-83950768E097}" type="presOf" srcId="{4B1703B2-751E-4BFE-B780-B6C9D01FBE99}" destId="{98B4B45C-9031-47BD-BAFC-7A3600CE290C}" srcOrd="0" destOrd="0" presId="urn:microsoft.com/office/officeart/2005/8/layout/process1"/>
    <dgm:cxn modelId="{03B15C9B-9BB4-40AD-B9FA-3B5DEA9A900B}" srcId="{C2C58BB5-1E63-400C-BD5A-30F0AFDC517C}" destId="{92B4A934-DE58-453A-99B3-56817B48D6FB}" srcOrd="5" destOrd="0" parTransId="{2C540B3B-B5C7-4D74-8E3E-EEE159FE8944}" sibTransId="{A7BB5EB8-F0BC-40C5-9299-F95B8B2E120D}"/>
    <dgm:cxn modelId="{03D473B0-8D18-48E3-9F54-EAB5B2A30D36}" type="presOf" srcId="{C2C58BB5-1E63-400C-BD5A-30F0AFDC517C}" destId="{F85C76D6-ACC0-4DBC-918E-38144B8864AD}" srcOrd="0" destOrd="0" presId="urn:microsoft.com/office/officeart/2005/8/layout/process1"/>
    <dgm:cxn modelId="{2CC6E7B4-5393-4092-A984-15E016519AA6}" srcId="{C2C58BB5-1E63-400C-BD5A-30F0AFDC517C}" destId="{2471F238-D581-425B-B9FF-C119156CB61A}" srcOrd="3" destOrd="0" parTransId="{0BE5D579-7149-4262-B8C6-998AFC6AD5FC}" sibTransId="{267F6551-CC71-4C7D-B545-69F7A5F0BA47}"/>
    <dgm:cxn modelId="{6674F9B9-147E-449A-A4EA-C3FE49D52A99}" type="presOf" srcId="{2471F238-D581-425B-B9FF-C119156CB61A}" destId="{57F55E4E-4718-40F9-8E91-75654571D62F}" srcOrd="0" destOrd="0" presId="urn:microsoft.com/office/officeart/2005/8/layout/process1"/>
    <dgm:cxn modelId="{D6A062C4-7C3E-4B8D-BC31-82F7C0C8FB7F}" srcId="{C2C58BB5-1E63-400C-BD5A-30F0AFDC517C}" destId="{CE543F6E-AC3C-4231-B68B-E1681915BF4B}" srcOrd="4" destOrd="0" parTransId="{EBB982F9-6AD3-41D4-BDD8-426C74BD69CC}" sibTransId="{4B1703B2-751E-4BFE-B780-B6C9D01FBE99}"/>
    <dgm:cxn modelId="{2DA459CC-90ED-4101-B702-C627AD1C743F}" type="presOf" srcId="{8CC516D9-EEE7-4412-AF2F-24B0A7CB4584}" destId="{CB17C964-2EE9-4832-B3D3-65C3588DC511}" srcOrd="0" destOrd="0" presId="urn:microsoft.com/office/officeart/2005/8/layout/process1"/>
    <dgm:cxn modelId="{0CC81DEB-FD05-4498-8740-31C539C7C0EC}" type="presOf" srcId="{D939FF7C-0753-483F-B02C-1DBF78E7D6AF}" destId="{AA41D5D8-4A6F-4B82-BB51-96F66D2849F2}" srcOrd="0" destOrd="0" presId="urn:microsoft.com/office/officeart/2005/8/layout/process1"/>
    <dgm:cxn modelId="{E43086F2-3C2D-4264-B396-40BA766F5C87}" type="presOf" srcId="{634208E8-90A6-49C7-9D8B-C4941DF8EE13}" destId="{33370594-5190-41FA-A0EE-7F587690B7AC}" srcOrd="1" destOrd="0" presId="urn:microsoft.com/office/officeart/2005/8/layout/process1"/>
    <dgm:cxn modelId="{7582B4F2-AE57-4C86-9F01-E9F191A96E8D}" type="presOf" srcId="{506056A9-EAEF-4F41-8B26-DDC091EE8E7B}" destId="{E8F21C3C-CB03-450F-A354-2AA060D67B68}" srcOrd="0" destOrd="0" presId="urn:microsoft.com/office/officeart/2005/8/layout/process1"/>
    <dgm:cxn modelId="{C9744776-FF88-416B-8EE1-D226CD384EC5}" type="presParOf" srcId="{F85C76D6-ACC0-4DBC-918E-38144B8864AD}" destId="{D4119524-5720-4913-A36B-DA23817BDE03}" srcOrd="0" destOrd="0" presId="urn:microsoft.com/office/officeart/2005/8/layout/process1"/>
    <dgm:cxn modelId="{E19498C7-4BA9-4CC4-A490-801F6616C224}" type="presParOf" srcId="{F85C76D6-ACC0-4DBC-918E-38144B8864AD}" destId="{2F56540A-4BEE-4E1D-B9EA-A3D5EB484C8A}" srcOrd="1" destOrd="0" presId="urn:microsoft.com/office/officeart/2005/8/layout/process1"/>
    <dgm:cxn modelId="{6AF620CF-15D6-48B5-99E0-BE0F675D2EEC}" type="presParOf" srcId="{2F56540A-4BEE-4E1D-B9EA-A3D5EB484C8A}" destId="{33370594-5190-41FA-A0EE-7F587690B7AC}" srcOrd="0" destOrd="0" presId="urn:microsoft.com/office/officeart/2005/8/layout/process1"/>
    <dgm:cxn modelId="{2446F23D-BA32-4AB9-938B-2A21B943B7AA}" type="presParOf" srcId="{F85C76D6-ACC0-4DBC-918E-38144B8864AD}" destId="{FF705CC1-7883-4961-8E39-260F0D630FCE}" srcOrd="2" destOrd="0" presId="urn:microsoft.com/office/officeart/2005/8/layout/process1"/>
    <dgm:cxn modelId="{A7E5A0E5-CF8E-4773-A8F3-55A13BC7B3C5}" type="presParOf" srcId="{F85C76D6-ACC0-4DBC-918E-38144B8864AD}" destId="{CB17C964-2EE9-4832-B3D3-65C3588DC511}" srcOrd="3" destOrd="0" presId="urn:microsoft.com/office/officeart/2005/8/layout/process1"/>
    <dgm:cxn modelId="{F53A6B16-247D-402D-B72F-C446723C8EE6}" type="presParOf" srcId="{CB17C964-2EE9-4832-B3D3-65C3588DC511}" destId="{AD3AB280-B7F3-420E-8E74-3A61D1A235BC}" srcOrd="0" destOrd="0" presId="urn:microsoft.com/office/officeart/2005/8/layout/process1"/>
    <dgm:cxn modelId="{7FE87118-17DB-4AD2-B047-389B691D958A}" type="presParOf" srcId="{F85C76D6-ACC0-4DBC-918E-38144B8864AD}" destId="{E8F21C3C-CB03-450F-A354-2AA060D67B68}" srcOrd="4" destOrd="0" presId="urn:microsoft.com/office/officeart/2005/8/layout/process1"/>
    <dgm:cxn modelId="{DFF94C65-13B2-437C-89E8-BE051F7CBDFE}" type="presParOf" srcId="{F85C76D6-ACC0-4DBC-918E-38144B8864AD}" destId="{AA41D5D8-4A6F-4B82-BB51-96F66D2849F2}" srcOrd="5" destOrd="0" presId="urn:microsoft.com/office/officeart/2005/8/layout/process1"/>
    <dgm:cxn modelId="{A9635889-816D-4490-8671-881A2DCF5976}" type="presParOf" srcId="{AA41D5D8-4A6F-4B82-BB51-96F66D2849F2}" destId="{AECA1F43-254C-4D17-93A4-B5DDA1BD24A0}" srcOrd="0" destOrd="0" presId="urn:microsoft.com/office/officeart/2005/8/layout/process1"/>
    <dgm:cxn modelId="{1860FAC3-B324-4BF5-832D-F1B76C918662}" type="presParOf" srcId="{F85C76D6-ACC0-4DBC-918E-38144B8864AD}" destId="{57F55E4E-4718-40F9-8E91-75654571D62F}" srcOrd="6" destOrd="0" presId="urn:microsoft.com/office/officeart/2005/8/layout/process1"/>
    <dgm:cxn modelId="{ED73C46E-664F-4041-A139-2B476FC13688}" type="presParOf" srcId="{F85C76D6-ACC0-4DBC-918E-38144B8864AD}" destId="{972D04E6-82A9-4639-A231-B36D4E538F84}" srcOrd="7" destOrd="0" presId="urn:microsoft.com/office/officeart/2005/8/layout/process1"/>
    <dgm:cxn modelId="{DCFF428F-F8C9-4D78-BD82-982D4F4BBB89}" type="presParOf" srcId="{972D04E6-82A9-4639-A231-B36D4E538F84}" destId="{A3A442CC-1B8F-45BA-8D4C-80D1FC3613ED}" srcOrd="0" destOrd="0" presId="urn:microsoft.com/office/officeart/2005/8/layout/process1"/>
    <dgm:cxn modelId="{C752D2DC-2217-4F86-A7A2-89651337F547}" type="presParOf" srcId="{F85C76D6-ACC0-4DBC-918E-38144B8864AD}" destId="{9F107B8B-9BAF-4CA7-A5C5-51F9DC3D91D6}" srcOrd="8" destOrd="0" presId="urn:microsoft.com/office/officeart/2005/8/layout/process1"/>
    <dgm:cxn modelId="{819B90AC-8AFD-494B-AC23-2198D50584A3}" type="presParOf" srcId="{F85C76D6-ACC0-4DBC-918E-38144B8864AD}" destId="{98B4B45C-9031-47BD-BAFC-7A3600CE290C}" srcOrd="9" destOrd="0" presId="urn:microsoft.com/office/officeart/2005/8/layout/process1"/>
    <dgm:cxn modelId="{8F0D292E-C88F-4D6E-B6BB-88D39ECBC0C2}" type="presParOf" srcId="{98B4B45C-9031-47BD-BAFC-7A3600CE290C}" destId="{C72E56F8-FE28-4787-8315-F8A81AED74ED}" srcOrd="0" destOrd="0" presId="urn:microsoft.com/office/officeart/2005/8/layout/process1"/>
    <dgm:cxn modelId="{CF232CF3-7BC7-4A3D-8CF3-E8F36BD35382}" type="presParOf" srcId="{F85C76D6-ACC0-4DBC-918E-38144B8864AD}" destId="{1B65E758-4D85-4525-93B4-3E96628BBD9B}"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C58BB5-1E63-400C-BD5A-30F0AFDC517C}" type="doc">
      <dgm:prSet loTypeId="urn:microsoft.com/office/officeart/2005/8/layout/process1" loCatId="process" qsTypeId="urn:microsoft.com/office/officeart/2005/8/quickstyle/simple1" qsCatId="simple" csTypeId="urn:microsoft.com/office/officeart/2005/8/colors/accent1_2" csCatId="accent1" phldr="1"/>
      <dgm:spPr/>
    </dgm:pt>
    <dgm:pt modelId="{496B0831-6F0E-4B16-914D-826DE4AD9DCF}">
      <dgm:prSet phldrT="[文本]" custT="1"/>
      <dgm:spPr/>
      <dgm:t>
        <a:bodyPr/>
        <a:lstStyle/>
        <a:p>
          <a:r>
            <a:rPr lang="zh-CN" altLang="en-US" sz="2800" dirty="0"/>
            <a:t>开始</a:t>
          </a:r>
          <a:r>
            <a:rPr lang="en-US" altLang="zh-CN" sz="2200" dirty="0"/>
            <a:t>	</a:t>
          </a:r>
          <a:endParaRPr lang="zh-CN" altLang="en-US" sz="2200" dirty="0"/>
        </a:p>
      </dgm:t>
    </dgm:pt>
    <dgm:pt modelId="{8DEA31F0-7B9E-4828-86F8-EC94FBA128E0}" type="parTrans" cxnId="{DB1F7330-3539-48F4-8C91-26E6C0F80FA8}">
      <dgm:prSet/>
      <dgm:spPr/>
      <dgm:t>
        <a:bodyPr/>
        <a:lstStyle/>
        <a:p>
          <a:endParaRPr lang="zh-CN" altLang="en-US"/>
        </a:p>
      </dgm:t>
    </dgm:pt>
    <dgm:pt modelId="{634208E8-90A6-49C7-9D8B-C4941DF8EE13}" type="sibTrans" cxnId="{DB1F7330-3539-48F4-8C91-26E6C0F80FA8}">
      <dgm:prSet/>
      <dgm:spPr/>
      <dgm:t>
        <a:bodyPr/>
        <a:lstStyle/>
        <a:p>
          <a:endParaRPr lang="zh-CN" altLang="en-US"/>
        </a:p>
      </dgm:t>
    </dgm:pt>
    <dgm:pt modelId="{AA0BE03B-A12C-4CFA-9557-299C5C5D2D35}">
      <dgm:prSet phldrT="[文本]" custT="1"/>
      <dgm:spPr/>
      <dgm:t>
        <a:bodyPr/>
        <a:lstStyle/>
        <a:p>
          <a:r>
            <a:rPr lang="zh-CN" altLang="en-US" sz="2800" dirty="0"/>
            <a:t>测试计划</a:t>
          </a:r>
        </a:p>
      </dgm:t>
    </dgm:pt>
    <dgm:pt modelId="{7B44D1C2-CF3B-4021-940C-7A847D9F3F23}" type="parTrans" cxnId="{2E1A554D-AAF3-4996-AFB1-CF10CF4CE53A}">
      <dgm:prSet/>
      <dgm:spPr/>
      <dgm:t>
        <a:bodyPr/>
        <a:lstStyle/>
        <a:p>
          <a:endParaRPr lang="zh-CN" altLang="en-US"/>
        </a:p>
      </dgm:t>
    </dgm:pt>
    <dgm:pt modelId="{8CC516D9-EEE7-4412-AF2F-24B0A7CB4584}" type="sibTrans" cxnId="{2E1A554D-AAF3-4996-AFB1-CF10CF4CE53A}">
      <dgm:prSet/>
      <dgm:spPr/>
      <dgm:t>
        <a:bodyPr/>
        <a:lstStyle/>
        <a:p>
          <a:endParaRPr lang="zh-CN" altLang="en-US"/>
        </a:p>
      </dgm:t>
    </dgm:pt>
    <dgm:pt modelId="{506056A9-EAEF-4F41-8B26-DDC091EE8E7B}">
      <dgm:prSet phldrT="[文本]"/>
      <dgm:spPr/>
      <dgm:t>
        <a:bodyPr/>
        <a:lstStyle/>
        <a:p>
          <a:r>
            <a:rPr lang="zh-CN" altLang="en-US" dirty="0"/>
            <a:t>测试设计</a:t>
          </a:r>
        </a:p>
      </dgm:t>
    </dgm:pt>
    <dgm:pt modelId="{B376BBB3-6A12-42A1-BA4A-9BB9E17AC396}" type="parTrans" cxnId="{5AD2AC09-D333-4A51-BE00-A011535A8A0A}">
      <dgm:prSet/>
      <dgm:spPr/>
      <dgm:t>
        <a:bodyPr/>
        <a:lstStyle/>
        <a:p>
          <a:endParaRPr lang="zh-CN" altLang="en-US"/>
        </a:p>
      </dgm:t>
    </dgm:pt>
    <dgm:pt modelId="{D939FF7C-0753-483F-B02C-1DBF78E7D6AF}" type="sibTrans" cxnId="{5AD2AC09-D333-4A51-BE00-A011535A8A0A}">
      <dgm:prSet/>
      <dgm:spPr/>
      <dgm:t>
        <a:bodyPr/>
        <a:lstStyle/>
        <a:p>
          <a:endParaRPr lang="zh-CN" altLang="en-US"/>
        </a:p>
      </dgm:t>
    </dgm:pt>
    <dgm:pt modelId="{2471F238-D581-425B-B9FF-C119156CB61A}">
      <dgm:prSet phldrT="[文本]"/>
      <dgm:spPr>
        <a:solidFill>
          <a:schemeClr val="tx2">
            <a:lumMod val="50000"/>
            <a:lumOff val="50000"/>
          </a:schemeClr>
        </a:solidFill>
      </dgm:spPr>
      <dgm:t>
        <a:bodyPr/>
        <a:lstStyle/>
        <a:p>
          <a:r>
            <a:rPr lang="zh-CN" altLang="en-US" dirty="0"/>
            <a:t>测试执行</a:t>
          </a:r>
        </a:p>
      </dgm:t>
    </dgm:pt>
    <dgm:pt modelId="{0BE5D579-7149-4262-B8C6-998AFC6AD5FC}" type="parTrans" cxnId="{2CC6E7B4-5393-4092-A984-15E016519AA6}">
      <dgm:prSet/>
      <dgm:spPr/>
      <dgm:t>
        <a:bodyPr/>
        <a:lstStyle/>
        <a:p>
          <a:endParaRPr lang="zh-CN" altLang="en-US"/>
        </a:p>
      </dgm:t>
    </dgm:pt>
    <dgm:pt modelId="{267F6551-CC71-4C7D-B545-69F7A5F0BA47}" type="sibTrans" cxnId="{2CC6E7B4-5393-4092-A984-15E016519AA6}">
      <dgm:prSet/>
      <dgm:spPr/>
      <dgm:t>
        <a:bodyPr/>
        <a:lstStyle/>
        <a:p>
          <a:endParaRPr lang="zh-CN" altLang="en-US"/>
        </a:p>
      </dgm:t>
    </dgm:pt>
    <dgm:pt modelId="{CE543F6E-AC3C-4231-B68B-E1681915BF4B}">
      <dgm:prSet phldrT="[文本]"/>
      <dgm:spPr/>
      <dgm:t>
        <a:bodyPr/>
        <a:lstStyle/>
        <a:p>
          <a:r>
            <a:rPr lang="zh-CN" altLang="en-US" dirty="0"/>
            <a:t>测试总结</a:t>
          </a:r>
        </a:p>
      </dgm:t>
    </dgm:pt>
    <dgm:pt modelId="{EBB982F9-6AD3-41D4-BDD8-426C74BD69CC}" type="parTrans" cxnId="{D6A062C4-7C3E-4B8D-BC31-82F7C0C8FB7F}">
      <dgm:prSet/>
      <dgm:spPr/>
      <dgm:t>
        <a:bodyPr/>
        <a:lstStyle/>
        <a:p>
          <a:endParaRPr lang="zh-CN" altLang="en-US"/>
        </a:p>
      </dgm:t>
    </dgm:pt>
    <dgm:pt modelId="{4B1703B2-751E-4BFE-B780-B6C9D01FBE99}" type="sibTrans" cxnId="{D6A062C4-7C3E-4B8D-BC31-82F7C0C8FB7F}">
      <dgm:prSet/>
      <dgm:spPr/>
      <dgm:t>
        <a:bodyPr/>
        <a:lstStyle/>
        <a:p>
          <a:endParaRPr lang="zh-CN" altLang="en-US"/>
        </a:p>
      </dgm:t>
    </dgm:pt>
    <dgm:pt modelId="{92B4A934-DE58-453A-99B3-56817B48D6FB}">
      <dgm:prSet phldrT="[文本]"/>
      <dgm:spPr/>
      <dgm:t>
        <a:bodyPr/>
        <a:lstStyle/>
        <a:p>
          <a:r>
            <a:rPr lang="zh-CN" altLang="en-US" dirty="0"/>
            <a:t>结束</a:t>
          </a:r>
        </a:p>
      </dgm:t>
    </dgm:pt>
    <dgm:pt modelId="{2C540B3B-B5C7-4D74-8E3E-EEE159FE8944}" type="parTrans" cxnId="{03B15C9B-9BB4-40AD-B9FA-3B5DEA9A900B}">
      <dgm:prSet/>
      <dgm:spPr/>
      <dgm:t>
        <a:bodyPr/>
        <a:lstStyle/>
        <a:p>
          <a:endParaRPr lang="zh-CN" altLang="en-US"/>
        </a:p>
      </dgm:t>
    </dgm:pt>
    <dgm:pt modelId="{A7BB5EB8-F0BC-40C5-9299-F95B8B2E120D}" type="sibTrans" cxnId="{03B15C9B-9BB4-40AD-B9FA-3B5DEA9A900B}">
      <dgm:prSet/>
      <dgm:spPr/>
      <dgm:t>
        <a:bodyPr/>
        <a:lstStyle/>
        <a:p>
          <a:endParaRPr lang="zh-CN" altLang="en-US"/>
        </a:p>
      </dgm:t>
    </dgm:pt>
    <dgm:pt modelId="{F85C76D6-ACC0-4DBC-918E-38144B8864AD}" type="pres">
      <dgm:prSet presAssocID="{C2C58BB5-1E63-400C-BD5A-30F0AFDC517C}" presName="Name0" presStyleCnt="0">
        <dgm:presLayoutVars>
          <dgm:dir/>
          <dgm:resizeHandles val="exact"/>
        </dgm:presLayoutVars>
      </dgm:prSet>
      <dgm:spPr/>
    </dgm:pt>
    <dgm:pt modelId="{D4119524-5720-4913-A36B-DA23817BDE03}" type="pres">
      <dgm:prSet presAssocID="{496B0831-6F0E-4B16-914D-826DE4AD9DCF}" presName="node" presStyleLbl="node1" presStyleIdx="0" presStyleCnt="6" custScaleX="104105">
        <dgm:presLayoutVars>
          <dgm:bulletEnabled val="1"/>
        </dgm:presLayoutVars>
      </dgm:prSet>
      <dgm:spPr/>
    </dgm:pt>
    <dgm:pt modelId="{2F56540A-4BEE-4E1D-B9EA-A3D5EB484C8A}" type="pres">
      <dgm:prSet presAssocID="{634208E8-90A6-49C7-9D8B-C4941DF8EE13}" presName="sibTrans" presStyleLbl="sibTrans2D1" presStyleIdx="0" presStyleCnt="5"/>
      <dgm:spPr/>
    </dgm:pt>
    <dgm:pt modelId="{33370594-5190-41FA-A0EE-7F587690B7AC}" type="pres">
      <dgm:prSet presAssocID="{634208E8-90A6-49C7-9D8B-C4941DF8EE13}" presName="connectorText" presStyleLbl="sibTrans2D1" presStyleIdx="0" presStyleCnt="5"/>
      <dgm:spPr/>
    </dgm:pt>
    <dgm:pt modelId="{FF705CC1-7883-4961-8E39-260F0D630FCE}" type="pres">
      <dgm:prSet presAssocID="{AA0BE03B-A12C-4CFA-9557-299C5C5D2D35}" presName="node" presStyleLbl="node1" presStyleIdx="1" presStyleCnt="6">
        <dgm:presLayoutVars>
          <dgm:bulletEnabled val="1"/>
        </dgm:presLayoutVars>
      </dgm:prSet>
      <dgm:spPr/>
    </dgm:pt>
    <dgm:pt modelId="{CB17C964-2EE9-4832-B3D3-65C3588DC511}" type="pres">
      <dgm:prSet presAssocID="{8CC516D9-EEE7-4412-AF2F-24B0A7CB4584}" presName="sibTrans" presStyleLbl="sibTrans2D1" presStyleIdx="1" presStyleCnt="5"/>
      <dgm:spPr/>
    </dgm:pt>
    <dgm:pt modelId="{AD3AB280-B7F3-420E-8E74-3A61D1A235BC}" type="pres">
      <dgm:prSet presAssocID="{8CC516D9-EEE7-4412-AF2F-24B0A7CB4584}" presName="connectorText" presStyleLbl="sibTrans2D1" presStyleIdx="1" presStyleCnt="5"/>
      <dgm:spPr/>
    </dgm:pt>
    <dgm:pt modelId="{E8F21C3C-CB03-450F-A354-2AA060D67B68}" type="pres">
      <dgm:prSet presAssocID="{506056A9-EAEF-4F41-8B26-DDC091EE8E7B}" presName="node" presStyleLbl="node1" presStyleIdx="2" presStyleCnt="6">
        <dgm:presLayoutVars>
          <dgm:bulletEnabled val="1"/>
        </dgm:presLayoutVars>
      </dgm:prSet>
      <dgm:spPr/>
    </dgm:pt>
    <dgm:pt modelId="{AA41D5D8-4A6F-4B82-BB51-96F66D2849F2}" type="pres">
      <dgm:prSet presAssocID="{D939FF7C-0753-483F-B02C-1DBF78E7D6AF}" presName="sibTrans" presStyleLbl="sibTrans2D1" presStyleIdx="2" presStyleCnt="5"/>
      <dgm:spPr/>
    </dgm:pt>
    <dgm:pt modelId="{AECA1F43-254C-4D17-93A4-B5DDA1BD24A0}" type="pres">
      <dgm:prSet presAssocID="{D939FF7C-0753-483F-B02C-1DBF78E7D6AF}" presName="connectorText" presStyleLbl="sibTrans2D1" presStyleIdx="2" presStyleCnt="5"/>
      <dgm:spPr/>
    </dgm:pt>
    <dgm:pt modelId="{57F55E4E-4718-40F9-8E91-75654571D62F}" type="pres">
      <dgm:prSet presAssocID="{2471F238-D581-425B-B9FF-C119156CB61A}" presName="node" presStyleLbl="node1" presStyleIdx="3" presStyleCnt="6">
        <dgm:presLayoutVars>
          <dgm:bulletEnabled val="1"/>
        </dgm:presLayoutVars>
      </dgm:prSet>
      <dgm:spPr/>
    </dgm:pt>
    <dgm:pt modelId="{972D04E6-82A9-4639-A231-B36D4E538F84}" type="pres">
      <dgm:prSet presAssocID="{267F6551-CC71-4C7D-B545-69F7A5F0BA47}" presName="sibTrans" presStyleLbl="sibTrans2D1" presStyleIdx="3" presStyleCnt="5"/>
      <dgm:spPr/>
    </dgm:pt>
    <dgm:pt modelId="{A3A442CC-1B8F-45BA-8D4C-80D1FC3613ED}" type="pres">
      <dgm:prSet presAssocID="{267F6551-CC71-4C7D-B545-69F7A5F0BA47}" presName="connectorText" presStyleLbl="sibTrans2D1" presStyleIdx="3" presStyleCnt="5"/>
      <dgm:spPr/>
    </dgm:pt>
    <dgm:pt modelId="{9F107B8B-9BAF-4CA7-A5C5-51F9DC3D91D6}" type="pres">
      <dgm:prSet presAssocID="{CE543F6E-AC3C-4231-B68B-E1681915BF4B}" presName="node" presStyleLbl="node1" presStyleIdx="4" presStyleCnt="6">
        <dgm:presLayoutVars>
          <dgm:bulletEnabled val="1"/>
        </dgm:presLayoutVars>
      </dgm:prSet>
      <dgm:spPr/>
    </dgm:pt>
    <dgm:pt modelId="{98B4B45C-9031-47BD-BAFC-7A3600CE290C}" type="pres">
      <dgm:prSet presAssocID="{4B1703B2-751E-4BFE-B780-B6C9D01FBE99}" presName="sibTrans" presStyleLbl="sibTrans2D1" presStyleIdx="4" presStyleCnt="5"/>
      <dgm:spPr/>
    </dgm:pt>
    <dgm:pt modelId="{C72E56F8-FE28-4787-8315-F8A81AED74ED}" type="pres">
      <dgm:prSet presAssocID="{4B1703B2-751E-4BFE-B780-B6C9D01FBE99}" presName="connectorText" presStyleLbl="sibTrans2D1" presStyleIdx="4" presStyleCnt="5"/>
      <dgm:spPr/>
    </dgm:pt>
    <dgm:pt modelId="{1B65E758-4D85-4525-93B4-3E96628BBD9B}" type="pres">
      <dgm:prSet presAssocID="{92B4A934-DE58-453A-99B3-56817B48D6FB}" presName="node" presStyleLbl="node1" presStyleIdx="5" presStyleCnt="6">
        <dgm:presLayoutVars>
          <dgm:bulletEnabled val="1"/>
        </dgm:presLayoutVars>
      </dgm:prSet>
      <dgm:spPr/>
    </dgm:pt>
  </dgm:ptLst>
  <dgm:cxnLst>
    <dgm:cxn modelId="{5AD2AC09-D333-4A51-BE00-A011535A8A0A}" srcId="{C2C58BB5-1E63-400C-BD5A-30F0AFDC517C}" destId="{506056A9-EAEF-4F41-8B26-DDC091EE8E7B}" srcOrd="2" destOrd="0" parTransId="{B376BBB3-6A12-42A1-BA4A-9BB9E17AC396}" sibTransId="{D939FF7C-0753-483F-B02C-1DBF78E7D6AF}"/>
    <dgm:cxn modelId="{698A890C-5345-488D-9505-804F1BEFED66}" type="presOf" srcId="{4B1703B2-751E-4BFE-B780-B6C9D01FBE99}" destId="{C72E56F8-FE28-4787-8315-F8A81AED74ED}" srcOrd="1" destOrd="0" presId="urn:microsoft.com/office/officeart/2005/8/layout/process1"/>
    <dgm:cxn modelId="{5B1F3611-E5FD-4E64-9362-16A63F998680}" type="presOf" srcId="{AA0BE03B-A12C-4CFA-9557-299C5C5D2D35}" destId="{FF705CC1-7883-4961-8E39-260F0D630FCE}" srcOrd="0" destOrd="0" presId="urn:microsoft.com/office/officeart/2005/8/layout/process1"/>
    <dgm:cxn modelId="{E1A30914-82ED-4B30-B2FD-94C137C012A5}" type="presOf" srcId="{267F6551-CC71-4C7D-B545-69F7A5F0BA47}" destId="{972D04E6-82A9-4639-A231-B36D4E538F84}" srcOrd="0" destOrd="0" presId="urn:microsoft.com/office/officeart/2005/8/layout/process1"/>
    <dgm:cxn modelId="{3FE98A26-7BD0-4D10-A5BF-A6EFF961DE0F}" type="presOf" srcId="{8CC516D9-EEE7-4412-AF2F-24B0A7CB4584}" destId="{AD3AB280-B7F3-420E-8E74-3A61D1A235BC}" srcOrd="1" destOrd="0" presId="urn:microsoft.com/office/officeart/2005/8/layout/process1"/>
    <dgm:cxn modelId="{DB1F7330-3539-48F4-8C91-26E6C0F80FA8}" srcId="{C2C58BB5-1E63-400C-BD5A-30F0AFDC517C}" destId="{496B0831-6F0E-4B16-914D-826DE4AD9DCF}" srcOrd="0" destOrd="0" parTransId="{8DEA31F0-7B9E-4828-86F8-EC94FBA128E0}" sibTransId="{634208E8-90A6-49C7-9D8B-C4941DF8EE13}"/>
    <dgm:cxn modelId="{C57A9B34-BB92-4E0F-920B-A577323FD957}" type="presOf" srcId="{D939FF7C-0753-483F-B02C-1DBF78E7D6AF}" destId="{AECA1F43-254C-4D17-93A4-B5DDA1BD24A0}" srcOrd="1" destOrd="0" presId="urn:microsoft.com/office/officeart/2005/8/layout/process1"/>
    <dgm:cxn modelId="{FA981442-65CC-49B3-A3FA-FFDC816D5C4A}" type="presOf" srcId="{92B4A934-DE58-453A-99B3-56817B48D6FB}" destId="{1B65E758-4D85-4525-93B4-3E96628BBD9B}" srcOrd="0" destOrd="0" presId="urn:microsoft.com/office/officeart/2005/8/layout/process1"/>
    <dgm:cxn modelId="{6C502742-22C8-47CD-BFF4-38B0C69B8B01}" type="presOf" srcId="{CE543F6E-AC3C-4231-B68B-E1681915BF4B}" destId="{9F107B8B-9BAF-4CA7-A5C5-51F9DC3D91D6}" srcOrd="0" destOrd="0" presId="urn:microsoft.com/office/officeart/2005/8/layout/process1"/>
    <dgm:cxn modelId="{D24F2449-2740-4C1F-A54A-623FA9766DB6}" type="presOf" srcId="{267F6551-CC71-4C7D-B545-69F7A5F0BA47}" destId="{A3A442CC-1B8F-45BA-8D4C-80D1FC3613ED}" srcOrd="1" destOrd="0" presId="urn:microsoft.com/office/officeart/2005/8/layout/process1"/>
    <dgm:cxn modelId="{055CED4B-7129-40CC-866A-1973847F38B4}" type="presOf" srcId="{634208E8-90A6-49C7-9D8B-C4941DF8EE13}" destId="{2F56540A-4BEE-4E1D-B9EA-A3D5EB484C8A}" srcOrd="0" destOrd="0" presId="urn:microsoft.com/office/officeart/2005/8/layout/process1"/>
    <dgm:cxn modelId="{F405224D-5A6F-4A89-9F84-27E19B8E0F1E}" type="presOf" srcId="{496B0831-6F0E-4B16-914D-826DE4AD9DCF}" destId="{D4119524-5720-4913-A36B-DA23817BDE03}" srcOrd="0" destOrd="0" presId="urn:microsoft.com/office/officeart/2005/8/layout/process1"/>
    <dgm:cxn modelId="{2E1A554D-AAF3-4996-AFB1-CF10CF4CE53A}" srcId="{C2C58BB5-1E63-400C-BD5A-30F0AFDC517C}" destId="{AA0BE03B-A12C-4CFA-9557-299C5C5D2D35}" srcOrd="1" destOrd="0" parTransId="{7B44D1C2-CF3B-4021-940C-7A847D9F3F23}" sibTransId="{8CC516D9-EEE7-4412-AF2F-24B0A7CB4584}"/>
    <dgm:cxn modelId="{F1FEA881-9766-402E-8748-83950768E097}" type="presOf" srcId="{4B1703B2-751E-4BFE-B780-B6C9D01FBE99}" destId="{98B4B45C-9031-47BD-BAFC-7A3600CE290C}" srcOrd="0" destOrd="0" presId="urn:microsoft.com/office/officeart/2005/8/layout/process1"/>
    <dgm:cxn modelId="{03B15C9B-9BB4-40AD-B9FA-3B5DEA9A900B}" srcId="{C2C58BB5-1E63-400C-BD5A-30F0AFDC517C}" destId="{92B4A934-DE58-453A-99B3-56817B48D6FB}" srcOrd="5" destOrd="0" parTransId="{2C540B3B-B5C7-4D74-8E3E-EEE159FE8944}" sibTransId="{A7BB5EB8-F0BC-40C5-9299-F95B8B2E120D}"/>
    <dgm:cxn modelId="{03D473B0-8D18-48E3-9F54-EAB5B2A30D36}" type="presOf" srcId="{C2C58BB5-1E63-400C-BD5A-30F0AFDC517C}" destId="{F85C76D6-ACC0-4DBC-918E-38144B8864AD}" srcOrd="0" destOrd="0" presId="urn:microsoft.com/office/officeart/2005/8/layout/process1"/>
    <dgm:cxn modelId="{2CC6E7B4-5393-4092-A984-15E016519AA6}" srcId="{C2C58BB5-1E63-400C-BD5A-30F0AFDC517C}" destId="{2471F238-D581-425B-B9FF-C119156CB61A}" srcOrd="3" destOrd="0" parTransId="{0BE5D579-7149-4262-B8C6-998AFC6AD5FC}" sibTransId="{267F6551-CC71-4C7D-B545-69F7A5F0BA47}"/>
    <dgm:cxn modelId="{6674F9B9-147E-449A-A4EA-C3FE49D52A99}" type="presOf" srcId="{2471F238-D581-425B-B9FF-C119156CB61A}" destId="{57F55E4E-4718-40F9-8E91-75654571D62F}" srcOrd="0" destOrd="0" presId="urn:microsoft.com/office/officeart/2005/8/layout/process1"/>
    <dgm:cxn modelId="{D6A062C4-7C3E-4B8D-BC31-82F7C0C8FB7F}" srcId="{C2C58BB5-1E63-400C-BD5A-30F0AFDC517C}" destId="{CE543F6E-AC3C-4231-B68B-E1681915BF4B}" srcOrd="4" destOrd="0" parTransId="{EBB982F9-6AD3-41D4-BDD8-426C74BD69CC}" sibTransId="{4B1703B2-751E-4BFE-B780-B6C9D01FBE99}"/>
    <dgm:cxn modelId="{2DA459CC-90ED-4101-B702-C627AD1C743F}" type="presOf" srcId="{8CC516D9-EEE7-4412-AF2F-24B0A7CB4584}" destId="{CB17C964-2EE9-4832-B3D3-65C3588DC511}" srcOrd="0" destOrd="0" presId="urn:microsoft.com/office/officeart/2005/8/layout/process1"/>
    <dgm:cxn modelId="{0CC81DEB-FD05-4498-8740-31C539C7C0EC}" type="presOf" srcId="{D939FF7C-0753-483F-B02C-1DBF78E7D6AF}" destId="{AA41D5D8-4A6F-4B82-BB51-96F66D2849F2}" srcOrd="0" destOrd="0" presId="urn:microsoft.com/office/officeart/2005/8/layout/process1"/>
    <dgm:cxn modelId="{E43086F2-3C2D-4264-B396-40BA766F5C87}" type="presOf" srcId="{634208E8-90A6-49C7-9D8B-C4941DF8EE13}" destId="{33370594-5190-41FA-A0EE-7F587690B7AC}" srcOrd="1" destOrd="0" presId="urn:microsoft.com/office/officeart/2005/8/layout/process1"/>
    <dgm:cxn modelId="{7582B4F2-AE57-4C86-9F01-E9F191A96E8D}" type="presOf" srcId="{506056A9-EAEF-4F41-8B26-DDC091EE8E7B}" destId="{E8F21C3C-CB03-450F-A354-2AA060D67B68}" srcOrd="0" destOrd="0" presId="urn:microsoft.com/office/officeart/2005/8/layout/process1"/>
    <dgm:cxn modelId="{C9744776-FF88-416B-8EE1-D226CD384EC5}" type="presParOf" srcId="{F85C76D6-ACC0-4DBC-918E-38144B8864AD}" destId="{D4119524-5720-4913-A36B-DA23817BDE03}" srcOrd="0" destOrd="0" presId="urn:microsoft.com/office/officeart/2005/8/layout/process1"/>
    <dgm:cxn modelId="{E19498C7-4BA9-4CC4-A490-801F6616C224}" type="presParOf" srcId="{F85C76D6-ACC0-4DBC-918E-38144B8864AD}" destId="{2F56540A-4BEE-4E1D-B9EA-A3D5EB484C8A}" srcOrd="1" destOrd="0" presId="urn:microsoft.com/office/officeart/2005/8/layout/process1"/>
    <dgm:cxn modelId="{6AF620CF-15D6-48B5-99E0-BE0F675D2EEC}" type="presParOf" srcId="{2F56540A-4BEE-4E1D-B9EA-A3D5EB484C8A}" destId="{33370594-5190-41FA-A0EE-7F587690B7AC}" srcOrd="0" destOrd="0" presId="urn:microsoft.com/office/officeart/2005/8/layout/process1"/>
    <dgm:cxn modelId="{2446F23D-BA32-4AB9-938B-2A21B943B7AA}" type="presParOf" srcId="{F85C76D6-ACC0-4DBC-918E-38144B8864AD}" destId="{FF705CC1-7883-4961-8E39-260F0D630FCE}" srcOrd="2" destOrd="0" presId="urn:microsoft.com/office/officeart/2005/8/layout/process1"/>
    <dgm:cxn modelId="{A7E5A0E5-CF8E-4773-A8F3-55A13BC7B3C5}" type="presParOf" srcId="{F85C76D6-ACC0-4DBC-918E-38144B8864AD}" destId="{CB17C964-2EE9-4832-B3D3-65C3588DC511}" srcOrd="3" destOrd="0" presId="urn:microsoft.com/office/officeart/2005/8/layout/process1"/>
    <dgm:cxn modelId="{F53A6B16-247D-402D-B72F-C446723C8EE6}" type="presParOf" srcId="{CB17C964-2EE9-4832-B3D3-65C3588DC511}" destId="{AD3AB280-B7F3-420E-8E74-3A61D1A235BC}" srcOrd="0" destOrd="0" presId="urn:microsoft.com/office/officeart/2005/8/layout/process1"/>
    <dgm:cxn modelId="{7FE87118-17DB-4AD2-B047-389B691D958A}" type="presParOf" srcId="{F85C76D6-ACC0-4DBC-918E-38144B8864AD}" destId="{E8F21C3C-CB03-450F-A354-2AA060D67B68}" srcOrd="4" destOrd="0" presId="urn:microsoft.com/office/officeart/2005/8/layout/process1"/>
    <dgm:cxn modelId="{DFF94C65-13B2-437C-89E8-BE051F7CBDFE}" type="presParOf" srcId="{F85C76D6-ACC0-4DBC-918E-38144B8864AD}" destId="{AA41D5D8-4A6F-4B82-BB51-96F66D2849F2}" srcOrd="5" destOrd="0" presId="urn:microsoft.com/office/officeart/2005/8/layout/process1"/>
    <dgm:cxn modelId="{A9635889-816D-4490-8671-881A2DCF5976}" type="presParOf" srcId="{AA41D5D8-4A6F-4B82-BB51-96F66D2849F2}" destId="{AECA1F43-254C-4D17-93A4-B5DDA1BD24A0}" srcOrd="0" destOrd="0" presId="urn:microsoft.com/office/officeart/2005/8/layout/process1"/>
    <dgm:cxn modelId="{1860FAC3-B324-4BF5-832D-F1B76C918662}" type="presParOf" srcId="{F85C76D6-ACC0-4DBC-918E-38144B8864AD}" destId="{57F55E4E-4718-40F9-8E91-75654571D62F}" srcOrd="6" destOrd="0" presId="urn:microsoft.com/office/officeart/2005/8/layout/process1"/>
    <dgm:cxn modelId="{ED73C46E-664F-4041-A139-2B476FC13688}" type="presParOf" srcId="{F85C76D6-ACC0-4DBC-918E-38144B8864AD}" destId="{972D04E6-82A9-4639-A231-B36D4E538F84}" srcOrd="7" destOrd="0" presId="urn:microsoft.com/office/officeart/2005/8/layout/process1"/>
    <dgm:cxn modelId="{DCFF428F-F8C9-4D78-BD82-982D4F4BBB89}" type="presParOf" srcId="{972D04E6-82A9-4639-A231-B36D4E538F84}" destId="{A3A442CC-1B8F-45BA-8D4C-80D1FC3613ED}" srcOrd="0" destOrd="0" presId="urn:microsoft.com/office/officeart/2005/8/layout/process1"/>
    <dgm:cxn modelId="{C752D2DC-2217-4F86-A7A2-89651337F547}" type="presParOf" srcId="{F85C76D6-ACC0-4DBC-918E-38144B8864AD}" destId="{9F107B8B-9BAF-4CA7-A5C5-51F9DC3D91D6}" srcOrd="8" destOrd="0" presId="urn:microsoft.com/office/officeart/2005/8/layout/process1"/>
    <dgm:cxn modelId="{819B90AC-8AFD-494B-AC23-2198D50584A3}" type="presParOf" srcId="{F85C76D6-ACC0-4DBC-918E-38144B8864AD}" destId="{98B4B45C-9031-47BD-BAFC-7A3600CE290C}" srcOrd="9" destOrd="0" presId="urn:microsoft.com/office/officeart/2005/8/layout/process1"/>
    <dgm:cxn modelId="{8F0D292E-C88F-4D6E-B6BB-88D39ECBC0C2}" type="presParOf" srcId="{98B4B45C-9031-47BD-BAFC-7A3600CE290C}" destId="{C72E56F8-FE28-4787-8315-F8A81AED74ED}" srcOrd="0" destOrd="0" presId="urn:microsoft.com/office/officeart/2005/8/layout/process1"/>
    <dgm:cxn modelId="{CF232CF3-7BC7-4A3D-8CF3-E8F36BD35382}" type="presParOf" srcId="{F85C76D6-ACC0-4DBC-918E-38144B8864AD}" destId="{1B65E758-4D85-4525-93B4-3E96628BBD9B}"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2C58BB5-1E63-400C-BD5A-30F0AFDC517C}" type="doc">
      <dgm:prSet loTypeId="urn:microsoft.com/office/officeart/2005/8/layout/process1" loCatId="process" qsTypeId="urn:microsoft.com/office/officeart/2005/8/quickstyle/simple1" qsCatId="simple" csTypeId="urn:microsoft.com/office/officeart/2005/8/colors/accent1_2" csCatId="accent1" phldr="1"/>
      <dgm:spPr/>
    </dgm:pt>
    <dgm:pt modelId="{496B0831-6F0E-4B16-914D-826DE4AD9DCF}">
      <dgm:prSet phldrT="[文本]" custT="1"/>
      <dgm:spPr/>
      <dgm:t>
        <a:bodyPr/>
        <a:lstStyle/>
        <a:p>
          <a:r>
            <a:rPr lang="zh-CN" altLang="en-US" sz="2800" dirty="0"/>
            <a:t>开始</a:t>
          </a:r>
          <a:r>
            <a:rPr lang="en-US" altLang="zh-CN" sz="2200" dirty="0"/>
            <a:t>	</a:t>
          </a:r>
          <a:endParaRPr lang="zh-CN" altLang="en-US" sz="2200" dirty="0"/>
        </a:p>
      </dgm:t>
    </dgm:pt>
    <dgm:pt modelId="{8DEA31F0-7B9E-4828-86F8-EC94FBA128E0}" type="parTrans" cxnId="{DB1F7330-3539-48F4-8C91-26E6C0F80FA8}">
      <dgm:prSet/>
      <dgm:spPr/>
      <dgm:t>
        <a:bodyPr/>
        <a:lstStyle/>
        <a:p>
          <a:endParaRPr lang="zh-CN" altLang="en-US"/>
        </a:p>
      </dgm:t>
    </dgm:pt>
    <dgm:pt modelId="{634208E8-90A6-49C7-9D8B-C4941DF8EE13}" type="sibTrans" cxnId="{DB1F7330-3539-48F4-8C91-26E6C0F80FA8}">
      <dgm:prSet/>
      <dgm:spPr/>
      <dgm:t>
        <a:bodyPr/>
        <a:lstStyle/>
        <a:p>
          <a:endParaRPr lang="zh-CN" altLang="en-US"/>
        </a:p>
      </dgm:t>
    </dgm:pt>
    <dgm:pt modelId="{AA0BE03B-A12C-4CFA-9557-299C5C5D2D35}">
      <dgm:prSet phldrT="[文本]" custT="1"/>
      <dgm:spPr/>
      <dgm:t>
        <a:bodyPr/>
        <a:lstStyle/>
        <a:p>
          <a:r>
            <a:rPr lang="zh-CN" altLang="en-US" sz="2800" dirty="0"/>
            <a:t>测试计划</a:t>
          </a:r>
        </a:p>
      </dgm:t>
    </dgm:pt>
    <dgm:pt modelId="{7B44D1C2-CF3B-4021-940C-7A847D9F3F23}" type="parTrans" cxnId="{2E1A554D-AAF3-4996-AFB1-CF10CF4CE53A}">
      <dgm:prSet/>
      <dgm:spPr/>
      <dgm:t>
        <a:bodyPr/>
        <a:lstStyle/>
        <a:p>
          <a:endParaRPr lang="zh-CN" altLang="en-US"/>
        </a:p>
      </dgm:t>
    </dgm:pt>
    <dgm:pt modelId="{8CC516D9-EEE7-4412-AF2F-24B0A7CB4584}" type="sibTrans" cxnId="{2E1A554D-AAF3-4996-AFB1-CF10CF4CE53A}">
      <dgm:prSet/>
      <dgm:spPr/>
      <dgm:t>
        <a:bodyPr/>
        <a:lstStyle/>
        <a:p>
          <a:endParaRPr lang="zh-CN" altLang="en-US"/>
        </a:p>
      </dgm:t>
    </dgm:pt>
    <dgm:pt modelId="{506056A9-EAEF-4F41-8B26-DDC091EE8E7B}">
      <dgm:prSet phldrT="[文本]" custT="1"/>
      <dgm:spPr/>
      <dgm:t>
        <a:bodyPr/>
        <a:lstStyle/>
        <a:p>
          <a:r>
            <a:rPr lang="zh-CN" altLang="en-US" sz="2800" dirty="0"/>
            <a:t>测试设计</a:t>
          </a:r>
        </a:p>
      </dgm:t>
    </dgm:pt>
    <dgm:pt modelId="{B376BBB3-6A12-42A1-BA4A-9BB9E17AC396}" type="parTrans" cxnId="{5AD2AC09-D333-4A51-BE00-A011535A8A0A}">
      <dgm:prSet/>
      <dgm:spPr/>
      <dgm:t>
        <a:bodyPr/>
        <a:lstStyle/>
        <a:p>
          <a:endParaRPr lang="zh-CN" altLang="en-US"/>
        </a:p>
      </dgm:t>
    </dgm:pt>
    <dgm:pt modelId="{D939FF7C-0753-483F-B02C-1DBF78E7D6AF}" type="sibTrans" cxnId="{5AD2AC09-D333-4A51-BE00-A011535A8A0A}">
      <dgm:prSet/>
      <dgm:spPr/>
      <dgm:t>
        <a:bodyPr/>
        <a:lstStyle/>
        <a:p>
          <a:endParaRPr lang="zh-CN" altLang="en-US"/>
        </a:p>
      </dgm:t>
    </dgm:pt>
    <dgm:pt modelId="{2471F238-D581-425B-B9FF-C119156CB61A}">
      <dgm:prSet phldrT="[文本]" custT="1"/>
      <dgm:spPr/>
      <dgm:t>
        <a:bodyPr/>
        <a:lstStyle/>
        <a:p>
          <a:r>
            <a:rPr lang="zh-CN" altLang="en-US" sz="2800" dirty="0"/>
            <a:t>测试执行</a:t>
          </a:r>
        </a:p>
      </dgm:t>
    </dgm:pt>
    <dgm:pt modelId="{0BE5D579-7149-4262-B8C6-998AFC6AD5FC}" type="parTrans" cxnId="{2CC6E7B4-5393-4092-A984-15E016519AA6}">
      <dgm:prSet/>
      <dgm:spPr/>
      <dgm:t>
        <a:bodyPr/>
        <a:lstStyle/>
        <a:p>
          <a:endParaRPr lang="zh-CN" altLang="en-US"/>
        </a:p>
      </dgm:t>
    </dgm:pt>
    <dgm:pt modelId="{267F6551-CC71-4C7D-B545-69F7A5F0BA47}" type="sibTrans" cxnId="{2CC6E7B4-5393-4092-A984-15E016519AA6}">
      <dgm:prSet/>
      <dgm:spPr/>
      <dgm:t>
        <a:bodyPr/>
        <a:lstStyle/>
        <a:p>
          <a:endParaRPr lang="zh-CN" altLang="en-US"/>
        </a:p>
      </dgm:t>
    </dgm:pt>
    <dgm:pt modelId="{CE543F6E-AC3C-4231-B68B-E1681915BF4B}">
      <dgm:prSet phldrT="[文本]" custT="1"/>
      <dgm:spPr>
        <a:solidFill>
          <a:schemeClr val="tx2">
            <a:lumMod val="50000"/>
            <a:lumOff val="50000"/>
          </a:schemeClr>
        </a:solidFill>
      </dgm:spPr>
      <dgm:t>
        <a:bodyPr/>
        <a:lstStyle/>
        <a:p>
          <a:r>
            <a:rPr lang="zh-CN" altLang="en-US" sz="2800" dirty="0"/>
            <a:t>测试总结</a:t>
          </a:r>
        </a:p>
      </dgm:t>
    </dgm:pt>
    <dgm:pt modelId="{EBB982F9-6AD3-41D4-BDD8-426C74BD69CC}" type="parTrans" cxnId="{D6A062C4-7C3E-4B8D-BC31-82F7C0C8FB7F}">
      <dgm:prSet/>
      <dgm:spPr/>
      <dgm:t>
        <a:bodyPr/>
        <a:lstStyle/>
        <a:p>
          <a:endParaRPr lang="zh-CN" altLang="en-US"/>
        </a:p>
      </dgm:t>
    </dgm:pt>
    <dgm:pt modelId="{4B1703B2-751E-4BFE-B780-B6C9D01FBE99}" type="sibTrans" cxnId="{D6A062C4-7C3E-4B8D-BC31-82F7C0C8FB7F}">
      <dgm:prSet/>
      <dgm:spPr/>
      <dgm:t>
        <a:bodyPr/>
        <a:lstStyle/>
        <a:p>
          <a:endParaRPr lang="zh-CN" altLang="en-US"/>
        </a:p>
      </dgm:t>
    </dgm:pt>
    <dgm:pt modelId="{92B4A934-DE58-453A-99B3-56817B48D6FB}">
      <dgm:prSet phldrT="[文本]" custT="1"/>
      <dgm:spPr/>
      <dgm:t>
        <a:bodyPr/>
        <a:lstStyle/>
        <a:p>
          <a:r>
            <a:rPr lang="zh-CN" altLang="en-US" sz="2800" dirty="0"/>
            <a:t>结束</a:t>
          </a:r>
        </a:p>
      </dgm:t>
    </dgm:pt>
    <dgm:pt modelId="{2C540B3B-B5C7-4D74-8E3E-EEE159FE8944}" type="parTrans" cxnId="{03B15C9B-9BB4-40AD-B9FA-3B5DEA9A900B}">
      <dgm:prSet/>
      <dgm:spPr/>
      <dgm:t>
        <a:bodyPr/>
        <a:lstStyle/>
        <a:p>
          <a:endParaRPr lang="zh-CN" altLang="en-US"/>
        </a:p>
      </dgm:t>
    </dgm:pt>
    <dgm:pt modelId="{A7BB5EB8-F0BC-40C5-9299-F95B8B2E120D}" type="sibTrans" cxnId="{03B15C9B-9BB4-40AD-B9FA-3B5DEA9A900B}">
      <dgm:prSet/>
      <dgm:spPr/>
      <dgm:t>
        <a:bodyPr/>
        <a:lstStyle/>
        <a:p>
          <a:endParaRPr lang="zh-CN" altLang="en-US"/>
        </a:p>
      </dgm:t>
    </dgm:pt>
    <dgm:pt modelId="{F85C76D6-ACC0-4DBC-918E-38144B8864AD}" type="pres">
      <dgm:prSet presAssocID="{C2C58BB5-1E63-400C-BD5A-30F0AFDC517C}" presName="Name0" presStyleCnt="0">
        <dgm:presLayoutVars>
          <dgm:dir/>
          <dgm:resizeHandles val="exact"/>
        </dgm:presLayoutVars>
      </dgm:prSet>
      <dgm:spPr/>
    </dgm:pt>
    <dgm:pt modelId="{D4119524-5720-4913-A36B-DA23817BDE03}" type="pres">
      <dgm:prSet presAssocID="{496B0831-6F0E-4B16-914D-826DE4AD9DCF}" presName="node" presStyleLbl="node1" presStyleIdx="0" presStyleCnt="6" custScaleX="104105">
        <dgm:presLayoutVars>
          <dgm:bulletEnabled val="1"/>
        </dgm:presLayoutVars>
      </dgm:prSet>
      <dgm:spPr/>
    </dgm:pt>
    <dgm:pt modelId="{2F56540A-4BEE-4E1D-B9EA-A3D5EB484C8A}" type="pres">
      <dgm:prSet presAssocID="{634208E8-90A6-49C7-9D8B-C4941DF8EE13}" presName="sibTrans" presStyleLbl="sibTrans2D1" presStyleIdx="0" presStyleCnt="5"/>
      <dgm:spPr/>
    </dgm:pt>
    <dgm:pt modelId="{33370594-5190-41FA-A0EE-7F587690B7AC}" type="pres">
      <dgm:prSet presAssocID="{634208E8-90A6-49C7-9D8B-C4941DF8EE13}" presName="connectorText" presStyleLbl="sibTrans2D1" presStyleIdx="0" presStyleCnt="5"/>
      <dgm:spPr/>
    </dgm:pt>
    <dgm:pt modelId="{FF705CC1-7883-4961-8E39-260F0D630FCE}" type="pres">
      <dgm:prSet presAssocID="{AA0BE03B-A12C-4CFA-9557-299C5C5D2D35}" presName="node" presStyleLbl="node1" presStyleIdx="1" presStyleCnt="6">
        <dgm:presLayoutVars>
          <dgm:bulletEnabled val="1"/>
        </dgm:presLayoutVars>
      </dgm:prSet>
      <dgm:spPr/>
    </dgm:pt>
    <dgm:pt modelId="{CB17C964-2EE9-4832-B3D3-65C3588DC511}" type="pres">
      <dgm:prSet presAssocID="{8CC516D9-EEE7-4412-AF2F-24B0A7CB4584}" presName="sibTrans" presStyleLbl="sibTrans2D1" presStyleIdx="1" presStyleCnt="5"/>
      <dgm:spPr/>
    </dgm:pt>
    <dgm:pt modelId="{AD3AB280-B7F3-420E-8E74-3A61D1A235BC}" type="pres">
      <dgm:prSet presAssocID="{8CC516D9-EEE7-4412-AF2F-24B0A7CB4584}" presName="connectorText" presStyleLbl="sibTrans2D1" presStyleIdx="1" presStyleCnt="5"/>
      <dgm:spPr/>
    </dgm:pt>
    <dgm:pt modelId="{E8F21C3C-CB03-450F-A354-2AA060D67B68}" type="pres">
      <dgm:prSet presAssocID="{506056A9-EAEF-4F41-8B26-DDC091EE8E7B}" presName="node" presStyleLbl="node1" presStyleIdx="2" presStyleCnt="6">
        <dgm:presLayoutVars>
          <dgm:bulletEnabled val="1"/>
        </dgm:presLayoutVars>
      </dgm:prSet>
      <dgm:spPr/>
    </dgm:pt>
    <dgm:pt modelId="{AA41D5D8-4A6F-4B82-BB51-96F66D2849F2}" type="pres">
      <dgm:prSet presAssocID="{D939FF7C-0753-483F-B02C-1DBF78E7D6AF}" presName="sibTrans" presStyleLbl="sibTrans2D1" presStyleIdx="2" presStyleCnt="5"/>
      <dgm:spPr/>
    </dgm:pt>
    <dgm:pt modelId="{AECA1F43-254C-4D17-93A4-B5DDA1BD24A0}" type="pres">
      <dgm:prSet presAssocID="{D939FF7C-0753-483F-B02C-1DBF78E7D6AF}" presName="connectorText" presStyleLbl="sibTrans2D1" presStyleIdx="2" presStyleCnt="5"/>
      <dgm:spPr/>
    </dgm:pt>
    <dgm:pt modelId="{57F55E4E-4718-40F9-8E91-75654571D62F}" type="pres">
      <dgm:prSet presAssocID="{2471F238-D581-425B-B9FF-C119156CB61A}" presName="node" presStyleLbl="node1" presStyleIdx="3" presStyleCnt="6">
        <dgm:presLayoutVars>
          <dgm:bulletEnabled val="1"/>
        </dgm:presLayoutVars>
      </dgm:prSet>
      <dgm:spPr/>
    </dgm:pt>
    <dgm:pt modelId="{972D04E6-82A9-4639-A231-B36D4E538F84}" type="pres">
      <dgm:prSet presAssocID="{267F6551-CC71-4C7D-B545-69F7A5F0BA47}" presName="sibTrans" presStyleLbl="sibTrans2D1" presStyleIdx="3" presStyleCnt="5"/>
      <dgm:spPr/>
    </dgm:pt>
    <dgm:pt modelId="{A3A442CC-1B8F-45BA-8D4C-80D1FC3613ED}" type="pres">
      <dgm:prSet presAssocID="{267F6551-CC71-4C7D-B545-69F7A5F0BA47}" presName="connectorText" presStyleLbl="sibTrans2D1" presStyleIdx="3" presStyleCnt="5"/>
      <dgm:spPr/>
    </dgm:pt>
    <dgm:pt modelId="{9F107B8B-9BAF-4CA7-A5C5-51F9DC3D91D6}" type="pres">
      <dgm:prSet presAssocID="{CE543F6E-AC3C-4231-B68B-E1681915BF4B}" presName="node" presStyleLbl="node1" presStyleIdx="4" presStyleCnt="6">
        <dgm:presLayoutVars>
          <dgm:bulletEnabled val="1"/>
        </dgm:presLayoutVars>
      </dgm:prSet>
      <dgm:spPr/>
    </dgm:pt>
    <dgm:pt modelId="{98B4B45C-9031-47BD-BAFC-7A3600CE290C}" type="pres">
      <dgm:prSet presAssocID="{4B1703B2-751E-4BFE-B780-B6C9D01FBE99}" presName="sibTrans" presStyleLbl="sibTrans2D1" presStyleIdx="4" presStyleCnt="5"/>
      <dgm:spPr/>
    </dgm:pt>
    <dgm:pt modelId="{C72E56F8-FE28-4787-8315-F8A81AED74ED}" type="pres">
      <dgm:prSet presAssocID="{4B1703B2-751E-4BFE-B780-B6C9D01FBE99}" presName="connectorText" presStyleLbl="sibTrans2D1" presStyleIdx="4" presStyleCnt="5"/>
      <dgm:spPr/>
    </dgm:pt>
    <dgm:pt modelId="{1B65E758-4D85-4525-93B4-3E96628BBD9B}" type="pres">
      <dgm:prSet presAssocID="{92B4A934-DE58-453A-99B3-56817B48D6FB}" presName="node" presStyleLbl="node1" presStyleIdx="5" presStyleCnt="6">
        <dgm:presLayoutVars>
          <dgm:bulletEnabled val="1"/>
        </dgm:presLayoutVars>
      </dgm:prSet>
      <dgm:spPr/>
    </dgm:pt>
  </dgm:ptLst>
  <dgm:cxnLst>
    <dgm:cxn modelId="{5AD2AC09-D333-4A51-BE00-A011535A8A0A}" srcId="{C2C58BB5-1E63-400C-BD5A-30F0AFDC517C}" destId="{506056A9-EAEF-4F41-8B26-DDC091EE8E7B}" srcOrd="2" destOrd="0" parTransId="{B376BBB3-6A12-42A1-BA4A-9BB9E17AC396}" sibTransId="{D939FF7C-0753-483F-B02C-1DBF78E7D6AF}"/>
    <dgm:cxn modelId="{698A890C-5345-488D-9505-804F1BEFED66}" type="presOf" srcId="{4B1703B2-751E-4BFE-B780-B6C9D01FBE99}" destId="{C72E56F8-FE28-4787-8315-F8A81AED74ED}" srcOrd="1" destOrd="0" presId="urn:microsoft.com/office/officeart/2005/8/layout/process1"/>
    <dgm:cxn modelId="{5B1F3611-E5FD-4E64-9362-16A63F998680}" type="presOf" srcId="{AA0BE03B-A12C-4CFA-9557-299C5C5D2D35}" destId="{FF705CC1-7883-4961-8E39-260F0D630FCE}" srcOrd="0" destOrd="0" presId="urn:microsoft.com/office/officeart/2005/8/layout/process1"/>
    <dgm:cxn modelId="{E1A30914-82ED-4B30-B2FD-94C137C012A5}" type="presOf" srcId="{267F6551-CC71-4C7D-B545-69F7A5F0BA47}" destId="{972D04E6-82A9-4639-A231-B36D4E538F84}" srcOrd="0" destOrd="0" presId="urn:microsoft.com/office/officeart/2005/8/layout/process1"/>
    <dgm:cxn modelId="{3FE98A26-7BD0-4D10-A5BF-A6EFF961DE0F}" type="presOf" srcId="{8CC516D9-EEE7-4412-AF2F-24B0A7CB4584}" destId="{AD3AB280-B7F3-420E-8E74-3A61D1A235BC}" srcOrd="1" destOrd="0" presId="urn:microsoft.com/office/officeart/2005/8/layout/process1"/>
    <dgm:cxn modelId="{DB1F7330-3539-48F4-8C91-26E6C0F80FA8}" srcId="{C2C58BB5-1E63-400C-BD5A-30F0AFDC517C}" destId="{496B0831-6F0E-4B16-914D-826DE4AD9DCF}" srcOrd="0" destOrd="0" parTransId="{8DEA31F0-7B9E-4828-86F8-EC94FBA128E0}" sibTransId="{634208E8-90A6-49C7-9D8B-C4941DF8EE13}"/>
    <dgm:cxn modelId="{C57A9B34-BB92-4E0F-920B-A577323FD957}" type="presOf" srcId="{D939FF7C-0753-483F-B02C-1DBF78E7D6AF}" destId="{AECA1F43-254C-4D17-93A4-B5DDA1BD24A0}" srcOrd="1" destOrd="0" presId="urn:microsoft.com/office/officeart/2005/8/layout/process1"/>
    <dgm:cxn modelId="{FA981442-65CC-49B3-A3FA-FFDC816D5C4A}" type="presOf" srcId="{92B4A934-DE58-453A-99B3-56817B48D6FB}" destId="{1B65E758-4D85-4525-93B4-3E96628BBD9B}" srcOrd="0" destOrd="0" presId="urn:microsoft.com/office/officeart/2005/8/layout/process1"/>
    <dgm:cxn modelId="{6C502742-22C8-47CD-BFF4-38B0C69B8B01}" type="presOf" srcId="{CE543F6E-AC3C-4231-B68B-E1681915BF4B}" destId="{9F107B8B-9BAF-4CA7-A5C5-51F9DC3D91D6}" srcOrd="0" destOrd="0" presId="urn:microsoft.com/office/officeart/2005/8/layout/process1"/>
    <dgm:cxn modelId="{D24F2449-2740-4C1F-A54A-623FA9766DB6}" type="presOf" srcId="{267F6551-CC71-4C7D-B545-69F7A5F0BA47}" destId="{A3A442CC-1B8F-45BA-8D4C-80D1FC3613ED}" srcOrd="1" destOrd="0" presId="urn:microsoft.com/office/officeart/2005/8/layout/process1"/>
    <dgm:cxn modelId="{055CED4B-7129-40CC-866A-1973847F38B4}" type="presOf" srcId="{634208E8-90A6-49C7-9D8B-C4941DF8EE13}" destId="{2F56540A-4BEE-4E1D-B9EA-A3D5EB484C8A}" srcOrd="0" destOrd="0" presId="urn:microsoft.com/office/officeart/2005/8/layout/process1"/>
    <dgm:cxn modelId="{F405224D-5A6F-4A89-9F84-27E19B8E0F1E}" type="presOf" srcId="{496B0831-6F0E-4B16-914D-826DE4AD9DCF}" destId="{D4119524-5720-4913-A36B-DA23817BDE03}" srcOrd="0" destOrd="0" presId="urn:microsoft.com/office/officeart/2005/8/layout/process1"/>
    <dgm:cxn modelId="{2E1A554D-AAF3-4996-AFB1-CF10CF4CE53A}" srcId="{C2C58BB5-1E63-400C-BD5A-30F0AFDC517C}" destId="{AA0BE03B-A12C-4CFA-9557-299C5C5D2D35}" srcOrd="1" destOrd="0" parTransId="{7B44D1C2-CF3B-4021-940C-7A847D9F3F23}" sibTransId="{8CC516D9-EEE7-4412-AF2F-24B0A7CB4584}"/>
    <dgm:cxn modelId="{F1FEA881-9766-402E-8748-83950768E097}" type="presOf" srcId="{4B1703B2-751E-4BFE-B780-B6C9D01FBE99}" destId="{98B4B45C-9031-47BD-BAFC-7A3600CE290C}" srcOrd="0" destOrd="0" presId="urn:microsoft.com/office/officeart/2005/8/layout/process1"/>
    <dgm:cxn modelId="{03B15C9B-9BB4-40AD-B9FA-3B5DEA9A900B}" srcId="{C2C58BB5-1E63-400C-BD5A-30F0AFDC517C}" destId="{92B4A934-DE58-453A-99B3-56817B48D6FB}" srcOrd="5" destOrd="0" parTransId="{2C540B3B-B5C7-4D74-8E3E-EEE159FE8944}" sibTransId="{A7BB5EB8-F0BC-40C5-9299-F95B8B2E120D}"/>
    <dgm:cxn modelId="{03D473B0-8D18-48E3-9F54-EAB5B2A30D36}" type="presOf" srcId="{C2C58BB5-1E63-400C-BD5A-30F0AFDC517C}" destId="{F85C76D6-ACC0-4DBC-918E-38144B8864AD}" srcOrd="0" destOrd="0" presId="urn:microsoft.com/office/officeart/2005/8/layout/process1"/>
    <dgm:cxn modelId="{2CC6E7B4-5393-4092-A984-15E016519AA6}" srcId="{C2C58BB5-1E63-400C-BD5A-30F0AFDC517C}" destId="{2471F238-D581-425B-B9FF-C119156CB61A}" srcOrd="3" destOrd="0" parTransId="{0BE5D579-7149-4262-B8C6-998AFC6AD5FC}" sibTransId="{267F6551-CC71-4C7D-B545-69F7A5F0BA47}"/>
    <dgm:cxn modelId="{6674F9B9-147E-449A-A4EA-C3FE49D52A99}" type="presOf" srcId="{2471F238-D581-425B-B9FF-C119156CB61A}" destId="{57F55E4E-4718-40F9-8E91-75654571D62F}" srcOrd="0" destOrd="0" presId="urn:microsoft.com/office/officeart/2005/8/layout/process1"/>
    <dgm:cxn modelId="{D6A062C4-7C3E-4B8D-BC31-82F7C0C8FB7F}" srcId="{C2C58BB5-1E63-400C-BD5A-30F0AFDC517C}" destId="{CE543F6E-AC3C-4231-B68B-E1681915BF4B}" srcOrd="4" destOrd="0" parTransId="{EBB982F9-6AD3-41D4-BDD8-426C74BD69CC}" sibTransId="{4B1703B2-751E-4BFE-B780-B6C9D01FBE99}"/>
    <dgm:cxn modelId="{2DA459CC-90ED-4101-B702-C627AD1C743F}" type="presOf" srcId="{8CC516D9-EEE7-4412-AF2F-24B0A7CB4584}" destId="{CB17C964-2EE9-4832-B3D3-65C3588DC511}" srcOrd="0" destOrd="0" presId="urn:microsoft.com/office/officeart/2005/8/layout/process1"/>
    <dgm:cxn modelId="{0CC81DEB-FD05-4498-8740-31C539C7C0EC}" type="presOf" srcId="{D939FF7C-0753-483F-B02C-1DBF78E7D6AF}" destId="{AA41D5D8-4A6F-4B82-BB51-96F66D2849F2}" srcOrd="0" destOrd="0" presId="urn:microsoft.com/office/officeart/2005/8/layout/process1"/>
    <dgm:cxn modelId="{E43086F2-3C2D-4264-B396-40BA766F5C87}" type="presOf" srcId="{634208E8-90A6-49C7-9D8B-C4941DF8EE13}" destId="{33370594-5190-41FA-A0EE-7F587690B7AC}" srcOrd="1" destOrd="0" presId="urn:microsoft.com/office/officeart/2005/8/layout/process1"/>
    <dgm:cxn modelId="{7582B4F2-AE57-4C86-9F01-E9F191A96E8D}" type="presOf" srcId="{506056A9-EAEF-4F41-8B26-DDC091EE8E7B}" destId="{E8F21C3C-CB03-450F-A354-2AA060D67B68}" srcOrd="0" destOrd="0" presId="urn:microsoft.com/office/officeart/2005/8/layout/process1"/>
    <dgm:cxn modelId="{C9744776-FF88-416B-8EE1-D226CD384EC5}" type="presParOf" srcId="{F85C76D6-ACC0-4DBC-918E-38144B8864AD}" destId="{D4119524-5720-4913-A36B-DA23817BDE03}" srcOrd="0" destOrd="0" presId="urn:microsoft.com/office/officeart/2005/8/layout/process1"/>
    <dgm:cxn modelId="{E19498C7-4BA9-4CC4-A490-801F6616C224}" type="presParOf" srcId="{F85C76D6-ACC0-4DBC-918E-38144B8864AD}" destId="{2F56540A-4BEE-4E1D-B9EA-A3D5EB484C8A}" srcOrd="1" destOrd="0" presId="urn:microsoft.com/office/officeart/2005/8/layout/process1"/>
    <dgm:cxn modelId="{6AF620CF-15D6-48B5-99E0-BE0F675D2EEC}" type="presParOf" srcId="{2F56540A-4BEE-4E1D-B9EA-A3D5EB484C8A}" destId="{33370594-5190-41FA-A0EE-7F587690B7AC}" srcOrd="0" destOrd="0" presId="urn:microsoft.com/office/officeart/2005/8/layout/process1"/>
    <dgm:cxn modelId="{2446F23D-BA32-4AB9-938B-2A21B943B7AA}" type="presParOf" srcId="{F85C76D6-ACC0-4DBC-918E-38144B8864AD}" destId="{FF705CC1-7883-4961-8E39-260F0D630FCE}" srcOrd="2" destOrd="0" presId="urn:microsoft.com/office/officeart/2005/8/layout/process1"/>
    <dgm:cxn modelId="{A7E5A0E5-CF8E-4773-A8F3-55A13BC7B3C5}" type="presParOf" srcId="{F85C76D6-ACC0-4DBC-918E-38144B8864AD}" destId="{CB17C964-2EE9-4832-B3D3-65C3588DC511}" srcOrd="3" destOrd="0" presId="urn:microsoft.com/office/officeart/2005/8/layout/process1"/>
    <dgm:cxn modelId="{F53A6B16-247D-402D-B72F-C446723C8EE6}" type="presParOf" srcId="{CB17C964-2EE9-4832-B3D3-65C3588DC511}" destId="{AD3AB280-B7F3-420E-8E74-3A61D1A235BC}" srcOrd="0" destOrd="0" presId="urn:microsoft.com/office/officeart/2005/8/layout/process1"/>
    <dgm:cxn modelId="{7FE87118-17DB-4AD2-B047-389B691D958A}" type="presParOf" srcId="{F85C76D6-ACC0-4DBC-918E-38144B8864AD}" destId="{E8F21C3C-CB03-450F-A354-2AA060D67B68}" srcOrd="4" destOrd="0" presId="urn:microsoft.com/office/officeart/2005/8/layout/process1"/>
    <dgm:cxn modelId="{DFF94C65-13B2-437C-89E8-BE051F7CBDFE}" type="presParOf" srcId="{F85C76D6-ACC0-4DBC-918E-38144B8864AD}" destId="{AA41D5D8-4A6F-4B82-BB51-96F66D2849F2}" srcOrd="5" destOrd="0" presId="urn:microsoft.com/office/officeart/2005/8/layout/process1"/>
    <dgm:cxn modelId="{A9635889-816D-4490-8671-881A2DCF5976}" type="presParOf" srcId="{AA41D5D8-4A6F-4B82-BB51-96F66D2849F2}" destId="{AECA1F43-254C-4D17-93A4-B5DDA1BD24A0}" srcOrd="0" destOrd="0" presId="urn:microsoft.com/office/officeart/2005/8/layout/process1"/>
    <dgm:cxn modelId="{1860FAC3-B324-4BF5-832D-F1B76C918662}" type="presParOf" srcId="{F85C76D6-ACC0-4DBC-918E-38144B8864AD}" destId="{57F55E4E-4718-40F9-8E91-75654571D62F}" srcOrd="6" destOrd="0" presId="urn:microsoft.com/office/officeart/2005/8/layout/process1"/>
    <dgm:cxn modelId="{ED73C46E-664F-4041-A139-2B476FC13688}" type="presParOf" srcId="{F85C76D6-ACC0-4DBC-918E-38144B8864AD}" destId="{972D04E6-82A9-4639-A231-B36D4E538F84}" srcOrd="7" destOrd="0" presId="urn:microsoft.com/office/officeart/2005/8/layout/process1"/>
    <dgm:cxn modelId="{DCFF428F-F8C9-4D78-BD82-982D4F4BBB89}" type="presParOf" srcId="{972D04E6-82A9-4639-A231-B36D4E538F84}" destId="{A3A442CC-1B8F-45BA-8D4C-80D1FC3613ED}" srcOrd="0" destOrd="0" presId="urn:microsoft.com/office/officeart/2005/8/layout/process1"/>
    <dgm:cxn modelId="{C752D2DC-2217-4F86-A7A2-89651337F547}" type="presParOf" srcId="{F85C76D6-ACC0-4DBC-918E-38144B8864AD}" destId="{9F107B8B-9BAF-4CA7-A5C5-51F9DC3D91D6}" srcOrd="8" destOrd="0" presId="urn:microsoft.com/office/officeart/2005/8/layout/process1"/>
    <dgm:cxn modelId="{819B90AC-8AFD-494B-AC23-2198D50584A3}" type="presParOf" srcId="{F85C76D6-ACC0-4DBC-918E-38144B8864AD}" destId="{98B4B45C-9031-47BD-BAFC-7A3600CE290C}" srcOrd="9" destOrd="0" presId="urn:microsoft.com/office/officeart/2005/8/layout/process1"/>
    <dgm:cxn modelId="{8F0D292E-C88F-4D6E-B6BB-88D39ECBC0C2}" type="presParOf" srcId="{98B4B45C-9031-47BD-BAFC-7A3600CE290C}" destId="{C72E56F8-FE28-4787-8315-F8A81AED74ED}" srcOrd="0" destOrd="0" presId="urn:microsoft.com/office/officeart/2005/8/layout/process1"/>
    <dgm:cxn modelId="{CF232CF3-7BC7-4A3D-8CF3-E8F36BD35382}" type="presParOf" srcId="{F85C76D6-ACC0-4DBC-918E-38144B8864AD}" destId="{1B65E758-4D85-4525-93B4-3E96628BBD9B}"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119524-5720-4913-A36B-DA23817BDE03}">
      <dsp:nvSpPr>
        <dsp:cNvPr id="0" name=""/>
        <dsp:cNvSpPr/>
      </dsp:nvSpPr>
      <dsp:spPr>
        <a:xfrm>
          <a:off x="8961" y="0"/>
          <a:ext cx="1335874"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solidFill>
                <a:schemeClr val="bg1"/>
              </a:solidFill>
            </a:rPr>
            <a:t>开始</a:t>
          </a:r>
          <a:r>
            <a:rPr lang="en-US" altLang="zh-CN" sz="1900" kern="1200" dirty="0"/>
            <a:t>	</a:t>
          </a:r>
          <a:endParaRPr lang="zh-CN" altLang="en-US" sz="1900" kern="1200" dirty="0"/>
        </a:p>
      </dsp:txBody>
      <dsp:txXfrm>
        <a:off x="35363" y="26402"/>
        <a:ext cx="1283070" cy="848634"/>
      </dsp:txXfrm>
    </dsp:sp>
    <dsp:sp modelId="{2F56540A-4BEE-4E1D-B9EA-A3D5EB484C8A}">
      <dsp:nvSpPr>
        <dsp:cNvPr id="0" name=""/>
        <dsp:cNvSpPr/>
      </dsp:nvSpPr>
      <dsp:spPr>
        <a:xfrm>
          <a:off x="1473155"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473155" y="355249"/>
        <a:ext cx="190427" cy="190939"/>
      </dsp:txXfrm>
    </dsp:sp>
    <dsp:sp modelId="{FF705CC1-7883-4961-8E39-260F0D630FCE}">
      <dsp:nvSpPr>
        <dsp:cNvPr id="0" name=""/>
        <dsp:cNvSpPr/>
      </dsp:nvSpPr>
      <dsp:spPr>
        <a:xfrm>
          <a:off x="1858115" y="0"/>
          <a:ext cx="1283199" cy="901438"/>
        </a:xfrm>
        <a:prstGeom prst="roundRect">
          <a:avLst>
            <a:gd name="adj" fmla="val 10000"/>
          </a:avLst>
        </a:prstGeom>
        <a:solidFill>
          <a:schemeClr val="tx2">
            <a:lumMod val="50000"/>
            <a:lumOff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测试计划</a:t>
          </a:r>
        </a:p>
      </dsp:txBody>
      <dsp:txXfrm>
        <a:off x="1884517" y="26402"/>
        <a:ext cx="1230395" cy="848634"/>
      </dsp:txXfrm>
    </dsp:sp>
    <dsp:sp modelId="{CB17C964-2EE9-4832-B3D3-65C3588DC511}">
      <dsp:nvSpPr>
        <dsp:cNvPr id="0" name=""/>
        <dsp:cNvSpPr/>
      </dsp:nvSpPr>
      <dsp:spPr>
        <a:xfrm>
          <a:off x="3269634"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3269634" y="355249"/>
        <a:ext cx="190427" cy="190939"/>
      </dsp:txXfrm>
    </dsp:sp>
    <dsp:sp modelId="{E8F21C3C-CB03-450F-A354-2AA060D67B68}">
      <dsp:nvSpPr>
        <dsp:cNvPr id="0" name=""/>
        <dsp:cNvSpPr/>
      </dsp:nvSpPr>
      <dsp:spPr>
        <a:xfrm>
          <a:off x="3654594" y="0"/>
          <a:ext cx="1283199"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测试设计</a:t>
          </a:r>
        </a:p>
      </dsp:txBody>
      <dsp:txXfrm>
        <a:off x="3680996" y="26402"/>
        <a:ext cx="1230395" cy="848634"/>
      </dsp:txXfrm>
    </dsp:sp>
    <dsp:sp modelId="{AA41D5D8-4A6F-4B82-BB51-96F66D2849F2}">
      <dsp:nvSpPr>
        <dsp:cNvPr id="0" name=""/>
        <dsp:cNvSpPr/>
      </dsp:nvSpPr>
      <dsp:spPr>
        <a:xfrm>
          <a:off x="5066113"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5066113" y="355249"/>
        <a:ext cx="190427" cy="190939"/>
      </dsp:txXfrm>
    </dsp:sp>
    <dsp:sp modelId="{57F55E4E-4718-40F9-8E91-75654571D62F}">
      <dsp:nvSpPr>
        <dsp:cNvPr id="0" name=""/>
        <dsp:cNvSpPr/>
      </dsp:nvSpPr>
      <dsp:spPr>
        <a:xfrm>
          <a:off x="5451073" y="0"/>
          <a:ext cx="1283199"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测试执行</a:t>
          </a:r>
        </a:p>
      </dsp:txBody>
      <dsp:txXfrm>
        <a:off x="5477475" y="26402"/>
        <a:ext cx="1230395" cy="848634"/>
      </dsp:txXfrm>
    </dsp:sp>
    <dsp:sp modelId="{972D04E6-82A9-4639-A231-B36D4E538F84}">
      <dsp:nvSpPr>
        <dsp:cNvPr id="0" name=""/>
        <dsp:cNvSpPr/>
      </dsp:nvSpPr>
      <dsp:spPr>
        <a:xfrm>
          <a:off x="6862592"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6862592" y="355249"/>
        <a:ext cx="190427" cy="190939"/>
      </dsp:txXfrm>
    </dsp:sp>
    <dsp:sp modelId="{9F107B8B-9BAF-4CA7-A5C5-51F9DC3D91D6}">
      <dsp:nvSpPr>
        <dsp:cNvPr id="0" name=""/>
        <dsp:cNvSpPr/>
      </dsp:nvSpPr>
      <dsp:spPr>
        <a:xfrm>
          <a:off x="7247552" y="0"/>
          <a:ext cx="1283199"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测试总结</a:t>
          </a:r>
        </a:p>
      </dsp:txBody>
      <dsp:txXfrm>
        <a:off x="7273954" y="26402"/>
        <a:ext cx="1230395" cy="848634"/>
      </dsp:txXfrm>
    </dsp:sp>
    <dsp:sp modelId="{98B4B45C-9031-47BD-BAFC-7A3600CE290C}">
      <dsp:nvSpPr>
        <dsp:cNvPr id="0" name=""/>
        <dsp:cNvSpPr/>
      </dsp:nvSpPr>
      <dsp:spPr>
        <a:xfrm>
          <a:off x="8659071"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8659071" y="355249"/>
        <a:ext cx="190427" cy="190939"/>
      </dsp:txXfrm>
    </dsp:sp>
    <dsp:sp modelId="{1B65E758-4D85-4525-93B4-3E96628BBD9B}">
      <dsp:nvSpPr>
        <dsp:cNvPr id="0" name=""/>
        <dsp:cNvSpPr/>
      </dsp:nvSpPr>
      <dsp:spPr>
        <a:xfrm>
          <a:off x="9044031" y="0"/>
          <a:ext cx="1283199"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结束</a:t>
          </a:r>
        </a:p>
      </dsp:txBody>
      <dsp:txXfrm>
        <a:off x="9070433" y="26402"/>
        <a:ext cx="1230395" cy="848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119524-5720-4913-A36B-DA23817BDE03}">
      <dsp:nvSpPr>
        <dsp:cNvPr id="0" name=""/>
        <dsp:cNvSpPr/>
      </dsp:nvSpPr>
      <dsp:spPr>
        <a:xfrm>
          <a:off x="8961" y="0"/>
          <a:ext cx="1335874"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solidFill>
                <a:schemeClr val="bg1"/>
              </a:solidFill>
            </a:rPr>
            <a:t>开始</a:t>
          </a:r>
          <a:r>
            <a:rPr lang="en-US" altLang="zh-CN" sz="1900" kern="1200" dirty="0"/>
            <a:t>	</a:t>
          </a:r>
          <a:endParaRPr lang="zh-CN" altLang="en-US" sz="1900" kern="1200" dirty="0"/>
        </a:p>
      </dsp:txBody>
      <dsp:txXfrm>
        <a:off x="35363" y="26402"/>
        <a:ext cx="1283070" cy="848634"/>
      </dsp:txXfrm>
    </dsp:sp>
    <dsp:sp modelId="{2F56540A-4BEE-4E1D-B9EA-A3D5EB484C8A}">
      <dsp:nvSpPr>
        <dsp:cNvPr id="0" name=""/>
        <dsp:cNvSpPr/>
      </dsp:nvSpPr>
      <dsp:spPr>
        <a:xfrm>
          <a:off x="1473155"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473155" y="355249"/>
        <a:ext cx="190427" cy="190939"/>
      </dsp:txXfrm>
    </dsp:sp>
    <dsp:sp modelId="{FF705CC1-7883-4961-8E39-260F0D630FCE}">
      <dsp:nvSpPr>
        <dsp:cNvPr id="0" name=""/>
        <dsp:cNvSpPr/>
      </dsp:nvSpPr>
      <dsp:spPr>
        <a:xfrm>
          <a:off x="1858115" y="0"/>
          <a:ext cx="1283199" cy="901438"/>
        </a:xfrm>
        <a:prstGeom prst="roundRect">
          <a:avLst>
            <a:gd name="adj" fmla="val 10000"/>
          </a:avLst>
        </a:prstGeom>
        <a:solidFill>
          <a:schemeClr val="tx2">
            <a:lumMod val="50000"/>
            <a:lumOff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测试计划</a:t>
          </a:r>
        </a:p>
      </dsp:txBody>
      <dsp:txXfrm>
        <a:off x="1884517" y="26402"/>
        <a:ext cx="1230395" cy="848634"/>
      </dsp:txXfrm>
    </dsp:sp>
    <dsp:sp modelId="{CB17C964-2EE9-4832-B3D3-65C3588DC511}">
      <dsp:nvSpPr>
        <dsp:cNvPr id="0" name=""/>
        <dsp:cNvSpPr/>
      </dsp:nvSpPr>
      <dsp:spPr>
        <a:xfrm>
          <a:off x="3269634"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3269634" y="355249"/>
        <a:ext cx="190427" cy="190939"/>
      </dsp:txXfrm>
    </dsp:sp>
    <dsp:sp modelId="{E8F21C3C-CB03-450F-A354-2AA060D67B68}">
      <dsp:nvSpPr>
        <dsp:cNvPr id="0" name=""/>
        <dsp:cNvSpPr/>
      </dsp:nvSpPr>
      <dsp:spPr>
        <a:xfrm>
          <a:off x="3654594" y="0"/>
          <a:ext cx="1283199"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测试设计</a:t>
          </a:r>
        </a:p>
      </dsp:txBody>
      <dsp:txXfrm>
        <a:off x="3680996" y="26402"/>
        <a:ext cx="1230395" cy="848634"/>
      </dsp:txXfrm>
    </dsp:sp>
    <dsp:sp modelId="{AA41D5D8-4A6F-4B82-BB51-96F66D2849F2}">
      <dsp:nvSpPr>
        <dsp:cNvPr id="0" name=""/>
        <dsp:cNvSpPr/>
      </dsp:nvSpPr>
      <dsp:spPr>
        <a:xfrm>
          <a:off x="5066113"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5066113" y="355249"/>
        <a:ext cx="190427" cy="190939"/>
      </dsp:txXfrm>
    </dsp:sp>
    <dsp:sp modelId="{57F55E4E-4718-40F9-8E91-75654571D62F}">
      <dsp:nvSpPr>
        <dsp:cNvPr id="0" name=""/>
        <dsp:cNvSpPr/>
      </dsp:nvSpPr>
      <dsp:spPr>
        <a:xfrm>
          <a:off x="5451073" y="0"/>
          <a:ext cx="1283199"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测试执行</a:t>
          </a:r>
        </a:p>
      </dsp:txBody>
      <dsp:txXfrm>
        <a:off x="5477475" y="26402"/>
        <a:ext cx="1230395" cy="848634"/>
      </dsp:txXfrm>
    </dsp:sp>
    <dsp:sp modelId="{972D04E6-82A9-4639-A231-B36D4E538F84}">
      <dsp:nvSpPr>
        <dsp:cNvPr id="0" name=""/>
        <dsp:cNvSpPr/>
      </dsp:nvSpPr>
      <dsp:spPr>
        <a:xfrm>
          <a:off x="6862592"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6862592" y="355249"/>
        <a:ext cx="190427" cy="190939"/>
      </dsp:txXfrm>
    </dsp:sp>
    <dsp:sp modelId="{9F107B8B-9BAF-4CA7-A5C5-51F9DC3D91D6}">
      <dsp:nvSpPr>
        <dsp:cNvPr id="0" name=""/>
        <dsp:cNvSpPr/>
      </dsp:nvSpPr>
      <dsp:spPr>
        <a:xfrm>
          <a:off x="7247552" y="0"/>
          <a:ext cx="1283199"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测试总结</a:t>
          </a:r>
        </a:p>
      </dsp:txBody>
      <dsp:txXfrm>
        <a:off x="7273954" y="26402"/>
        <a:ext cx="1230395" cy="848634"/>
      </dsp:txXfrm>
    </dsp:sp>
    <dsp:sp modelId="{98B4B45C-9031-47BD-BAFC-7A3600CE290C}">
      <dsp:nvSpPr>
        <dsp:cNvPr id="0" name=""/>
        <dsp:cNvSpPr/>
      </dsp:nvSpPr>
      <dsp:spPr>
        <a:xfrm>
          <a:off x="8659071"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8659071" y="355249"/>
        <a:ext cx="190427" cy="190939"/>
      </dsp:txXfrm>
    </dsp:sp>
    <dsp:sp modelId="{1B65E758-4D85-4525-93B4-3E96628BBD9B}">
      <dsp:nvSpPr>
        <dsp:cNvPr id="0" name=""/>
        <dsp:cNvSpPr/>
      </dsp:nvSpPr>
      <dsp:spPr>
        <a:xfrm>
          <a:off x="9044031" y="0"/>
          <a:ext cx="1283199"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结束</a:t>
          </a:r>
        </a:p>
      </dsp:txBody>
      <dsp:txXfrm>
        <a:off x="9070433" y="26402"/>
        <a:ext cx="1230395" cy="8486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119524-5720-4913-A36B-DA23817BDE03}">
      <dsp:nvSpPr>
        <dsp:cNvPr id="0" name=""/>
        <dsp:cNvSpPr/>
      </dsp:nvSpPr>
      <dsp:spPr>
        <a:xfrm>
          <a:off x="8961" y="0"/>
          <a:ext cx="1335874"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solidFill>
                <a:schemeClr val="bg1"/>
              </a:solidFill>
            </a:rPr>
            <a:t>开始</a:t>
          </a:r>
          <a:r>
            <a:rPr lang="en-US" altLang="zh-CN" sz="1900" kern="1200" dirty="0"/>
            <a:t>	</a:t>
          </a:r>
          <a:endParaRPr lang="zh-CN" altLang="en-US" sz="1900" kern="1200" dirty="0"/>
        </a:p>
      </dsp:txBody>
      <dsp:txXfrm>
        <a:off x="35363" y="26402"/>
        <a:ext cx="1283070" cy="848634"/>
      </dsp:txXfrm>
    </dsp:sp>
    <dsp:sp modelId="{2F56540A-4BEE-4E1D-B9EA-A3D5EB484C8A}">
      <dsp:nvSpPr>
        <dsp:cNvPr id="0" name=""/>
        <dsp:cNvSpPr/>
      </dsp:nvSpPr>
      <dsp:spPr>
        <a:xfrm>
          <a:off x="1473155"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473155" y="355249"/>
        <a:ext cx="190427" cy="190939"/>
      </dsp:txXfrm>
    </dsp:sp>
    <dsp:sp modelId="{FF705CC1-7883-4961-8E39-260F0D630FCE}">
      <dsp:nvSpPr>
        <dsp:cNvPr id="0" name=""/>
        <dsp:cNvSpPr/>
      </dsp:nvSpPr>
      <dsp:spPr>
        <a:xfrm>
          <a:off x="1858115" y="0"/>
          <a:ext cx="1283199" cy="901438"/>
        </a:xfrm>
        <a:prstGeom prst="roundRect">
          <a:avLst>
            <a:gd name="adj" fmla="val 10000"/>
          </a:avLst>
        </a:prstGeom>
        <a:solidFill>
          <a:schemeClr val="tx2">
            <a:lumMod val="50000"/>
            <a:lumOff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测试计划</a:t>
          </a:r>
        </a:p>
      </dsp:txBody>
      <dsp:txXfrm>
        <a:off x="1884517" y="26402"/>
        <a:ext cx="1230395" cy="848634"/>
      </dsp:txXfrm>
    </dsp:sp>
    <dsp:sp modelId="{CB17C964-2EE9-4832-B3D3-65C3588DC511}">
      <dsp:nvSpPr>
        <dsp:cNvPr id="0" name=""/>
        <dsp:cNvSpPr/>
      </dsp:nvSpPr>
      <dsp:spPr>
        <a:xfrm>
          <a:off x="3269634"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3269634" y="355249"/>
        <a:ext cx="190427" cy="190939"/>
      </dsp:txXfrm>
    </dsp:sp>
    <dsp:sp modelId="{E8F21C3C-CB03-450F-A354-2AA060D67B68}">
      <dsp:nvSpPr>
        <dsp:cNvPr id="0" name=""/>
        <dsp:cNvSpPr/>
      </dsp:nvSpPr>
      <dsp:spPr>
        <a:xfrm>
          <a:off x="3654594" y="0"/>
          <a:ext cx="1283199"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测试设计</a:t>
          </a:r>
        </a:p>
      </dsp:txBody>
      <dsp:txXfrm>
        <a:off x="3680996" y="26402"/>
        <a:ext cx="1230395" cy="848634"/>
      </dsp:txXfrm>
    </dsp:sp>
    <dsp:sp modelId="{AA41D5D8-4A6F-4B82-BB51-96F66D2849F2}">
      <dsp:nvSpPr>
        <dsp:cNvPr id="0" name=""/>
        <dsp:cNvSpPr/>
      </dsp:nvSpPr>
      <dsp:spPr>
        <a:xfrm>
          <a:off x="5066113"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5066113" y="355249"/>
        <a:ext cx="190427" cy="190939"/>
      </dsp:txXfrm>
    </dsp:sp>
    <dsp:sp modelId="{57F55E4E-4718-40F9-8E91-75654571D62F}">
      <dsp:nvSpPr>
        <dsp:cNvPr id="0" name=""/>
        <dsp:cNvSpPr/>
      </dsp:nvSpPr>
      <dsp:spPr>
        <a:xfrm>
          <a:off x="5451073" y="0"/>
          <a:ext cx="1283199"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测试执行</a:t>
          </a:r>
        </a:p>
      </dsp:txBody>
      <dsp:txXfrm>
        <a:off x="5477475" y="26402"/>
        <a:ext cx="1230395" cy="848634"/>
      </dsp:txXfrm>
    </dsp:sp>
    <dsp:sp modelId="{972D04E6-82A9-4639-A231-B36D4E538F84}">
      <dsp:nvSpPr>
        <dsp:cNvPr id="0" name=""/>
        <dsp:cNvSpPr/>
      </dsp:nvSpPr>
      <dsp:spPr>
        <a:xfrm>
          <a:off x="6862592"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6862592" y="355249"/>
        <a:ext cx="190427" cy="190939"/>
      </dsp:txXfrm>
    </dsp:sp>
    <dsp:sp modelId="{9F107B8B-9BAF-4CA7-A5C5-51F9DC3D91D6}">
      <dsp:nvSpPr>
        <dsp:cNvPr id="0" name=""/>
        <dsp:cNvSpPr/>
      </dsp:nvSpPr>
      <dsp:spPr>
        <a:xfrm>
          <a:off x="7247552" y="0"/>
          <a:ext cx="1283199"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测试总结</a:t>
          </a:r>
        </a:p>
      </dsp:txBody>
      <dsp:txXfrm>
        <a:off x="7273954" y="26402"/>
        <a:ext cx="1230395" cy="848634"/>
      </dsp:txXfrm>
    </dsp:sp>
    <dsp:sp modelId="{98B4B45C-9031-47BD-BAFC-7A3600CE290C}">
      <dsp:nvSpPr>
        <dsp:cNvPr id="0" name=""/>
        <dsp:cNvSpPr/>
      </dsp:nvSpPr>
      <dsp:spPr>
        <a:xfrm>
          <a:off x="8659071"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8659071" y="355249"/>
        <a:ext cx="190427" cy="190939"/>
      </dsp:txXfrm>
    </dsp:sp>
    <dsp:sp modelId="{1B65E758-4D85-4525-93B4-3E96628BBD9B}">
      <dsp:nvSpPr>
        <dsp:cNvPr id="0" name=""/>
        <dsp:cNvSpPr/>
      </dsp:nvSpPr>
      <dsp:spPr>
        <a:xfrm>
          <a:off x="9044031" y="0"/>
          <a:ext cx="1283199"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结束</a:t>
          </a:r>
        </a:p>
      </dsp:txBody>
      <dsp:txXfrm>
        <a:off x="9070433" y="26402"/>
        <a:ext cx="1230395" cy="8486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119524-5720-4913-A36B-DA23817BDE03}">
      <dsp:nvSpPr>
        <dsp:cNvPr id="0" name=""/>
        <dsp:cNvSpPr/>
      </dsp:nvSpPr>
      <dsp:spPr>
        <a:xfrm>
          <a:off x="8961" y="0"/>
          <a:ext cx="1335874"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solidFill>
                <a:schemeClr val="bg1"/>
              </a:solidFill>
            </a:rPr>
            <a:t>开始</a:t>
          </a:r>
          <a:r>
            <a:rPr lang="en-US" altLang="zh-CN" sz="1900" kern="1200" dirty="0"/>
            <a:t>	</a:t>
          </a:r>
          <a:endParaRPr lang="zh-CN" altLang="en-US" sz="1900" kern="1200" dirty="0"/>
        </a:p>
      </dsp:txBody>
      <dsp:txXfrm>
        <a:off x="35363" y="26402"/>
        <a:ext cx="1283070" cy="848634"/>
      </dsp:txXfrm>
    </dsp:sp>
    <dsp:sp modelId="{2F56540A-4BEE-4E1D-B9EA-A3D5EB484C8A}">
      <dsp:nvSpPr>
        <dsp:cNvPr id="0" name=""/>
        <dsp:cNvSpPr/>
      </dsp:nvSpPr>
      <dsp:spPr>
        <a:xfrm>
          <a:off x="1473155"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473155" y="355249"/>
        <a:ext cx="190427" cy="190939"/>
      </dsp:txXfrm>
    </dsp:sp>
    <dsp:sp modelId="{FF705CC1-7883-4961-8E39-260F0D630FCE}">
      <dsp:nvSpPr>
        <dsp:cNvPr id="0" name=""/>
        <dsp:cNvSpPr/>
      </dsp:nvSpPr>
      <dsp:spPr>
        <a:xfrm>
          <a:off x="1858115" y="0"/>
          <a:ext cx="1283199" cy="901438"/>
        </a:xfrm>
        <a:prstGeom prst="roundRect">
          <a:avLst>
            <a:gd name="adj" fmla="val 10000"/>
          </a:avLst>
        </a:prstGeom>
        <a:solidFill>
          <a:schemeClr val="tx2">
            <a:lumMod val="50000"/>
            <a:lumOff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测试计划</a:t>
          </a:r>
        </a:p>
      </dsp:txBody>
      <dsp:txXfrm>
        <a:off x="1884517" y="26402"/>
        <a:ext cx="1230395" cy="848634"/>
      </dsp:txXfrm>
    </dsp:sp>
    <dsp:sp modelId="{CB17C964-2EE9-4832-B3D3-65C3588DC511}">
      <dsp:nvSpPr>
        <dsp:cNvPr id="0" name=""/>
        <dsp:cNvSpPr/>
      </dsp:nvSpPr>
      <dsp:spPr>
        <a:xfrm>
          <a:off x="3269634"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3269634" y="355249"/>
        <a:ext cx="190427" cy="190939"/>
      </dsp:txXfrm>
    </dsp:sp>
    <dsp:sp modelId="{E8F21C3C-CB03-450F-A354-2AA060D67B68}">
      <dsp:nvSpPr>
        <dsp:cNvPr id="0" name=""/>
        <dsp:cNvSpPr/>
      </dsp:nvSpPr>
      <dsp:spPr>
        <a:xfrm>
          <a:off x="3654594" y="0"/>
          <a:ext cx="1283199"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测试设计</a:t>
          </a:r>
        </a:p>
      </dsp:txBody>
      <dsp:txXfrm>
        <a:off x="3680996" y="26402"/>
        <a:ext cx="1230395" cy="848634"/>
      </dsp:txXfrm>
    </dsp:sp>
    <dsp:sp modelId="{AA41D5D8-4A6F-4B82-BB51-96F66D2849F2}">
      <dsp:nvSpPr>
        <dsp:cNvPr id="0" name=""/>
        <dsp:cNvSpPr/>
      </dsp:nvSpPr>
      <dsp:spPr>
        <a:xfrm>
          <a:off x="5066113"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5066113" y="355249"/>
        <a:ext cx="190427" cy="190939"/>
      </dsp:txXfrm>
    </dsp:sp>
    <dsp:sp modelId="{57F55E4E-4718-40F9-8E91-75654571D62F}">
      <dsp:nvSpPr>
        <dsp:cNvPr id="0" name=""/>
        <dsp:cNvSpPr/>
      </dsp:nvSpPr>
      <dsp:spPr>
        <a:xfrm>
          <a:off x="5451073" y="0"/>
          <a:ext cx="1283199"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测试执行</a:t>
          </a:r>
        </a:p>
      </dsp:txBody>
      <dsp:txXfrm>
        <a:off x="5477475" y="26402"/>
        <a:ext cx="1230395" cy="848634"/>
      </dsp:txXfrm>
    </dsp:sp>
    <dsp:sp modelId="{972D04E6-82A9-4639-A231-B36D4E538F84}">
      <dsp:nvSpPr>
        <dsp:cNvPr id="0" name=""/>
        <dsp:cNvSpPr/>
      </dsp:nvSpPr>
      <dsp:spPr>
        <a:xfrm>
          <a:off x="6862592"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6862592" y="355249"/>
        <a:ext cx="190427" cy="190939"/>
      </dsp:txXfrm>
    </dsp:sp>
    <dsp:sp modelId="{9F107B8B-9BAF-4CA7-A5C5-51F9DC3D91D6}">
      <dsp:nvSpPr>
        <dsp:cNvPr id="0" name=""/>
        <dsp:cNvSpPr/>
      </dsp:nvSpPr>
      <dsp:spPr>
        <a:xfrm>
          <a:off x="7247552" y="0"/>
          <a:ext cx="1283199"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测试总结</a:t>
          </a:r>
        </a:p>
      </dsp:txBody>
      <dsp:txXfrm>
        <a:off x="7273954" y="26402"/>
        <a:ext cx="1230395" cy="848634"/>
      </dsp:txXfrm>
    </dsp:sp>
    <dsp:sp modelId="{98B4B45C-9031-47BD-BAFC-7A3600CE290C}">
      <dsp:nvSpPr>
        <dsp:cNvPr id="0" name=""/>
        <dsp:cNvSpPr/>
      </dsp:nvSpPr>
      <dsp:spPr>
        <a:xfrm>
          <a:off x="8659071" y="291602"/>
          <a:ext cx="272038" cy="3182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8659071" y="355249"/>
        <a:ext cx="190427" cy="190939"/>
      </dsp:txXfrm>
    </dsp:sp>
    <dsp:sp modelId="{1B65E758-4D85-4525-93B4-3E96628BBD9B}">
      <dsp:nvSpPr>
        <dsp:cNvPr id="0" name=""/>
        <dsp:cNvSpPr/>
      </dsp:nvSpPr>
      <dsp:spPr>
        <a:xfrm>
          <a:off x="9044031" y="0"/>
          <a:ext cx="1283199" cy="90143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结束</a:t>
          </a:r>
        </a:p>
      </dsp:txBody>
      <dsp:txXfrm>
        <a:off x="9070433" y="26402"/>
        <a:ext cx="1230395" cy="8486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119524-5720-4913-A36B-DA23817BDE03}">
      <dsp:nvSpPr>
        <dsp:cNvPr id="0" name=""/>
        <dsp:cNvSpPr/>
      </dsp:nvSpPr>
      <dsp:spPr>
        <a:xfrm>
          <a:off x="9262" y="0"/>
          <a:ext cx="1380752" cy="100560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开始</a:t>
          </a:r>
          <a:r>
            <a:rPr lang="en-US" altLang="zh-CN" sz="2100" kern="1200" dirty="0"/>
            <a:t>	</a:t>
          </a:r>
          <a:endParaRPr lang="zh-CN" altLang="en-US" sz="2100" kern="1200" dirty="0"/>
        </a:p>
      </dsp:txBody>
      <dsp:txXfrm>
        <a:off x="38715" y="29453"/>
        <a:ext cx="1321846" cy="946702"/>
      </dsp:txXfrm>
    </dsp:sp>
    <dsp:sp modelId="{2F56540A-4BEE-4E1D-B9EA-A3D5EB484C8A}">
      <dsp:nvSpPr>
        <dsp:cNvPr id="0" name=""/>
        <dsp:cNvSpPr/>
      </dsp:nvSpPr>
      <dsp:spPr>
        <a:xfrm>
          <a:off x="1522646" y="338341"/>
          <a:ext cx="281177" cy="3289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1522646" y="404126"/>
        <a:ext cx="196824" cy="197354"/>
      </dsp:txXfrm>
    </dsp:sp>
    <dsp:sp modelId="{FF705CC1-7883-4961-8E39-260F0D630FCE}">
      <dsp:nvSpPr>
        <dsp:cNvPr id="0" name=""/>
        <dsp:cNvSpPr/>
      </dsp:nvSpPr>
      <dsp:spPr>
        <a:xfrm>
          <a:off x="1920538" y="0"/>
          <a:ext cx="1326307" cy="100560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测试计划</a:t>
          </a:r>
        </a:p>
      </dsp:txBody>
      <dsp:txXfrm>
        <a:off x="1949991" y="29453"/>
        <a:ext cx="1267401" cy="946702"/>
      </dsp:txXfrm>
    </dsp:sp>
    <dsp:sp modelId="{CB17C964-2EE9-4832-B3D3-65C3588DC511}">
      <dsp:nvSpPr>
        <dsp:cNvPr id="0" name=""/>
        <dsp:cNvSpPr/>
      </dsp:nvSpPr>
      <dsp:spPr>
        <a:xfrm>
          <a:off x="3379477" y="338341"/>
          <a:ext cx="281177" cy="3289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3379477" y="404126"/>
        <a:ext cx="196824" cy="197354"/>
      </dsp:txXfrm>
    </dsp:sp>
    <dsp:sp modelId="{E8F21C3C-CB03-450F-A354-2AA060D67B68}">
      <dsp:nvSpPr>
        <dsp:cNvPr id="0" name=""/>
        <dsp:cNvSpPr/>
      </dsp:nvSpPr>
      <dsp:spPr>
        <a:xfrm>
          <a:off x="3777369" y="0"/>
          <a:ext cx="1326307" cy="1005608"/>
        </a:xfrm>
        <a:prstGeom prst="roundRect">
          <a:avLst>
            <a:gd name="adj" fmla="val 10000"/>
          </a:avLst>
        </a:prstGeom>
        <a:solidFill>
          <a:schemeClr val="tx2">
            <a:lumMod val="50000"/>
            <a:lumOff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测试设计</a:t>
          </a:r>
        </a:p>
      </dsp:txBody>
      <dsp:txXfrm>
        <a:off x="3806822" y="29453"/>
        <a:ext cx="1267401" cy="946702"/>
      </dsp:txXfrm>
    </dsp:sp>
    <dsp:sp modelId="{AA41D5D8-4A6F-4B82-BB51-96F66D2849F2}">
      <dsp:nvSpPr>
        <dsp:cNvPr id="0" name=""/>
        <dsp:cNvSpPr/>
      </dsp:nvSpPr>
      <dsp:spPr>
        <a:xfrm>
          <a:off x="5236308" y="338341"/>
          <a:ext cx="281177" cy="3289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5236308" y="404126"/>
        <a:ext cx="196824" cy="197354"/>
      </dsp:txXfrm>
    </dsp:sp>
    <dsp:sp modelId="{57F55E4E-4718-40F9-8E91-75654571D62F}">
      <dsp:nvSpPr>
        <dsp:cNvPr id="0" name=""/>
        <dsp:cNvSpPr/>
      </dsp:nvSpPr>
      <dsp:spPr>
        <a:xfrm>
          <a:off x="5634200" y="0"/>
          <a:ext cx="1326307" cy="100560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测试执行</a:t>
          </a:r>
        </a:p>
      </dsp:txBody>
      <dsp:txXfrm>
        <a:off x="5663653" y="29453"/>
        <a:ext cx="1267401" cy="946702"/>
      </dsp:txXfrm>
    </dsp:sp>
    <dsp:sp modelId="{972D04E6-82A9-4639-A231-B36D4E538F84}">
      <dsp:nvSpPr>
        <dsp:cNvPr id="0" name=""/>
        <dsp:cNvSpPr/>
      </dsp:nvSpPr>
      <dsp:spPr>
        <a:xfrm>
          <a:off x="7093139" y="338341"/>
          <a:ext cx="281177" cy="3289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7093139" y="404126"/>
        <a:ext cx="196824" cy="197354"/>
      </dsp:txXfrm>
    </dsp:sp>
    <dsp:sp modelId="{9F107B8B-9BAF-4CA7-A5C5-51F9DC3D91D6}">
      <dsp:nvSpPr>
        <dsp:cNvPr id="0" name=""/>
        <dsp:cNvSpPr/>
      </dsp:nvSpPr>
      <dsp:spPr>
        <a:xfrm>
          <a:off x="7491031" y="0"/>
          <a:ext cx="1326307" cy="100560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测试总结</a:t>
          </a:r>
        </a:p>
      </dsp:txBody>
      <dsp:txXfrm>
        <a:off x="7520484" y="29453"/>
        <a:ext cx="1267401" cy="946702"/>
      </dsp:txXfrm>
    </dsp:sp>
    <dsp:sp modelId="{98B4B45C-9031-47BD-BAFC-7A3600CE290C}">
      <dsp:nvSpPr>
        <dsp:cNvPr id="0" name=""/>
        <dsp:cNvSpPr/>
      </dsp:nvSpPr>
      <dsp:spPr>
        <a:xfrm>
          <a:off x="8949970" y="338341"/>
          <a:ext cx="281177" cy="3289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8949970" y="404126"/>
        <a:ext cx="196824" cy="197354"/>
      </dsp:txXfrm>
    </dsp:sp>
    <dsp:sp modelId="{1B65E758-4D85-4525-93B4-3E96628BBD9B}">
      <dsp:nvSpPr>
        <dsp:cNvPr id="0" name=""/>
        <dsp:cNvSpPr/>
      </dsp:nvSpPr>
      <dsp:spPr>
        <a:xfrm>
          <a:off x="9347862" y="0"/>
          <a:ext cx="1326307" cy="100560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结束</a:t>
          </a:r>
        </a:p>
      </dsp:txBody>
      <dsp:txXfrm>
        <a:off x="9377315" y="29453"/>
        <a:ext cx="1267401" cy="9467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119524-5720-4913-A36B-DA23817BDE03}">
      <dsp:nvSpPr>
        <dsp:cNvPr id="0" name=""/>
        <dsp:cNvSpPr/>
      </dsp:nvSpPr>
      <dsp:spPr>
        <a:xfrm>
          <a:off x="9317" y="0"/>
          <a:ext cx="1388980" cy="123408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开始</a:t>
          </a:r>
          <a:r>
            <a:rPr lang="en-US" altLang="zh-CN" sz="2200" kern="1200" dirty="0"/>
            <a:t>	</a:t>
          </a:r>
          <a:endParaRPr lang="zh-CN" altLang="en-US" sz="2200" kern="1200" dirty="0"/>
        </a:p>
      </dsp:txBody>
      <dsp:txXfrm>
        <a:off x="45462" y="36145"/>
        <a:ext cx="1316690" cy="1161794"/>
      </dsp:txXfrm>
    </dsp:sp>
    <dsp:sp modelId="{2F56540A-4BEE-4E1D-B9EA-A3D5EB484C8A}">
      <dsp:nvSpPr>
        <dsp:cNvPr id="0" name=""/>
        <dsp:cNvSpPr/>
      </dsp:nvSpPr>
      <dsp:spPr>
        <a:xfrm>
          <a:off x="1531719" y="451599"/>
          <a:ext cx="282852" cy="330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1531719" y="517776"/>
        <a:ext cx="197996" cy="198530"/>
      </dsp:txXfrm>
    </dsp:sp>
    <dsp:sp modelId="{FF705CC1-7883-4961-8E39-260F0D630FCE}">
      <dsp:nvSpPr>
        <dsp:cNvPr id="0" name=""/>
        <dsp:cNvSpPr/>
      </dsp:nvSpPr>
      <dsp:spPr>
        <a:xfrm>
          <a:off x="1931982" y="0"/>
          <a:ext cx="1334211" cy="123408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测试计划</a:t>
          </a:r>
        </a:p>
      </dsp:txBody>
      <dsp:txXfrm>
        <a:off x="1968127" y="36145"/>
        <a:ext cx="1261921" cy="1161794"/>
      </dsp:txXfrm>
    </dsp:sp>
    <dsp:sp modelId="{CB17C964-2EE9-4832-B3D3-65C3588DC511}">
      <dsp:nvSpPr>
        <dsp:cNvPr id="0" name=""/>
        <dsp:cNvSpPr/>
      </dsp:nvSpPr>
      <dsp:spPr>
        <a:xfrm>
          <a:off x="3399614" y="451599"/>
          <a:ext cx="282852" cy="330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3399614" y="517776"/>
        <a:ext cx="197996" cy="198530"/>
      </dsp:txXfrm>
    </dsp:sp>
    <dsp:sp modelId="{E8F21C3C-CB03-450F-A354-2AA060D67B68}">
      <dsp:nvSpPr>
        <dsp:cNvPr id="0" name=""/>
        <dsp:cNvSpPr/>
      </dsp:nvSpPr>
      <dsp:spPr>
        <a:xfrm>
          <a:off x="3799878" y="0"/>
          <a:ext cx="1334211" cy="123408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测试设计</a:t>
          </a:r>
        </a:p>
      </dsp:txBody>
      <dsp:txXfrm>
        <a:off x="3836023" y="36145"/>
        <a:ext cx="1261921" cy="1161794"/>
      </dsp:txXfrm>
    </dsp:sp>
    <dsp:sp modelId="{AA41D5D8-4A6F-4B82-BB51-96F66D2849F2}">
      <dsp:nvSpPr>
        <dsp:cNvPr id="0" name=""/>
        <dsp:cNvSpPr/>
      </dsp:nvSpPr>
      <dsp:spPr>
        <a:xfrm>
          <a:off x="5267510" y="451599"/>
          <a:ext cx="282852" cy="330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5267510" y="517776"/>
        <a:ext cx="197996" cy="198530"/>
      </dsp:txXfrm>
    </dsp:sp>
    <dsp:sp modelId="{57F55E4E-4718-40F9-8E91-75654571D62F}">
      <dsp:nvSpPr>
        <dsp:cNvPr id="0" name=""/>
        <dsp:cNvSpPr/>
      </dsp:nvSpPr>
      <dsp:spPr>
        <a:xfrm>
          <a:off x="5667773" y="0"/>
          <a:ext cx="1334211" cy="1234084"/>
        </a:xfrm>
        <a:prstGeom prst="roundRect">
          <a:avLst>
            <a:gd name="adj" fmla="val 10000"/>
          </a:avLst>
        </a:prstGeom>
        <a:solidFill>
          <a:schemeClr val="tx2">
            <a:lumMod val="50000"/>
            <a:lumOff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测试执行</a:t>
          </a:r>
        </a:p>
      </dsp:txBody>
      <dsp:txXfrm>
        <a:off x="5703918" y="36145"/>
        <a:ext cx="1261921" cy="1161794"/>
      </dsp:txXfrm>
    </dsp:sp>
    <dsp:sp modelId="{972D04E6-82A9-4639-A231-B36D4E538F84}">
      <dsp:nvSpPr>
        <dsp:cNvPr id="0" name=""/>
        <dsp:cNvSpPr/>
      </dsp:nvSpPr>
      <dsp:spPr>
        <a:xfrm>
          <a:off x="7135406" y="451599"/>
          <a:ext cx="282852" cy="330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7135406" y="517776"/>
        <a:ext cx="197996" cy="198530"/>
      </dsp:txXfrm>
    </dsp:sp>
    <dsp:sp modelId="{9F107B8B-9BAF-4CA7-A5C5-51F9DC3D91D6}">
      <dsp:nvSpPr>
        <dsp:cNvPr id="0" name=""/>
        <dsp:cNvSpPr/>
      </dsp:nvSpPr>
      <dsp:spPr>
        <a:xfrm>
          <a:off x="7535669" y="0"/>
          <a:ext cx="1334211" cy="123408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测试总结</a:t>
          </a:r>
        </a:p>
      </dsp:txBody>
      <dsp:txXfrm>
        <a:off x="7571814" y="36145"/>
        <a:ext cx="1261921" cy="1161794"/>
      </dsp:txXfrm>
    </dsp:sp>
    <dsp:sp modelId="{98B4B45C-9031-47BD-BAFC-7A3600CE290C}">
      <dsp:nvSpPr>
        <dsp:cNvPr id="0" name=""/>
        <dsp:cNvSpPr/>
      </dsp:nvSpPr>
      <dsp:spPr>
        <a:xfrm>
          <a:off x="9003301" y="451599"/>
          <a:ext cx="282852" cy="330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9003301" y="517776"/>
        <a:ext cx="197996" cy="198530"/>
      </dsp:txXfrm>
    </dsp:sp>
    <dsp:sp modelId="{1B65E758-4D85-4525-93B4-3E96628BBD9B}">
      <dsp:nvSpPr>
        <dsp:cNvPr id="0" name=""/>
        <dsp:cNvSpPr/>
      </dsp:nvSpPr>
      <dsp:spPr>
        <a:xfrm>
          <a:off x="9403565" y="0"/>
          <a:ext cx="1334211" cy="123408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结束</a:t>
          </a:r>
        </a:p>
      </dsp:txBody>
      <dsp:txXfrm>
        <a:off x="9439710" y="36145"/>
        <a:ext cx="1261921" cy="11617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119524-5720-4913-A36B-DA23817BDE03}">
      <dsp:nvSpPr>
        <dsp:cNvPr id="0" name=""/>
        <dsp:cNvSpPr/>
      </dsp:nvSpPr>
      <dsp:spPr>
        <a:xfrm>
          <a:off x="9287" y="0"/>
          <a:ext cx="1384492" cy="1099595"/>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开始</a:t>
          </a:r>
          <a:r>
            <a:rPr lang="en-US" altLang="zh-CN" sz="2200" kern="1200" dirty="0"/>
            <a:t>	</a:t>
          </a:r>
          <a:endParaRPr lang="zh-CN" altLang="en-US" sz="2200" kern="1200" dirty="0"/>
        </a:p>
      </dsp:txBody>
      <dsp:txXfrm>
        <a:off x="41493" y="32206"/>
        <a:ext cx="1320080" cy="1035183"/>
      </dsp:txXfrm>
    </dsp:sp>
    <dsp:sp modelId="{2F56540A-4BEE-4E1D-B9EA-A3D5EB484C8A}">
      <dsp:nvSpPr>
        <dsp:cNvPr id="0" name=""/>
        <dsp:cNvSpPr/>
      </dsp:nvSpPr>
      <dsp:spPr>
        <a:xfrm>
          <a:off x="1526770" y="384889"/>
          <a:ext cx="281938" cy="3298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1526770" y="450852"/>
        <a:ext cx="197357" cy="197889"/>
      </dsp:txXfrm>
    </dsp:sp>
    <dsp:sp modelId="{FF705CC1-7883-4961-8E39-260F0D630FCE}">
      <dsp:nvSpPr>
        <dsp:cNvPr id="0" name=""/>
        <dsp:cNvSpPr/>
      </dsp:nvSpPr>
      <dsp:spPr>
        <a:xfrm>
          <a:off x="1925740" y="0"/>
          <a:ext cx="1329900" cy="1099595"/>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测试计划</a:t>
          </a:r>
        </a:p>
      </dsp:txBody>
      <dsp:txXfrm>
        <a:off x="1957946" y="32206"/>
        <a:ext cx="1265488" cy="1035183"/>
      </dsp:txXfrm>
    </dsp:sp>
    <dsp:sp modelId="{CB17C964-2EE9-4832-B3D3-65C3588DC511}">
      <dsp:nvSpPr>
        <dsp:cNvPr id="0" name=""/>
        <dsp:cNvSpPr/>
      </dsp:nvSpPr>
      <dsp:spPr>
        <a:xfrm>
          <a:off x="3388630" y="384889"/>
          <a:ext cx="281938" cy="3298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3388630" y="450852"/>
        <a:ext cx="197357" cy="197889"/>
      </dsp:txXfrm>
    </dsp:sp>
    <dsp:sp modelId="{E8F21C3C-CB03-450F-A354-2AA060D67B68}">
      <dsp:nvSpPr>
        <dsp:cNvPr id="0" name=""/>
        <dsp:cNvSpPr/>
      </dsp:nvSpPr>
      <dsp:spPr>
        <a:xfrm>
          <a:off x="3787600" y="0"/>
          <a:ext cx="1329900" cy="1099595"/>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测试设计</a:t>
          </a:r>
        </a:p>
      </dsp:txBody>
      <dsp:txXfrm>
        <a:off x="3819806" y="32206"/>
        <a:ext cx="1265488" cy="1035183"/>
      </dsp:txXfrm>
    </dsp:sp>
    <dsp:sp modelId="{AA41D5D8-4A6F-4B82-BB51-96F66D2849F2}">
      <dsp:nvSpPr>
        <dsp:cNvPr id="0" name=""/>
        <dsp:cNvSpPr/>
      </dsp:nvSpPr>
      <dsp:spPr>
        <a:xfrm>
          <a:off x="5250491" y="384889"/>
          <a:ext cx="281938" cy="3298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5250491" y="450852"/>
        <a:ext cx="197357" cy="197889"/>
      </dsp:txXfrm>
    </dsp:sp>
    <dsp:sp modelId="{57F55E4E-4718-40F9-8E91-75654571D62F}">
      <dsp:nvSpPr>
        <dsp:cNvPr id="0" name=""/>
        <dsp:cNvSpPr/>
      </dsp:nvSpPr>
      <dsp:spPr>
        <a:xfrm>
          <a:off x="5649461" y="0"/>
          <a:ext cx="1329900" cy="1099595"/>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测试执行</a:t>
          </a:r>
        </a:p>
      </dsp:txBody>
      <dsp:txXfrm>
        <a:off x="5681667" y="32206"/>
        <a:ext cx="1265488" cy="1035183"/>
      </dsp:txXfrm>
    </dsp:sp>
    <dsp:sp modelId="{972D04E6-82A9-4639-A231-B36D4E538F84}">
      <dsp:nvSpPr>
        <dsp:cNvPr id="0" name=""/>
        <dsp:cNvSpPr/>
      </dsp:nvSpPr>
      <dsp:spPr>
        <a:xfrm>
          <a:off x="7112351" y="384889"/>
          <a:ext cx="281938" cy="3298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7112351" y="450852"/>
        <a:ext cx="197357" cy="197889"/>
      </dsp:txXfrm>
    </dsp:sp>
    <dsp:sp modelId="{9F107B8B-9BAF-4CA7-A5C5-51F9DC3D91D6}">
      <dsp:nvSpPr>
        <dsp:cNvPr id="0" name=""/>
        <dsp:cNvSpPr/>
      </dsp:nvSpPr>
      <dsp:spPr>
        <a:xfrm>
          <a:off x="7511321" y="0"/>
          <a:ext cx="1329900" cy="1099595"/>
        </a:xfrm>
        <a:prstGeom prst="roundRect">
          <a:avLst>
            <a:gd name="adj" fmla="val 10000"/>
          </a:avLst>
        </a:prstGeom>
        <a:solidFill>
          <a:schemeClr val="tx2">
            <a:lumMod val="50000"/>
            <a:lumOff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测试总结</a:t>
          </a:r>
        </a:p>
      </dsp:txBody>
      <dsp:txXfrm>
        <a:off x="7543527" y="32206"/>
        <a:ext cx="1265488" cy="1035183"/>
      </dsp:txXfrm>
    </dsp:sp>
    <dsp:sp modelId="{98B4B45C-9031-47BD-BAFC-7A3600CE290C}">
      <dsp:nvSpPr>
        <dsp:cNvPr id="0" name=""/>
        <dsp:cNvSpPr/>
      </dsp:nvSpPr>
      <dsp:spPr>
        <a:xfrm>
          <a:off x="8974211" y="384889"/>
          <a:ext cx="281938" cy="3298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8974211" y="450852"/>
        <a:ext cx="197357" cy="197889"/>
      </dsp:txXfrm>
    </dsp:sp>
    <dsp:sp modelId="{1B65E758-4D85-4525-93B4-3E96628BBD9B}">
      <dsp:nvSpPr>
        <dsp:cNvPr id="0" name=""/>
        <dsp:cNvSpPr/>
      </dsp:nvSpPr>
      <dsp:spPr>
        <a:xfrm>
          <a:off x="9373182" y="0"/>
          <a:ext cx="1329900" cy="1099595"/>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结束</a:t>
          </a:r>
        </a:p>
      </dsp:txBody>
      <dsp:txXfrm>
        <a:off x="9405388" y="32206"/>
        <a:ext cx="1265488" cy="10351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78D5E-FFDD-4D34-AB42-6AA63AB45FEB}" type="datetimeFigureOut">
              <a:rPr lang="zh-CN" altLang="en-US" smtClean="0"/>
              <a:t>2024/6/10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7AFE6-D0B8-426E-8B8C-F86736C159C8}" type="slidenum">
              <a:rPr lang="zh-CN" altLang="en-US" smtClean="0"/>
              <a:t>‹#›</a:t>
            </a:fld>
            <a:endParaRPr lang="zh-CN" altLang="en-US"/>
          </a:p>
        </p:txBody>
      </p:sp>
    </p:spTree>
    <p:extLst>
      <p:ext uri="{BB962C8B-B14F-4D97-AF65-F5344CB8AC3E}">
        <p14:creationId xmlns:p14="http://schemas.microsoft.com/office/powerpoint/2010/main" val="129290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52152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31312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97912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4271234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18150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527162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776636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113002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678487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7753019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421537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691771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102283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48237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117256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255678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216682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7447334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31820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5018424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341932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0671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26223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649166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233065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7362535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225284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26E5757-8BAA-4111-8929-33BF5C2C55A2}"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图片 9">
            <a:extLst>
              <a:ext uri="{FF2B5EF4-FFF2-40B4-BE49-F238E27FC236}">
                <a16:creationId xmlns:a16="http://schemas.microsoft.com/office/drawing/2014/main" id="{F26F0434-0F16-4F3F-BB10-1ADF70F9C2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3628583691"/>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371600" y="1338349"/>
            <a:ext cx="9601200" cy="50042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8" name="图片 7">
            <a:extLst>
              <a:ext uri="{FF2B5EF4-FFF2-40B4-BE49-F238E27FC236}">
                <a16:creationId xmlns:a16="http://schemas.microsoft.com/office/drawing/2014/main" id="{4FED4370-522D-498C-B042-A9F50C4345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40345901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a:prstGeom prst="rect">
            <a:avLst/>
          </a:prstGeom>
        </p:spPr>
        <p:txBody>
          <a:bodyPr/>
          <a:lstStyle>
            <a:lvl1pPr>
              <a:defRPr>
                <a:solidFill>
                  <a:schemeClr val="tx2"/>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62243932"/>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1371600" y="1338348"/>
            <a:ext cx="4447786" cy="5029199"/>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1338348"/>
            <a:ext cx="4447786" cy="50292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9" name="图片 8">
            <a:extLst>
              <a:ext uri="{FF2B5EF4-FFF2-40B4-BE49-F238E27FC236}">
                <a16:creationId xmlns:a16="http://schemas.microsoft.com/office/drawing/2014/main" id="{73618EB5-439B-45E1-8854-F5254E6C74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14910402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4"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4"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11" name="图片 10">
            <a:extLst>
              <a:ext uri="{FF2B5EF4-FFF2-40B4-BE49-F238E27FC236}">
                <a16:creationId xmlns:a16="http://schemas.microsoft.com/office/drawing/2014/main" id="{4717D578-4725-40BA-9122-C29DC8F812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451252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7" name="图片 6">
            <a:extLst>
              <a:ext uri="{FF2B5EF4-FFF2-40B4-BE49-F238E27FC236}">
                <a16:creationId xmlns:a16="http://schemas.microsoft.com/office/drawing/2014/main" id="{87D464C3-2724-4BEC-BE3E-D5EB034AB8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290500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6646433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6" name="图片 5">
            <a:extLst>
              <a:ext uri="{FF2B5EF4-FFF2-40B4-BE49-F238E27FC236}">
                <a16:creationId xmlns:a16="http://schemas.microsoft.com/office/drawing/2014/main" id="{B0768A8C-4AF9-4957-8125-9CAB08FCCE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13970388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35162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122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340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5486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324368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94470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74432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82319056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882581979"/>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17504905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627611"/>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1404851"/>
            <a:ext cx="9601200" cy="496269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26E5757-8BAA-4111-8929-33BF5C2C55A2}"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1690111"/>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3.bin"/><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35.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E99864A-8609-4AC3-A1E6-36264F5149EC}"/>
              </a:ext>
            </a:extLst>
          </p:cNvPr>
          <p:cNvSpPr>
            <a:spLocks noGrp="1"/>
          </p:cNvSpPr>
          <p:nvPr>
            <p:ph type="title"/>
          </p:nvPr>
        </p:nvSpPr>
        <p:spPr/>
        <p:txBody>
          <a:bodyPr/>
          <a:lstStyle/>
          <a:p>
            <a:r>
              <a:rPr lang="zh-CN" altLang="en-US" dirty="0"/>
              <a:t>软件测试过程</a:t>
            </a:r>
          </a:p>
        </p:txBody>
      </p:sp>
    </p:spTree>
    <p:extLst>
      <p:ext uri="{BB962C8B-B14F-4D97-AF65-F5344CB8AC3E}">
        <p14:creationId xmlns:p14="http://schemas.microsoft.com/office/powerpoint/2010/main" val="204838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B9A72-304F-48F4-BE66-03AE8BA1F92C}"/>
              </a:ext>
            </a:extLst>
          </p:cNvPr>
          <p:cNvSpPr>
            <a:spLocks noGrp="1"/>
          </p:cNvSpPr>
          <p:nvPr>
            <p:ph type="title"/>
          </p:nvPr>
        </p:nvSpPr>
        <p:spPr>
          <a:xfrm>
            <a:off x="1006998" y="146068"/>
            <a:ext cx="9601200" cy="571500"/>
          </a:xfrm>
        </p:spPr>
        <p:txBody>
          <a:bodyPr>
            <a:normAutofit fontScale="90000"/>
          </a:bodyPr>
          <a:lstStyle/>
          <a:p>
            <a:r>
              <a:rPr lang="zh-CN" altLang="en-US" b="1" dirty="0"/>
              <a:t>测试计划文本</a:t>
            </a:r>
          </a:p>
        </p:txBody>
      </p:sp>
      <p:sp>
        <p:nvSpPr>
          <p:cNvPr id="3" name="内容占位符 2">
            <a:extLst>
              <a:ext uri="{FF2B5EF4-FFF2-40B4-BE49-F238E27FC236}">
                <a16:creationId xmlns:a16="http://schemas.microsoft.com/office/drawing/2014/main" id="{B7968013-F93C-436C-9C75-EE8E192EA1A7}"/>
              </a:ext>
            </a:extLst>
          </p:cNvPr>
          <p:cNvSpPr>
            <a:spLocks noGrp="1"/>
          </p:cNvSpPr>
          <p:nvPr>
            <p:ph idx="1"/>
          </p:nvPr>
        </p:nvSpPr>
        <p:spPr>
          <a:xfrm>
            <a:off x="804442" y="804378"/>
            <a:ext cx="11296890" cy="6290841"/>
          </a:xfrm>
        </p:spPr>
        <p:txBody>
          <a:bodyPr>
            <a:normAutofit fontScale="70000" lnSpcReduction="20000"/>
          </a:bodyPr>
          <a:lstStyle/>
          <a:p>
            <a:r>
              <a:rPr lang="zh-CN" altLang="en-US" sz="3400" dirty="0"/>
              <a:t>测试目标：包括总体测试目标以及各阶段的测试对象、目标及其限制。</a:t>
            </a:r>
          </a:p>
          <a:p>
            <a:r>
              <a:rPr lang="zh-CN" altLang="en-US" sz="3400" dirty="0"/>
              <a:t>测试需求和范围：确定哪些功能特性需要测试、哪些功能特性不需要测试，包括功能特性分解、具体测试任务的确定，如功能测试、用户界面测试、性能测试等。</a:t>
            </a:r>
          </a:p>
          <a:p>
            <a:r>
              <a:rPr lang="zh-CN" altLang="en-US" sz="3400" dirty="0"/>
              <a:t>测试风险：潜在的测试风险分析、识别，以及风险归避、监控和管理。</a:t>
            </a:r>
          </a:p>
          <a:p>
            <a:r>
              <a:rPr lang="zh-CN" altLang="en-US" sz="3400" dirty="0"/>
              <a:t>项目估算：根据历史数据，采用恰当的评估方法及时对工作量、测试周期以及所需资源做出合理的估算。</a:t>
            </a:r>
          </a:p>
          <a:p>
            <a:r>
              <a:rPr lang="zh-CN" altLang="en-US" sz="3400" dirty="0"/>
              <a:t>测试策略：根据测试需求和范围、测试风险、测试工作量和测试资源限制等确定测试策略，测试策略是测试计划的关键内容。</a:t>
            </a:r>
          </a:p>
          <a:p>
            <a:r>
              <a:rPr lang="zh-CN" altLang="en-US" sz="3400" dirty="0"/>
              <a:t>测试阶段划分：划分合理的测试阶段，并定义每个阶段的进入要求及完成的标准。</a:t>
            </a:r>
          </a:p>
          <a:p>
            <a:r>
              <a:rPr lang="zh-CN" altLang="en-US" sz="3400" dirty="0"/>
              <a:t>项目资源：各个测试阶段的资源分配，包括软、硬件资源分配和人力资源的组织和建设等，例如测试人员的角色、责任和测试任务等均属于人力资源管理的内容。</a:t>
            </a:r>
          </a:p>
          <a:p>
            <a:r>
              <a:rPr lang="zh-CN" altLang="en-US" sz="3400" dirty="0"/>
              <a:t>日程：确定各个测试阶段的结束日期以及最后测试报告的递交日期。</a:t>
            </a:r>
          </a:p>
          <a:p>
            <a:r>
              <a:rPr lang="zh-CN" altLang="en-US" sz="3400" dirty="0"/>
              <a:t>跟踪和控制机制：问题跟踪报告、变更控制、缺陷预防和质量管理等，如可能会导致测试计划变更的事件，包括测试工具的改进、测试环境的影响和新功能的变更等。</a:t>
            </a:r>
          </a:p>
          <a:p>
            <a:endParaRPr lang="zh-CN" altLang="en-US" dirty="0"/>
          </a:p>
        </p:txBody>
      </p:sp>
    </p:spTree>
    <p:extLst>
      <p:ext uri="{BB962C8B-B14F-4D97-AF65-F5344CB8AC3E}">
        <p14:creationId xmlns:p14="http://schemas.microsoft.com/office/powerpoint/2010/main" val="969559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a:extLst>
              <a:ext uri="{FF2B5EF4-FFF2-40B4-BE49-F238E27FC236}">
                <a16:creationId xmlns:a16="http://schemas.microsoft.com/office/drawing/2014/main" id="{796E3D4B-4614-4F3A-B959-F5F76940CA31}"/>
              </a:ext>
            </a:extLst>
          </p:cNvPr>
          <p:cNvSpPr>
            <a:spLocks noGrp="1"/>
          </p:cNvSpPr>
          <p:nvPr>
            <p:ph type="title"/>
          </p:nvPr>
        </p:nvSpPr>
        <p:spPr>
          <a:xfrm>
            <a:off x="1024360" y="112853"/>
            <a:ext cx="9601200" cy="571500"/>
          </a:xfrm>
        </p:spPr>
        <p:txBody>
          <a:bodyPr>
            <a:noAutofit/>
          </a:bodyPr>
          <a:lstStyle/>
          <a:p>
            <a:r>
              <a:rPr lang="zh-CN" altLang="en-US" sz="4000" b="1" dirty="0"/>
              <a:t>软件测试过程</a:t>
            </a:r>
          </a:p>
        </p:txBody>
      </p:sp>
      <p:sp>
        <p:nvSpPr>
          <p:cNvPr id="12" name="内容占位符 11">
            <a:extLst>
              <a:ext uri="{FF2B5EF4-FFF2-40B4-BE49-F238E27FC236}">
                <a16:creationId xmlns:a16="http://schemas.microsoft.com/office/drawing/2014/main" id="{8A5A102D-42C8-4673-B295-44D3B8D2531C}"/>
              </a:ext>
            </a:extLst>
          </p:cNvPr>
          <p:cNvSpPr>
            <a:spLocks noGrp="1"/>
          </p:cNvSpPr>
          <p:nvPr>
            <p:ph idx="1"/>
          </p:nvPr>
        </p:nvSpPr>
        <p:spPr>
          <a:xfrm>
            <a:off x="1088019" y="1904035"/>
            <a:ext cx="10723946" cy="4953965"/>
          </a:xfrm>
        </p:spPr>
        <p:txBody>
          <a:bodyPr>
            <a:normAutofit fontScale="92500" lnSpcReduction="10000"/>
          </a:bodyPr>
          <a:lstStyle/>
          <a:p>
            <a:r>
              <a:rPr lang="zh-CN" altLang="en-US" sz="2600" dirty="0"/>
              <a:t>工作的输入是：软件测试计划</a:t>
            </a:r>
          </a:p>
          <a:p>
            <a:r>
              <a:rPr lang="zh-CN" altLang="en-US" sz="2600" dirty="0"/>
              <a:t>软件测试设计阶段主要包含</a:t>
            </a:r>
            <a:r>
              <a:rPr lang="en-US" altLang="zh-CN" sz="2600" dirty="0"/>
              <a:t>2</a:t>
            </a:r>
            <a:r>
              <a:rPr lang="zh-CN" altLang="en-US" sz="2600" dirty="0"/>
              <a:t>个方面的工作：</a:t>
            </a:r>
          </a:p>
          <a:p>
            <a:pPr lvl="1"/>
            <a:r>
              <a:rPr lang="zh-CN" altLang="en-US" sz="2600" i="0" dirty="0"/>
              <a:t>测试用例的设计</a:t>
            </a:r>
          </a:p>
          <a:p>
            <a:pPr lvl="1"/>
            <a:r>
              <a:rPr lang="zh-CN" altLang="en-US" sz="2600" i="0" dirty="0"/>
              <a:t>测试用例的开发和实现</a:t>
            </a:r>
            <a:endParaRPr lang="en-US" altLang="zh-CN" sz="2600" i="0" dirty="0"/>
          </a:p>
          <a:p>
            <a:r>
              <a:rPr lang="zh-CN" altLang="en-US" sz="2600" dirty="0"/>
              <a:t>本阶段要完成的主要任务如下：</a:t>
            </a:r>
          </a:p>
          <a:p>
            <a:pPr lvl="1"/>
            <a:r>
              <a:rPr lang="zh-CN" altLang="en-US" sz="2600" i="0" dirty="0"/>
              <a:t>在软件测试计划阶段中，通过测试需求分析得到细化后的每一个被测软件功能和特性，设计相应得软件测试用例。</a:t>
            </a:r>
          </a:p>
          <a:p>
            <a:pPr lvl="1"/>
            <a:r>
              <a:rPr lang="zh-CN" altLang="en-US" sz="2600" i="0" dirty="0"/>
              <a:t>针对每一个软件测试用例，确定其测试输入、测试步骤以及每一步骤的预期输出。</a:t>
            </a:r>
          </a:p>
          <a:p>
            <a:pPr lvl="1"/>
            <a:r>
              <a:rPr lang="zh-CN" altLang="en-US" sz="2600" i="0" dirty="0"/>
              <a:t>如果需要，开发和实现相应的测试输入。（自动化）</a:t>
            </a:r>
          </a:p>
          <a:p>
            <a:pPr lvl="1"/>
            <a:r>
              <a:rPr lang="zh-CN" altLang="en-US" sz="2600" i="0" dirty="0"/>
              <a:t>建立软件测试需求集和软件测试用例集之间的关联关系。（多对多）</a:t>
            </a:r>
          </a:p>
          <a:p>
            <a:r>
              <a:rPr lang="zh-CN" altLang="en-US" sz="2600" dirty="0"/>
              <a:t>工作的输出是：测试用例和测试数据</a:t>
            </a:r>
          </a:p>
          <a:p>
            <a:endParaRPr lang="zh-CN" altLang="en-US" dirty="0"/>
          </a:p>
        </p:txBody>
      </p:sp>
      <p:graphicFrame>
        <p:nvGraphicFramePr>
          <p:cNvPr id="26" name="内容占位符 6">
            <a:extLst>
              <a:ext uri="{FF2B5EF4-FFF2-40B4-BE49-F238E27FC236}">
                <a16:creationId xmlns:a16="http://schemas.microsoft.com/office/drawing/2014/main" id="{C1AC9870-6908-44BA-8AA8-AFE36211C1C1}"/>
              </a:ext>
            </a:extLst>
          </p:cNvPr>
          <p:cNvGraphicFramePr>
            <a:graphicFrameLocks/>
          </p:cNvGraphicFramePr>
          <p:nvPr>
            <p:extLst>
              <p:ext uri="{D42A27DB-BD31-4B8C-83A1-F6EECF244321}">
                <p14:modId xmlns:p14="http://schemas.microsoft.com/office/powerpoint/2010/main" val="3333335887"/>
              </p:ext>
            </p:extLst>
          </p:nvPr>
        </p:nvGraphicFramePr>
        <p:xfrm>
          <a:off x="1088019" y="701658"/>
          <a:ext cx="10683433" cy="1005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7258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65ACD-C162-4C47-9393-196DE8BD2530}"/>
              </a:ext>
            </a:extLst>
          </p:cNvPr>
          <p:cNvSpPr>
            <a:spLocks noGrp="1"/>
          </p:cNvSpPr>
          <p:nvPr>
            <p:ph type="title"/>
          </p:nvPr>
        </p:nvSpPr>
        <p:spPr>
          <a:xfrm>
            <a:off x="1192192" y="229639"/>
            <a:ext cx="9601200" cy="571500"/>
          </a:xfrm>
        </p:spPr>
        <p:txBody>
          <a:bodyPr>
            <a:normAutofit fontScale="90000"/>
          </a:bodyPr>
          <a:lstStyle/>
          <a:p>
            <a:r>
              <a:rPr lang="zh-CN" altLang="en-US" b="1" dirty="0"/>
              <a:t>测试建模</a:t>
            </a:r>
            <a:br>
              <a:rPr lang="zh-CN" altLang="en-US" dirty="0"/>
            </a:br>
            <a:endParaRPr lang="zh-CN" altLang="en-US" dirty="0"/>
          </a:p>
        </p:txBody>
      </p:sp>
      <p:sp>
        <p:nvSpPr>
          <p:cNvPr id="3" name="内容占位符 2">
            <a:extLst>
              <a:ext uri="{FF2B5EF4-FFF2-40B4-BE49-F238E27FC236}">
                <a16:creationId xmlns:a16="http://schemas.microsoft.com/office/drawing/2014/main" id="{013632B9-7BF1-4477-90E9-1B12CC1671CF}"/>
              </a:ext>
            </a:extLst>
          </p:cNvPr>
          <p:cNvSpPr>
            <a:spLocks noGrp="1"/>
          </p:cNvSpPr>
          <p:nvPr>
            <p:ph idx="1"/>
          </p:nvPr>
        </p:nvSpPr>
        <p:spPr>
          <a:xfrm>
            <a:off x="1076446" y="1099595"/>
            <a:ext cx="4191123" cy="5243016"/>
          </a:xfrm>
        </p:spPr>
        <p:txBody>
          <a:bodyPr>
            <a:normAutofit/>
          </a:bodyPr>
          <a:lstStyle/>
          <a:p>
            <a:r>
              <a:rPr lang="zh-CN" altLang="en-US" sz="2400" dirty="0"/>
              <a:t>测试建模是将测试思路或测试内容形成条理清晰、系统全面的模型的过程。</a:t>
            </a:r>
          </a:p>
          <a:p>
            <a:r>
              <a:rPr lang="zh-CN" altLang="en-US" sz="2400" dirty="0"/>
              <a:t>一般地，可以针对系统中复杂的业务逻辑和功能进行建模，通过业务建模的方式来梳理这些复杂的业务逻辑和功能</a:t>
            </a:r>
          </a:p>
        </p:txBody>
      </p:sp>
      <p:graphicFrame>
        <p:nvGraphicFramePr>
          <p:cNvPr id="6" name="对象 -2147482619">
            <a:extLst>
              <a:ext uri="{FF2B5EF4-FFF2-40B4-BE49-F238E27FC236}">
                <a16:creationId xmlns:a16="http://schemas.microsoft.com/office/drawing/2014/main" id="{DD2F4BC8-0F97-441F-9F2C-B45993B33B3A}"/>
              </a:ext>
            </a:extLst>
          </p:cNvPr>
          <p:cNvGraphicFramePr>
            <a:graphicFrameLocks noChangeAspect="1"/>
          </p:cNvGraphicFramePr>
          <p:nvPr>
            <p:extLst>
              <p:ext uri="{D42A27DB-BD31-4B8C-83A1-F6EECF244321}">
                <p14:modId xmlns:p14="http://schemas.microsoft.com/office/powerpoint/2010/main" val="154813436"/>
              </p:ext>
            </p:extLst>
          </p:nvPr>
        </p:nvGraphicFramePr>
        <p:xfrm>
          <a:off x="5121797" y="437243"/>
          <a:ext cx="6958296" cy="6420757"/>
        </p:xfrm>
        <a:graphic>
          <a:graphicData uri="http://schemas.openxmlformats.org/presentationml/2006/ole">
            <mc:AlternateContent xmlns:mc="http://schemas.openxmlformats.org/markup-compatibility/2006">
              <mc:Choice xmlns:v="urn:schemas-microsoft-com:vml" Requires="v">
                <p:oleObj r:id="rId2" imgW="7360285" imgH="7985125" progId="Visio.Drawing.11">
                  <p:embed/>
                </p:oleObj>
              </mc:Choice>
              <mc:Fallback>
                <p:oleObj r:id="rId2" imgW="7360285" imgH="7985125" progId="Visio.Drawing.11">
                  <p:embed/>
                  <p:pic>
                    <p:nvPicPr>
                      <p:cNvPr id="2" name="对象 -2147482619"/>
                      <p:cNvPicPr/>
                      <p:nvPr/>
                    </p:nvPicPr>
                    <p:blipFill>
                      <a:blip r:embed="rId3"/>
                      <a:stretch>
                        <a:fillRect/>
                      </a:stretch>
                    </p:blipFill>
                    <p:spPr>
                      <a:xfrm>
                        <a:off x="5121797" y="437243"/>
                        <a:ext cx="6958296" cy="6420757"/>
                      </a:xfrm>
                      <a:prstGeom prst="rect">
                        <a:avLst/>
                      </a:prstGeom>
                      <a:solidFill>
                        <a:schemeClr val="accent2">
                          <a:alpha val="59000"/>
                        </a:schemeClr>
                      </a:solidFill>
                      <a:ln w="38100">
                        <a:noFill/>
                        <a:miter/>
                      </a:ln>
                    </p:spPr>
                  </p:pic>
                </p:oleObj>
              </mc:Fallback>
            </mc:AlternateContent>
          </a:graphicData>
        </a:graphic>
      </p:graphicFrame>
      <p:sp>
        <p:nvSpPr>
          <p:cNvPr id="7" name="文本框 6">
            <a:extLst>
              <a:ext uri="{FF2B5EF4-FFF2-40B4-BE49-F238E27FC236}">
                <a16:creationId xmlns:a16="http://schemas.microsoft.com/office/drawing/2014/main" id="{435DE611-1384-43B0-AC87-0252A17A2EA0}"/>
              </a:ext>
            </a:extLst>
          </p:cNvPr>
          <p:cNvSpPr txBox="1"/>
          <p:nvPr/>
        </p:nvSpPr>
        <p:spPr>
          <a:xfrm>
            <a:off x="6852940" y="40331"/>
            <a:ext cx="3239135" cy="523220"/>
          </a:xfrm>
          <a:prstGeom prst="rect">
            <a:avLst/>
          </a:prstGeom>
          <a:solidFill>
            <a:schemeClr val="tx1">
              <a:alpha val="59000"/>
            </a:schemeClr>
          </a:solidFill>
        </p:spPr>
        <p:txBody>
          <a:bodyPr wrap="square" rtlCol="0" anchor="t">
            <a:spAutoFit/>
          </a:bodyPr>
          <a:lstStyle/>
          <a:p>
            <a:pPr algn="ctr"/>
            <a:r>
              <a:rPr lang="zh-CN" altLang="en-US" b="1" dirty="0">
                <a:solidFill>
                  <a:schemeClr val="accent2"/>
                </a:solidFill>
                <a:latin typeface="楷体" panose="02010609060101010101" charset="-122"/>
                <a:ea typeface="楷体" panose="02010609060101010101" charset="-122"/>
                <a:sym typeface="+mn-ea"/>
              </a:rPr>
              <a:t> </a:t>
            </a:r>
            <a:r>
              <a:rPr lang="zh-CN" altLang="en-US" sz="2800" b="1" dirty="0">
                <a:solidFill>
                  <a:schemeClr val="accent2"/>
                </a:solidFill>
                <a:latin typeface="楷体" panose="02010609060101010101" charset="-122"/>
                <a:ea typeface="楷体" panose="02010609060101010101" charset="-122"/>
                <a:sym typeface="+mn-ea"/>
              </a:rPr>
              <a:t>投保业务流程图</a:t>
            </a:r>
            <a:endParaRPr lang="zh-CN" altLang="en-US" b="1" dirty="0">
              <a:solidFill>
                <a:schemeClr val="accent2"/>
              </a:solidFill>
              <a:latin typeface="楷体" panose="02010609060101010101" charset="-122"/>
              <a:ea typeface="楷体" panose="02010609060101010101" charset="-122"/>
              <a:sym typeface="+mn-ea"/>
            </a:endParaRPr>
          </a:p>
        </p:txBody>
      </p:sp>
    </p:spTree>
    <p:extLst>
      <p:ext uri="{BB962C8B-B14F-4D97-AF65-F5344CB8AC3E}">
        <p14:creationId xmlns:p14="http://schemas.microsoft.com/office/powerpoint/2010/main" val="178311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57BB8B-29B1-4443-890D-7F0A38591F6B}"/>
              </a:ext>
            </a:extLst>
          </p:cNvPr>
          <p:cNvSpPr>
            <a:spLocks noGrp="1"/>
          </p:cNvSpPr>
          <p:nvPr>
            <p:ph type="title"/>
          </p:nvPr>
        </p:nvSpPr>
        <p:spPr/>
        <p:txBody>
          <a:bodyPr>
            <a:normAutofit fontScale="90000"/>
          </a:bodyPr>
          <a:lstStyle/>
          <a:p>
            <a:r>
              <a:rPr lang="zh-CN" altLang="en-US" b="1" dirty="0"/>
              <a:t>用例设计</a:t>
            </a:r>
            <a:br>
              <a:rPr lang="zh-CN" altLang="en-US" dirty="0"/>
            </a:br>
            <a:endParaRPr lang="zh-CN" altLang="en-US" dirty="0"/>
          </a:p>
        </p:txBody>
      </p:sp>
      <p:pic>
        <p:nvPicPr>
          <p:cNvPr id="4" name="图片 50200">
            <a:extLst>
              <a:ext uri="{FF2B5EF4-FFF2-40B4-BE49-F238E27FC236}">
                <a16:creationId xmlns:a16="http://schemas.microsoft.com/office/drawing/2014/main" id="{B46D2B73-FB34-440B-BD98-443879C75003}"/>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40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4456253" y="0"/>
            <a:ext cx="7735747" cy="6256074"/>
          </a:xfrm>
          <a:prstGeom prst="rect">
            <a:avLst/>
          </a:prstGeom>
          <a:noFill/>
          <a:ln w="6350">
            <a:solidFill>
              <a:schemeClr val="tx1"/>
            </a:solidFill>
          </a:ln>
        </p:spPr>
      </p:pic>
      <p:sp>
        <p:nvSpPr>
          <p:cNvPr id="5" name="文本框 4">
            <a:extLst>
              <a:ext uri="{FF2B5EF4-FFF2-40B4-BE49-F238E27FC236}">
                <a16:creationId xmlns:a16="http://schemas.microsoft.com/office/drawing/2014/main" id="{B018069F-6F47-4E17-9D57-E89D979E3EFC}"/>
              </a:ext>
            </a:extLst>
          </p:cNvPr>
          <p:cNvSpPr txBox="1"/>
          <p:nvPr/>
        </p:nvSpPr>
        <p:spPr>
          <a:xfrm>
            <a:off x="8109337" y="6321718"/>
            <a:ext cx="2031326" cy="461665"/>
          </a:xfrm>
          <a:prstGeom prst="rect">
            <a:avLst/>
          </a:prstGeom>
          <a:solidFill>
            <a:schemeClr val="accent2">
              <a:alpha val="59000"/>
            </a:schemeClr>
          </a:solidFill>
        </p:spPr>
        <p:txBody>
          <a:bodyPr wrap="none" rtlCol="0" anchor="t">
            <a:spAutoFit/>
            <a:scene3d>
              <a:camera prst="orthographicFront"/>
              <a:lightRig rig="threePt" dir="t"/>
            </a:scene3d>
          </a:bodyPr>
          <a:lstStyle/>
          <a:p>
            <a:pPr algn="ctr"/>
            <a:r>
              <a:rPr lang="zh-CN" altLang="en-US" sz="2400" dirty="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测试用例实例</a:t>
            </a:r>
          </a:p>
        </p:txBody>
      </p:sp>
    </p:spTree>
    <p:extLst>
      <p:ext uri="{BB962C8B-B14F-4D97-AF65-F5344CB8AC3E}">
        <p14:creationId xmlns:p14="http://schemas.microsoft.com/office/powerpoint/2010/main" val="26878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a:extLst>
              <a:ext uri="{FF2B5EF4-FFF2-40B4-BE49-F238E27FC236}">
                <a16:creationId xmlns:a16="http://schemas.microsoft.com/office/drawing/2014/main" id="{796E3D4B-4614-4F3A-B959-F5F76940CA31}"/>
              </a:ext>
            </a:extLst>
          </p:cNvPr>
          <p:cNvSpPr>
            <a:spLocks noGrp="1"/>
          </p:cNvSpPr>
          <p:nvPr>
            <p:ph type="title"/>
          </p:nvPr>
        </p:nvSpPr>
        <p:spPr>
          <a:xfrm>
            <a:off x="1001210" y="141789"/>
            <a:ext cx="9601200" cy="571500"/>
          </a:xfrm>
        </p:spPr>
        <p:txBody>
          <a:bodyPr>
            <a:noAutofit/>
          </a:bodyPr>
          <a:lstStyle/>
          <a:p>
            <a:r>
              <a:rPr lang="zh-CN" altLang="en-US" sz="4000" b="1" dirty="0"/>
              <a:t>软件测试过程</a:t>
            </a:r>
          </a:p>
        </p:txBody>
      </p:sp>
      <p:sp>
        <p:nvSpPr>
          <p:cNvPr id="12" name="内容占位符 11">
            <a:extLst>
              <a:ext uri="{FF2B5EF4-FFF2-40B4-BE49-F238E27FC236}">
                <a16:creationId xmlns:a16="http://schemas.microsoft.com/office/drawing/2014/main" id="{8A5A102D-42C8-4673-B295-44D3B8D2531C}"/>
              </a:ext>
            </a:extLst>
          </p:cNvPr>
          <p:cNvSpPr>
            <a:spLocks noGrp="1"/>
          </p:cNvSpPr>
          <p:nvPr>
            <p:ph idx="1"/>
          </p:nvPr>
        </p:nvSpPr>
        <p:spPr>
          <a:xfrm>
            <a:off x="943337" y="2119487"/>
            <a:ext cx="11053821" cy="4596724"/>
          </a:xfrm>
        </p:spPr>
        <p:txBody>
          <a:bodyPr>
            <a:normAutofit/>
          </a:bodyPr>
          <a:lstStyle/>
          <a:p>
            <a:r>
              <a:rPr lang="zh-CN" altLang="en-US" sz="2800" dirty="0"/>
              <a:t>工作的输入是：测试用例和测试数据。</a:t>
            </a:r>
          </a:p>
          <a:p>
            <a:r>
              <a:rPr lang="zh-CN" altLang="en-US" sz="2800" dirty="0"/>
              <a:t>软件测试执行阶段，是在准备好的测试环境上依次执行各测试用例并详细记录每一步的测试结果。</a:t>
            </a:r>
          </a:p>
          <a:p>
            <a:r>
              <a:rPr lang="zh-CN" altLang="en-US" sz="2800" dirty="0"/>
              <a:t>本阶段主要完成的任务如下：</a:t>
            </a:r>
          </a:p>
          <a:p>
            <a:pPr lvl="1"/>
            <a:r>
              <a:rPr lang="zh-CN" altLang="en-US" sz="2800" i="0" dirty="0"/>
              <a:t>获得被测程序</a:t>
            </a:r>
          </a:p>
          <a:p>
            <a:pPr lvl="1"/>
            <a:r>
              <a:rPr lang="zh-CN" altLang="en-US" sz="2800" i="0" dirty="0"/>
              <a:t>获得指定的测试资源</a:t>
            </a:r>
          </a:p>
          <a:p>
            <a:pPr lvl="1"/>
            <a:r>
              <a:rPr lang="zh-CN" altLang="en-US" sz="2800" i="0" dirty="0"/>
              <a:t>执行测试用例</a:t>
            </a:r>
          </a:p>
          <a:p>
            <a:pPr lvl="1"/>
            <a:r>
              <a:rPr lang="zh-CN" altLang="en-US" sz="2800" i="0" dirty="0"/>
              <a:t>记录测试过程和测试输出数据。</a:t>
            </a:r>
          </a:p>
          <a:p>
            <a:r>
              <a:rPr lang="zh-CN" altLang="en-US" sz="2800" dirty="0"/>
              <a:t>工作的输出是：软件测试记录。</a:t>
            </a:r>
          </a:p>
          <a:p>
            <a:endParaRPr lang="zh-CN" altLang="en-US" dirty="0"/>
          </a:p>
          <a:p>
            <a:endParaRPr lang="zh-CN" altLang="en-US" dirty="0"/>
          </a:p>
        </p:txBody>
      </p:sp>
      <p:graphicFrame>
        <p:nvGraphicFramePr>
          <p:cNvPr id="26" name="内容占位符 6">
            <a:extLst>
              <a:ext uri="{FF2B5EF4-FFF2-40B4-BE49-F238E27FC236}">
                <a16:creationId xmlns:a16="http://schemas.microsoft.com/office/drawing/2014/main" id="{C1AC9870-6908-44BA-8AA8-AFE36211C1C1}"/>
              </a:ext>
            </a:extLst>
          </p:cNvPr>
          <p:cNvGraphicFramePr>
            <a:graphicFrameLocks/>
          </p:cNvGraphicFramePr>
          <p:nvPr>
            <p:extLst>
              <p:ext uri="{D42A27DB-BD31-4B8C-83A1-F6EECF244321}">
                <p14:modId xmlns:p14="http://schemas.microsoft.com/office/powerpoint/2010/main" val="2165476705"/>
              </p:ext>
            </p:extLst>
          </p:nvPr>
        </p:nvGraphicFramePr>
        <p:xfrm>
          <a:off x="1001210" y="713289"/>
          <a:ext cx="10747094" cy="1234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8410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E5D6734-EE45-46A6-B9CB-00C362AF6EEE}"/>
              </a:ext>
            </a:extLst>
          </p:cNvPr>
          <p:cNvSpPr>
            <a:spLocks noGrp="1"/>
          </p:cNvSpPr>
          <p:nvPr>
            <p:ph type="title"/>
          </p:nvPr>
        </p:nvSpPr>
        <p:spPr>
          <a:xfrm>
            <a:off x="977097" y="160191"/>
            <a:ext cx="9601200" cy="571500"/>
          </a:xfrm>
        </p:spPr>
        <p:txBody>
          <a:bodyPr>
            <a:normAutofit fontScale="90000"/>
          </a:bodyPr>
          <a:lstStyle/>
          <a:p>
            <a:r>
              <a:rPr lang="zh-CN" altLang="en-US" b="1" dirty="0"/>
              <a:t>测试执行</a:t>
            </a:r>
          </a:p>
        </p:txBody>
      </p:sp>
      <p:sp>
        <p:nvSpPr>
          <p:cNvPr id="3" name="内容占位符 2">
            <a:extLst>
              <a:ext uri="{FF2B5EF4-FFF2-40B4-BE49-F238E27FC236}">
                <a16:creationId xmlns:a16="http://schemas.microsoft.com/office/drawing/2014/main" id="{7C9C189C-01EE-46F5-8035-4490A630C1A6}"/>
              </a:ext>
            </a:extLst>
          </p:cNvPr>
          <p:cNvSpPr>
            <a:spLocks noGrp="1"/>
          </p:cNvSpPr>
          <p:nvPr>
            <p:ph idx="1"/>
          </p:nvPr>
        </p:nvSpPr>
        <p:spPr>
          <a:xfrm>
            <a:off x="908613" y="1001210"/>
            <a:ext cx="11065397" cy="5627151"/>
          </a:xfrm>
        </p:spPr>
        <p:txBody>
          <a:bodyPr>
            <a:normAutofit/>
          </a:bodyPr>
          <a:lstStyle/>
          <a:p>
            <a:r>
              <a:rPr lang="zh-CN" altLang="en-US" sz="2600" dirty="0"/>
              <a:t>代码提交测试之后，测试工程师就可以在测试环境中开始测试，这时往往先会执行冒烟测试。</a:t>
            </a:r>
          </a:p>
          <a:p>
            <a:r>
              <a:rPr lang="zh-CN" altLang="en-US" sz="2600" dirty="0">
                <a:sym typeface="+mn-ea"/>
              </a:rPr>
              <a:t>冒烟测试</a:t>
            </a:r>
            <a:r>
              <a:rPr lang="zh-CN" altLang="en-US" sz="2600" dirty="0"/>
              <a:t>：在一个编译版本发布后，先运行其最基本的功能，例如启动、登录、退出等。如果这些简单的功能运行都错误的话，测试人员没有必要进行下一步的深入测试，直接把编译版本退回给开发人员进行修改。</a:t>
            </a:r>
          </a:p>
          <a:p>
            <a:pPr lvl="1"/>
            <a:r>
              <a:rPr lang="zh-CN" altLang="en-US" sz="2600" i="0" dirty="0"/>
              <a:t>冒烟测试通过后，测试人员就可以针对自己所负责的模块，根据测试用例进行详细测试。如果发现缺陷，则将缺陷提交至缺陷管理系统，当缺陷被开发人员修改后，测试人员再进行回归测试，以确认旧代码在修改后没有引入新的错误或导致其他代码产生错误。</a:t>
            </a:r>
          </a:p>
          <a:p>
            <a:r>
              <a:rPr lang="zh-CN" altLang="en-US" sz="2600" dirty="0">
                <a:sym typeface="+mn-ea"/>
              </a:rPr>
              <a:t>回归测试：</a:t>
            </a:r>
            <a:r>
              <a:rPr lang="zh-CN" altLang="en-US" sz="2600" dirty="0"/>
              <a:t>测试执行过程中，回归测试往往要重复进行多次，在不断修复缺陷的过程中，测试工程师经常需要对主要流程及功能进行再次测试。为了提高测试人员的工作效率，可以将回归测试进行自动化处理，这也是自动化测试应用很重要的一个方面。</a:t>
            </a:r>
          </a:p>
          <a:p>
            <a:endParaRPr lang="zh-CN" altLang="en-US" dirty="0"/>
          </a:p>
        </p:txBody>
      </p:sp>
    </p:spTree>
    <p:extLst>
      <p:ext uri="{BB962C8B-B14F-4D97-AF65-F5344CB8AC3E}">
        <p14:creationId xmlns:p14="http://schemas.microsoft.com/office/powerpoint/2010/main" val="1217377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a:extLst>
              <a:ext uri="{FF2B5EF4-FFF2-40B4-BE49-F238E27FC236}">
                <a16:creationId xmlns:a16="http://schemas.microsoft.com/office/drawing/2014/main" id="{796E3D4B-4614-4F3A-B959-F5F76940CA31}"/>
              </a:ext>
            </a:extLst>
          </p:cNvPr>
          <p:cNvSpPr>
            <a:spLocks noGrp="1"/>
          </p:cNvSpPr>
          <p:nvPr>
            <p:ph type="title"/>
          </p:nvPr>
        </p:nvSpPr>
        <p:spPr>
          <a:xfrm>
            <a:off x="1035934" y="107065"/>
            <a:ext cx="9601200" cy="571500"/>
          </a:xfrm>
        </p:spPr>
        <p:txBody>
          <a:bodyPr>
            <a:normAutofit fontScale="90000"/>
          </a:bodyPr>
          <a:lstStyle/>
          <a:p>
            <a:r>
              <a:rPr lang="zh-CN" altLang="en-US" b="1" dirty="0"/>
              <a:t>软件测试过程</a:t>
            </a:r>
          </a:p>
        </p:txBody>
      </p:sp>
      <p:sp>
        <p:nvSpPr>
          <p:cNvPr id="12" name="内容占位符 11">
            <a:extLst>
              <a:ext uri="{FF2B5EF4-FFF2-40B4-BE49-F238E27FC236}">
                <a16:creationId xmlns:a16="http://schemas.microsoft.com/office/drawing/2014/main" id="{8A5A102D-42C8-4673-B295-44D3B8D2531C}"/>
              </a:ext>
            </a:extLst>
          </p:cNvPr>
          <p:cNvSpPr>
            <a:spLocks noGrp="1"/>
          </p:cNvSpPr>
          <p:nvPr>
            <p:ph idx="1"/>
          </p:nvPr>
        </p:nvSpPr>
        <p:spPr>
          <a:xfrm>
            <a:off x="925975" y="2119487"/>
            <a:ext cx="11001735" cy="4738513"/>
          </a:xfrm>
        </p:spPr>
        <p:txBody>
          <a:bodyPr>
            <a:normAutofit fontScale="92500"/>
          </a:bodyPr>
          <a:lstStyle/>
          <a:p>
            <a:r>
              <a:rPr lang="zh-CN" altLang="en-US" sz="2600" dirty="0"/>
              <a:t>工作的输入是：软件测试计划、测试用例、软件测试记录。</a:t>
            </a:r>
          </a:p>
          <a:p>
            <a:r>
              <a:rPr lang="zh-CN" altLang="en-US" sz="2600" dirty="0"/>
              <a:t>软件测试总结阶段的主要工作是根据软件测试的执行情况，作出两方面的评价：</a:t>
            </a:r>
          </a:p>
          <a:p>
            <a:pPr lvl="1"/>
            <a:r>
              <a:rPr lang="zh-CN" altLang="en-US" sz="2600" i="0" dirty="0"/>
              <a:t>一是评价软件测试的效果；</a:t>
            </a:r>
          </a:p>
          <a:p>
            <a:pPr lvl="1"/>
            <a:r>
              <a:rPr lang="zh-CN" altLang="en-US" sz="2600" i="0" dirty="0"/>
              <a:t>二是评价被测试的软件</a:t>
            </a:r>
            <a:endParaRPr lang="en-US" altLang="zh-CN" sz="2600" i="0" dirty="0"/>
          </a:p>
          <a:p>
            <a:r>
              <a:rPr lang="zh-CN" altLang="en-US" sz="2600" dirty="0"/>
              <a:t>本阶段要完成的主要任务如下： </a:t>
            </a:r>
          </a:p>
          <a:p>
            <a:pPr lvl="1"/>
            <a:r>
              <a:rPr lang="zh-CN" altLang="en-US" sz="2600" i="0" dirty="0"/>
              <a:t>描述测试状态</a:t>
            </a:r>
          </a:p>
          <a:p>
            <a:pPr lvl="1"/>
            <a:r>
              <a:rPr lang="zh-CN" altLang="en-US" sz="2600" i="0" dirty="0"/>
              <a:t>描述软件状态</a:t>
            </a:r>
          </a:p>
          <a:p>
            <a:pPr lvl="1"/>
            <a:r>
              <a:rPr lang="zh-CN" altLang="en-US" sz="2600" i="0" dirty="0"/>
              <a:t>完成测试报告</a:t>
            </a:r>
          </a:p>
          <a:p>
            <a:pPr lvl="1"/>
            <a:r>
              <a:rPr lang="zh-CN" altLang="en-US" sz="2600" i="0" dirty="0"/>
              <a:t>保存测试文件</a:t>
            </a:r>
          </a:p>
          <a:p>
            <a:r>
              <a:rPr lang="zh-CN" altLang="en-US" sz="2600" dirty="0"/>
              <a:t>工作的输出是：测试报告。</a:t>
            </a:r>
          </a:p>
          <a:p>
            <a:endParaRPr lang="zh-CN" altLang="en-US" dirty="0"/>
          </a:p>
        </p:txBody>
      </p:sp>
      <p:graphicFrame>
        <p:nvGraphicFramePr>
          <p:cNvPr id="26" name="内容占位符 6">
            <a:extLst>
              <a:ext uri="{FF2B5EF4-FFF2-40B4-BE49-F238E27FC236}">
                <a16:creationId xmlns:a16="http://schemas.microsoft.com/office/drawing/2014/main" id="{C1AC9870-6908-44BA-8AA8-AFE36211C1C1}"/>
              </a:ext>
            </a:extLst>
          </p:cNvPr>
          <p:cNvGraphicFramePr>
            <a:graphicFrameLocks/>
          </p:cNvGraphicFramePr>
          <p:nvPr>
            <p:extLst>
              <p:ext uri="{D42A27DB-BD31-4B8C-83A1-F6EECF244321}">
                <p14:modId xmlns:p14="http://schemas.microsoft.com/office/powerpoint/2010/main" val="1453342436"/>
              </p:ext>
            </p:extLst>
          </p:nvPr>
        </p:nvGraphicFramePr>
        <p:xfrm>
          <a:off x="1055225" y="849228"/>
          <a:ext cx="10712370" cy="1099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441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F0F27-D3AC-4E30-A667-9528588CBB30}"/>
              </a:ext>
            </a:extLst>
          </p:cNvPr>
          <p:cNvSpPr>
            <a:spLocks noGrp="1"/>
          </p:cNvSpPr>
          <p:nvPr>
            <p:ph type="title"/>
          </p:nvPr>
        </p:nvSpPr>
        <p:spPr>
          <a:xfrm>
            <a:off x="1128531" y="280686"/>
            <a:ext cx="9601200" cy="571500"/>
          </a:xfrm>
        </p:spPr>
        <p:txBody>
          <a:bodyPr>
            <a:normAutofit fontScale="90000"/>
          </a:bodyPr>
          <a:lstStyle/>
          <a:p>
            <a:r>
              <a:rPr lang="zh-CN" altLang="en-US" b="1" dirty="0"/>
              <a:t>测试总结</a:t>
            </a:r>
          </a:p>
        </p:txBody>
      </p:sp>
      <p:sp>
        <p:nvSpPr>
          <p:cNvPr id="3" name="内容占位符 2">
            <a:extLst>
              <a:ext uri="{FF2B5EF4-FFF2-40B4-BE49-F238E27FC236}">
                <a16:creationId xmlns:a16="http://schemas.microsoft.com/office/drawing/2014/main" id="{3A67A70D-3C6A-4EA9-91AB-0162245876F4}"/>
              </a:ext>
            </a:extLst>
          </p:cNvPr>
          <p:cNvSpPr>
            <a:spLocks noGrp="1"/>
          </p:cNvSpPr>
          <p:nvPr>
            <p:ph idx="1"/>
          </p:nvPr>
        </p:nvSpPr>
        <p:spPr>
          <a:xfrm>
            <a:off x="937549" y="1001210"/>
            <a:ext cx="10938076" cy="5775767"/>
          </a:xfrm>
        </p:spPr>
        <p:txBody>
          <a:bodyPr>
            <a:normAutofit lnSpcReduction="10000"/>
          </a:bodyPr>
          <a:lstStyle/>
          <a:p>
            <a:r>
              <a:rPr lang="zh-CN" altLang="en-US" sz="2800" dirty="0"/>
              <a:t>缺陷分析</a:t>
            </a:r>
          </a:p>
          <a:p>
            <a:pPr lvl="1"/>
            <a:r>
              <a:rPr lang="zh-CN" altLang="en-US" sz="2800" i="0" dirty="0"/>
              <a:t>1）缺陷密度：缺陷密度是指缺陷在软件规模（组件、模块等）上的分布，如每千行代码或每个功能点的缺陷数。一般来说，发现更多缺陷的模块，隐藏的缺陷也更多，在修正缺陷时也会引入较多的错误，结果产品的质量更差。所以说，缺陷密度越低意味着产品质量越高。</a:t>
            </a:r>
          </a:p>
          <a:p>
            <a:pPr lvl="2"/>
            <a:r>
              <a:rPr lang="zh-CN" altLang="en-US" sz="2400" dirty="0"/>
              <a:t>如果相对上一个版本，当前版本的缺陷密度没有明显变化或更低，就应该分析当前版本的测试效率是不是降低了？如果不是，意味着产品质量得到了改善；如果是，那么就需要额外的测试，还需要对开发和测试的过程进行改善。</a:t>
            </a:r>
          </a:p>
          <a:p>
            <a:pPr lvl="2"/>
            <a:r>
              <a:rPr lang="zh-CN" altLang="en-US" sz="2400" dirty="0"/>
              <a:t>如果当前版本的缺陷密度比上一个版本高，那么就应该考虑在此之前是否为提交测试效率进行了有效的策划并在本次测试中得到实施。如果是，虽然需要开发人员更多的努力去修正缺陷，但质量还是得到更好的保证；如果没有，意味着质量恶化、质量很难得到保证。这时要保证质量，就必须延长开发周期或投入更多的资源。</a:t>
            </a:r>
          </a:p>
          <a:p>
            <a:endParaRPr lang="zh-CN" altLang="en-US" dirty="0"/>
          </a:p>
        </p:txBody>
      </p:sp>
    </p:spTree>
    <p:extLst>
      <p:ext uri="{BB962C8B-B14F-4D97-AF65-F5344CB8AC3E}">
        <p14:creationId xmlns:p14="http://schemas.microsoft.com/office/powerpoint/2010/main" val="750383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F0F27-D3AC-4E30-A667-9528588CBB30}"/>
              </a:ext>
            </a:extLst>
          </p:cNvPr>
          <p:cNvSpPr>
            <a:spLocks noGrp="1"/>
          </p:cNvSpPr>
          <p:nvPr>
            <p:ph type="title"/>
          </p:nvPr>
        </p:nvSpPr>
        <p:spPr>
          <a:xfrm>
            <a:off x="943336" y="160191"/>
            <a:ext cx="9601200" cy="571500"/>
          </a:xfrm>
        </p:spPr>
        <p:txBody>
          <a:bodyPr>
            <a:normAutofit fontScale="90000"/>
          </a:bodyPr>
          <a:lstStyle/>
          <a:p>
            <a:r>
              <a:rPr lang="zh-CN" altLang="en-US" b="1" dirty="0"/>
              <a:t>测试总结</a:t>
            </a:r>
          </a:p>
        </p:txBody>
      </p:sp>
      <p:sp>
        <p:nvSpPr>
          <p:cNvPr id="3" name="内容占位符 2">
            <a:extLst>
              <a:ext uri="{FF2B5EF4-FFF2-40B4-BE49-F238E27FC236}">
                <a16:creationId xmlns:a16="http://schemas.microsoft.com/office/drawing/2014/main" id="{3A67A70D-3C6A-4EA9-91AB-0162245876F4}"/>
              </a:ext>
            </a:extLst>
          </p:cNvPr>
          <p:cNvSpPr>
            <a:spLocks noGrp="1"/>
          </p:cNvSpPr>
          <p:nvPr>
            <p:ph idx="1"/>
          </p:nvPr>
        </p:nvSpPr>
        <p:spPr>
          <a:xfrm>
            <a:off x="740780" y="806295"/>
            <a:ext cx="11358622" cy="5891514"/>
          </a:xfrm>
        </p:spPr>
        <p:txBody>
          <a:bodyPr>
            <a:normAutofit fontScale="92500"/>
          </a:bodyPr>
          <a:lstStyle/>
          <a:p>
            <a:r>
              <a:rPr lang="zh-CN" altLang="en-US" sz="2800" dirty="0"/>
              <a:t>缺陷分析</a:t>
            </a:r>
          </a:p>
          <a:p>
            <a:pPr lvl="1"/>
            <a:r>
              <a:rPr lang="en-US" altLang="zh-CN" sz="2800" i="0" dirty="0"/>
              <a:t>2</a:t>
            </a:r>
            <a:r>
              <a:rPr lang="zh-CN" altLang="en-US" sz="2800" i="0" dirty="0"/>
              <a:t>）缺陷清除率：</a:t>
            </a:r>
            <a:r>
              <a:rPr lang="zh-CN" altLang="en-US" sz="2800" i="0" dirty="0">
                <a:sym typeface="+mn-ea"/>
              </a:rPr>
              <a:t>首先引入几个变量，F为描述软件规模用的功能点；D1为在软件开发过程中发现的所有缺陷数；D2为软件发布后发现的缺陷数；D为发现的总缺陷数。因此，D=D1+D2。</a:t>
            </a:r>
            <a:endParaRPr lang="zh-CN" altLang="en-US" sz="2800" i="0" dirty="0"/>
          </a:p>
          <a:p>
            <a:pPr lvl="2"/>
            <a:r>
              <a:rPr lang="zh-CN" altLang="en-US" sz="2400" dirty="0">
                <a:sym typeface="+mn-ea"/>
              </a:rPr>
              <a:t>对于一个应用软件项目，则有如下计算方程式（从不同的角度估算软件的质量）：</a:t>
            </a:r>
            <a:endParaRPr lang="zh-CN" altLang="en-US" sz="2400" dirty="0"/>
          </a:p>
          <a:p>
            <a:pPr lvl="3"/>
            <a:r>
              <a:rPr lang="zh-CN" altLang="en-US" sz="2400" i="0" dirty="0">
                <a:sym typeface="+mn-ea"/>
              </a:rPr>
              <a:t>质量 = D2/F</a:t>
            </a:r>
            <a:endParaRPr lang="zh-CN" altLang="en-US" sz="2400" i="0" dirty="0"/>
          </a:p>
          <a:p>
            <a:pPr lvl="3"/>
            <a:r>
              <a:rPr lang="zh-CN" altLang="en-US" sz="2400" i="0" dirty="0">
                <a:sym typeface="+mn-ea"/>
              </a:rPr>
              <a:t>缺陷注入率 = D/F</a:t>
            </a:r>
            <a:endParaRPr lang="zh-CN" altLang="en-US" sz="2400" i="0" dirty="0"/>
          </a:p>
          <a:p>
            <a:pPr lvl="3"/>
            <a:r>
              <a:rPr lang="zh-CN" altLang="en-US" sz="2400" i="0" dirty="0">
                <a:sym typeface="+mn-ea"/>
              </a:rPr>
              <a:t>整体缺陷清除率 = D1/D</a:t>
            </a:r>
            <a:endParaRPr lang="zh-CN" altLang="en-US" sz="2400" i="0" dirty="0"/>
          </a:p>
          <a:p>
            <a:pPr lvl="2"/>
            <a:r>
              <a:rPr lang="zh-CN" altLang="en-US" sz="2400" dirty="0">
                <a:sym typeface="+mn-ea"/>
              </a:rPr>
              <a:t>假如有100个功能点，及F=100, 而在开发过程中发现了20个缺陷，发布后又发现了3个缺陷，则D1=20, D2 =3, D=D1+D2=23 </a:t>
            </a:r>
            <a:endParaRPr lang="zh-CN" altLang="en-US" sz="2400" dirty="0"/>
          </a:p>
          <a:p>
            <a:pPr lvl="3"/>
            <a:r>
              <a:rPr lang="zh-CN" altLang="en-US" sz="2400" i="0" dirty="0">
                <a:sym typeface="+mn-ea"/>
              </a:rPr>
              <a:t>质量（每个功能点的缺陷数）=D2/F=3/100=0.03（3%）</a:t>
            </a:r>
            <a:endParaRPr lang="zh-CN" altLang="en-US" sz="2400" i="0" dirty="0"/>
          </a:p>
          <a:p>
            <a:pPr lvl="3"/>
            <a:r>
              <a:rPr lang="zh-CN" altLang="en-US" sz="2400" i="0" dirty="0">
                <a:sym typeface="+mn-ea"/>
              </a:rPr>
              <a:t>缺陷注入率=D/F=23/100=0.23（23%）</a:t>
            </a:r>
            <a:endParaRPr lang="zh-CN" altLang="en-US" sz="2400" i="0" dirty="0"/>
          </a:p>
          <a:p>
            <a:pPr lvl="3"/>
            <a:r>
              <a:rPr lang="zh-CN" altLang="en-US" sz="2400" i="0" dirty="0">
                <a:sym typeface="+mn-ea"/>
              </a:rPr>
              <a:t>整体缺陷清除率=D1/D=20/23=0.869（86.96%）</a:t>
            </a:r>
            <a:endParaRPr lang="zh-CN" altLang="en-US" sz="2400" i="0" dirty="0"/>
          </a:p>
          <a:p>
            <a:pPr lvl="2"/>
            <a:r>
              <a:rPr lang="zh-CN" altLang="en-US" sz="2400" dirty="0">
                <a:sym typeface="+mn-ea"/>
              </a:rPr>
              <a:t>整体缺陷清除率越高，软件产品的质量越高。缺陷清除率越低，质量也越低。</a:t>
            </a:r>
            <a:endParaRPr lang="zh-CN" altLang="en-US" sz="2400" dirty="0"/>
          </a:p>
        </p:txBody>
      </p:sp>
    </p:spTree>
    <p:extLst>
      <p:ext uri="{BB962C8B-B14F-4D97-AF65-F5344CB8AC3E}">
        <p14:creationId xmlns:p14="http://schemas.microsoft.com/office/powerpoint/2010/main" val="2920625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F0F27-D3AC-4E30-A667-9528588CBB30}"/>
              </a:ext>
            </a:extLst>
          </p:cNvPr>
          <p:cNvSpPr>
            <a:spLocks noGrp="1"/>
          </p:cNvSpPr>
          <p:nvPr>
            <p:ph type="title"/>
          </p:nvPr>
        </p:nvSpPr>
        <p:spPr>
          <a:xfrm>
            <a:off x="992940" y="154925"/>
            <a:ext cx="9601200" cy="571500"/>
          </a:xfrm>
        </p:spPr>
        <p:txBody>
          <a:bodyPr>
            <a:normAutofit fontScale="90000"/>
          </a:bodyPr>
          <a:lstStyle/>
          <a:p>
            <a:r>
              <a:rPr lang="zh-CN" altLang="en-US" b="1" dirty="0"/>
              <a:t>测试总结</a:t>
            </a:r>
          </a:p>
        </p:txBody>
      </p:sp>
      <p:sp>
        <p:nvSpPr>
          <p:cNvPr id="3" name="内容占位符 2">
            <a:extLst>
              <a:ext uri="{FF2B5EF4-FFF2-40B4-BE49-F238E27FC236}">
                <a16:creationId xmlns:a16="http://schemas.microsoft.com/office/drawing/2014/main" id="{3A67A70D-3C6A-4EA9-91AB-0162245876F4}"/>
              </a:ext>
            </a:extLst>
          </p:cNvPr>
          <p:cNvSpPr>
            <a:spLocks noGrp="1"/>
          </p:cNvSpPr>
          <p:nvPr>
            <p:ph idx="1"/>
          </p:nvPr>
        </p:nvSpPr>
        <p:spPr>
          <a:xfrm>
            <a:off x="607671" y="792866"/>
            <a:ext cx="4930815" cy="5910209"/>
          </a:xfrm>
        </p:spPr>
        <p:txBody>
          <a:bodyPr>
            <a:normAutofit lnSpcReduction="10000"/>
          </a:bodyPr>
          <a:lstStyle/>
          <a:p>
            <a:r>
              <a:rPr lang="zh-CN" altLang="en-US" sz="2600" dirty="0"/>
              <a:t>缺陷分析</a:t>
            </a:r>
          </a:p>
          <a:p>
            <a:pPr lvl="1"/>
            <a:r>
              <a:rPr lang="en-US" altLang="zh-CN" sz="2600" i="0" dirty="0"/>
              <a:t>2</a:t>
            </a:r>
            <a:r>
              <a:rPr lang="zh-CN" altLang="en-US" sz="2600" i="0" dirty="0"/>
              <a:t>）缺陷清除率</a:t>
            </a:r>
            <a:endParaRPr lang="en-US" altLang="zh-CN" sz="2600" i="0" dirty="0"/>
          </a:p>
          <a:p>
            <a:pPr lvl="2"/>
            <a:r>
              <a:rPr lang="zh-CN" altLang="en-US" sz="2200" dirty="0">
                <a:sym typeface="+mn-ea"/>
              </a:rPr>
              <a:t>整体缺陷清除率越高，软件产品的质量越高。缺陷清除率越低，质量也越低。</a:t>
            </a:r>
            <a:endParaRPr lang="zh-CN" altLang="en-US" sz="2200" dirty="0"/>
          </a:p>
          <a:p>
            <a:pPr lvl="2"/>
            <a:endParaRPr lang="en-US" altLang="zh-CN" sz="2200" dirty="0"/>
          </a:p>
          <a:p>
            <a:pPr lvl="2"/>
            <a:endParaRPr lang="en-US" altLang="zh-CN" sz="2200" dirty="0"/>
          </a:p>
          <a:p>
            <a:pPr lvl="2"/>
            <a:endParaRPr lang="en-US" altLang="zh-CN" sz="2200" dirty="0"/>
          </a:p>
          <a:p>
            <a:pPr lvl="2"/>
            <a:r>
              <a:rPr lang="zh-CN" altLang="en-US" sz="2200" dirty="0"/>
              <a:t>阶段性缺陷清除率是测试缺陷密度度量的扩展，跟踪开发周期所有阶段中的缺陷，包括需求评审、设计评审、代码审查和测试等。因为大部分的编程缺陷是和设计问题有关的，进行正式评审或功能验证以增强前期过程的缺陷清除率，有助于减少缺陷的注入。</a:t>
            </a:r>
          </a:p>
          <a:p>
            <a:pPr marL="0" indent="0">
              <a:buNone/>
            </a:pPr>
            <a:endParaRPr lang="zh-CN" altLang="en-US" sz="2600" dirty="0"/>
          </a:p>
          <a:p>
            <a:endParaRPr lang="zh-CN" altLang="en-US" dirty="0"/>
          </a:p>
          <a:p>
            <a:endParaRPr lang="zh-CN" altLang="en-US" dirty="0"/>
          </a:p>
          <a:p>
            <a:endParaRPr lang="zh-CN" altLang="en-US" dirty="0"/>
          </a:p>
          <a:p>
            <a:endParaRPr lang="zh-CN" altLang="en-US" dirty="0"/>
          </a:p>
          <a:p>
            <a:pPr lvl="1"/>
            <a:endParaRPr lang="zh-CN" altLang="en-US" dirty="0"/>
          </a:p>
        </p:txBody>
      </p:sp>
      <p:graphicFrame>
        <p:nvGraphicFramePr>
          <p:cNvPr id="6" name="表格 5">
            <a:extLst>
              <a:ext uri="{FF2B5EF4-FFF2-40B4-BE49-F238E27FC236}">
                <a16:creationId xmlns:a16="http://schemas.microsoft.com/office/drawing/2014/main" id="{D29BEDA7-C9A0-4941-AFAB-4AF4B10A903D}"/>
              </a:ext>
            </a:extLst>
          </p:cNvPr>
          <p:cNvGraphicFramePr/>
          <p:nvPr>
            <p:custDataLst>
              <p:tags r:id="rId1"/>
            </p:custDataLst>
            <p:extLst>
              <p:ext uri="{D42A27DB-BD31-4B8C-83A1-F6EECF244321}">
                <p14:modId xmlns:p14="http://schemas.microsoft.com/office/powerpoint/2010/main" val="792746793"/>
              </p:ext>
            </p:extLst>
          </p:nvPr>
        </p:nvGraphicFramePr>
        <p:xfrm>
          <a:off x="6096000" y="1016791"/>
          <a:ext cx="5800584" cy="1876878"/>
        </p:xfrm>
        <a:graphic>
          <a:graphicData uri="http://schemas.openxmlformats.org/drawingml/2006/table">
            <a:tbl>
              <a:tblPr firstRow="1" bandRow="1">
                <a:tableStyleId>{5940675A-B579-460E-94D1-54222C63F5DA}</a:tableStyleId>
              </a:tblPr>
              <a:tblGrid>
                <a:gridCol w="1132329">
                  <a:extLst>
                    <a:ext uri="{9D8B030D-6E8A-4147-A177-3AD203B41FA5}">
                      <a16:colId xmlns:a16="http://schemas.microsoft.com/office/drawing/2014/main" val="20000"/>
                    </a:ext>
                  </a:extLst>
                </a:gridCol>
                <a:gridCol w="1444440">
                  <a:extLst>
                    <a:ext uri="{9D8B030D-6E8A-4147-A177-3AD203B41FA5}">
                      <a16:colId xmlns:a16="http://schemas.microsoft.com/office/drawing/2014/main" val="20001"/>
                    </a:ext>
                  </a:extLst>
                </a:gridCol>
                <a:gridCol w="1614257">
                  <a:extLst>
                    <a:ext uri="{9D8B030D-6E8A-4147-A177-3AD203B41FA5}">
                      <a16:colId xmlns:a16="http://schemas.microsoft.com/office/drawing/2014/main" val="20002"/>
                    </a:ext>
                  </a:extLst>
                </a:gridCol>
                <a:gridCol w="1609558">
                  <a:extLst>
                    <a:ext uri="{9D8B030D-6E8A-4147-A177-3AD203B41FA5}">
                      <a16:colId xmlns:a16="http://schemas.microsoft.com/office/drawing/2014/main" val="20003"/>
                    </a:ext>
                  </a:extLst>
                </a:gridCol>
              </a:tblGrid>
              <a:tr h="312813">
                <a:tc>
                  <a:txBody>
                    <a:bodyPr/>
                    <a:lstStyle/>
                    <a:p>
                      <a:pPr indent="0" algn="ctr">
                        <a:buNone/>
                      </a:pPr>
                      <a:r>
                        <a:rPr lang="en-US" sz="1800" b="1" dirty="0" err="1">
                          <a:solidFill>
                            <a:srgbClr val="000000"/>
                          </a:solidFill>
                          <a:latin typeface="黑体" panose="02010609060101010101" charset="-122"/>
                          <a:ea typeface="黑体" panose="02010609060101010101" charset="-122"/>
                          <a:cs typeface="宋体" panose="02010600030101010101" pitchFamily="2" charset="-122"/>
                        </a:rPr>
                        <a:t>质量级别</a:t>
                      </a:r>
                      <a:endParaRPr lang="en-US" altLang="en-US" sz="1800" b="1" dirty="0">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en-US" sz="1800" b="1" dirty="0" err="1">
                          <a:solidFill>
                            <a:srgbClr val="000000"/>
                          </a:solidFill>
                          <a:latin typeface="黑体" panose="02010609060101010101" charset="-122"/>
                          <a:ea typeface="黑体" panose="02010609060101010101" charset="-122"/>
                          <a:cs typeface="宋体" panose="02010600030101010101" pitchFamily="2" charset="-122"/>
                        </a:rPr>
                        <a:t>潜在缺陷</a:t>
                      </a:r>
                      <a:endParaRPr lang="en-US" altLang="en-US" sz="1800" b="1" dirty="0">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en-US" sz="1800" b="1">
                          <a:solidFill>
                            <a:srgbClr val="000000"/>
                          </a:solidFill>
                          <a:latin typeface="黑体" panose="02010609060101010101" charset="-122"/>
                          <a:ea typeface="黑体" panose="02010609060101010101" charset="-122"/>
                          <a:cs typeface="黑体" panose="02010609060101010101" charset="-122"/>
                        </a:rPr>
                        <a:t>清除效率(%)</a:t>
                      </a:r>
                      <a:endParaRPr lang="en-US" altLang="en-US" sz="1800" b="1">
                        <a:solidFill>
                          <a:srgbClr val="000000"/>
                        </a:solidFill>
                        <a:latin typeface="黑体" panose="02010609060101010101" charset="-122"/>
                        <a:ea typeface="黑体" panose="02010609060101010101" charset="-122"/>
                        <a:cs typeface="黑体" panose="02010609060101010101"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en-US" sz="1800" b="1">
                          <a:solidFill>
                            <a:srgbClr val="000000"/>
                          </a:solidFill>
                          <a:latin typeface="黑体" panose="02010609060101010101" charset="-122"/>
                          <a:ea typeface="黑体" panose="02010609060101010101" charset="-122"/>
                          <a:cs typeface="宋体" panose="02010600030101010101" pitchFamily="2" charset="-122"/>
                        </a:rPr>
                        <a:t>被交付的缺陷</a:t>
                      </a:r>
                      <a:endParaRPr lang="en-US" altLang="en-US" sz="18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extLst>
                  <a:ext uri="{0D108BD9-81ED-4DB2-BD59-A6C34878D82A}">
                    <a16:rowId xmlns:a16="http://schemas.microsoft.com/office/drawing/2014/main" val="10000"/>
                  </a:ext>
                </a:extLst>
              </a:tr>
              <a:tr h="312813">
                <a:tc>
                  <a:txBody>
                    <a:bodyPr/>
                    <a:lstStyle/>
                    <a:p>
                      <a:pPr indent="0" algn="ctr">
                        <a:buNone/>
                      </a:pPr>
                      <a:r>
                        <a:rPr lang="en-US" sz="1800" b="1" dirty="0">
                          <a:solidFill>
                            <a:srgbClr val="000000"/>
                          </a:solidFill>
                          <a:latin typeface="黑体" panose="02010609060101010101" charset="-122"/>
                          <a:ea typeface="黑体" panose="02010609060101010101" charset="-122"/>
                          <a:cs typeface="宋体" panose="02010600030101010101" pitchFamily="2" charset="-122"/>
                        </a:rPr>
                        <a:t>1</a:t>
                      </a:r>
                      <a:endParaRPr lang="en-US" altLang="en-US" sz="1800" b="1" dirty="0">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0000"/>
                          </a:solidFill>
                          <a:latin typeface="黑体" panose="02010609060101010101" charset="-122"/>
                          <a:ea typeface="黑体" panose="02010609060101010101" charset="-122"/>
                          <a:cs typeface="宋体" panose="02010600030101010101" pitchFamily="2" charset="-122"/>
                        </a:rPr>
                        <a:t>2000</a:t>
                      </a:r>
                      <a:endParaRPr lang="en-US" altLang="en-US" sz="18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0000"/>
                          </a:solidFill>
                          <a:latin typeface="黑体" panose="02010609060101010101" charset="-122"/>
                          <a:ea typeface="黑体" panose="02010609060101010101" charset="-122"/>
                          <a:cs typeface="宋体" panose="02010600030101010101" pitchFamily="2" charset="-122"/>
                        </a:rPr>
                        <a:t>85</a:t>
                      </a:r>
                      <a:endParaRPr lang="en-US" altLang="en-US" sz="18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0000"/>
                          </a:solidFill>
                          <a:latin typeface="黑体" panose="02010609060101010101" charset="-122"/>
                          <a:ea typeface="黑体" panose="02010609060101010101" charset="-122"/>
                          <a:cs typeface="宋体" panose="02010600030101010101" pitchFamily="2" charset="-122"/>
                        </a:rPr>
                        <a:t>300</a:t>
                      </a:r>
                      <a:endParaRPr lang="en-US" altLang="en-US" sz="18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813">
                <a:tc>
                  <a:txBody>
                    <a:bodyPr/>
                    <a:lstStyle/>
                    <a:p>
                      <a:pPr indent="0" algn="ctr">
                        <a:buNone/>
                      </a:pPr>
                      <a:r>
                        <a:rPr lang="en-US" sz="1800" b="1">
                          <a:solidFill>
                            <a:srgbClr val="000000"/>
                          </a:solidFill>
                          <a:latin typeface="黑体" panose="02010609060101010101" charset="-122"/>
                          <a:ea typeface="黑体" panose="02010609060101010101" charset="-122"/>
                          <a:cs typeface="宋体" panose="02010600030101010101" pitchFamily="2" charset="-122"/>
                        </a:rPr>
                        <a:t>2</a:t>
                      </a:r>
                      <a:endParaRPr lang="en-US" altLang="en-US" sz="18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dirty="0">
                          <a:solidFill>
                            <a:srgbClr val="000000"/>
                          </a:solidFill>
                          <a:latin typeface="黑体" panose="02010609060101010101" charset="-122"/>
                          <a:ea typeface="黑体" panose="02010609060101010101" charset="-122"/>
                          <a:cs typeface="宋体" panose="02010600030101010101" pitchFamily="2" charset="-122"/>
                        </a:rPr>
                        <a:t>1000</a:t>
                      </a:r>
                      <a:endParaRPr lang="en-US" altLang="en-US" sz="1800" b="1" dirty="0">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dirty="0">
                          <a:solidFill>
                            <a:srgbClr val="000000"/>
                          </a:solidFill>
                          <a:latin typeface="黑体" panose="02010609060101010101" charset="-122"/>
                          <a:ea typeface="黑体" panose="02010609060101010101" charset="-122"/>
                          <a:cs typeface="宋体" panose="02010600030101010101" pitchFamily="2" charset="-122"/>
                        </a:rPr>
                        <a:t>89</a:t>
                      </a:r>
                      <a:endParaRPr lang="en-US" altLang="en-US" sz="1800" b="1" dirty="0">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dirty="0">
                          <a:solidFill>
                            <a:srgbClr val="000000"/>
                          </a:solidFill>
                          <a:latin typeface="黑体" panose="02010609060101010101" charset="-122"/>
                          <a:ea typeface="黑体" panose="02010609060101010101" charset="-122"/>
                          <a:cs typeface="宋体" panose="02010600030101010101" pitchFamily="2" charset="-122"/>
                        </a:rPr>
                        <a:t>110</a:t>
                      </a:r>
                      <a:endParaRPr lang="en-US" altLang="en-US" sz="1800" b="1" dirty="0">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813">
                <a:tc>
                  <a:txBody>
                    <a:bodyPr/>
                    <a:lstStyle/>
                    <a:p>
                      <a:pPr indent="0" algn="ctr">
                        <a:buNone/>
                      </a:pPr>
                      <a:r>
                        <a:rPr lang="en-US" sz="1800" b="1">
                          <a:solidFill>
                            <a:srgbClr val="000000"/>
                          </a:solidFill>
                          <a:latin typeface="黑体" panose="02010609060101010101" charset="-122"/>
                          <a:ea typeface="黑体" panose="02010609060101010101" charset="-122"/>
                          <a:cs typeface="宋体" panose="02010600030101010101" pitchFamily="2" charset="-122"/>
                        </a:rPr>
                        <a:t>3</a:t>
                      </a:r>
                      <a:endParaRPr lang="en-US" altLang="en-US" sz="18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dirty="0">
                          <a:latin typeface="黑体" panose="02010609060101010101" charset="-122"/>
                          <a:ea typeface="黑体" panose="02010609060101010101" charset="-122"/>
                          <a:cs typeface="宋体" panose="02010600030101010101" pitchFamily="2" charset="-122"/>
                        </a:rPr>
                        <a:t>400</a:t>
                      </a:r>
                      <a:endParaRPr lang="en-US" altLang="en-US" sz="1800" b="1" dirty="0">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0000"/>
                          </a:solidFill>
                          <a:latin typeface="黑体" panose="02010609060101010101" charset="-122"/>
                          <a:ea typeface="黑体" panose="02010609060101010101" charset="-122"/>
                          <a:cs typeface="宋体" panose="02010600030101010101" pitchFamily="2" charset="-122"/>
                        </a:rPr>
                        <a:t>91</a:t>
                      </a:r>
                      <a:endParaRPr lang="en-US" altLang="en-US" sz="18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dirty="0">
                          <a:solidFill>
                            <a:srgbClr val="000000"/>
                          </a:solidFill>
                          <a:latin typeface="黑体" panose="02010609060101010101" charset="-122"/>
                          <a:ea typeface="黑体" panose="02010609060101010101" charset="-122"/>
                          <a:cs typeface="宋体" panose="02010600030101010101" pitchFamily="2" charset="-122"/>
                        </a:rPr>
                        <a:t>36</a:t>
                      </a:r>
                      <a:endParaRPr lang="en-US" altLang="en-US" sz="1800" b="1" dirty="0">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813">
                <a:tc>
                  <a:txBody>
                    <a:bodyPr/>
                    <a:lstStyle/>
                    <a:p>
                      <a:pPr indent="0" algn="ctr">
                        <a:buNone/>
                      </a:pPr>
                      <a:r>
                        <a:rPr lang="en-US" sz="1800" b="1" dirty="0">
                          <a:solidFill>
                            <a:srgbClr val="000000"/>
                          </a:solidFill>
                          <a:latin typeface="黑体" panose="02010609060101010101" charset="-122"/>
                          <a:ea typeface="黑体" panose="02010609060101010101" charset="-122"/>
                          <a:cs typeface="宋体" panose="02010600030101010101" pitchFamily="2" charset="-122"/>
                        </a:rPr>
                        <a:t>4</a:t>
                      </a:r>
                      <a:endParaRPr lang="en-US" altLang="en-US" sz="1800" b="1" dirty="0">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dirty="0">
                          <a:latin typeface="黑体" panose="02010609060101010101" charset="-122"/>
                          <a:ea typeface="黑体" panose="02010609060101010101" charset="-122"/>
                          <a:cs typeface="宋体" panose="02010600030101010101" pitchFamily="2" charset="-122"/>
                        </a:rPr>
                        <a:t>200</a:t>
                      </a:r>
                      <a:endParaRPr lang="en-US" altLang="en-US" sz="1800" b="1" dirty="0">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dirty="0">
                          <a:solidFill>
                            <a:srgbClr val="000000"/>
                          </a:solidFill>
                          <a:latin typeface="黑体" panose="02010609060101010101" charset="-122"/>
                          <a:ea typeface="黑体" panose="02010609060101010101" charset="-122"/>
                          <a:cs typeface="宋体" panose="02010600030101010101" pitchFamily="2" charset="-122"/>
                        </a:rPr>
                        <a:t>93</a:t>
                      </a:r>
                      <a:endParaRPr lang="en-US" altLang="en-US" sz="1800" b="1" dirty="0">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dirty="0">
                          <a:solidFill>
                            <a:srgbClr val="000000"/>
                          </a:solidFill>
                          <a:latin typeface="黑体" panose="02010609060101010101" charset="-122"/>
                          <a:ea typeface="黑体" panose="02010609060101010101" charset="-122"/>
                          <a:cs typeface="宋体" panose="02010600030101010101" pitchFamily="2" charset="-122"/>
                        </a:rPr>
                        <a:t>14</a:t>
                      </a:r>
                      <a:endParaRPr lang="en-US" altLang="en-US" sz="1800" b="1" dirty="0">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813">
                <a:tc>
                  <a:txBody>
                    <a:bodyPr/>
                    <a:lstStyle/>
                    <a:p>
                      <a:pPr indent="0" algn="ctr">
                        <a:buNone/>
                      </a:pPr>
                      <a:r>
                        <a:rPr lang="en-US" sz="1800" b="1">
                          <a:solidFill>
                            <a:srgbClr val="000000"/>
                          </a:solidFill>
                          <a:latin typeface="黑体" panose="02010609060101010101" charset="-122"/>
                          <a:ea typeface="黑体" panose="02010609060101010101" charset="-122"/>
                          <a:cs typeface="宋体" panose="02010600030101010101" pitchFamily="2" charset="-122"/>
                        </a:rPr>
                        <a:t>5</a:t>
                      </a:r>
                      <a:endParaRPr lang="en-US" altLang="en-US" sz="18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latin typeface="黑体" panose="02010609060101010101" charset="-122"/>
                          <a:ea typeface="黑体" panose="02010609060101010101" charset="-122"/>
                          <a:cs typeface="宋体" panose="02010600030101010101" pitchFamily="2" charset="-122"/>
                        </a:rPr>
                        <a:t>100</a:t>
                      </a:r>
                      <a:endParaRPr lang="en-US" altLang="en-US" sz="1800" b="1">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0000"/>
                          </a:solidFill>
                          <a:latin typeface="黑体" panose="02010609060101010101" charset="-122"/>
                          <a:ea typeface="黑体" panose="02010609060101010101" charset="-122"/>
                          <a:cs typeface="宋体" panose="02010600030101010101" pitchFamily="2" charset="-122"/>
                        </a:rPr>
                        <a:t>95</a:t>
                      </a:r>
                      <a:endParaRPr lang="en-US" altLang="en-US" sz="18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dirty="0">
                          <a:solidFill>
                            <a:srgbClr val="000000"/>
                          </a:solidFill>
                          <a:latin typeface="黑体" panose="02010609060101010101" charset="-122"/>
                          <a:ea typeface="黑体" panose="02010609060101010101" charset="-122"/>
                          <a:cs typeface="宋体" panose="02010600030101010101" pitchFamily="2" charset="-122"/>
                        </a:rPr>
                        <a:t>5</a:t>
                      </a:r>
                      <a:endParaRPr lang="en-US" altLang="en-US" sz="1800" b="1" dirty="0">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7" name="表格 6">
            <a:extLst>
              <a:ext uri="{FF2B5EF4-FFF2-40B4-BE49-F238E27FC236}">
                <a16:creationId xmlns:a16="http://schemas.microsoft.com/office/drawing/2014/main" id="{B2D54283-B858-4E9D-A3B2-49BD6AC49ED1}"/>
              </a:ext>
            </a:extLst>
          </p:cNvPr>
          <p:cNvGraphicFramePr/>
          <p:nvPr>
            <p:custDataLst>
              <p:tags r:id="rId2"/>
            </p:custDataLst>
            <p:extLst>
              <p:ext uri="{D42A27DB-BD31-4B8C-83A1-F6EECF244321}">
                <p14:modId xmlns:p14="http://schemas.microsoft.com/office/powerpoint/2010/main" val="2536810602"/>
              </p:ext>
            </p:extLst>
          </p:nvPr>
        </p:nvGraphicFramePr>
        <p:xfrm>
          <a:off x="5611496" y="3906456"/>
          <a:ext cx="6580504" cy="2266272"/>
        </p:xfrm>
        <a:graphic>
          <a:graphicData uri="http://schemas.openxmlformats.org/drawingml/2006/table">
            <a:tbl>
              <a:tblPr firstRow="1" bandRow="1">
                <a:tableStyleId>{5940675A-B579-460E-94D1-54222C63F5DA}</a:tableStyleId>
              </a:tblPr>
              <a:tblGrid>
                <a:gridCol w="1652466">
                  <a:extLst>
                    <a:ext uri="{9D8B030D-6E8A-4147-A177-3AD203B41FA5}">
                      <a16:colId xmlns:a16="http://schemas.microsoft.com/office/drawing/2014/main" val="20000"/>
                    </a:ext>
                  </a:extLst>
                </a:gridCol>
                <a:gridCol w="1391623">
                  <a:extLst>
                    <a:ext uri="{9D8B030D-6E8A-4147-A177-3AD203B41FA5}">
                      <a16:colId xmlns:a16="http://schemas.microsoft.com/office/drawing/2014/main" val="20001"/>
                    </a:ext>
                  </a:extLst>
                </a:gridCol>
                <a:gridCol w="887689">
                  <a:extLst>
                    <a:ext uri="{9D8B030D-6E8A-4147-A177-3AD203B41FA5}">
                      <a16:colId xmlns:a16="http://schemas.microsoft.com/office/drawing/2014/main" val="20002"/>
                    </a:ext>
                  </a:extLst>
                </a:gridCol>
                <a:gridCol w="877446">
                  <a:extLst>
                    <a:ext uri="{9D8B030D-6E8A-4147-A177-3AD203B41FA5}">
                      <a16:colId xmlns:a16="http://schemas.microsoft.com/office/drawing/2014/main" val="20003"/>
                    </a:ext>
                  </a:extLst>
                </a:gridCol>
                <a:gridCol w="1771280">
                  <a:extLst>
                    <a:ext uri="{9D8B030D-6E8A-4147-A177-3AD203B41FA5}">
                      <a16:colId xmlns:a16="http://schemas.microsoft.com/office/drawing/2014/main" val="20004"/>
                    </a:ext>
                  </a:extLst>
                </a:gridCol>
              </a:tblGrid>
              <a:tr h="409432">
                <a:tc>
                  <a:txBody>
                    <a:bodyPr/>
                    <a:lstStyle/>
                    <a:p>
                      <a:pPr indent="0" algn="ctr">
                        <a:buNone/>
                      </a:pPr>
                      <a:r>
                        <a:rPr lang="en-US" sz="1200" b="1" dirty="0" err="1">
                          <a:solidFill>
                            <a:srgbClr val="000000"/>
                          </a:solidFill>
                          <a:latin typeface="黑体" panose="02010609060101010101" charset="-122"/>
                          <a:ea typeface="黑体" panose="02010609060101010101" charset="-122"/>
                          <a:cs typeface="宋体" panose="02010600030101010101" pitchFamily="2" charset="-122"/>
                        </a:rPr>
                        <a:t>缺陷发现阶段</a:t>
                      </a:r>
                      <a:endParaRPr lang="en-US" altLang="en-US" sz="1200" b="1" dirty="0">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en-US" sz="1200" b="1">
                          <a:solidFill>
                            <a:srgbClr val="000000"/>
                          </a:solidFill>
                          <a:latin typeface="黑体" panose="02010609060101010101" charset="-122"/>
                          <a:ea typeface="黑体" panose="02010609060101010101" charset="-122"/>
                          <a:cs typeface="宋体" panose="02010600030101010101" pitchFamily="2" charset="-122"/>
                        </a:rPr>
                        <a:t>需求定义问题</a:t>
                      </a:r>
                      <a:endParaRPr lang="en-US" altLang="en-US" sz="12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en-US" sz="1200" b="1">
                          <a:solidFill>
                            <a:srgbClr val="000000"/>
                          </a:solidFill>
                          <a:latin typeface="黑体" panose="02010609060101010101" charset="-122"/>
                          <a:ea typeface="黑体" panose="02010609060101010101" charset="-122"/>
                          <a:cs typeface="宋体" panose="02010600030101010101" pitchFamily="2" charset="-122"/>
                        </a:rPr>
                        <a:t>设计问题</a:t>
                      </a:r>
                      <a:endParaRPr lang="en-US" altLang="en-US" sz="12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en-US" sz="1200" b="1">
                          <a:solidFill>
                            <a:srgbClr val="000000"/>
                          </a:solidFill>
                          <a:latin typeface="黑体" panose="02010609060101010101" charset="-122"/>
                          <a:ea typeface="黑体" panose="02010609060101010101" charset="-122"/>
                          <a:cs typeface="宋体" panose="02010600030101010101" pitchFamily="2" charset="-122"/>
                        </a:rPr>
                        <a:t>代码问题</a:t>
                      </a:r>
                      <a:endParaRPr lang="en-US" altLang="en-US" sz="12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en-US" sz="1200" b="1">
                          <a:solidFill>
                            <a:srgbClr val="000000"/>
                          </a:solidFill>
                          <a:latin typeface="黑体" panose="02010609060101010101" charset="-122"/>
                          <a:ea typeface="黑体" panose="02010609060101010101" charset="-122"/>
                          <a:cs typeface="宋体" panose="02010600030101010101" pitchFamily="2" charset="-122"/>
                        </a:rPr>
                        <a:t>阶段清除率</a:t>
                      </a:r>
                      <a:endParaRPr lang="en-US" altLang="en-US" sz="12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extLst>
                  <a:ext uri="{0D108BD9-81ED-4DB2-BD59-A6C34878D82A}">
                    <a16:rowId xmlns:a16="http://schemas.microsoft.com/office/drawing/2014/main" val="10000"/>
                  </a:ext>
                </a:extLst>
              </a:tr>
              <a:tr h="530236">
                <a:tc>
                  <a:txBody>
                    <a:bodyPr/>
                    <a:lstStyle/>
                    <a:p>
                      <a:pPr indent="0">
                        <a:buNone/>
                      </a:pPr>
                      <a:r>
                        <a:rPr lang="en-US" sz="1200" b="1">
                          <a:solidFill>
                            <a:srgbClr val="000000"/>
                          </a:solidFill>
                          <a:latin typeface="黑体" panose="02010609060101010101" charset="-122"/>
                          <a:ea typeface="黑体" panose="02010609060101010101" charset="-122"/>
                          <a:cs typeface="黑体" panose="02010609060101010101" charset="-122"/>
                        </a:rPr>
                        <a:t>需求阶段—需求评审</a:t>
                      </a:r>
                      <a:endParaRPr lang="en-US" altLang="en-US" sz="1200" b="1">
                        <a:solidFill>
                          <a:srgbClr val="000000"/>
                        </a:solidFill>
                        <a:latin typeface="黑体" panose="02010609060101010101" charset="-122"/>
                        <a:ea typeface="黑体" panose="02010609060101010101" charset="-122"/>
                        <a:cs typeface="黑体" panose="02010609060101010101"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dirty="0">
                          <a:solidFill>
                            <a:srgbClr val="000000"/>
                          </a:solidFill>
                          <a:latin typeface="黑体" panose="02010609060101010101" charset="-122"/>
                          <a:ea typeface="黑体" panose="02010609060101010101" charset="-122"/>
                          <a:cs typeface="宋体" panose="02010600030101010101" pitchFamily="2" charset="-122"/>
                        </a:rPr>
                        <a:t>10</a:t>
                      </a:r>
                      <a:endParaRPr lang="en-US" altLang="en-US" sz="1200" b="1" dirty="0">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黑体" panose="02010609060101010101" charset="-122"/>
                          <a:ea typeface="黑体" panose="02010609060101010101" charset="-122"/>
                          <a:cs typeface="宋体" panose="02010600030101010101" pitchFamily="2" charset="-122"/>
                        </a:rPr>
                        <a:t> </a:t>
                      </a:r>
                      <a:endParaRPr lang="en-US" altLang="en-US" sz="12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黑体" panose="02010609060101010101" charset="-122"/>
                          <a:ea typeface="黑体" panose="02010609060101010101" charset="-122"/>
                          <a:cs typeface="宋体" panose="02010600030101010101" pitchFamily="2" charset="-122"/>
                        </a:rPr>
                        <a:t> </a:t>
                      </a:r>
                      <a:endParaRPr lang="en-US" altLang="en-US" sz="12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黑体" panose="02010609060101010101" charset="-122"/>
                          <a:ea typeface="黑体" panose="02010609060101010101" charset="-122"/>
                          <a:cs typeface="黑体" panose="02010609060101010101" charset="-122"/>
                        </a:rPr>
                        <a:t>需求阶段 10/32=31.25</a:t>
                      </a:r>
                      <a:endParaRPr lang="en-US" altLang="en-US" sz="1200" b="1">
                        <a:solidFill>
                          <a:srgbClr val="000000"/>
                        </a:solidFill>
                        <a:latin typeface="黑体" panose="02010609060101010101" charset="-122"/>
                        <a:ea typeface="黑体" panose="02010609060101010101" charset="-122"/>
                        <a:cs typeface="黑体" panose="02010609060101010101"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5456">
                <a:tc>
                  <a:txBody>
                    <a:bodyPr/>
                    <a:lstStyle/>
                    <a:p>
                      <a:pPr indent="0">
                        <a:buNone/>
                      </a:pPr>
                      <a:r>
                        <a:rPr lang="en-US" sz="1200" b="1">
                          <a:solidFill>
                            <a:srgbClr val="000000"/>
                          </a:solidFill>
                          <a:latin typeface="黑体" panose="02010609060101010101" charset="-122"/>
                          <a:ea typeface="黑体" panose="02010609060101010101" charset="-122"/>
                          <a:cs typeface="黑体" panose="02010609060101010101" charset="-122"/>
                        </a:rPr>
                        <a:t>设计阶段—设计评审</a:t>
                      </a:r>
                      <a:endParaRPr lang="en-US" altLang="en-US" sz="1200" b="1">
                        <a:solidFill>
                          <a:srgbClr val="000000"/>
                        </a:solidFill>
                        <a:latin typeface="黑体" panose="02010609060101010101" charset="-122"/>
                        <a:ea typeface="黑体" panose="02010609060101010101" charset="-122"/>
                        <a:cs typeface="黑体" panose="02010609060101010101"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黑体" panose="02010609060101010101" charset="-122"/>
                          <a:ea typeface="黑体" panose="02010609060101010101" charset="-122"/>
                          <a:cs typeface="宋体" panose="02010600030101010101" pitchFamily="2" charset="-122"/>
                        </a:rPr>
                        <a:t>8</a:t>
                      </a:r>
                      <a:endParaRPr lang="en-US" altLang="en-US" sz="12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dirty="0">
                          <a:solidFill>
                            <a:srgbClr val="000000"/>
                          </a:solidFill>
                          <a:latin typeface="黑体" panose="02010609060101010101" charset="-122"/>
                          <a:ea typeface="黑体" panose="02010609060101010101" charset="-122"/>
                          <a:cs typeface="宋体" panose="02010600030101010101" pitchFamily="2" charset="-122"/>
                        </a:rPr>
                        <a:t>8</a:t>
                      </a:r>
                      <a:endParaRPr lang="en-US" altLang="en-US" sz="1200" b="1" dirty="0">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黑体" panose="02010609060101010101" charset="-122"/>
                          <a:ea typeface="黑体" panose="02010609060101010101" charset="-122"/>
                          <a:cs typeface="宋体" panose="02010600030101010101" pitchFamily="2" charset="-122"/>
                        </a:rPr>
                        <a:t> </a:t>
                      </a:r>
                      <a:endParaRPr lang="en-US" altLang="en-US" sz="12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黑体" panose="02010609060101010101" charset="-122"/>
                          <a:ea typeface="黑体" panose="02010609060101010101" charset="-122"/>
                          <a:cs typeface="黑体" panose="02010609060101010101" charset="-122"/>
                        </a:rPr>
                        <a:t>设计阶段 8/24=33.3%</a:t>
                      </a:r>
                      <a:endParaRPr lang="en-US" altLang="en-US" sz="1200" b="1">
                        <a:solidFill>
                          <a:srgbClr val="000000"/>
                        </a:solidFill>
                        <a:latin typeface="黑体" panose="02010609060101010101" charset="-122"/>
                        <a:ea typeface="黑体" panose="02010609060101010101" charset="-122"/>
                        <a:cs typeface="黑体" panose="02010609060101010101"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5456">
                <a:tc>
                  <a:txBody>
                    <a:bodyPr/>
                    <a:lstStyle/>
                    <a:p>
                      <a:pPr indent="0">
                        <a:buNone/>
                      </a:pPr>
                      <a:r>
                        <a:rPr lang="en-US" sz="1200" b="1">
                          <a:solidFill>
                            <a:srgbClr val="000000"/>
                          </a:solidFill>
                          <a:latin typeface="黑体" panose="02010609060101010101" charset="-122"/>
                          <a:ea typeface="黑体" panose="02010609060101010101" charset="-122"/>
                          <a:cs typeface="黑体" panose="02010609060101010101" charset="-122"/>
                        </a:rPr>
                        <a:t>编程阶段—代码评审</a:t>
                      </a:r>
                      <a:endParaRPr lang="en-US" altLang="en-US" sz="1200" b="1">
                        <a:solidFill>
                          <a:srgbClr val="000000"/>
                        </a:solidFill>
                        <a:latin typeface="黑体" panose="02010609060101010101" charset="-122"/>
                        <a:ea typeface="黑体" panose="02010609060101010101" charset="-122"/>
                        <a:cs typeface="黑体" panose="02010609060101010101"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黑体" panose="02010609060101010101" charset="-122"/>
                          <a:ea typeface="黑体" panose="02010609060101010101" charset="-122"/>
                          <a:cs typeface="宋体" panose="02010600030101010101" pitchFamily="2" charset="-122"/>
                        </a:rPr>
                        <a:t>4</a:t>
                      </a:r>
                      <a:endParaRPr lang="en-US" altLang="en-US" sz="1200" b="1">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dirty="0">
                          <a:solidFill>
                            <a:srgbClr val="000000"/>
                          </a:solidFill>
                          <a:latin typeface="黑体" panose="02010609060101010101" charset="-122"/>
                          <a:ea typeface="黑体" panose="02010609060101010101" charset="-122"/>
                          <a:cs typeface="宋体" panose="02010600030101010101" pitchFamily="2" charset="-122"/>
                        </a:rPr>
                        <a:t>10</a:t>
                      </a:r>
                      <a:endParaRPr lang="en-US" altLang="en-US" sz="1200" b="1" dirty="0">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黑体" panose="02010609060101010101" charset="-122"/>
                          <a:ea typeface="黑体" panose="02010609060101010101" charset="-122"/>
                          <a:cs typeface="宋体" panose="02010600030101010101" pitchFamily="2" charset="-122"/>
                        </a:rPr>
                        <a:t>20</a:t>
                      </a:r>
                      <a:endParaRPr lang="en-US" altLang="en-US" sz="12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黑体" panose="02010609060101010101" charset="-122"/>
                          <a:ea typeface="黑体" panose="02010609060101010101" charset="-122"/>
                          <a:cs typeface="黑体" panose="02010609060101010101" charset="-122"/>
                        </a:rPr>
                        <a:t>编程阶段 20/40 =50%</a:t>
                      </a:r>
                      <a:endParaRPr lang="en-US" altLang="en-US" sz="1200" b="1">
                        <a:solidFill>
                          <a:srgbClr val="000000"/>
                        </a:solidFill>
                        <a:latin typeface="黑体" panose="02010609060101010101" charset="-122"/>
                        <a:ea typeface="黑体" panose="02010609060101010101" charset="-122"/>
                        <a:cs typeface="黑体" panose="02010609060101010101"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5456">
                <a:tc>
                  <a:txBody>
                    <a:bodyPr/>
                    <a:lstStyle/>
                    <a:p>
                      <a:pPr indent="0" algn="ctr">
                        <a:buNone/>
                      </a:pPr>
                      <a:r>
                        <a:rPr lang="en-US" sz="1200" b="1">
                          <a:solidFill>
                            <a:srgbClr val="000000"/>
                          </a:solidFill>
                          <a:latin typeface="黑体" panose="02010609060101010101" charset="-122"/>
                          <a:ea typeface="黑体" panose="02010609060101010101" charset="-122"/>
                          <a:cs typeface="宋体" panose="02010600030101010101" pitchFamily="2" charset="-122"/>
                        </a:rPr>
                        <a:t>系统测试</a:t>
                      </a:r>
                      <a:endParaRPr lang="en-US" altLang="en-US" sz="12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黑体" panose="02010609060101010101" charset="-122"/>
                          <a:ea typeface="黑体" panose="02010609060101010101" charset="-122"/>
                          <a:cs typeface="宋体" panose="02010600030101010101" pitchFamily="2" charset="-122"/>
                        </a:rPr>
                        <a:t>8</a:t>
                      </a:r>
                      <a:endParaRPr lang="en-US" altLang="en-US" sz="1200" b="1">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dirty="0">
                          <a:solidFill>
                            <a:srgbClr val="000000"/>
                          </a:solidFill>
                          <a:latin typeface="黑体" panose="02010609060101010101" charset="-122"/>
                          <a:ea typeface="黑体" panose="02010609060101010101" charset="-122"/>
                          <a:cs typeface="宋体" panose="02010600030101010101" pitchFamily="2" charset="-122"/>
                        </a:rPr>
                        <a:t>5</a:t>
                      </a:r>
                      <a:endParaRPr lang="en-US" altLang="en-US" sz="1200" b="1" dirty="0">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dirty="0">
                          <a:solidFill>
                            <a:srgbClr val="000000"/>
                          </a:solidFill>
                          <a:latin typeface="黑体" panose="02010609060101010101" charset="-122"/>
                          <a:ea typeface="黑体" panose="02010609060101010101" charset="-122"/>
                          <a:cs typeface="宋体" panose="02010600030101010101" pitchFamily="2" charset="-122"/>
                        </a:rPr>
                        <a:t>15</a:t>
                      </a:r>
                      <a:endParaRPr lang="en-US" altLang="en-US" sz="1200" b="1" dirty="0">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dirty="0">
                          <a:solidFill>
                            <a:srgbClr val="000000"/>
                          </a:solidFill>
                          <a:latin typeface="黑体" panose="02010609060101010101" charset="-122"/>
                          <a:ea typeface="黑体" panose="02010609060101010101" charset="-122"/>
                          <a:cs typeface="Times New Roman" panose="02020603050405020304" charset="0"/>
                        </a:rPr>
                        <a:t> </a:t>
                      </a:r>
                      <a:endParaRPr lang="en-US" altLang="en-US" sz="1200" b="1" dirty="0">
                        <a:solidFill>
                          <a:srgbClr val="000000"/>
                        </a:solidFill>
                        <a:latin typeface="黑体" panose="02010609060101010101" charset="-122"/>
                        <a:ea typeface="黑体" panose="02010609060101010101" charset="-122"/>
                        <a:cs typeface="Times New Roman" panose="02020603050405020304" charset="0"/>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4780">
                <a:tc>
                  <a:txBody>
                    <a:bodyPr/>
                    <a:lstStyle/>
                    <a:p>
                      <a:pPr indent="0" algn="ctr">
                        <a:buNone/>
                      </a:pPr>
                      <a:r>
                        <a:rPr lang="en-US" sz="1200" b="1">
                          <a:solidFill>
                            <a:srgbClr val="000000"/>
                          </a:solidFill>
                          <a:latin typeface="黑体" panose="02010609060101010101" charset="-122"/>
                          <a:ea typeface="黑体" panose="02010609060101010101" charset="-122"/>
                          <a:cs typeface="宋体" panose="02010600030101010101" pitchFamily="2" charset="-122"/>
                        </a:rPr>
                        <a:t>验收测试</a:t>
                      </a:r>
                      <a:endParaRPr lang="en-US" altLang="en-US" sz="12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黑体" panose="02010609060101010101" charset="-122"/>
                          <a:ea typeface="黑体" panose="02010609060101010101" charset="-122"/>
                          <a:cs typeface="宋体" panose="02010600030101010101" pitchFamily="2" charset="-122"/>
                        </a:rPr>
                        <a:t>2</a:t>
                      </a:r>
                      <a:endParaRPr lang="en-US" altLang="en-US" sz="1200" b="1">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黑体" panose="02010609060101010101" charset="-122"/>
                          <a:ea typeface="黑体" panose="02010609060101010101" charset="-122"/>
                          <a:cs typeface="宋体" panose="02010600030101010101" pitchFamily="2" charset="-122"/>
                        </a:rPr>
                        <a:t>1</a:t>
                      </a:r>
                      <a:endParaRPr lang="en-US" altLang="en-US" sz="12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黑体" panose="02010609060101010101" charset="-122"/>
                          <a:ea typeface="黑体" panose="02010609060101010101" charset="-122"/>
                          <a:cs typeface="宋体" panose="02010600030101010101" pitchFamily="2" charset="-122"/>
                        </a:rPr>
                        <a:t>5</a:t>
                      </a:r>
                      <a:endParaRPr lang="en-US" altLang="en-US" sz="12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dirty="0">
                          <a:solidFill>
                            <a:srgbClr val="000000"/>
                          </a:solidFill>
                          <a:latin typeface="黑体" panose="02010609060101010101" charset="-122"/>
                          <a:ea typeface="黑体" panose="02010609060101010101" charset="-122"/>
                          <a:cs typeface="Times New Roman" panose="02020603050405020304" charset="0"/>
                        </a:rPr>
                        <a:t> </a:t>
                      </a:r>
                      <a:endParaRPr lang="en-US" altLang="en-US" sz="1200" b="1" dirty="0">
                        <a:solidFill>
                          <a:srgbClr val="000000"/>
                        </a:solidFill>
                        <a:latin typeface="黑体" panose="02010609060101010101" charset="-122"/>
                        <a:ea typeface="黑体" panose="02010609060101010101" charset="-122"/>
                        <a:cs typeface="Times New Roman" panose="02020603050405020304" charset="0"/>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5456">
                <a:tc>
                  <a:txBody>
                    <a:bodyPr/>
                    <a:lstStyle/>
                    <a:p>
                      <a:pPr indent="0" algn="ctr">
                        <a:buNone/>
                      </a:pPr>
                      <a:r>
                        <a:rPr lang="en-US" sz="1200" b="1">
                          <a:solidFill>
                            <a:srgbClr val="000000"/>
                          </a:solidFill>
                          <a:latin typeface="黑体" panose="02010609060101010101" charset="-122"/>
                          <a:ea typeface="黑体" panose="02010609060101010101" charset="-122"/>
                          <a:cs typeface="宋体" panose="02010600030101010101" pitchFamily="2" charset="-122"/>
                        </a:rPr>
                        <a:t>合计</a:t>
                      </a:r>
                      <a:endParaRPr lang="en-US" altLang="en-US" sz="12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黑体" panose="02010609060101010101" charset="-122"/>
                          <a:ea typeface="黑体" panose="02010609060101010101" charset="-122"/>
                          <a:cs typeface="宋体" panose="02010600030101010101" pitchFamily="2" charset="-122"/>
                        </a:rPr>
                        <a:t>32</a:t>
                      </a:r>
                      <a:endParaRPr lang="en-US" altLang="en-US" sz="1200" b="1">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黑体" panose="02010609060101010101" charset="-122"/>
                          <a:ea typeface="黑体" panose="02010609060101010101" charset="-122"/>
                          <a:cs typeface="宋体" panose="02010600030101010101" pitchFamily="2" charset="-122"/>
                        </a:rPr>
                        <a:t>24</a:t>
                      </a:r>
                      <a:endParaRPr lang="en-US" altLang="en-US" sz="12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黑体" panose="02010609060101010101" charset="-122"/>
                          <a:ea typeface="黑体" panose="02010609060101010101" charset="-122"/>
                          <a:cs typeface="宋体" panose="02010600030101010101" pitchFamily="2" charset="-122"/>
                        </a:rPr>
                        <a:t>40</a:t>
                      </a:r>
                      <a:endParaRPr lang="en-US" altLang="en-US" sz="1200" b="1">
                        <a:solidFill>
                          <a:srgbClr val="000000"/>
                        </a:solidFill>
                        <a:latin typeface="黑体" panose="02010609060101010101" charset="-122"/>
                        <a:ea typeface="黑体" panose="02010609060101010101" charset="-122"/>
                        <a:cs typeface="宋体" panose="02010600030101010101" pitchFamily="2" charset="-122"/>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endParaRPr lang="en-US" altLang="en-US" sz="1200" b="1" dirty="0">
                        <a:solidFill>
                          <a:srgbClr val="000000"/>
                        </a:solidFill>
                        <a:latin typeface="黑体" panose="02010609060101010101" charset="-122"/>
                        <a:ea typeface="黑体" panose="02010609060101010101" charset="-122"/>
                        <a:cs typeface="Times New Roman" panose="02020603050405020304" charset="0"/>
                      </a:endParaRPr>
                    </a:p>
                  </a:txBody>
                  <a:tcPr marL="68553" marR="68553"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9686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348EF-7D03-4749-BFAA-53A9EF8F9C05}"/>
              </a:ext>
            </a:extLst>
          </p:cNvPr>
          <p:cNvSpPr>
            <a:spLocks noGrp="1"/>
          </p:cNvSpPr>
          <p:nvPr>
            <p:ph type="title"/>
          </p:nvPr>
        </p:nvSpPr>
        <p:spPr>
          <a:xfrm>
            <a:off x="1122745" y="541116"/>
            <a:ext cx="9601200" cy="571500"/>
          </a:xfrm>
        </p:spPr>
        <p:txBody>
          <a:bodyPr>
            <a:normAutofit fontScale="90000"/>
          </a:bodyPr>
          <a:lstStyle/>
          <a:p>
            <a:r>
              <a:rPr lang="zh-CN" altLang="en-US" b="1" dirty="0"/>
              <a:t>测试工作流程</a:t>
            </a:r>
          </a:p>
        </p:txBody>
      </p:sp>
      <p:pic>
        <p:nvPicPr>
          <p:cNvPr id="4" name="Picture 4">
            <a:extLst>
              <a:ext uri="{FF2B5EF4-FFF2-40B4-BE49-F238E27FC236}">
                <a16:creationId xmlns:a16="http://schemas.microsoft.com/office/drawing/2014/main" id="{178E4211-E545-4D43-8DC8-D376DBAFB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96000" y="-48214"/>
            <a:ext cx="5775767" cy="683972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43397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F0F27-D3AC-4E30-A667-9528588CBB30}"/>
              </a:ext>
            </a:extLst>
          </p:cNvPr>
          <p:cNvSpPr>
            <a:spLocks noGrp="1"/>
          </p:cNvSpPr>
          <p:nvPr>
            <p:ph type="title"/>
          </p:nvPr>
        </p:nvSpPr>
        <p:spPr>
          <a:xfrm>
            <a:off x="1105382" y="229639"/>
            <a:ext cx="9601200" cy="571500"/>
          </a:xfrm>
        </p:spPr>
        <p:txBody>
          <a:bodyPr>
            <a:normAutofit fontScale="90000"/>
          </a:bodyPr>
          <a:lstStyle/>
          <a:p>
            <a:r>
              <a:rPr lang="zh-CN" altLang="en-US" b="1" dirty="0"/>
              <a:t>测试总结</a:t>
            </a:r>
          </a:p>
        </p:txBody>
      </p:sp>
      <p:sp>
        <p:nvSpPr>
          <p:cNvPr id="3" name="内容占位符 2">
            <a:extLst>
              <a:ext uri="{FF2B5EF4-FFF2-40B4-BE49-F238E27FC236}">
                <a16:creationId xmlns:a16="http://schemas.microsoft.com/office/drawing/2014/main" id="{3A67A70D-3C6A-4EA9-91AB-0162245876F4}"/>
              </a:ext>
            </a:extLst>
          </p:cNvPr>
          <p:cNvSpPr>
            <a:spLocks noGrp="1"/>
          </p:cNvSpPr>
          <p:nvPr>
            <p:ph idx="1"/>
          </p:nvPr>
        </p:nvSpPr>
        <p:spPr>
          <a:xfrm>
            <a:off x="746567" y="1083706"/>
            <a:ext cx="7682473" cy="5004262"/>
          </a:xfrm>
        </p:spPr>
        <p:txBody>
          <a:bodyPr/>
          <a:lstStyle/>
          <a:p>
            <a:r>
              <a:rPr lang="zh-CN" altLang="en-US" sz="2800" dirty="0"/>
              <a:t>编写测试报告</a:t>
            </a:r>
            <a:endParaRPr lang="en-US" altLang="zh-CN" sz="2800" dirty="0"/>
          </a:p>
          <a:p>
            <a:pPr lvl="1"/>
            <a:r>
              <a:rPr lang="zh-CN" altLang="en-US" sz="2800" i="0" dirty="0">
                <a:sym typeface="+mn-ea"/>
              </a:rPr>
              <a:t>测试报告基于测试中采集的数据以及对最终测试结果的分析，形成一份包含测试过程和测试结果的文档。测试报告是测试阶段最后的文档产出物，一份详细的测试报告要包含足够丰富的缺陷分析信息，还要包括对产品质量和测试过程的评价。</a:t>
            </a:r>
          </a:p>
          <a:p>
            <a:endParaRPr lang="zh-CN" altLang="en-US" dirty="0"/>
          </a:p>
        </p:txBody>
      </p:sp>
      <p:pic>
        <p:nvPicPr>
          <p:cNvPr id="4" name="图片 50192">
            <a:extLst>
              <a:ext uri="{FF2B5EF4-FFF2-40B4-BE49-F238E27FC236}">
                <a16:creationId xmlns:a16="http://schemas.microsoft.com/office/drawing/2014/main" id="{59D85071-07B9-4DE9-917A-DF9DFD648419}"/>
              </a:ext>
            </a:extLst>
          </p:cNvPr>
          <p:cNvPicPr>
            <a:picLocks noChangeAspect="1"/>
          </p:cNvPicPr>
          <p:nvPr/>
        </p:nvPicPr>
        <p:blipFill>
          <a:blip r:embed="rId2"/>
          <a:srcRect r="49747"/>
          <a:stretch>
            <a:fillRect/>
          </a:stretch>
        </p:blipFill>
        <p:spPr>
          <a:xfrm>
            <a:off x="8658136" y="0"/>
            <a:ext cx="3533864" cy="6661196"/>
          </a:xfrm>
          <a:prstGeom prst="rect">
            <a:avLst/>
          </a:prstGeom>
          <a:ln w="3175">
            <a:noFill/>
          </a:ln>
        </p:spPr>
      </p:pic>
    </p:spTree>
    <p:extLst>
      <p:ext uri="{BB962C8B-B14F-4D97-AF65-F5344CB8AC3E}">
        <p14:creationId xmlns:p14="http://schemas.microsoft.com/office/powerpoint/2010/main" val="2425268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840D3-135D-4F2E-82EF-CDB3229019A6}"/>
              </a:ext>
            </a:extLst>
          </p:cNvPr>
          <p:cNvSpPr>
            <a:spLocks noGrp="1"/>
          </p:cNvSpPr>
          <p:nvPr>
            <p:ph type="title"/>
          </p:nvPr>
        </p:nvSpPr>
        <p:spPr>
          <a:xfrm>
            <a:off x="1048570" y="101990"/>
            <a:ext cx="9601200" cy="571500"/>
          </a:xfrm>
        </p:spPr>
        <p:txBody>
          <a:bodyPr>
            <a:normAutofit fontScale="90000"/>
          </a:bodyPr>
          <a:lstStyle/>
          <a:p>
            <a:r>
              <a:rPr lang="zh-CN" altLang="en-US" b="1" dirty="0">
                <a:sym typeface="+mn-ea"/>
              </a:rPr>
              <a:t>系统上线与运维</a:t>
            </a:r>
            <a:br>
              <a:rPr lang="zh-CN" altLang="en-US" dirty="0">
                <a:sym typeface="+mn-ea"/>
              </a:rPr>
            </a:br>
            <a:endParaRPr lang="zh-CN" altLang="en-US" dirty="0"/>
          </a:p>
        </p:txBody>
      </p:sp>
      <p:sp>
        <p:nvSpPr>
          <p:cNvPr id="5" name="内容占位符 4">
            <a:extLst>
              <a:ext uri="{FF2B5EF4-FFF2-40B4-BE49-F238E27FC236}">
                <a16:creationId xmlns:a16="http://schemas.microsoft.com/office/drawing/2014/main" id="{EBDAD927-77E1-42E5-8C65-E0AB7D37056D}"/>
              </a:ext>
            </a:extLst>
          </p:cNvPr>
          <p:cNvSpPr>
            <a:spLocks noGrp="1"/>
          </p:cNvSpPr>
          <p:nvPr>
            <p:ph idx="1"/>
          </p:nvPr>
        </p:nvSpPr>
        <p:spPr>
          <a:xfrm>
            <a:off x="1048570" y="758143"/>
            <a:ext cx="11143430" cy="5503446"/>
          </a:xfrm>
        </p:spPr>
        <p:txBody>
          <a:bodyPr/>
          <a:lstStyle/>
          <a:p>
            <a:r>
              <a:rPr lang="zh-CN" altLang="en-US" sz="2800" dirty="0"/>
              <a:t>测试工程师一般在测试环境下进行软件测试，测试通过后，往往会由运维人员将测试通过的代码版本部署至预热环境，预热环境测试通过后再部署到线上生产环境。</a:t>
            </a:r>
          </a:p>
          <a:p>
            <a:endParaRPr lang="zh-CN" altLang="en-US" dirty="0"/>
          </a:p>
        </p:txBody>
      </p:sp>
      <p:graphicFrame>
        <p:nvGraphicFramePr>
          <p:cNvPr id="8" name="对象 -2147482600">
            <a:extLst>
              <a:ext uri="{FF2B5EF4-FFF2-40B4-BE49-F238E27FC236}">
                <a16:creationId xmlns:a16="http://schemas.microsoft.com/office/drawing/2014/main" id="{4CD701FF-D3FD-459F-B354-64B4CFC20BC0}"/>
              </a:ext>
            </a:extLst>
          </p:cNvPr>
          <p:cNvGraphicFramePr>
            <a:graphicFrameLocks noChangeAspect="1"/>
          </p:cNvGraphicFramePr>
          <p:nvPr>
            <p:extLst>
              <p:ext uri="{D42A27DB-BD31-4B8C-83A1-F6EECF244321}">
                <p14:modId xmlns:p14="http://schemas.microsoft.com/office/powerpoint/2010/main" val="1966348212"/>
              </p:ext>
            </p:extLst>
          </p:nvPr>
        </p:nvGraphicFramePr>
        <p:xfrm>
          <a:off x="445626" y="2528634"/>
          <a:ext cx="4702760" cy="2460055"/>
        </p:xfrm>
        <a:graphic>
          <a:graphicData uri="http://schemas.openxmlformats.org/presentationml/2006/ole">
            <mc:AlternateContent xmlns:mc="http://schemas.openxmlformats.org/markup-compatibility/2006">
              <mc:Choice xmlns:v="urn:schemas-microsoft-com:vml" Requires="v">
                <p:oleObj r:id="rId2" imgW="2779395" imgH="1430655" progId="Visio.Drawing.11">
                  <p:embed/>
                </p:oleObj>
              </mc:Choice>
              <mc:Fallback>
                <p:oleObj r:id="rId2" imgW="2779395" imgH="1430655" progId="Visio.Drawing.11">
                  <p:embed/>
                  <p:pic>
                    <p:nvPicPr>
                      <p:cNvPr id="2" name="对象 -2147482600"/>
                      <p:cNvPicPr/>
                      <p:nvPr/>
                    </p:nvPicPr>
                    <p:blipFill>
                      <a:blip r:embed="rId3"/>
                      <a:stretch>
                        <a:fillRect/>
                      </a:stretch>
                    </p:blipFill>
                    <p:spPr>
                      <a:xfrm>
                        <a:off x="445626" y="2528634"/>
                        <a:ext cx="4702760" cy="2460055"/>
                      </a:xfrm>
                      <a:prstGeom prst="rect">
                        <a:avLst/>
                      </a:prstGeom>
                      <a:noFill/>
                      <a:ln w="38100">
                        <a:noFill/>
                        <a:miter/>
                      </a:ln>
                    </p:spPr>
                  </p:pic>
                </p:oleObj>
              </mc:Fallback>
            </mc:AlternateContent>
          </a:graphicData>
        </a:graphic>
      </p:graphicFrame>
      <p:sp>
        <p:nvSpPr>
          <p:cNvPr id="9" name="文本框 8">
            <a:extLst>
              <a:ext uri="{FF2B5EF4-FFF2-40B4-BE49-F238E27FC236}">
                <a16:creationId xmlns:a16="http://schemas.microsoft.com/office/drawing/2014/main" id="{C4F57A33-8652-4C25-83B4-BCBA0FAEA955}"/>
              </a:ext>
            </a:extLst>
          </p:cNvPr>
          <p:cNvSpPr txBox="1"/>
          <p:nvPr/>
        </p:nvSpPr>
        <p:spPr>
          <a:xfrm>
            <a:off x="5174680" y="1938759"/>
            <a:ext cx="7017320" cy="4708981"/>
          </a:xfrm>
          <a:prstGeom prst="rect">
            <a:avLst/>
          </a:prstGeom>
          <a:noFill/>
        </p:spPr>
        <p:txBody>
          <a:bodyPr wrap="square" rtlCol="0">
            <a:spAutoFit/>
          </a:bodyPr>
          <a:lstStyle/>
          <a:p>
            <a:r>
              <a:rPr lang="zh-CN" altLang="en-US" sz="2000" dirty="0">
                <a:latin typeface="黑体" panose="02010609060101010101" charset="-122"/>
                <a:ea typeface="黑体" panose="02010609060101010101" charset="-122"/>
                <a:cs typeface="黑体" panose="02010609060101010101" charset="-122"/>
              </a:rPr>
              <a:t>1.测试环境</a:t>
            </a:r>
          </a:p>
          <a:p>
            <a:r>
              <a:rPr lang="zh-CN" altLang="en-US" sz="2000" dirty="0">
                <a:latin typeface="黑体" panose="02010609060101010101" charset="-122"/>
                <a:ea typeface="黑体" panose="02010609060101010101" charset="-122"/>
                <a:cs typeface="黑体" panose="02010609060101010101" charset="-122"/>
              </a:rPr>
              <a:t>开发工程师开发完成后，会将代码提交至代码仓库，测试人员从代码仓库中拉取代码部署至测试环境，测试工程师在该环境下进行日常测试。</a:t>
            </a:r>
          </a:p>
          <a:p>
            <a:r>
              <a:rPr lang="zh-CN" altLang="en-US" sz="2000" dirty="0">
                <a:latin typeface="黑体" panose="02010609060101010101" charset="-122"/>
                <a:ea typeface="黑体" panose="02010609060101010101" charset="-122"/>
                <a:cs typeface="黑体" panose="02010609060101010101" charset="-122"/>
              </a:rPr>
              <a:t>2.预热环境</a:t>
            </a:r>
          </a:p>
          <a:p>
            <a:r>
              <a:rPr lang="zh-CN" altLang="en-US" sz="2000" dirty="0">
                <a:latin typeface="黑体" panose="02010609060101010101" charset="-122"/>
                <a:ea typeface="黑体" panose="02010609060101010101" charset="-122"/>
                <a:cs typeface="黑体" panose="02010609060101010101" charset="-122"/>
              </a:rPr>
              <a:t>预热环境是测试环境到生产环境的过渡，预热环境往往会选取生产环境的某一个节点（也就是集群中的某一台机器）。代码部署至预热环境后，验证功能是否正常，如果在预热环境测试通过，那么再部署至生产环境。</a:t>
            </a:r>
          </a:p>
          <a:p>
            <a:r>
              <a:rPr lang="zh-CN" altLang="en-US" sz="2000" dirty="0">
                <a:latin typeface="黑体" panose="02010609060101010101" charset="-122"/>
                <a:ea typeface="黑体" panose="02010609060101010101" charset="-122"/>
                <a:cs typeface="黑体" panose="02010609060101010101" charset="-122"/>
              </a:rPr>
              <a:t>3.生产环境/线上环境</a:t>
            </a:r>
          </a:p>
          <a:p>
            <a:r>
              <a:rPr lang="zh-CN" altLang="en-US" sz="2000" dirty="0">
                <a:latin typeface="黑体" panose="02010609060101010101" charset="-122"/>
                <a:ea typeface="黑体" panose="02010609060101010101" charset="-122"/>
                <a:cs typeface="黑体" panose="02010609060101010101" charset="-122"/>
              </a:rPr>
              <a:t>生产环境/线上环境是用户使用的环境，由特定人员来维护。生产环境一般会部署在多台机器组成的集群上，以防某台机器出现故障影响系统运行。在集群中，当某台机器出现故障时，其他机器可以继续运行，不会影响用户使用。集群环境也可以支持更多的用户访问系统。</a:t>
            </a:r>
          </a:p>
        </p:txBody>
      </p:sp>
    </p:spTree>
    <p:extLst>
      <p:ext uri="{BB962C8B-B14F-4D97-AF65-F5344CB8AC3E}">
        <p14:creationId xmlns:p14="http://schemas.microsoft.com/office/powerpoint/2010/main" val="3045014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C93E4B5-2A64-4D40-A510-42C885056342}"/>
              </a:ext>
            </a:extLst>
          </p:cNvPr>
          <p:cNvSpPr>
            <a:spLocks noGrp="1"/>
          </p:cNvSpPr>
          <p:nvPr>
            <p:ph type="title"/>
          </p:nvPr>
        </p:nvSpPr>
        <p:spPr/>
        <p:txBody>
          <a:bodyPr/>
          <a:lstStyle/>
          <a:p>
            <a:r>
              <a:rPr lang="zh-CN" altLang="en-US" dirty="0"/>
              <a:t>测试用例</a:t>
            </a:r>
          </a:p>
        </p:txBody>
      </p:sp>
    </p:spTree>
    <p:extLst>
      <p:ext uri="{BB962C8B-B14F-4D97-AF65-F5344CB8AC3E}">
        <p14:creationId xmlns:p14="http://schemas.microsoft.com/office/powerpoint/2010/main" val="4267556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615A9-287E-43D1-B41E-3A5F5EF9EF59}"/>
              </a:ext>
            </a:extLst>
          </p:cNvPr>
          <p:cNvSpPr>
            <a:spLocks noGrp="1"/>
          </p:cNvSpPr>
          <p:nvPr>
            <p:ph type="title"/>
          </p:nvPr>
        </p:nvSpPr>
        <p:spPr>
          <a:xfrm>
            <a:off x="1111170" y="101278"/>
            <a:ext cx="9601200" cy="571500"/>
          </a:xfrm>
        </p:spPr>
        <p:txBody>
          <a:bodyPr>
            <a:normAutofit fontScale="90000"/>
          </a:bodyPr>
          <a:lstStyle/>
          <a:p>
            <a:r>
              <a:rPr lang="zh-CN" altLang="en-US" b="1" dirty="0"/>
              <a:t>概述</a:t>
            </a:r>
          </a:p>
        </p:txBody>
      </p:sp>
      <p:sp>
        <p:nvSpPr>
          <p:cNvPr id="3" name="内容占位符 2">
            <a:extLst>
              <a:ext uri="{FF2B5EF4-FFF2-40B4-BE49-F238E27FC236}">
                <a16:creationId xmlns:a16="http://schemas.microsoft.com/office/drawing/2014/main" id="{7803406B-971B-4A40-8DBB-302BD933563B}"/>
              </a:ext>
            </a:extLst>
          </p:cNvPr>
          <p:cNvSpPr>
            <a:spLocks noGrp="1"/>
          </p:cNvSpPr>
          <p:nvPr>
            <p:ph idx="1"/>
          </p:nvPr>
        </p:nvSpPr>
        <p:spPr>
          <a:xfrm>
            <a:off x="1035934" y="775504"/>
            <a:ext cx="10955438" cy="5891514"/>
          </a:xfrm>
        </p:spPr>
        <p:txBody>
          <a:bodyPr>
            <a:normAutofit fontScale="92500" lnSpcReduction="20000"/>
          </a:bodyPr>
          <a:lstStyle/>
          <a:p>
            <a:r>
              <a:rPr lang="zh-CN" altLang="zh-CN" sz="2400" dirty="0"/>
              <a:t>测试用例</a:t>
            </a:r>
            <a:r>
              <a:rPr lang="zh-CN" altLang="en-US" sz="2400" dirty="0"/>
              <a:t>：</a:t>
            </a:r>
            <a:r>
              <a:rPr lang="zh-CN" altLang="zh-CN" sz="2400" dirty="0"/>
              <a:t>指对一项特定的软件产品进行测试任务的描述，体现测试</a:t>
            </a:r>
            <a:r>
              <a:rPr lang="en-US" altLang="zh-CN" sz="2400" dirty="0" err="1"/>
              <a:t>方案</a:t>
            </a:r>
            <a:r>
              <a:rPr lang="zh-CN" altLang="zh-CN" sz="2400" dirty="0"/>
              <a:t>、</a:t>
            </a:r>
            <a:r>
              <a:rPr lang="en-US" altLang="zh-CN" sz="2400" dirty="0" err="1"/>
              <a:t>方法</a:t>
            </a:r>
            <a:r>
              <a:rPr lang="zh-CN" altLang="zh-CN" sz="2400" dirty="0"/>
              <a:t>、</a:t>
            </a:r>
            <a:r>
              <a:rPr lang="en-US" altLang="zh-CN" sz="2400" dirty="0" err="1"/>
              <a:t>技术</a:t>
            </a:r>
            <a:r>
              <a:rPr lang="zh-CN" altLang="zh-CN" sz="2400" dirty="0"/>
              <a:t>和策略；内容包括测试目标、测试环境、输入</a:t>
            </a:r>
            <a:r>
              <a:rPr lang="en-US" altLang="zh-CN" sz="2400" dirty="0" err="1"/>
              <a:t>数据</a:t>
            </a:r>
            <a:r>
              <a:rPr lang="zh-CN" altLang="zh-CN" sz="2400" dirty="0"/>
              <a:t>、测试步骤、预期结果等，并形成文档</a:t>
            </a:r>
            <a:endParaRPr lang="en-US" altLang="zh-CN" sz="2400" dirty="0"/>
          </a:p>
          <a:p>
            <a:r>
              <a:rPr lang="zh-CN" altLang="zh-CN" sz="2400" dirty="0"/>
              <a:t>是为某个特殊目标而编制的一组测试输入、执行条件以及预期结果，以便测试某个程序路径或核实是否满足某个特定需求</a:t>
            </a:r>
            <a:endParaRPr lang="en-US" altLang="zh-CN" sz="2400" dirty="0"/>
          </a:p>
          <a:p>
            <a:r>
              <a:rPr lang="zh-CN" altLang="en-US" sz="2400" dirty="0"/>
              <a:t>完整的测试用例包括：</a:t>
            </a:r>
            <a:endParaRPr lang="en-US" altLang="zh-CN" sz="2400" dirty="0"/>
          </a:p>
          <a:p>
            <a:pPr lvl="1"/>
            <a:r>
              <a:rPr lang="zh-CN" altLang="en-US" sz="2400" i="0" dirty="0"/>
              <a:t>名称和标识</a:t>
            </a:r>
            <a:endParaRPr lang="en-US" altLang="zh-CN" sz="2400" i="0" dirty="0"/>
          </a:p>
          <a:p>
            <a:pPr lvl="1"/>
            <a:r>
              <a:rPr lang="zh-CN" altLang="en-US" sz="2400" i="0" dirty="0"/>
              <a:t>修改历史</a:t>
            </a:r>
            <a:endParaRPr lang="en-US" altLang="zh-CN" sz="2400" i="0" dirty="0"/>
          </a:p>
          <a:p>
            <a:pPr lvl="1"/>
            <a:r>
              <a:rPr lang="zh-CN" altLang="en-US" sz="2400" i="0" dirty="0"/>
              <a:t>测试用例分析</a:t>
            </a:r>
            <a:endParaRPr lang="en-US" altLang="zh-CN" sz="2400" i="0" dirty="0"/>
          </a:p>
          <a:p>
            <a:pPr lvl="1"/>
            <a:r>
              <a:rPr lang="zh-CN" altLang="en-US" sz="2400" i="0" dirty="0"/>
              <a:t>测试环境</a:t>
            </a:r>
            <a:endParaRPr lang="en-US" altLang="zh-CN" sz="2400" i="0" dirty="0"/>
          </a:p>
          <a:p>
            <a:pPr lvl="1"/>
            <a:r>
              <a:rPr lang="zh-CN" altLang="en-US" sz="2400" i="0" dirty="0"/>
              <a:t>每条测试用例的详细信息</a:t>
            </a:r>
            <a:endParaRPr lang="en-US" altLang="zh-CN" sz="2400" i="0" dirty="0"/>
          </a:p>
          <a:p>
            <a:r>
              <a:rPr lang="zh-CN" altLang="en-US" sz="2400" dirty="0"/>
              <a:t>编写测试用例的依据</a:t>
            </a:r>
            <a:endParaRPr lang="en-US" altLang="zh-CN" sz="2400" dirty="0"/>
          </a:p>
          <a:p>
            <a:pPr lvl="1"/>
            <a:r>
              <a:rPr lang="zh-CN" altLang="en-US" sz="2400" i="0" dirty="0">
                <a:sym typeface="微软雅黑" pitchFamily="34" charset="-122"/>
              </a:rPr>
              <a:t>单元测试用例编写依据：详细设计说明、软件需求规格说明书、软件测试计划；</a:t>
            </a:r>
          </a:p>
          <a:p>
            <a:pPr lvl="1"/>
            <a:r>
              <a:rPr lang="zh-CN" altLang="en-US" sz="2400" i="0" dirty="0">
                <a:sym typeface="微软雅黑" pitchFamily="34" charset="-122"/>
              </a:rPr>
              <a:t>集成测试用例编写依据：概要设计说明、软件需求规格说明书、软件测试计划；</a:t>
            </a:r>
          </a:p>
          <a:p>
            <a:pPr lvl="1"/>
            <a:r>
              <a:rPr lang="zh-CN" altLang="en-US" sz="2400" i="0" dirty="0">
                <a:sym typeface="微软雅黑" pitchFamily="34" charset="-122"/>
              </a:rPr>
              <a:t>功能测试用例编写依据：软件需求规格需求说明书、软件测试计划；</a:t>
            </a:r>
          </a:p>
          <a:p>
            <a:pPr lvl="1"/>
            <a:r>
              <a:rPr lang="zh-CN" altLang="en-US" sz="2400" i="0" dirty="0">
                <a:sym typeface="微软雅黑" pitchFamily="34" charset="-122"/>
              </a:rPr>
              <a:t>系统测试用例编写依据：用户需求（系统</a:t>
            </a:r>
            <a:r>
              <a:rPr lang="en-US" altLang="zh-CN" sz="2400" i="0" dirty="0">
                <a:sym typeface="微软雅黑" pitchFamily="34" charset="-122"/>
              </a:rPr>
              <a:t>/</a:t>
            </a:r>
            <a:r>
              <a:rPr lang="zh-CN" altLang="en-US" sz="2400" i="0" dirty="0">
                <a:sym typeface="微软雅黑" pitchFamily="34" charset="-122"/>
              </a:rPr>
              <a:t>子系统设计说明、软件开发计划等）、软件测试计划。</a:t>
            </a:r>
          </a:p>
          <a:p>
            <a:pPr lvl="1"/>
            <a:endParaRPr lang="zh-CN" altLang="en-US" dirty="0"/>
          </a:p>
        </p:txBody>
      </p:sp>
    </p:spTree>
    <p:extLst>
      <p:ext uri="{BB962C8B-B14F-4D97-AF65-F5344CB8AC3E}">
        <p14:creationId xmlns:p14="http://schemas.microsoft.com/office/powerpoint/2010/main" val="447120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D3BD5-FB83-4723-ABE8-2A1882692E0B}"/>
              </a:ext>
            </a:extLst>
          </p:cNvPr>
          <p:cNvSpPr>
            <a:spLocks noGrp="1"/>
          </p:cNvSpPr>
          <p:nvPr>
            <p:ph type="title"/>
          </p:nvPr>
        </p:nvSpPr>
        <p:spPr>
          <a:xfrm>
            <a:off x="1035934" y="147578"/>
            <a:ext cx="9601200" cy="571500"/>
          </a:xfrm>
        </p:spPr>
        <p:txBody>
          <a:bodyPr>
            <a:normAutofit fontScale="90000"/>
          </a:bodyPr>
          <a:lstStyle/>
          <a:p>
            <a:r>
              <a:rPr lang="zh-CN" altLang="en-US" b="1" dirty="0"/>
              <a:t>测试用例的作用</a:t>
            </a:r>
          </a:p>
        </p:txBody>
      </p:sp>
      <p:sp>
        <p:nvSpPr>
          <p:cNvPr id="3" name="内容占位符 2">
            <a:extLst>
              <a:ext uri="{FF2B5EF4-FFF2-40B4-BE49-F238E27FC236}">
                <a16:creationId xmlns:a16="http://schemas.microsoft.com/office/drawing/2014/main" id="{F552D15B-C83B-4FC8-9929-FCD6E64A3949}"/>
              </a:ext>
            </a:extLst>
          </p:cNvPr>
          <p:cNvSpPr>
            <a:spLocks noGrp="1"/>
          </p:cNvSpPr>
          <p:nvPr>
            <p:ph idx="1"/>
          </p:nvPr>
        </p:nvSpPr>
        <p:spPr>
          <a:xfrm>
            <a:off x="1035934" y="719078"/>
            <a:ext cx="11156066" cy="6082497"/>
          </a:xfrm>
        </p:spPr>
        <p:txBody>
          <a:bodyPr>
            <a:normAutofit fontScale="92500" lnSpcReduction="10000"/>
          </a:bodyPr>
          <a:lstStyle/>
          <a:p>
            <a:r>
              <a:rPr lang="zh-CN" altLang="en-US" dirty="0"/>
              <a:t>实施测试指导的作用</a:t>
            </a:r>
            <a:endParaRPr lang="en-US" altLang="zh-CN" dirty="0"/>
          </a:p>
          <a:p>
            <a:r>
              <a:rPr lang="zh-CN" altLang="en-US" dirty="0"/>
              <a:t>指导测试数据规划的作用</a:t>
            </a:r>
            <a:endParaRPr lang="en-US" altLang="zh-CN" dirty="0"/>
          </a:p>
          <a:p>
            <a:r>
              <a:rPr lang="zh-CN" altLang="en-US" dirty="0"/>
              <a:t>指导脚本编写的作用</a:t>
            </a:r>
            <a:endParaRPr lang="en-US" altLang="zh-CN" dirty="0"/>
          </a:p>
          <a:p>
            <a:pPr lvl="1"/>
            <a:r>
              <a:rPr lang="zh-CN" altLang="en-US" i="0" dirty="0"/>
              <a:t>软件测试行业也由原来的人工测试逐步向人工测试、自动化测试兼之并行的方向发展。而自动化测试的核心就是测试脚本。</a:t>
            </a:r>
          </a:p>
          <a:p>
            <a:pPr lvl="1"/>
            <a:r>
              <a:rPr lang="zh-CN" altLang="en-US" i="0" dirty="0"/>
              <a:t>自动化测试所使用的测试脚本编写的依据就是用测试用例来进行编写设计的</a:t>
            </a:r>
            <a:endParaRPr lang="en-US" altLang="zh-CN" i="0" dirty="0"/>
          </a:p>
          <a:p>
            <a:r>
              <a:rPr lang="zh-CN" altLang="en-US" dirty="0"/>
              <a:t>作为评判基准的作用</a:t>
            </a:r>
            <a:endParaRPr lang="en-US" altLang="zh-CN" dirty="0"/>
          </a:p>
          <a:p>
            <a:pPr lvl="1"/>
            <a:r>
              <a:rPr lang="zh-CN" altLang="en-US" i="0" dirty="0"/>
              <a:t>测试工作完成后需要评估并进行定论，判断是否合格，然后出具报告。</a:t>
            </a:r>
          </a:p>
          <a:p>
            <a:pPr lvl="1"/>
            <a:r>
              <a:rPr lang="zh-CN" altLang="en-US" i="0" dirty="0"/>
              <a:t>测试工作的评估审查以前是依据统计结果来判断的，但是这种方法相比依据测试用例来评审显的有些不够精细。所以现在的评判基准是以测试用例为依据的，测试结束后需要测试总结，总结中包括：</a:t>
            </a:r>
          </a:p>
          <a:p>
            <a:pPr lvl="2"/>
            <a:r>
              <a:rPr lang="zh-CN" altLang="en-US" sz="2000" dirty="0"/>
              <a:t>测试中检测到的</a:t>
            </a:r>
            <a:r>
              <a:rPr lang="en-US" altLang="zh-CN" sz="2000" dirty="0"/>
              <a:t>Bug</a:t>
            </a:r>
            <a:r>
              <a:rPr lang="zh-CN" altLang="en-US" sz="2000" dirty="0"/>
              <a:t>数目</a:t>
            </a:r>
          </a:p>
          <a:p>
            <a:pPr lvl="2"/>
            <a:r>
              <a:rPr lang="zh-CN" altLang="en-US" sz="2000" dirty="0"/>
              <a:t>有效的</a:t>
            </a:r>
            <a:r>
              <a:rPr lang="en-US" altLang="zh-CN" sz="2000" dirty="0"/>
              <a:t>Bug</a:t>
            </a:r>
            <a:r>
              <a:rPr lang="zh-CN" altLang="en-US" sz="2000" dirty="0"/>
              <a:t>数目</a:t>
            </a:r>
          </a:p>
          <a:p>
            <a:pPr lvl="2"/>
            <a:r>
              <a:rPr lang="zh-CN" altLang="en-US" sz="2000" dirty="0"/>
              <a:t>无效的</a:t>
            </a:r>
            <a:r>
              <a:rPr lang="en-US" altLang="zh-CN" sz="2000" dirty="0"/>
              <a:t>Bug</a:t>
            </a:r>
            <a:r>
              <a:rPr lang="zh-CN" altLang="en-US" sz="2000" dirty="0"/>
              <a:t>数目等等。</a:t>
            </a:r>
            <a:endParaRPr lang="en-US" altLang="zh-CN" sz="2000" dirty="0"/>
          </a:p>
          <a:p>
            <a:r>
              <a:rPr lang="zh-CN" altLang="en-US" dirty="0"/>
              <a:t>作为分析缺陷的基准的作用</a:t>
            </a:r>
            <a:endParaRPr lang="en-US" altLang="zh-CN" dirty="0"/>
          </a:p>
          <a:p>
            <a:pPr lvl="1"/>
            <a:r>
              <a:rPr lang="zh-CN" altLang="en-US" i="0" dirty="0"/>
              <a:t>测试的目的就是为了发现缺陷（</a:t>
            </a:r>
            <a:r>
              <a:rPr lang="en-US" altLang="zh-CN" i="0" dirty="0"/>
              <a:t>bug</a:t>
            </a:r>
            <a:r>
              <a:rPr lang="zh-CN" altLang="en-US" i="0" dirty="0"/>
              <a:t>），测试结束后把得到的</a:t>
            </a:r>
            <a:r>
              <a:rPr lang="en-US" altLang="zh-CN" i="0" dirty="0"/>
              <a:t>Bug</a:t>
            </a:r>
            <a:r>
              <a:rPr lang="zh-CN" altLang="en-US" i="0" dirty="0"/>
              <a:t>进行复查，然后和测试用例进行对比看看这个</a:t>
            </a:r>
            <a:r>
              <a:rPr lang="en-US" altLang="zh-CN" i="0" dirty="0"/>
              <a:t>Bug</a:t>
            </a:r>
            <a:r>
              <a:rPr lang="zh-CN" altLang="en-US" i="0" dirty="0"/>
              <a:t>是因为没有检测到还是因为其他地方重复出现了这个</a:t>
            </a:r>
            <a:r>
              <a:rPr lang="en-US" altLang="zh-CN" i="0" dirty="0"/>
              <a:t>Bug</a:t>
            </a:r>
            <a:r>
              <a:rPr lang="zh-CN" altLang="en-US" i="0" dirty="0"/>
              <a:t>。如果是因为没有检测到，说明测试用例不够完善，应该及时补充相应的用例，如果是因为重复出现，则说明实施测试存在一些问题需要去处理。最终目的还是为了交付给用户一个高质量的软件产品</a:t>
            </a:r>
          </a:p>
        </p:txBody>
      </p:sp>
    </p:spTree>
    <p:extLst>
      <p:ext uri="{BB962C8B-B14F-4D97-AF65-F5344CB8AC3E}">
        <p14:creationId xmlns:p14="http://schemas.microsoft.com/office/powerpoint/2010/main" val="3886361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11F324-9A96-4789-837C-7C2F3E1F4F4D}"/>
              </a:ext>
            </a:extLst>
          </p:cNvPr>
          <p:cNvSpPr>
            <a:spLocks noGrp="1"/>
          </p:cNvSpPr>
          <p:nvPr>
            <p:ph type="title"/>
          </p:nvPr>
        </p:nvSpPr>
        <p:spPr>
          <a:xfrm>
            <a:off x="1145893" y="182301"/>
            <a:ext cx="9601200" cy="571500"/>
          </a:xfrm>
        </p:spPr>
        <p:txBody>
          <a:bodyPr>
            <a:normAutofit fontScale="90000"/>
          </a:bodyPr>
          <a:lstStyle/>
          <a:p>
            <a:r>
              <a:rPr lang="zh-CN" altLang="en-US" b="1" dirty="0"/>
              <a:t>测试用例设计原则</a:t>
            </a:r>
          </a:p>
        </p:txBody>
      </p:sp>
      <p:sp>
        <p:nvSpPr>
          <p:cNvPr id="3" name="内容占位符 2">
            <a:extLst>
              <a:ext uri="{FF2B5EF4-FFF2-40B4-BE49-F238E27FC236}">
                <a16:creationId xmlns:a16="http://schemas.microsoft.com/office/drawing/2014/main" id="{F6038420-7F0E-47E5-844F-7DEACF73AF2C}"/>
              </a:ext>
            </a:extLst>
          </p:cNvPr>
          <p:cNvSpPr>
            <a:spLocks noGrp="1"/>
          </p:cNvSpPr>
          <p:nvPr>
            <p:ph idx="1"/>
          </p:nvPr>
        </p:nvSpPr>
        <p:spPr>
          <a:xfrm>
            <a:off x="1105381" y="850739"/>
            <a:ext cx="10313043" cy="5824960"/>
          </a:xfrm>
        </p:spPr>
        <p:txBody>
          <a:bodyPr>
            <a:normAutofit/>
          </a:bodyPr>
          <a:lstStyle/>
          <a:p>
            <a:r>
              <a:rPr lang="zh-CN" altLang="en-US" sz="2400" dirty="0"/>
              <a:t>利用成熟的测试用例设计方法来指导设计</a:t>
            </a:r>
            <a:endParaRPr lang="en-US" altLang="zh-CN" sz="2400" dirty="0"/>
          </a:p>
          <a:p>
            <a:r>
              <a:rPr lang="zh-CN" altLang="en-US" sz="2400" dirty="0"/>
              <a:t>测试用例的正确性</a:t>
            </a:r>
            <a:endParaRPr lang="en-US" altLang="zh-CN" sz="2400" dirty="0"/>
          </a:p>
          <a:p>
            <a:r>
              <a:rPr lang="zh-CN" altLang="en-US" sz="2400" dirty="0"/>
              <a:t>测试用例的代表性</a:t>
            </a:r>
            <a:endParaRPr lang="en-US" altLang="zh-CN" sz="2400" dirty="0"/>
          </a:p>
          <a:p>
            <a:r>
              <a:rPr lang="zh-CN" altLang="en-US" sz="2400" dirty="0"/>
              <a:t>测试结果的可判定性</a:t>
            </a:r>
            <a:endParaRPr lang="en-US" altLang="zh-CN" sz="2400" dirty="0"/>
          </a:p>
          <a:p>
            <a:r>
              <a:rPr lang="zh-CN" altLang="en-US" sz="2400" dirty="0"/>
              <a:t>测试结果的可重现性</a:t>
            </a:r>
            <a:endParaRPr lang="en-US" altLang="zh-CN" sz="2400" dirty="0"/>
          </a:p>
          <a:p>
            <a:r>
              <a:rPr lang="zh-CN" altLang="en-US" sz="2400" dirty="0"/>
              <a:t>足够详细、准确和清晰的步骤</a:t>
            </a:r>
            <a:endParaRPr lang="en-US" altLang="zh-CN" sz="2400" dirty="0"/>
          </a:p>
          <a:p>
            <a:r>
              <a:rPr lang="zh-CN" altLang="en-US" sz="2400" dirty="0"/>
              <a:t>利用测试用例文档编写测试用例时必须符合内部的规范要求</a:t>
            </a:r>
            <a:endParaRPr lang="en-US" altLang="zh-CN" sz="2400" dirty="0"/>
          </a:p>
          <a:p>
            <a:r>
              <a:rPr lang="zh-CN" altLang="en-US" sz="2400" dirty="0"/>
              <a:t>测试用例设计时需注意：</a:t>
            </a:r>
            <a:endParaRPr lang="en-US" altLang="zh-CN" sz="2400" dirty="0"/>
          </a:p>
          <a:p>
            <a:pPr lvl="1"/>
            <a:r>
              <a:rPr lang="zh-CN" altLang="en-US" sz="2400" i="0" dirty="0"/>
              <a:t>不能把测试用例设计等同于测试输入数据的设计</a:t>
            </a:r>
            <a:endParaRPr lang="en-US" altLang="zh-CN" sz="2400" i="0" dirty="0"/>
          </a:p>
          <a:p>
            <a:pPr lvl="1"/>
            <a:r>
              <a:rPr lang="zh-CN" altLang="en-US" sz="2400" i="0" dirty="0"/>
              <a:t>不能追求测试用例设计的一步到位</a:t>
            </a:r>
            <a:endParaRPr lang="en-US" altLang="zh-CN" sz="2400" i="0" dirty="0"/>
          </a:p>
          <a:p>
            <a:pPr lvl="1"/>
            <a:r>
              <a:rPr lang="zh-CN" altLang="en-US" sz="2400" i="0" dirty="0"/>
              <a:t>不能将多个测试用例混在一个用例中</a:t>
            </a:r>
            <a:endParaRPr lang="en-US" altLang="zh-CN" sz="2400" i="0" dirty="0"/>
          </a:p>
          <a:p>
            <a:pPr lvl="1"/>
            <a:r>
              <a:rPr lang="zh-CN" altLang="en-US" sz="2400" i="0" dirty="0"/>
              <a:t>不能由没有经验的人员设计测试用例</a:t>
            </a:r>
          </a:p>
        </p:txBody>
      </p:sp>
    </p:spTree>
    <p:extLst>
      <p:ext uri="{BB962C8B-B14F-4D97-AF65-F5344CB8AC3E}">
        <p14:creationId xmlns:p14="http://schemas.microsoft.com/office/powerpoint/2010/main" val="3873007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A9C03-C365-414F-B405-B4FD7F4C9794}"/>
              </a:ext>
            </a:extLst>
          </p:cNvPr>
          <p:cNvSpPr>
            <a:spLocks noGrp="1"/>
          </p:cNvSpPr>
          <p:nvPr>
            <p:ph type="title"/>
          </p:nvPr>
        </p:nvSpPr>
        <p:spPr>
          <a:xfrm>
            <a:off x="1128532" y="83917"/>
            <a:ext cx="9601200" cy="571500"/>
          </a:xfrm>
        </p:spPr>
        <p:txBody>
          <a:bodyPr>
            <a:normAutofit fontScale="90000"/>
          </a:bodyPr>
          <a:lstStyle/>
          <a:p>
            <a:r>
              <a:rPr lang="zh-CN" altLang="en-US" b="1" dirty="0"/>
              <a:t>测试用例评审</a:t>
            </a:r>
          </a:p>
        </p:txBody>
      </p:sp>
      <p:sp>
        <p:nvSpPr>
          <p:cNvPr id="3" name="内容占位符 2">
            <a:extLst>
              <a:ext uri="{FF2B5EF4-FFF2-40B4-BE49-F238E27FC236}">
                <a16:creationId xmlns:a16="http://schemas.microsoft.com/office/drawing/2014/main" id="{C14D3D3E-EBD7-42FA-8F01-EB27E0E30D10}"/>
              </a:ext>
            </a:extLst>
          </p:cNvPr>
          <p:cNvSpPr>
            <a:spLocks noGrp="1"/>
          </p:cNvSpPr>
          <p:nvPr>
            <p:ph idx="1"/>
          </p:nvPr>
        </p:nvSpPr>
        <p:spPr>
          <a:xfrm>
            <a:off x="1215342" y="827590"/>
            <a:ext cx="9902142" cy="5851002"/>
          </a:xfrm>
        </p:spPr>
        <p:txBody>
          <a:bodyPr>
            <a:normAutofit lnSpcReduction="10000"/>
          </a:bodyPr>
          <a:lstStyle/>
          <a:p>
            <a:pPr lvl="0"/>
            <a:r>
              <a:rPr lang="zh-CN" altLang="zh-CN" sz="2600" dirty="0">
                <a:sym typeface="Calibri" pitchFamily="34" charset="0"/>
              </a:rPr>
              <a:t>测试用例中用户需求和测试功能点是否与测试计划和测试方案对应。</a:t>
            </a:r>
          </a:p>
          <a:p>
            <a:pPr lvl="0"/>
            <a:r>
              <a:rPr lang="zh-CN" altLang="zh-CN" sz="2600" dirty="0">
                <a:sym typeface="Calibri" pitchFamily="34" charset="0"/>
              </a:rPr>
              <a:t>测试用例标识是否按照测试方案的规则来编写。</a:t>
            </a:r>
          </a:p>
          <a:p>
            <a:pPr lvl="0"/>
            <a:r>
              <a:rPr lang="zh-CN" altLang="zh-CN" sz="2600" dirty="0">
                <a:sym typeface="Calibri" pitchFamily="34" charset="0"/>
              </a:rPr>
              <a:t>测试环境描述是否清晰。</a:t>
            </a:r>
          </a:p>
          <a:p>
            <a:pPr lvl="0"/>
            <a:r>
              <a:rPr lang="zh-CN" altLang="zh-CN" sz="2600" dirty="0">
                <a:sym typeface="Calibri" pitchFamily="34" charset="0"/>
              </a:rPr>
              <a:t>设计测试用例运用了三种或三种以上的设计方法。</a:t>
            </a:r>
          </a:p>
          <a:p>
            <a:pPr lvl="0"/>
            <a:r>
              <a:rPr lang="zh-CN" altLang="zh-CN" sz="2600" dirty="0">
                <a:sym typeface="Calibri" pitchFamily="34" charset="0"/>
              </a:rPr>
              <a:t>是否每个测试用例的预置条件都被描述清楚？</a:t>
            </a:r>
          </a:p>
          <a:p>
            <a:pPr lvl="0"/>
            <a:r>
              <a:rPr lang="zh-CN" altLang="zh-CN" sz="2600" dirty="0">
                <a:sym typeface="Calibri" pitchFamily="34" charset="0"/>
              </a:rPr>
              <a:t>每个测试用例的“输入”中是否列出了所有测试的输入数据</a:t>
            </a:r>
            <a:r>
              <a:rPr lang="en-US" altLang="zh-CN" sz="2600" dirty="0">
                <a:sym typeface="Calibri" pitchFamily="34" charset="0"/>
              </a:rPr>
              <a:t>? </a:t>
            </a:r>
            <a:endParaRPr lang="zh-CN" altLang="zh-CN" sz="2600" dirty="0">
              <a:sym typeface="Calibri" pitchFamily="34" charset="0"/>
            </a:endParaRPr>
          </a:p>
          <a:p>
            <a:pPr lvl="0"/>
            <a:r>
              <a:rPr lang="zh-CN" altLang="zh-CN" sz="2600" dirty="0">
                <a:sym typeface="Calibri" pitchFamily="34" charset="0"/>
              </a:rPr>
              <a:t>步骤、输入和输出内容是否清晰。</a:t>
            </a:r>
          </a:p>
          <a:p>
            <a:pPr lvl="0"/>
            <a:r>
              <a:rPr lang="zh-CN" altLang="zh-CN" sz="2600" dirty="0">
                <a:sym typeface="Calibri" pitchFamily="34" charset="0"/>
              </a:rPr>
              <a:t>测试用例的“预期结果”是否完整而且清晰？</a:t>
            </a:r>
          </a:p>
          <a:p>
            <a:pPr lvl="0"/>
            <a:r>
              <a:rPr lang="zh-CN" altLang="zh-CN" sz="2600" dirty="0">
                <a:sym typeface="Calibri" pitchFamily="34" charset="0"/>
              </a:rPr>
              <a:t>是否明确说明了每个测试用例或测试用例集的重要级别？</a:t>
            </a:r>
          </a:p>
          <a:p>
            <a:pPr lvl="0"/>
            <a:r>
              <a:rPr lang="zh-CN" altLang="zh-CN" sz="2600" dirty="0">
                <a:sym typeface="Calibri" pitchFamily="34" charset="0"/>
              </a:rPr>
              <a:t>是否明确说明了测试用例的执行顺序？</a:t>
            </a:r>
          </a:p>
          <a:p>
            <a:pPr lvl="0"/>
            <a:r>
              <a:rPr lang="zh-CN" altLang="zh-CN" sz="2600" dirty="0">
                <a:sym typeface="Calibri" pitchFamily="34" charset="0"/>
              </a:rPr>
              <a:t>测试用例分析中测试深度是否描述了使用的测试技术和方法。</a:t>
            </a:r>
          </a:p>
          <a:p>
            <a:endParaRPr lang="zh-CN" altLang="en-US" dirty="0"/>
          </a:p>
        </p:txBody>
      </p:sp>
    </p:spTree>
    <p:extLst>
      <p:ext uri="{BB962C8B-B14F-4D97-AF65-F5344CB8AC3E}">
        <p14:creationId xmlns:p14="http://schemas.microsoft.com/office/powerpoint/2010/main" val="3126200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7712B-7E6D-46CE-A039-CC2F287D4C5A}"/>
              </a:ext>
            </a:extLst>
          </p:cNvPr>
          <p:cNvSpPr>
            <a:spLocks noGrp="1"/>
          </p:cNvSpPr>
          <p:nvPr>
            <p:ph type="title"/>
          </p:nvPr>
        </p:nvSpPr>
        <p:spPr>
          <a:xfrm>
            <a:off x="1030147" y="229639"/>
            <a:ext cx="9601200" cy="571500"/>
          </a:xfrm>
        </p:spPr>
        <p:txBody>
          <a:bodyPr>
            <a:normAutofit fontScale="90000"/>
          </a:bodyPr>
          <a:lstStyle/>
          <a:p>
            <a:r>
              <a:rPr lang="zh-CN" altLang="en-US" b="1" dirty="0"/>
              <a:t>测试用例的基本要素</a:t>
            </a:r>
          </a:p>
        </p:txBody>
      </p:sp>
      <p:sp>
        <p:nvSpPr>
          <p:cNvPr id="3" name="内容占位符 2">
            <a:extLst>
              <a:ext uri="{FF2B5EF4-FFF2-40B4-BE49-F238E27FC236}">
                <a16:creationId xmlns:a16="http://schemas.microsoft.com/office/drawing/2014/main" id="{6CFB68B8-4584-4864-B967-9F99D4C5D3EE}"/>
              </a:ext>
            </a:extLst>
          </p:cNvPr>
          <p:cNvSpPr>
            <a:spLocks noGrp="1"/>
          </p:cNvSpPr>
          <p:nvPr>
            <p:ph idx="1"/>
          </p:nvPr>
        </p:nvSpPr>
        <p:spPr>
          <a:xfrm>
            <a:off x="1030147" y="937549"/>
            <a:ext cx="10781818" cy="5874152"/>
          </a:xfrm>
        </p:spPr>
        <p:txBody>
          <a:bodyPr>
            <a:normAutofit fontScale="92500" lnSpcReduction="10000"/>
          </a:bodyPr>
          <a:lstStyle/>
          <a:p>
            <a:r>
              <a:rPr lang="zh-CN" altLang="en-US" sz="2400" dirty="0"/>
              <a:t>测试用例编号</a:t>
            </a:r>
            <a:endParaRPr lang="en-US" altLang="zh-CN" sz="2400" dirty="0"/>
          </a:p>
          <a:p>
            <a:pPr lvl="1"/>
            <a:r>
              <a:rPr lang="zh-CN" altLang="en-US" sz="2400" i="0" dirty="0"/>
              <a:t>可参考：项目名称＋软件版本号＋测试阶段类型＋用例的优先级＋编号</a:t>
            </a:r>
            <a:endParaRPr lang="en-US" altLang="zh-CN" sz="2400" i="0" dirty="0"/>
          </a:p>
          <a:p>
            <a:r>
              <a:rPr lang="zh-CN" altLang="en-US" sz="2400" dirty="0"/>
              <a:t>测试标题</a:t>
            </a:r>
            <a:endParaRPr lang="en-US" altLang="zh-CN" sz="2400" dirty="0"/>
          </a:p>
          <a:p>
            <a:pPr lvl="1"/>
            <a:r>
              <a:rPr lang="zh-CN" altLang="en-US" sz="2400" i="0" dirty="0"/>
              <a:t> 对测试用例的描述，测试用例标题应该清楚表达测试用例的用途。比如 “ 测试用户登录时输入错误密码时，软件的响应情况 ” </a:t>
            </a:r>
            <a:endParaRPr lang="en-US" altLang="zh-CN" sz="2400" i="0" dirty="0"/>
          </a:p>
          <a:p>
            <a:r>
              <a:rPr lang="zh-CN" altLang="en-US" sz="2400" dirty="0"/>
              <a:t>优先级别</a:t>
            </a:r>
            <a:endParaRPr lang="en-US" altLang="zh-CN" sz="2400" dirty="0"/>
          </a:p>
          <a:p>
            <a:pPr lvl="1"/>
            <a:r>
              <a:rPr lang="zh-CN" altLang="en-US" sz="2400" i="0" dirty="0"/>
              <a:t>定义测试用例的优先级别，可以笼统的分为 “ 高 ” 和 “ 低 ” 两个级别。一般来说，如果软件需求的优先级为 “ 高 ” ，那么针对该需求的测试用例优先级也为 “ 高 ” 。至于优先级如何来确定，可以根据项目需求，或者用户的需求来确定，也可以根据实际经验对那些很容易产生缺陷的模块设置为高优先级。</a:t>
            </a:r>
            <a:endParaRPr lang="en-US" altLang="zh-CN" sz="2400" i="0" dirty="0"/>
          </a:p>
          <a:p>
            <a:r>
              <a:rPr lang="zh-CN" altLang="en-US" sz="2400" dirty="0"/>
              <a:t>测试输入</a:t>
            </a:r>
            <a:endParaRPr lang="en-US" altLang="zh-CN" sz="2400" dirty="0"/>
          </a:p>
          <a:p>
            <a:r>
              <a:rPr lang="zh-CN" altLang="en-US" sz="2400" dirty="0"/>
              <a:t>操作步骤</a:t>
            </a:r>
            <a:endParaRPr lang="en-US" altLang="zh-CN" sz="2400" dirty="0"/>
          </a:p>
          <a:p>
            <a:pPr lvl="1"/>
            <a:r>
              <a:rPr lang="zh-CN" altLang="en-US" sz="2400" i="0" dirty="0"/>
              <a:t>操作步骤要写测试执行过程的步骤。对于复杂的测试用例，测试用例的输入需要分为几个步骤完成？在操作步骤中详细列出：测试环境、用例编写人</a:t>
            </a:r>
            <a:r>
              <a:rPr lang="en-US" altLang="zh-CN" sz="2400" i="0" dirty="0"/>
              <a:t>/</a:t>
            </a:r>
            <a:r>
              <a:rPr lang="zh-CN" altLang="en-US" sz="2400" i="0" dirty="0"/>
              <a:t>日期、测试执行者</a:t>
            </a:r>
            <a:r>
              <a:rPr lang="en-US" altLang="zh-CN" sz="2400" i="0" dirty="0"/>
              <a:t>/</a:t>
            </a:r>
            <a:r>
              <a:rPr lang="zh-CN" altLang="en-US" sz="2400" i="0" dirty="0"/>
              <a:t>日期</a:t>
            </a:r>
            <a:endParaRPr lang="en-US" altLang="zh-CN" sz="2400" i="0" dirty="0"/>
          </a:p>
          <a:p>
            <a:r>
              <a:rPr lang="zh-CN" altLang="en-US" sz="2400" dirty="0"/>
              <a:t>预期结果</a:t>
            </a:r>
            <a:endParaRPr lang="en-US" altLang="zh-CN" sz="2400" dirty="0"/>
          </a:p>
          <a:p>
            <a:endParaRPr lang="zh-CN" altLang="en-US" dirty="0"/>
          </a:p>
        </p:txBody>
      </p:sp>
    </p:spTree>
    <p:extLst>
      <p:ext uri="{BB962C8B-B14F-4D97-AF65-F5344CB8AC3E}">
        <p14:creationId xmlns:p14="http://schemas.microsoft.com/office/powerpoint/2010/main" val="2704432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8A8F4-A6BF-409B-990E-573C623DDB61}"/>
              </a:ext>
            </a:extLst>
          </p:cNvPr>
          <p:cNvSpPr>
            <a:spLocks noGrp="1"/>
          </p:cNvSpPr>
          <p:nvPr>
            <p:ph type="title"/>
          </p:nvPr>
        </p:nvSpPr>
        <p:spPr>
          <a:xfrm>
            <a:off x="1180617" y="107065"/>
            <a:ext cx="9601200" cy="571500"/>
          </a:xfrm>
        </p:spPr>
        <p:txBody>
          <a:bodyPr>
            <a:normAutofit fontScale="90000"/>
          </a:bodyPr>
          <a:lstStyle/>
          <a:p>
            <a:r>
              <a:rPr lang="zh-CN" altLang="en-US" b="1" dirty="0"/>
              <a:t>测试用例的优点</a:t>
            </a:r>
          </a:p>
        </p:txBody>
      </p:sp>
      <p:sp>
        <p:nvSpPr>
          <p:cNvPr id="3" name="内容占位符 2">
            <a:extLst>
              <a:ext uri="{FF2B5EF4-FFF2-40B4-BE49-F238E27FC236}">
                <a16:creationId xmlns:a16="http://schemas.microsoft.com/office/drawing/2014/main" id="{93B9C467-CC15-4767-80B5-A349DED37080}"/>
              </a:ext>
            </a:extLst>
          </p:cNvPr>
          <p:cNvSpPr>
            <a:spLocks noGrp="1"/>
          </p:cNvSpPr>
          <p:nvPr>
            <p:ph idx="1"/>
          </p:nvPr>
        </p:nvSpPr>
        <p:spPr>
          <a:xfrm>
            <a:off x="1035934" y="752354"/>
            <a:ext cx="10868628" cy="6065135"/>
          </a:xfrm>
        </p:spPr>
        <p:txBody>
          <a:bodyPr>
            <a:normAutofit lnSpcReduction="10000"/>
          </a:bodyPr>
          <a:lstStyle/>
          <a:p>
            <a:r>
              <a:rPr lang="zh-CN" altLang="en-US" sz="2400" dirty="0"/>
              <a:t>在开始实施测试之前设计好测试用例，避免盲目测试并提高测试效率，减少测试的不完全性；</a:t>
            </a:r>
          </a:p>
          <a:p>
            <a:r>
              <a:rPr lang="zh-CN" altLang="en-US" sz="2400" dirty="0"/>
              <a:t>测试用例使软件测试的实施重点突出、目的明确；</a:t>
            </a:r>
          </a:p>
          <a:p>
            <a:r>
              <a:rPr lang="zh-CN" altLang="en-US" sz="2400" dirty="0"/>
              <a:t>根据测试用例的多少和执行难度，估算测试工作量，便于测试项目的时间和资源管理与跟踪；</a:t>
            </a:r>
          </a:p>
          <a:p>
            <a:r>
              <a:rPr lang="zh-CN" altLang="en-US" sz="2400" dirty="0"/>
              <a:t>减少回归测试的复杂程度；</a:t>
            </a:r>
            <a:endParaRPr lang="zh-CN" altLang="de-DE" sz="2400" dirty="0"/>
          </a:p>
          <a:p>
            <a:r>
              <a:rPr lang="zh-CN" altLang="de-DE" sz="2400" dirty="0"/>
              <a:t>在软件版本更新后只需修正少量的测试用例便可展开测试工作，降低工作强度、缩短项目周期；</a:t>
            </a:r>
            <a:endParaRPr lang="zh-CN" altLang="en-US" sz="2400" dirty="0"/>
          </a:p>
          <a:p>
            <a:r>
              <a:rPr lang="zh-CN" altLang="en-US" sz="2400" dirty="0"/>
              <a:t>功能模块的测试用例的通用化和复用化则会使软件测试易于开展；</a:t>
            </a:r>
          </a:p>
          <a:p>
            <a:r>
              <a:rPr lang="zh-CN" altLang="en-US" sz="2400" dirty="0"/>
              <a:t>根据测试用例的操作步骤和执行结果，可以方便地书写软件测试缺陷报告；</a:t>
            </a:r>
          </a:p>
          <a:p>
            <a:r>
              <a:rPr lang="zh-CN" altLang="en-US" sz="2400" dirty="0"/>
              <a:t>可以根据测试用例的执行等级，实施不同级别的测试；</a:t>
            </a:r>
          </a:p>
          <a:p>
            <a:r>
              <a:rPr lang="zh-CN" altLang="en-US" sz="2400" dirty="0"/>
              <a:t>为分析软件缺陷和程序模块质量提供依据；</a:t>
            </a:r>
          </a:p>
          <a:p>
            <a:r>
              <a:rPr lang="zh-CN" altLang="en-US" sz="2400" dirty="0"/>
              <a:t>可以最大程度地找出软件隐藏的缺陷；</a:t>
            </a:r>
          </a:p>
          <a:p>
            <a:r>
              <a:rPr lang="zh-CN" altLang="en-US" sz="2400" dirty="0"/>
              <a:t>测试用例内容清晰、分类组织</a:t>
            </a:r>
          </a:p>
        </p:txBody>
      </p:sp>
    </p:spTree>
    <p:extLst>
      <p:ext uri="{BB962C8B-B14F-4D97-AF65-F5344CB8AC3E}">
        <p14:creationId xmlns:p14="http://schemas.microsoft.com/office/powerpoint/2010/main" val="1991422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14BE4-2FCE-40C9-8F3F-99BD7F4E3C9D}"/>
              </a:ext>
            </a:extLst>
          </p:cNvPr>
          <p:cNvSpPr>
            <a:spLocks noGrp="1"/>
          </p:cNvSpPr>
          <p:nvPr>
            <p:ph type="title"/>
          </p:nvPr>
        </p:nvSpPr>
        <p:spPr>
          <a:xfrm>
            <a:off x="1093808" y="229639"/>
            <a:ext cx="9601200" cy="571500"/>
          </a:xfrm>
        </p:spPr>
        <p:txBody>
          <a:bodyPr>
            <a:normAutofit fontScale="90000"/>
          </a:bodyPr>
          <a:lstStyle/>
          <a:p>
            <a:r>
              <a:rPr lang="zh-CN" altLang="en-US" b="1" dirty="0"/>
              <a:t>设计测试用例应注意的问题</a:t>
            </a:r>
          </a:p>
        </p:txBody>
      </p:sp>
      <p:sp>
        <p:nvSpPr>
          <p:cNvPr id="3" name="内容占位符 2">
            <a:extLst>
              <a:ext uri="{FF2B5EF4-FFF2-40B4-BE49-F238E27FC236}">
                <a16:creationId xmlns:a16="http://schemas.microsoft.com/office/drawing/2014/main" id="{81289A60-904D-4E7F-9DD2-7F04202391E6}"/>
              </a:ext>
            </a:extLst>
          </p:cNvPr>
          <p:cNvSpPr>
            <a:spLocks noGrp="1"/>
          </p:cNvSpPr>
          <p:nvPr>
            <p:ph idx="1"/>
          </p:nvPr>
        </p:nvSpPr>
        <p:spPr>
          <a:xfrm>
            <a:off x="1093807" y="902825"/>
            <a:ext cx="10677645" cy="5856790"/>
          </a:xfrm>
        </p:spPr>
        <p:txBody>
          <a:bodyPr>
            <a:normAutofit/>
          </a:bodyPr>
          <a:lstStyle/>
          <a:p>
            <a:r>
              <a:rPr lang="zh-CN" altLang="en-US" sz="2800" dirty="0"/>
              <a:t>不能把测试用例设计等同于测试输入数据的设计；</a:t>
            </a:r>
          </a:p>
          <a:p>
            <a:r>
              <a:rPr lang="zh-CN" altLang="en-US" sz="2800" dirty="0"/>
              <a:t>不能追求测试用例设计“一步到位”；</a:t>
            </a:r>
          </a:p>
          <a:p>
            <a:r>
              <a:rPr lang="zh-CN" altLang="en-US" sz="2800" dirty="0"/>
              <a:t>不能将多个测试用例混在一个用例中；</a:t>
            </a:r>
          </a:p>
          <a:p>
            <a:r>
              <a:rPr lang="zh-CN" altLang="en-US" sz="2800" dirty="0"/>
              <a:t>用例的设计人员最好是具有丰富的经验测试人员，没有测试经验的人员不能设计测试用例；</a:t>
            </a:r>
          </a:p>
          <a:p>
            <a:r>
              <a:rPr lang="zh-CN" altLang="en-US" sz="2800" dirty="0"/>
              <a:t>用例应该从系统的最高级别向最低级别逐一展开；</a:t>
            </a:r>
          </a:p>
          <a:p>
            <a:r>
              <a:rPr lang="zh-CN" altLang="en-US" sz="2800" dirty="0"/>
              <a:t>每个测试用例都应单独放在文档中；</a:t>
            </a:r>
          </a:p>
          <a:p>
            <a:r>
              <a:rPr lang="zh-CN" altLang="en-US" sz="2800" dirty="0"/>
              <a:t>系统中的所有功能都应该对应到用例中；</a:t>
            </a:r>
          </a:p>
          <a:p>
            <a:r>
              <a:rPr lang="zh-CN" altLang="en-US" sz="2800" dirty="0"/>
              <a:t>每个用例都应该依据需求进行设计。</a:t>
            </a:r>
          </a:p>
          <a:p>
            <a:pPr lvl="1"/>
            <a:r>
              <a:rPr lang="zh-CN" altLang="en-US" sz="2800" i="0" dirty="0"/>
              <a:t>测试用例是多样的、复杂的而且也是简单的，设计的技术也不唯一，下面介绍测试用例设计的一些技术</a:t>
            </a:r>
          </a:p>
        </p:txBody>
      </p:sp>
    </p:spTree>
    <p:extLst>
      <p:ext uri="{BB962C8B-B14F-4D97-AF65-F5344CB8AC3E}">
        <p14:creationId xmlns:p14="http://schemas.microsoft.com/office/powerpoint/2010/main" val="14396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0063E-25EC-49EF-8BB0-3E59C0B30415}"/>
              </a:ext>
            </a:extLst>
          </p:cNvPr>
          <p:cNvSpPr>
            <a:spLocks noGrp="1"/>
          </p:cNvSpPr>
          <p:nvPr>
            <p:ph type="title"/>
          </p:nvPr>
        </p:nvSpPr>
        <p:spPr>
          <a:xfrm>
            <a:off x="758141" y="616352"/>
            <a:ext cx="9601200" cy="571500"/>
          </a:xfrm>
        </p:spPr>
        <p:txBody>
          <a:bodyPr>
            <a:normAutofit fontScale="90000"/>
          </a:bodyPr>
          <a:lstStyle/>
          <a:p>
            <a:r>
              <a:rPr lang="zh-CN" altLang="en-US" b="1" dirty="0"/>
              <a:t>测试工作流程（续）</a:t>
            </a:r>
          </a:p>
        </p:txBody>
      </p:sp>
      <p:pic>
        <p:nvPicPr>
          <p:cNvPr id="4" name="Picture 4">
            <a:extLst>
              <a:ext uri="{FF2B5EF4-FFF2-40B4-BE49-F238E27FC236}">
                <a16:creationId xmlns:a16="http://schemas.microsoft.com/office/drawing/2014/main" id="{CAB0B3CB-D9F5-41DD-BBB9-1D0E3F9F0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3884" y="629779"/>
            <a:ext cx="7018116" cy="6228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7526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2477FF-2DE5-4481-BF42-2E96C6A545C5}"/>
              </a:ext>
            </a:extLst>
          </p:cNvPr>
          <p:cNvSpPr>
            <a:spLocks noGrp="1"/>
          </p:cNvSpPr>
          <p:nvPr>
            <p:ph type="title"/>
          </p:nvPr>
        </p:nvSpPr>
        <p:spPr>
          <a:xfrm>
            <a:off x="1041721" y="136002"/>
            <a:ext cx="9601200" cy="571500"/>
          </a:xfrm>
        </p:spPr>
        <p:txBody>
          <a:bodyPr>
            <a:normAutofit fontScale="90000"/>
          </a:bodyPr>
          <a:lstStyle/>
          <a:p>
            <a:r>
              <a:rPr lang="zh-CN" altLang="en-US" b="1" dirty="0"/>
              <a:t>综合设计测试用例要点</a:t>
            </a:r>
          </a:p>
        </p:txBody>
      </p:sp>
      <p:sp>
        <p:nvSpPr>
          <p:cNvPr id="3" name="内容占位符 2">
            <a:extLst>
              <a:ext uri="{FF2B5EF4-FFF2-40B4-BE49-F238E27FC236}">
                <a16:creationId xmlns:a16="http://schemas.microsoft.com/office/drawing/2014/main" id="{E0EAE36B-4BC5-4006-A198-9D17D187C20F}"/>
              </a:ext>
            </a:extLst>
          </p:cNvPr>
          <p:cNvSpPr>
            <a:spLocks noGrp="1"/>
          </p:cNvSpPr>
          <p:nvPr>
            <p:ph idx="1"/>
          </p:nvPr>
        </p:nvSpPr>
        <p:spPr>
          <a:xfrm>
            <a:off x="1157468" y="810228"/>
            <a:ext cx="10978588" cy="6157731"/>
          </a:xfrm>
        </p:spPr>
        <p:txBody>
          <a:bodyPr>
            <a:normAutofit/>
          </a:bodyPr>
          <a:lstStyle/>
          <a:p>
            <a:r>
              <a:rPr lang="zh-CN" altLang="en-US" sz="2400" dirty="0"/>
              <a:t>白盒和黑盒测试用例的设计方法各有各的特点，但是每一个测试用例设计方法都给出了有用测试用例的一个特殊的集合，但没有一个可以贡献出完整的测试用例集合。在实际项目运作设计时常常共同使用各种测试用例设计方法进行用例的设计，以此来弥补它们各自的缺点</a:t>
            </a:r>
            <a:endParaRPr lang="en-US" altLang="zh-CN" sz="2400" dirty="0"/>
          </a:p>
          <a:p>
            <a:r>
              <a:rPr lang="zh-CN" altLang="en-US" sz="2400" dirty="0"/>
              <a:t>实际操作设计测试用例一般是先黑后白，即：先用黑盒技术设计一些用例，再用白盒技术做一些补充用例</a:t>
            </a:r>
            <a:endParaRPr lang="en-US" altLang="zh-CN" sz="2400" dirty="0"/>
          </a:p>
          <a:p>
            <a:pPr lvl="1"/>
            <a:r>
              <a:rPr lang="zh-CN" altLang="en-US" sz="2400" i="0" dirty="0"/>
              <a:t>如果规格说明书中包含输入条件，用因果图法进行设计测试用例。</a:t>
            </a:r>
          </a:p>
          <a:p>
            <a:pPr lvl="1"/>
            <a:r>
              <a:rPr lang="zh-CN" altLang="en-US" sz="2400" i="0" dirty="0"/>
              <a:t>如果源码中遇到输入输出边界，用边界值分析法进行设计测试用例，这是输入输出边界的分析。边界值分析产生一组附加的测试条件，但是大多数或全部这些条件都可以组合到因果测试中。</a:t>
            </a:r>
          </a:p>
          <a:p>
            <a:pPr lvl="1"/>
            <a:r>
              <a:rPr lang="zh-CN" altLang="en-US" sz="2400" i="0" dirty="0"/>
              <a:t>为输入和输出识别有效和无效等价类。</a:t>
            </a:r>
          </a:p>
          <a:p>
            <a:pPr lvl="1"/>
            <a:r>
              <a:rPr lang="zh-CN" altLang="en-US" sz="2400" i="0" dirty="0"/>
              <a:t>使用错误推测方法来增加测试用例。</a:t>
            </a:r>
          </a:p>
          <a:p>
            <a:pPr lvl="1"/>
            <a:r>
              <a:rPr lang="zh-CN" altLang="en-US" sz="2400" i="0" dirty="0"/>
              <a:t>用逻辑覆盖方法来检查程序的逻辑，使用判定覆盖、条件覆盖、判定</a:t>
            </a:r>
            <a:r>
              <a:rPr lang="en-US" altLang="zh-CN" sz="2400" i="0" dirty="0"/>
              <a:t>/</a:t>
            </a:r>
            <a:r>
              <a:rPr lang="zh-CN" altLang="en-US" sz="2400" i="0" dirty="0"/>
              <a:t>条件覆盖和多条件覆盖准则（最完整），如果满足此方法不可能实现，那么设计足够的测试用例去让此方法被满足</a:t>
            </a:r>
          </a:p>
        </p:txBody>
      </p:sp>
    </p:spTree>
    <p:extLst>
      <p:ext uri="{BB962C8B-B14F-4D97-AF65-F5344CB8AC3E}">
        <p14:creationId xmlns:p14="http://schemas.microsoft.com/office/powerpoint/2010/main" val="1532993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FD527-2590-4C90-8325-5F072DEB7F49}"/>
              </a:ext>
            </a:extLst>
          </p:cNvPr>
          <p:cNvSpPr>
            <a:spLocks noGrp="1"/>
          </p:cNvSpPr>
          <p:nvPr>
            <p:ph type="title"/>
          </p:nvPr>
        </p:nvSpPr>
        <p:spPr>
          <a:xfrm>
            <a:off x="1192192" y="229639"/>
            <a:ext cx="9601200" cy="571500"/>
          </a:xfrm>
        </p:spPr>
        <p:txBody>
          <a:bodyPr>
            <a:normAutofit fontScale="90000"/>
          </a:bodyPr>
          <a:lstStyle/>
          <a:p>
            <a:r>
              <a:rPr lang="zh-CN" altLang="en-US" b="1" dirty="0"/>
              <a:t>单元测试用例的设计要点</a:t>
            </a:r>
          </a:p>
        </p:txBody>
      </p:sp>
      <p:sp>
        <p:nvSpPr>
          <p:cNvPr id="3" name="内容占位符 2">
            <a:extLst>
              <a:ext uri="{FF2B5EF4-FFF2-40B4-BE49-F238E27FC236}">
                <a16:creationId xmlns:a16="http://schemas.microsoft.com/office/drawing/2014/main" id="{0D6FFF20-A2A6-4083-9AB6-F12281CFE2C5}"/>
              </a:ext>
            </a:extLst>
          </p:cNvPr>
          <p:cNvSpPr>
            <a:spLocks noGrp="1"/>
          </p:cNvSpPr>
          <p:nvPr>
            <p:ph idx="1"/>
          </p:nvPr>
        </p:nvSpPr>
        <p:spPr>
          <a:xfrm>
            <a:off x="983847" y="879676"/>
            <a:ext cx="11019099" cy="5839427"/>
          </a:xfrm>
        </p:spPr>
        <p:txBody>
          <a:bodyPr>
            <a:normAutofit lnSpcReduction="10000"/>
          </a:bodyPr>
          <a:lstStyle/>
          <a:p>
            <a:r>
              <a:rPr lang="zh-CN" altLang="en-US" sz="2400" dirty="0"/>
              <a:t>单元测试的进行是在一组单元模块设计完成以后就开始的测试。单元测试要以程序设计说明书为指导，测试模块范围内的主要控制路径，以揭露错误。重心点放在代码审查、测试用例、测试特性、用例描述、测试总结上</a:t>
            </a:r>
            <a:endParaRPr lang="en-US" altLang="zh-CN" sz="2400" dirty="0"/>
          </a:p>
          <a:p>
            <a:r>
              <a:rPr lang="zh-CN" altLang="en-US" sz="2400" dirty="0"/>
              <a:t>单元测试用例设计需要注意的有以下几点：</a:t>
            </a:r>
          </a:p>
          <a:p>
            <a:pPr lvl="1"/>
            <a:r>
              <a:rPr lang="zh-CN" altLang="en-US" sz="2400" i="0" dirty="0"/>
              <a:t>被测单元模块声明初始状态时，即此模块单元测试的开始。</a:t>
            </a:r>
          </a:p>
          <a:p>
            <a:pPr lvl="1"/>
            <a:r>
              <a:rPr lang="zh-CN" altLang="en-US" sz="2400" i="0" dirty="0"/>
              <a:t>被测单元模块进行正面测试时常采用的技术有：</a:t>
            </a:r>
          </a:p>
          <a:p>
            <a:pPr lvl="2"/>
            <a:r>
              <a:rPr lang="zh-CN" altLang="en-US" sz="2000" dirty="0"/>
              <a:t>依据设计说明书设计用例；</a:t>
            </a:r>
          </a:p>
          <a:p>
            <a:pPr lvl="2"/>
            <a:r>
              <a:rPr lang="zh-CN" altLang="en-US" sz="2000" dirty="0"/>
              <a:t>用等价类划分设计用例。</a:t>
            </a:r>
          </a:p>
          <a:p>
            <a:pPr lvl="1"/>
            <a:r>
              <a:rPr lang="zh-CN" altLang="en-US" sz="2400" i="0" dirty="0"/>
              <a:t>被测单元模块进行负面测试时常采用的技术有：</a:t>
            </a:r>
          </a:p>
          <a:p>
            <a:pPr lvl="2"/>
            <a:r>
              <a:rPr lang="zh-CN" altLang="en-US" sz="2000" dirty="0"/>
              <a:t>错误猜测；</a:t>
            </a:r>
          </a:p>
          <a:p>
            <a:pPr lvl="2"/>
            <a:r>
              <a:rPr lang="zh-CN" altLang="en-US" sz="2000" dirty="0"/>
              <a:t>边界值分析。</a:t>
            </a:r>
          </a:p>
          <a:p>
            <a:pPr lvl="1"/>
            <a:r>
              <a:rPr lang="zh-CN" altLang="en-US" sz="2400" i="0" dirty="0"/>
              <a:t>被测单元模块需要其他特性测试时依据设计说明书设计测试用例</a:t>
            </a:r>
          </a:p>
          <a:p>
            <a:pPr lvl="1"/>
            <a:r>
              <a:rPr lang="zh-CN" altLang="en-US" sz="2400" i="0" dirty="0"/>
              <a:t>需要进行检测覆盖率测试时常采用的技术有：</a:t>
            </a:r>
          </a:p>
          <a:p>
            <a:pPr lvl="2"/>
            <a:r>
              <a:rPr lang="zh-CN" altLang="en-US" sz="2000" dirty="0"/>
              <a:t>分支覆盖；</a:t>
            </a:r>
          </a:p>
          <a:p>
            <a:pPr lvl="2"/>
            <a:r>
              <a:rPr lang="zh-CN" altLang="en-US" sz="2000" dirty="0"/>
              <a:t>条件覆盖。</a:t>
            </a:r>
          </a:p>
        </p:txBody>
      </p:sp>
    </p:spTree>
    <p:extLst>
      <p:ext uri="{BB962C8B-B14F-4D97-AF65-F5344CB8AC3E}">
        <p14:creationId xmlns:p14="http://schemas.microsoft.com/office/powerpoint/2010/main" val="2989150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AF9A8-6584-4C75-92F3-695A2658C3E4}"/>
              </a:ext>
            </a:extLst>
          </p:cNvPr>
          <p:cNvSpPr>
            <a:spLocks noGrp="1"/>
          </p:cNvSpPr>
          <p:nvPr>
            <p:ph type="title"/>
          </p:nvPr>
        </p:nvSpPr>
        <p:spPr>
          <a:xfrm>
            <a:off x="1053295" y="345386"/>
            <a:ext cx="9601200" cy="571500"/>
          </a:xfrm>
        </p:spPr>
        <p:txBody>
          <a:bodyPr>
            <a:normAutofit fontScale="90000"/>
          </a:bodyPr>
          <a:lstStyle/>
          <a:p>
            <a:r>
              <a:rPr lang="zh-CN" altLang="en-US" b="1" dirty="0"/>
              <a:t>功能测试用例的设计要点</a:t>
            </a:r>
          </a:p>
        </p:txBody>
      </p:sp>
      <p:sp>
        <p:nvSpPr>
          <p:cNvPr id="3" name="内容占位符 2">
            <a:extLst>
              <a:ext uri="{FF2B5EF4-FFF2-40B4-BE49-F238E27FC236}">
                <a16:creationId xmlns:a16="http://schemas.microsoft.com/office/drawing/2014/main" id="{86ACD7B4-F784-4C94-99D7-7C9B9B8E532D}"/>
              </a:ext>
            </a:extLst>
          </p:cNvPr>
          <p:cNvSpPr>
            <a:spLocks noGrp="1"/>
          </p:cNvSpPr>
          <p:nvPr>
            <p:ph idx="1"/>
          </p:nvPr>
        </p:nvSpPr>
        <p:spPr>
          <a:xfrm>
            <a:off x="1053295" y="1169043"/>
            <a:ext cx="11088547" cy="5173568"/>
          </a:xfrm>
        </p:spPr>
        <p:txBody>
          <a:bodyPr>
            <a:normAutofit/>
          </a:bodyPr>
          <a:lstStyle/>
          <a:p>
            <a:r>
              <a:rPr lang="zh-CN" altLang="en-US" sz="2800" dirty="0"/>
              <a:t>首先考虑等价划分类、边界值共用的方法设计用例，用错误估算法补充用例。</a:t>
            </a:r>
          </a:p>
          <a:p>
            <a:r>
              <a:rPr lang="zh-CN" altLang="en-US" sz="2800" dirty="0"/>
              <a:t>如果程序业务流程很清晰，应考虑主要采用场景法设计用例。</a:t>
            </a:r>
          </a:p>
          <a:p>
            <a:r>
              <a:rPr lang="zh-CN" altLang="en-US" sz="2800" dirty="0"/>
              <a:t>如果程序有详细的因果关系，应一开始就考虑用因果图法。</a:t>
            </a:r>
          </a:p>
          <a:p>
            <a:r>
              <a:rPr lang="zh-CN" altLang="en-US" sz="2800" dirty="0"/>
              <a:t>如果是文件配置类型的测试，应该考虑用功能图法</a:t>
            </a:r>
          </a:p>
        </p:txBody>
      </p:sp>
    </p:spTree>
    <p:extLst>
      <p:ext uri="{BB962C8B-B14F-4D97-AF65-F5344CB8AC3E}">
        <p14:creationId xmlns:p14="http://schemas.microsoft.com/office/powerpoint/2010/main" val="1444319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E8250-CFE7-45A4-BF4F-B887B9E97DF3}"/>
              </a:ext>
            </a:extLst>
          </p:cNvPr>
          <p:cNvSpPr>
            <a:spLocks noGrp="1"/>
          </p:cNvSpPr>
          <p:nvPr>
            <p:ph type="title"/>
          </p:nvPr>
        </p:nvSpPr>
        <p:spPr/>
        <p:txBody>
          <a:bodyPr>
            <a:normAutofit fontScale="90000"/>
          </a:bodyPr>
          <a:lstStyle/>
          <a:p>
            <a:r>
              <a:rPr lang="zh-CN" altLang="en-US" b="1" dirty="0"/>
              <a:t>集成测试用例的设计要点</a:t>
            </a:r>
          </a:p>
        </p:txBody>
      </p:sp>
      <p:sp>
        <p:nvSpPr>
          <p:cNvPr id="3" name="内容占位符 2">
            <a:extLst>
              <a:ext uri="{FF2B5EF4-FFF2-40B4-BE49-F238E27FC236}">
                <a16:creationId xmlns:a16="http://schemas.microsoft.com/office/drawing/2014/main" id="{266C5656-3A3B-427A-8E13-3A3A903953D3}"/>
              </a:ext>
            </a:extLst>
          </p:cNvPr>
          <p:cNvSpPr>
            <a:spLocks noGrp="1"/>
          </p:cNvSpPr>
          <p:nvPr>
            <p:ph idx="1"/>
          </p:nvPr>
        </p:nvSpPr>
        <p:spPr/>
        <p:txBody>
          <a:bodyPr>
            <a:normAutofit/>
          </a:bodyPr>
          <a:lstStyle/>
          <a:p>
            <a:r>
              <a:rPr lang="zh-CN" altLang="en-US" sz="2800" dirty="0"/>
              <a:t>集成测试是按照详细设计说明书来设计的；</a:t>
            </a:r>
          </a:p>
          <a:p>
            <a:r>
              <a:rPr lang="zh-CN" altLang="en-US" sz="2800" dirty="0"/>
              <a:t>集成测试中的用例中的数据来自于</a:t>
            </a:r>
            <a:r>
              <a:rPr lang="en-US" altLang="zh-CN" sz="2800" dirty="0"/>
              <a:t>UC</a:t>
            </a:r>
            <a:r>
              <a:rPr lang="zh-CN" altLang="en-US" sz="2800" dirty="0"/>
              <a:t>；</a:t>
            </a:r>
          </a:p>
          <a:p>
            <a:r>
              <a:rPr lang="zh-CN" altLang="en-US" sz="2800" dirty="0"/>
              <a:t>集成测试中内部逻辑结构分析按单元测试来进行</a:t>
            </a:r>
          </a:p>
        </p:txBody>
      </p:sp>
    </p:spTree>
    <p:extLst>
      <p:ext uri="{BB962C8B-B14F-4D97-AF65-F5344CB8AC3E}">
        <p14:creationId xmlns:p14="http://schemas.microsoft.com/office/powerpoint/2010/main" val="2319283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5D766-66F0-4338-A67E-6FE09ADDA658}"/>
              </a:ext>
            </a:extLst>
          </p:cNvPr>
          <p:cNvSpPr>
            <a:spLocks noGrp="1"/>
          </p:cNvSpPr>
          <p:nvPr>
            <p:ph type="title"/>
          </p:nvPr>
        </p:nvSpPr>
        <p:spPr>
          <a:xfrm>
            <a:off x="821803" y="176514"/>
            <a:ext cx="9601200" cy="571500"/>
          </a:xfrm>
        </p:spPr>
        <p:txBody>
          <a:bodyPr>
            <a:normAutofit fontScale="90000"/>
          </a:bodyPr>
          <a:lstStyle/>
          <a:p>
            <a:r>
              <a:rPr lang="zh-CN" altLang="en-US" b="1" dirty="0"/>
              <a:t>性能测试用例的设计要点</a:t>
            </a:r>
          </a:p>
        </p:txBody>
      </p:sp>
      <p:sp>
        <p:nvSpPr>
          <p:cNvPr id="3" name="内容占位符 2">
            <a:extLst>
              <a:ext uri="{FF2B5EF4-FFF2-40B4-BE49-F238E27FC236}">
                <a16:creationId xmlns:a16="http://schemas.microsoft.com/office/drawing/2014/main" id="{3B0D1DC1-9F9B-4825-B61D-C755C0DD30D0}"/>
              </a:ext>
            </a:extLst>
          </p:cNvPr>
          <p:cNvSpPr>
            <a:spLocks noGrp="1"/>
          </p:cNvSpPr>
          <p:nvPr>
            <p:ph idx="1"/>
          </p:nvPr>
        </p:nvSpPr>
        <p:spPr>
          <a:xfrm>
            <a:off x="659756" y="856525"/>
            <a:ext cx="11480157" cy="5885727"/>
          </a:xfrm>
        </p:spPr>
        <p:txBody>
          <a:bodyPr>
            <a:normAutofit/>
          </a:bodyPr>
          <a:lstStyle/>
          <a:p>
            <a:r>
              <a:rPr lang="zh-CN" altLang="en-US" sz="2400" dirty="0"/>
              <a:t>性能测试用例设计通常不会一次设计到位，是一个不断迭代完善的过程，一个完整的性能测试通常包括：预期指标的性能测试、独立业务性能测试、组合业务性能测试、疲劳强度性能测试、大数据量性能测试、网络性能测试、服务器（操作系统，</a:t>
            </a:r>
            <a:r>
              <a:rPr lang="en-US" altLang="zh-CN" sz="2400" dirty="0"/>
              <a:t>WEB</a:t>
            </a:r>
            <a:r>
              <a:rPr lang="zh-CN" altLang="en-US" sz="2400" dirty="0"/>
              <a:t>服务器，数据库服务器）性能测试、一些特殊的测试等。</a:t>
            </a:r>
          </a:p>
          <a:p>
            <a:pPr lvl="1"/>
            <a:r>
              <a:rPr lang="zh-CN" altLang="en-US" sz="2400" i="0" dirty="0"/>
              <a:t>预期性能指标测试用例依据需求和设计文档中明确的性能要求进行设计；</a:t>
            </a:r>
          </a:p>
          <a:p>
            <a:pPr lvl="1"/>
            <a:r>
              <a:rPr lang="zh-CN" altLang="en-US" sz="2400" i="0" dirty="0"/>
              <a:t>独立业务性能测试从单个模块功能要求性能要求出发进行设计用例；</a:t>
            </a:r>
          </a:p>
          <a:p>
            <a:pPr lvl="1"/>
            <a:r>
              <a:rPr lang="zh-CN" altLang="en-US" sz="2400" i="0" dirty="0"/>
              <a:t>组合业务性能测试从需求、设计文档、现场调查、系统采集数据进行用例设计； </a:t>
            </a:r>
          </a:p>
          <a:p>
            <a:pPr lvl="1"/>
            <a:r>
              <a:rPr lang="zh-CN" altLang="en-US" sz="2400" i="0" dirty="0"/>
              <a:t>疲劳强度性能测试编写测试用例时需要编写不同参数或者负载条件下的多个测试用例；</a:t>
            </a:r>
          </a:p>
          <a:p>
            <a:pPr lvl="1"/>
            <a:r>
              <a:rPr lang="zh-CN" altLang="en-US" sz="2400" i="0" dirty="0"/>
              <a:t>大数据量性能测试通过考虑数据处理能力用边界值分析法进行设计用例；</a:t>
            </a:r>
          </a:p>
          <a:p>
            <a:pPr lvl="1"/>
            <a:r>
              <a:rPr lang="zh-CN" altLang="en-US" sz="2400" i="0" dirty="0"/>
              <a:t>网络性能测试主要针对基于应用系统的测试设计时重点使用工具调整网络设置；</a:t>
            </a:r>
          </a:p>
          <a:p>
            <a:pPr lvl="1"/>
            <a:r>
              <a:rPr lang="zh-CN" altLang="en-US" sz="2400" i="0" dirty="0"/>
              <a:t>服务器测试一定要和前面的测试结合起来进行这类部分的测试用例一般不必单独编写</a:t>
            </a:r>
          </a:p>
        </p:txBody>
      </p:sp>
    </p:spTree>
    <p:extLst>
      <p:ext uri="{BB962C8B-B14F-4D97-AF65-F5344CB8AC3E}">
        <p14:creationId xmlns:p14="http://schemas.microsoft.com/office/powerpoint/2010/main" val="2115563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1B211-6545-4A79-9452-BC9B01CFA306}"/>
              </a:ext>
            </a:extLst>
          </p:cNvPr>
          <p:cNvSpPr>
            <a:spLocks noGrp="1"/>
          </p:cNvSpPr>
          <p:nvPr>
            <p:ph type="title"/>
          </p:nvPr>
        </p:nvSpPr>
        <p:spPr>
          <a:xfrm>
            <a:off x="1059083" y="303835"/>
            <a:ext cx="9601200" cy="571500"/>
          </a:xfrm>
        </p:spPr>
        <p:txBody>
          <a:bodyPr>
            <a:normAutofit fontScale="90000"/>
          </a:bodyPr>
          <a:lstStyle/>
          <a:p>
            <a:r>
              <a:rPr lang="zh-CN" altLang="en-US" b="1" dirty="0"/>
              <a:t>系统测试用例的设计要点</a:t>
            </a:r>
          </a:p>
        </p:txBody>
      </p:sp>
      <p:sp>
        <p:nvSpPr>
          <p:cNvPr id="3" name="内容占位符 2">
            <a:extLst>
              <a:ext uri="{FF2B5EF4-FFF2-40B4-BE49-F238E27FC236}">
                <a16:creationId xmlns:a16="http://schemas.microsoft.com/office/drawing/2014/main" id="{C8E1E242-E75E-46B8-A505-62FD00E588ED}"/>
              </a:ext>
            </a:extLst>
          </p:cNvPr>
          <p:cNvSpPr>
            <a:spLocks noGrp="1"/>
          </p:cNvSpPr>
          <p:nvPr>
            <p:ph idx="1"/>
          </p:nvPr>
        </p:nvSpPr>
        <p:spPr>
          <a:xfrm>
            <a:off x="1059083" y="1338349"/>
            <a:ext cx="11013311" cy="5004262"/>
          </a:xfrm>
        </p:spPr>
        <p:txBody>
          <a:bodyPr/>
          <a:lstStyle/>
          <a:p>
            <a:r>
              <a:rPr lang="zh-CN" altLang="en-US" sz="2800" dirty="0"/>
              <a:t>系统测试主要是根据需求分析来检验软件是否满足功能、行为、性能和系统协调性等方面的要求。此部分测试是放在实际的系统环境中运行的。</a:t>
            </a:r>
          </a:p>
          <a:p>
            <a:pPr lvl="1"/>
            <a:r>
              <a:rPr lang="zh-CN" altLang="en-US" sz="2800" i="0" dirty="0"/>
              <a:t>所使用的数据应具有代表性；</a:t>
            </a:r>
          </a:p>
          <a:p>
            <a:pPr lvl="1"/>
            <a:r>
              <a:rPr lang="zh-CN" altLang="en-US" sz="2800" i="0" dirty="0"/>
              <a:t>所使用的数据应和真实数据的大小和复杂性相当。</a:t>
            </a:r>
          </a:p>
          <a:p>
            <a:endParaRPr lang="zh-CN" altLang="en-US" dirty="0"/>
          </a:p>
        </p:txBody>
      </p:sp>
    </p:spTree>
    <p:extLst>
      <p:ext uri="{BB962C8B-B14F-4D97-AF65-F5344CB8AC3E}">
        <p14:creationId xmlns:p14="http://schemas.microsoft.com/office/powerpoint/2010/main" val="2179957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E4B9C-FFB4-41D7-8AC0-A94E29C9844D}"/>
              </a:ext>
            </a:extLst>
          </p:cNvPr>
          <p:cNvSpPr>
            <a:spLocks noGrp="1"/>
          </p:cNvSpPr>
          <p:nvPr>
            <p:ph type="title"/>
          </p:nvPr>
        </p:nvSpPr>
        <p:spPr>
          <a:xfrm>
            <a:off x="972273" y="448519"/>
            <a:ext cx="9601200" cy="571500"/>
          </a:xfrm>
        </p:spPr>
        <p:txBody>
          <a:bodyPr>
            <a:normAutofit fontScale="90000"/>
          </a:bodyPr>
          <a:lstStyle/>
          <a:p>
            <a:r>
              <a:rPr lang="zh-CN" altLang="en-US" b="1" dirty="0"/>
              <a:t>验收测试用例的设计要点</a:t>
            </a:r>
          </a:p>
        </p:txBody>
      </p:sp>
      <p:sp>
        <p:nvSpPr>
          <p:cNvPr id="3" name="内容占位符 2">
            <a:extLst>
              <a:ext uri="{FF2B5EF4-FFF2-40B4-BE49-F238E27FC236}">
                <a16:creationId xmlns:a16="http://schemas.microsoft.com/office/drawing/2014/main" id="{2D5EA557-2370-441A-B5E8-E12F6FF93AD6}"/>
              </a:ext>
            </a:extLst>
          </p:cNvPr>
          <p:cNvSpPr>
            <a:spLocks noGrp="1"/>
          </p:cNvSpPr>
          <p:nvPr>
            <p:ph idx="1"/>
          </p:nvPr>
        </p:nvSpPr>
        <p:spPr>
          <a:xfrm>
            <a:off x="972273" y="1338349"/>
            <a:ext cx="11059611" cy="5004262"/>
          </a:xfrm>
        </p:spPr>
        <p:txBody>
          <a:bodyPr>
            <a:normAutofit/>
          </a:bodyPr>
          <a:lstStyle/>
          <a:p>
            <a:r>
              <a:rPr lang="zh-CN" altLang="en-US" sz="2800" dirty="0"/>
              <a:t>验收测试用例应当在研发阶段测试用例的基础上重新组织和编写，而不能拿来直接使用；</a:t>
            </a:r>
          </a:p>
          <a:p>
            <a:r>
              <a:rPr lang="zh-CN" altLang="en-US" sz="2800" dirty="0"/>
              <a:t>验收测试用例应客户需求相对应，具有面向客户的特点；</a:t>
            </a:r>
          </a:p>
          <a:p>
            <a:r>
              <a:rPr lang="zh-CN" altLang="en-US" sz="2800" dirty="0"/>
              <a:t>设计过程中要把握客户的关注点并适当展示软件的独有特性；</a:t>
            </a:r>
          </a:p>
          <a:p>
            <a:r>
              <a:rPr lang="zh-CN" altLang="en-US" sz="2800" dirty="0"/>
              <a:t>在验收测试中发现软件的缺陷或与需求存在偏差的地方应与客户保持良好的沟通共同确定修复和改进计划</a:t>
            </a:r>
          </a:p>
        </p:txBody>
      </p:sp>
    </p:spTree>
    <p:extLst>
      <p:ext uri="{BB962C8B-B14F-4D97-AF65-F5344CB8AC3E}">
        <p14:creationId xmlns:p14="http://schemas.microsoft.com/office/powerpoint/2010/main" val="3202832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3A188-3EEF-45A4-9DB8-84B086A5D4A2}"/>
              </a:ext>
            </a:extLst>
          </p:cNvPr>
          <p:cNvSpPr>
            <a:spLocks noGrp="1"/>
          </p:cNvSpPr>
          <p:nvPr>
            <p:ph type="title"/>
          </p:nvPr>
        </p:nvSpPr>
        <p:spPr>
          <a:xfrm>
            <a:off x="972274" y="390646"/>
            <a:ext cx="9601200" cy="571500"/>
          </a:xfrm>
        </p:spPr>
        <p:txBody>
          <a:bodyPr>
            <a:normAutofit fontScale="90000"/>
          </a:bodyPr>
          <a:lstStyle/>
          <a:p>
            <a:r>
              <a:rPr lang="zh-CN" altLang="en-US" b="1" dirty="0"/>
              <a:t>回归测试用例的设计要点</a:t>
            </a:r>
          </a:p>
        </p:txBody>
      </p:sp>
      <p:sp>
        <p:nvSpPr>
          <p:cNvPr id="3" name="内容占位符 2">
            <a:extLst>
              <a:ext uri="{FF2B5EF4-FFF2-40B4-BE49-F238E27FC236}">
                <a16:creationId xmlns:a16="http://schemas.microsoft.com/office/drawing/2014/main" id="{60CDD9AF-F990-4A8D-951B-8A4242E7EE86}"/>
              </a:ext>
            </a:extLst>
          </p:cNvPr>
          <p:cNvSpPr>
            <a:spLocks noGrp="1"/>
          </p:cNvSpPr>
          <p:nvPr>
            <p:ph idx="1"/>
          </p:nvPr>
        </p:nvSpPr>
        <p:spPr>
          <a:xfrm>
            <a:off x="897039" y="1059084"/>
            <a:ext cx="11192718" cy="5283527"/>
          </a:xfrm>
        </p:spPr>
        <p:txBody>
          <a:bodyPr>
            <a:normAutofit/>
          </a:bodyPr>
          <a:lstStyle/>
          <a:p>
            <a:r>
              <a:rPr lang="zh-CN" altLang="en-US" sz="2800" dirty="0"/>
              <a:t>回归测试用例是软件系统修改后，在保证没有新的错误引入的前提下而进行的重新测试，它的测试用例不需要重复进行设计，只需要选择以前的测试用例。</a:t>
            </a:r>
          </a:p>
          <a:p>
            <a:r>
              <a:rPr lang="zh-CN" altLang="en-US" sz="2800" dirty="0"/>
              <a:t>选择测试用例时可以按照优先级别不同进行选择测试用例，如：测试用例库的用例是基于软件操作开发的，可以优先选择基于操作的测试用例，针对最重要或最频繁使用功能的测试用例</a:t>
            </a:r>
          </a:p>
        </p:txBody>
      </p:sp>
    </p:spTree>
    <p:extLst>
      <p:ext uri="{BB962C8B-B14F-4D97-AF65-F5344CB8AC3E}">
        <p14:creationId xmlns:p14="http://schemas.microsoft.com/office/powerpoint/2010/main" val="1742014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C0CF5-616A-4787-8D86-BB7ED66335E1}"/>
              </a:ext>
            </a:extLst>
          </p:cNvPr>
          <p:cNvSpPr>
            <a:spLocks noGrp="1"/>
          </p:cNvSpPr>
          <p:nvPr>
            <p:ph type="title"/>
          </p:nvPr>
        </p:nvSpPr>
        <p:spPr>
          <a:xfrm>
            <a:off x="1203767" y="286473"/>
            <a:ext cx="9601200" cy="571500"/>
          </a:xfrm>
        </p:spPr>
        <p:txBody>
          <a:bodyPr>
            <a:normAutofit fontScale="90000"/>
          </a:bodyPr>
          <a:lstStyle/>
          <a:p>
            <a:r>
              <a:rPr lang="zh-CN" altLang="en-US" b="1" dirty="0"/>
              <a:t>测试用例设计模板</a:t>
            </a:r>
            <a:r>
              <a:rPr lang="en-US" altLang="zh-CN" b="1" dirty="0"/>
              <a:t>-</a:t>
            </a:r>
            <a:r>
              <a:rPr lang="zh-CN" altLang="en-US" b="1" dirty="0"/>
              <a:t>举例</a:t>
            </a:r>
          </a:p>
        </p:txBody>
      </p:sp>
      <p:sp>
        <p:nvSpPr>
          <p:cNvPr id="3" name="内容占位符 2">
            <a:extLst>
              <a:ext uri="{FF2B5EF4-FFF2-40B4-BE49-F238E27FC236}">
                <a16:creationId xmlns:a16="http://schemas.microsoft.com/office/drawing/2014/main" id="{B7255331-CEDC-4914-B72D-701E08B436CD}"/>
              </a:ext>
            </a:extLst>
          </p:cNvPr>
          <p:cNvSpPr>
            <a:spLocks noGrp="1"/>
          </p:cNvSpPr>
          <p:nvPr>
            <p:ph idx="1"/>
          </p:nvPr>
        </p:nvSpPr>
        <p:spPr>
          <a:xfrm>
            <a:off x="1203767" y="1095280"/>
            <a:ext cx="9601200" cy="5004262"/>
          </a:xfrm>
        </p:spPr>
        <p:txBody>
          <a:bodyPr>
            <a:normAutofit/>
          </a:bodyPr>
          <a:lstStyle/>
          <a:p>
            <a:r>
              <a:rPr lang="zh-CN" altLang="en-US" sz="2800" dirty="0"/>
              <a:t>数据处理类测试用例</a:t>
            </a:r>
          </a:p>
        </p:txBody>
      </p:sp>
      <p:pic>
        <p:nvPicPr>
          <p:cNvPr id="4" name="Picture 4">
            <a:extLst>
              <a:ext uri="{FF2B5EF4-FFF2-40B4-BE49-F238E27FC236}">
                <a16:creationId xmlns:a16="http://schemas.microsoft.com/office/drawing/2014/main" id="{F90F0AF0-5CB9-4FB1-B9D3-0DC3FB107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862" y="1909893"/>
            <a:ext cx="6170546" cy="460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8885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C0CF5-616A-4787-8D86-BB7ED66335E1}"/>
              </a:ext>
            </a:extLst>
          </p:cNvPr>
          <p:cNvSpPr>
            <a:spLocks noGrp="1"/>
          </p:cNvSpPr>
          <p:nvPr>
            <p:ph type="title"/>
          </p:nvPr>
        </p:nvSpPr>
        <p:spPr>
          <a:xfrm>
            <a:off x="931762" y="123139"/>
            <a:ext cx="9601200" cy="571500"/>
          </a:xfrm>
        </p:spPr>
        <p:txBody>
          <a:bodyPr>
            <a:normAutofit fontScale="90000"/>
          </a:bodyPr>
          <a:lstStyle/>
          <a:p>
            <a:r>
              <a:rPr lang="zh-CN" altLang="en-US" b="1" dirty="0"/>
              <a:t>测试用例设计模板</a:t>
            </a:r>
            <a:r>
              <a:rPr lang="en-US" altLang="zh-CN" b="1" dirty="0"/>
              <a:t>-</a:t>
            </a:r>
            <a:r>
              <a:rPr lang="zh-CN" altLang="en-US" b="1" dirty="0"/>
              <a:t>举例</a:t>
            </a:r>
          </a:p>
        </p:txBody>
      </p:sp>
      <p:sp>
        <p:nvSpPr>
          <p:cNvPr id="3" name="内容占位符 2">
            <a:extLst>
              <a:ext uri="{FF2B5EF4-FFF2-40B4-BE49-F238E27FC236}">
                <a16:creationId xmlns:a16="http://schemas.microsoft.com/office/drawing/2014/main" id="{B7255331-CEDC-4914-B72D-701E08B436CD}"/>
              </a:ext>
            </a:extLst>
          </p:cNvPr>
          <p:cNvSpPr>
            <a:spLocks noGrp="1"/>
          </p:cNvSpPr>
          <p:nvPr>
            <p:ph idx="1"/>
          </p:nvPr>
        </p:nvSpPr>
        <p:spPr>
          <a:xfrm>
            <a:off x="839164" y="694639"/>
            <a:ext cx="11094334" cy="5468722"/>
          </a:xfrm>
        </p:spPr>
        <p:txBody>
          <a:bodyPr>
            <a:normAutofit/>
          </a:bodyPr>
          <a:lstStyle/>
          <a:p>
            <a:r>
              <a:rPr lang="zh-CN" altLang="en-US" sz="2800" dirty="0"/>
              <a:t>输入数据</a:t>
            </a:r>
            <a:r>
              <a:rPr lang="en-US" altLang="zh-CN" sz="2800" dirty="0"/>
              <a:t>/</a:t>
            </a:r>
            <a:r>
              <a:rPr lang="zh-CN" altLang="en-US" sz="2800" dirty="0"/>
              <a:t>动作的编写测试用例</a:t>
            </a:r>
            <a:endParaRPr lang="en-US" altLang="zh-CN" sz="2800" dirty="0"/>
          </a:p>
          <a:p>
            <a:pPr lvl="1"/>
            <a:r>
              <a:rPr lang="zh-CN" altLang="en-US" sz="2800" i="0" dirty="0"/>
              <a:t>测试中输入的数据</a:t>
            </a:r>
            <a:r>
              <a:rPr lang="en-US" altLang="zh-CN" sz="2800" i="0" dirty="0"/>
              <a:t>/</a:t>
            </a:r>
            <a:r>
              <a:rPr lang="zh-CN" altLang="en-US" sz="2800" i="0" dirty="0"/>
              <a:t>动作，一般就是具体执行的过程。</a:t>
            </a:r>
          </a:p>
          <a:p>
            <a:pPr lvl="1"/>
            <a:r>
              <a:rPr lang="zh-CN" altLang="en-US" sz="2800" i="0" dirty="0"/>
              <a:t>测试的输入一般有两种，一是输入数据；二是输入动作。要根据测试的不同选择输入数据或输入动作</a:t>
            </a:r>
          </a:p>
        </p:txBody>
      </p:sp>
      <p:pic>
        <p:nvPicPr>
          <p:cNvPr id="5" name="Picture 4">
            <a:extLst>
              <a:ext uri="{FF2B5EF4-FFF2-40B4-BE49-F238E27FC236}">
                <a16:creationId xmlns:a16="http://schemas.microsoft.com/office/drawing/2014/main" id="{43FEE58D-D727-4017-ADEC-7075C957A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957" y="2519632"/>
            <a:ext cx="5091638" cy="433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20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6CF7B-2321-40AE-9DAA-5E62149779FF}"/>
              </a:ext>
            </a:extLst>
          </p:cNvPr>
          <p:cNvSpPr>
            <a:spLocks noGrp="1"/>
          </p:cNvSpPr>
          <p:nvPr>
            <p:ph type="title"/>
          </p:nvPr>
        </p:nvSpPr>
        <p:spPr>
          <a:xfrm>
            <a:off x="694481" y="870995"/>
            <a:ext cx="9601200" cy="571500"/>
          </a:xfrm>
        </p:spPr>
        <p:txBody>
          <a:bodyPr>
            <a:normAutofit fontScale="90000"/>
          </a:bodyPr>
          <a:lstStyle/>
          <a:p>
            <a:r>
              <a:rPr lang="zh-CN" altLang="en-US" b="1" dirty="0"/>
              <a:t>软件测试工作</a:t>
            </a:r>
          </a:p>
        </p:txBody>
      </p:sp>
      <p:pic>
        <p:nvPicPr>
          <p:cNvPr id="4" name="Picture 4">
            <a:extLst>
              <a:ext uri="{FF2B5EF4-FFF2-40B4-BE49-F238E27FC236}">
                <a16:creationId xmlns:a16="http://schemas.microsoft.com/office/drawing/2014/main" id="{93018113-B56A-43B3-B107-F7305E851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709" y="848742"/>
            <a:ext cx="8401292" cy="6009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1804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3B7AE-A978-4804-B3E6-9EA482AFE7A6}"/>
              </a:ext>
            </a:extLst>
          </p:cNvPr>
          <p:cNvSpPr>
            <a:spLocks noGrp="1"/>
          </p:cNvSpPr>
          <p:nvPr>
            <p:ph type="title"/>
          </p:nvPr>
        </p:nvSpPr>
        <p:spPr>
          <a:xfrm>
            <a:off x="1295400" y="233459"/>
            <a:ext cx="9601200" cy="571500"/>
          </a:xfrm>
        </p:spPr>
        <p:txBody>
          <a:bodyPr>
            <a:normAutofit fontScale="90000"/>
          </a:bodyPr>
          <a:lstStyle/>
          <a:p>
            <a:r>
              <a:rPr lang="zh-CN" altLang="en-US" b="1" dirty="0"/>
              <a:t>测试用例设计模板</a:t>
            </a:r>
            <a:r>
              <a:rPr lang="en-US" altLang="zh-CN" b="1" dirty="0"/>
              <a:t>-</a:t>
            </a:r>
            <a:r>
              <a:rPr lang="zh-CN" altLang="en-US" b="1" dirty="0"/>
              <a:t>举例</a:t>
            </a:r>
          </a:p>
        </p:txBody>
      </p:sp>
      <p:sp>
        <p:nvSpPr>
          <p:cNvPr id="3" name="内容占位符 2">
            <a:extLst>
              <a:ext uri="{FF2B5EF4-FFF2-40B4-BE49-F238E27FC236}">
                <a16:creationId xmlns:a16="http://schemas.microsoft.com/office/drawing/2014/main" id="{9629208D-7DFB-4041-9F20-B4CB5F2405A6}"/>
              </a:ext>
            </a:extLst>
          </p:cNvPr>
          <p:cNvSpPr>
            <a:spLocks noGrp="1"/>
          </p:cNvSpPr>
          <p:nvPr>
            <p:ph idx="1"/>
          </p:nvPr>
        </p:nvSpPr>
        <p:spPr>
          <a:xfrm>
            <a:off x="1169043" y="1001210"/>
            <a:ext cx="9803757" cy="5341401"/>
          </a:xfrm>
        </p:spPr>
        <p:txBody>
          <a:bodyPr>
            <a:normAutofit/>
          </a:bodyPr>
          <a:lstStyle/>
          <a:p>
            <a:r>
              <a:rPr lang="zh-CN" altLang="en-US" sz="2800" dirty="0"/>
              <a:t>功能测试的测试用例</a:t>
            </a:r>
          </a:p>
        </p:txBody>
      </p:sp>
      <p:graphicFrame>
        <p:nvGraphicFramePr>
          <p:cNvPr id="5" name="表格 4">
            <a:extLst>
              <a:ext uri="{FF2B5EF4-FFF2-40B4-BE49-F238E27FC236}">
                <a16:creationId xmlns:a16="http://schemas.microsoft.com/office/drawing/2014/main" id="{DEC02F87-5979-4FBE-B601-38E9DDFAB188}"/>
              </a:ext>
            </a:extLst>
          </p:cNvPr>
          <p:cNvGraphicFramePr>
            <a:graphicFrameLocks noGrp="1"/>
          </p:cNvGraphicFramePr>
          <p:nvPr>
            <p:extLst>
              <p:ext uri="{D42A27DB-BD31-4B8C-83A1-F6EECF244321}">
                <p14:modId xmlns:p14="http://schemas.microsoft.com/office/powerpoint/2010/main" val="72164286"/>
              </p:ext>
            </p:extLst>
          </p:nvPr>
        </p:nvGraphicFramePr>
        <p:xfrm>
          <a:off x="1406325" y="1724066"/>
          <a:ext cx="10058400" cy="4248471"/>
        </p:xfrm>
        <a:graphic>
          <a:graphicData uri="http://schemas.openxmlformats.org/drawingml/2006/table">
            <a:tbl>
              <a:tblPr firstRow="1" firstCol="1" bandRow="1">
                <a:tableStyleId>{5C22544A-7EE6-4342-B048-85BDC9FD1C3A}</a:tableStyleId>
              </a:tblPr>
              <a:tblGrid>
                <a:gridCol w="972273">
                  <a:extLst>
                    <a:ext uri="{9D8B030D-6E8A-4147-A177-3AD203B41FA5}">
                      <a16:colId xmlns:a16="http://schemas.microsoft.com/office/drawing/2014/main" val="20000"/>
                    </a:ext>
                  </a:extLst>
                </a:gridCol>
                <a:gridCol w="995423">
                  <a:extLst>
                    <a:ext uri="{9D8B030D-6E8A-4147-A177-3AD203B41FA5}">
                      <a16:colId xmlns:a16="http://schemas.microsoft.com/office/drawing/2014/main" val="20001"/>
                    </a:ext>
                  </a:extLst>
                </a:gridCol>
                <a:gridCol w="1851949">
                  <a:extLst>
                    <a:ext uri="{9D8B030D-6E8A-4147-A177-3AD203B41FA5}">
                      <a16:colId xmlns:a16="http://schemas.microsoft.com/office/drawing/2014/main" val="20002"/>
                    </a:ext>
                  </a:extLst>
                </a:gridCol>
                <a:gridCol w="1021017">
                  <a:extLst>
                    <a:ext uri="{9D8B030D-6E8A-4147-A177-3AD203B41FA5}">
                      <a16:colId xmlns:a16="http://schemas.microsoft.com/office/drawing/2014/main" val="20003"/>
                    </a:ext>
                  </a:extLst>
                </a:gridCol>
                <a:gridCol w="644531">
                  <a:extLst>
                    <a:ext uri="{9D8B030D-6E8A-4147-A177-3AD203B41FA5}">
                      <a16:colId xmlns:a16="http://schemas.microsoft.com/office/drawing/2014/main" val="20004"/>
                    </a:ext>
                  </a:extLst>
                </a:gridCol>
                <a:gridCol w="644531">
                  <a:extLst>
                    <a:ext uri="{9D8B030D-6E8A-4147-A177-3AD203B41FA5}">
                      <a16:colId xmlns:a16="http://schemas.microsoft.com/office/drawing/2014/main" val="20005"/>
                    </a:ext>
                  </a:extLst>
                </a:gridCol>
                <a:gridCol w="1036341">
                  <a:extLst>
                    <a:ext uri="{9D8B030D-6E8A-4147-A177-3AD203B41FA5}">
                      <a16:colId xmlns:a16="http://schemas.microsoft.com/office/drawing/2014/main" val="20006"/>
                    </a:ext>
                  </a:extLst>
                </a:gridCol>
                <a:gridCol w="644531">
                  <a:extLst>
                    <a:ext uri="{9D8B030D-6E8A-4147-A177-3AD203B41FA5}">
                      <a16:colId xmlns:a16="http://schemas.microsoft.com/office/drawing/2014/main" val="20007"/>
                    </a:ext>
                  </a:extLst>
                </a:gridCol>
                <a:gridCol w="643622">
                  <a:extLst>
                    <a:ext uri="{9D8B030D-6E8A-4147-A177-3AD203B41FA5}">
                      <a16:colId xmlns:a16="http://schemas.microsoft.com/office/drawing/2014/main" val="20008"/>
                    </a:ext>
                  </a:extLst>
                </a:gridCol>
                <a:gridCol w="979147">
                  <a:extLst>
                    <a:ext uri="{9D8B030D-6E8A-4147-A177-3AD203B41FA5}">
                      <a16:colId xmlns:a16="http://schemas.microsoft.com/office/drawing/2014/main" val="20009"/>
                    </a:ext>
                  </a:extLst>
                </a:gridCol>
                <a:gridCol w="625035">
                  <a:extLst>
                    <a:ext uri="{9D8B030D-6E8A-4147-A177-3AD203B41FA5}">
                      <a16:colId xmlns:a16="http://schemas.microsoft.com/office/drawing/2014/main" val="20010"/>
                    </a:ext>
                  </a:extLst>
                </a:gridCol>
              </a:tblGrid>
              <a:tr h="526337">
                <a:tc>
                  <a:txBody>
                    <a:bodyPr/>
                    <a:lstStyle/>
                    <a:p>
                      <a:pPr algn="ctr">
                        <a:spcAft>
                          <a:spcPts val="0"/>
                        </a:spcAft>
                      </a:pPr>
                      <a:r>
                        <a:rPr lang="zh-CN" sz="1600" kern="0" dirty="0">
                          <a:effectLst/>
                        </a:rPr>
                        <a:t>用例编号</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0">
                          <a:effectLst/>
                        </a:rPr>
                        <a:t>测试点</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0">
                          <a:effectLst/>
                        </a:rPr>
                        <a:t>测试摘要（目的）</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0" dirty="0">
                          <a:effectLst/>
                        </a:rPr>
                        <a:t>操作步骤</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0">
                          <a:effectLst/>
                        </a:rPr>
                        <a:t>预期结果</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0">
                          <a:effectLst/>
                        </a:rPr>
                        <a:t>实测结果</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0">
                          <a:effectLst/>
                        </a:rPr>
                        <a:t>测试结论</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0">
                          <a:effectLst/>
                        </a:rPr>
                        <a:t>测试人员</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0">
                          <a:effectLst/>
                        </a:rPr>
                        <a:t>测试时间</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0">
                          <a:effectLst/>
                        </a:rPr>
                        <a:t>测试级别</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0" dirty="0">
                          <a:effectLst/>
                        </a:rPr>
                        <a:t>备注</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1300006">
                <a:tc>
                  <a:txBody>
                    <a:bodyPr/>
                    <a:lstStyle/>
                    <a:p>
                      <a:pPr algn="l">
                        <a:spcAft>
                          <a:spcPts val="0"/>
                        </a:spcAft>
                      </a:pPr>
                      <a:r>
                        <a:rPr lang="en-US" sz="1600" kern="100" dirty="0">
                          <a:effectLst/>
                        </a:rPr>
                        <a:t>XXX-001</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rowSpan="4">
                  <a:txBody>
                    <a:bodyPr/>
                    <a:lstStyle/>
                    <a:p>
                      <a:pPr algn="just">
                        <a:spcAft>
                          <a:spcPts val="0"/>
                        </a:spcAft>
                      </a:pPr>
                      <a:r>
                        <a:rPr lang="zh-CN" sz="1600" kern="0" dirty="0">
                          <a:effectLst/>
                        </a:rPr>
                        <a:t>界面测试</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100" dirty="0">
                          <a:effectLst/>
                        </a:rPr>
                        <a:t>检验用户界面是否友好</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dirty="0">
                          <a:effectLst/>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0">
                          <a:effectLst/>
                        </a:rPr>
                        <a:t>□ 通过</a:t>
                      </a:r>
                      <a:endParaRPr lang="zh-CN" sz="2000" kern="100">
                        <a:effectLst/>
                      </a:endParaRPr>
                    </a:p>
                    <a:p>
                      <a:pPr algn="l">
                        <a:spcAft>
                          <a:spcPts val="0"/>
                        </a:spcAft>
                      </a:pPr>
                      <a:r>
                        <a:rPr lang="zh-CN" sz="1600" kern="0">
                          <a:effectLst/>
                        </a:rPr>
                        <a:t>□ 未通过</a:t>
                      </a:r>
                      <a:endParaRPr lang="zh-CN" sz="2000" kern="100">
                        <a:effectLst/>
                      </a:endParaRPr>
                    </a:p>
                    <a:p>
                      <a:pPr algn="l">
                        <a:spcAft>
                          <a:spcPts val="0"/>
                        </a:spcAft>
                      </a:pPr>
                      <a:r>
                        <a:rPr lang="zh-CN" sz="1600" kern="0">
                          <a:effectLst/>
                        </a:rPr>
                        <a:t>□ 忽略</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dirty="0">
                          <a:effectLst/>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□一般</a:t>
                      </a:r>
                      <a:endParaRPr lang="zh-CN" sz="2000" kern="100">
                        <a:effectLst/>
                      </a:endParaRPr>
                    </a:p>
                    <a:p>
                      <a:pPr algn="just">
                        <a:spcAft>
                          <a:spcPts val="0"/>
                        </a:spcAft>
                      </a:pPr>
                      <a:r>
                        <a:rPr lang="zh-CN" sz="1600" kern="100">
                          <a:effectLst/>
                        </a:rPr>
                        <a:t>□重要</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638428">
                <a:tc>
                  <a:txBody>
                    <a:bodyPr/>
                    <a:lstStyle/>
                    <a:p>
                      <a:pPr algn="just">
                        <a:spcAft>
                          <a:spcPts val="0"/>
                        </a:spcAft>
                      </a:pPr>
                      <a:r>
                        <a:rPr lang="en-US" sz="1600" kern="100" dirty="0">
                          <a:effectLst/>
                        </a:rPr>
                        <a:t>XXX-002</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600" kern="100" dirty="0">
                          <a:effectLst/>
                        </a:rPr>
                        <a:t>检验界面的可用性</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dirty="0">
                          <a:effectLst/>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dirty="0">
                          <a:effectLst/>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638428">
                <a:tc>
                  <a:txBody>
                    <a:bodyPr/>
                    <a:lstStyle/>
                    <a:p>
                      <a:pPr algn="just">
                        <a:spcAft>
                          <a:spcPts val="0"/>
                        </a:spcAft>
                      </a:pPr>
                      <a:r>
                        <a:rPr lang="en-US" sz="1600" kern="100">
                          <a:effectLst/>
                        </a:rPr>
                        <a:t>XXX-003</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600" kern="100">
                          <a:effectLst/>
                        </a:rPr>
                        <a:t>检验界面的可靠性</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dirty="0">
                          <a:effectLst/>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dirty="0">
                          <a:effectLst/>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638428">
                <a:tc>
                  <a:txBody>
                    <a:bodyPr/>
                    <a:lstStyle/>
                    <a:p>
                      <a:pPr algn="just">
                        <a:spcAft>
                          <a:spcPts val="0"/>
                        </a:spcAft>
                      </a:pPr>
                      <a:r>
                        <a:rPr lang="en-US" sz="1600" kern="100" dirty="0">
                          <a:effectLst/>
                        </a:rPr>
                        <a:t>XXX-004</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dirty="0">
                          <a:effectLst/>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dirty="0">
                          <a:effectLst/>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dirty="0">
                          <a:effectLst/>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506844">
                <a:tc>
                  <a:txBody>
                    <a:bodyPr/>
                    <a:lstStyle/>
                    <a:p>
                      <a:pPr algn="just">
                        <a:spcAft>
                          <a:spcPts val="0"/>
                        </a:spcAft>
                      </a:pPr>
                      <a:r>
                        <a:rPr lang="en-US" sz="1600" kern="100">
                          <a:effectLst/>
                        </a:rPr>
                        <a:t>XXX-005</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安装测试</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dirty="0">
                          <a:effectLst/>
                        </a:rPr>
                        <a:t>全部安装</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dirty="0">
                          <a:effectLst/>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dirty="0">
                          <a:effectLst/>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0" dirty="0">
                          <a:effectLst/>
                        </a:rPr>
                        <a:t> </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3468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E06D8-916F-4A8C-90C9-EE929AEE0FB3}"/>
              </a:ext>
            </a:extLst>
          </p:cNvPr>
          <p:cNvSpPr>
            <a:spLocks noGrp="1"/>
          </p:cNvSpPr>
          <p:nvPr>
            <p:ph type="title"/>
          </p:nvPr>
        </p:nvSpPr>
        <p:spPr>
          <a:xfrm>
            <a:off x="870358" y="31090"/>
            <a:ext cx="9601200" cy="571500"/>
          </a:xfrm>
        </p:spPr>
        <p:txBody>
          <a:bodyPr>
            <a:normAutofit fontScale="90000"/>
          </a:bodyPr>
          <a:lstStyle/>
          <a:p>
            <a:r>
              <a:rPr lang="zh-CN" altLang="en-US" b="1" dirty="0"/>
              <a:t>测试用例设计模板</a:t>
            </a:r>
            <a:r>
              <a:rPr lang="en-US" altLang="zh-CN" b="1" dirty="0"/>
              <a:t>-</a:t>
            </a:r>
            <a:r>
              <a:rPr lang="zh-CN" altLang="en-US" b="1" dirty="0"/>
              <a:t>举例</a:t>
            </a:r>
          </a:p>
        </p:txBody>
      </p:sp>
      <p:sp>
        <p:nvSpPr>
          <p:cNvPr id="3" name="内容占位符 2">
            <a:extLst>
              <a:ext uri="{FF2B5EF4-FFF2-40B4-BE49-F238E27FC236}">
                <a16:creationId xmlns:a16="http://schemas.microsoft.com/office/drawing/2014/main" id="{DB92A4B4-EFED-46B4-A84C-4C59B80BE60D}"/>
              </a:ext>
            </a:extLst>
          </p:cNvPr>
          <p:cNvSpPr>
            <a:spLocks noGrp="1"/>
          </p:cNvSpPr>
          <p:nvPr>
            <p:ph idx="1"/>
          </p:nvPr>
        </p:nvSpPr>
        <p:spPr>
          <a:xfrm>
            <a:off x="1035934" y="1116784"/>
            <a:ext cx="9936866" cy="5225827"/>
          </a:xfrm>
        </p:spPr>
        <p:txBody>
          <a:bodyPr>
            <a:normAutofit/>
          </a:bodyPr>
          <a:lstStyle/>
          <a:p>
            <a:r>
              <a:rPr lang="zh-CN" altLang="en-US" sz="2800" dirty="0"/>
              <a:t>性能测试的测试用例</a:t>
            </a:r>
          </a:p>
        </p:txBody>
      </p:sp>
      <p:graphicFrame>
        <p:nvGraphicFramePr>
          <p:cNvPr id="4" name="表格 3">
            <a:extLst>
              <a:ext uri="{FF2B5EF4-FFF2-40B4-BE49-F238E27FC236}">
                <a16:creationId xmlns:a16="http://schemas.microsoft.com/office/drawing/2014/main" id="{C0EA8497-CC02-4E16-A883-068499A982CD}"/>
              </a:ext>
            </a:extLst>
          </p:cNvPr>
          <p:cNvGraphicFramePr>
            <a:graphicFrameLocks noGrp="1"/>
          </p:cNvGraphicFramePr>
          <p:nvPr>
            <p:extLst>
              <p:ext uri="{D42A27DB-BD31-4B8C-83A1-F6EECF244321}">
                <p14:modId xmlns:p14="http://schemas.microsoft.com/office/powerpoint/2010/main" val="3801320797"/>
              </p:ext>
            </p:extLst>
          </p:nvPr>
        </p:nvGraphicFramePr>
        <p:xfrm>
          <a:off x="5670958" y="545284"/>
          <a:ext cx="6396095" cy="6281626"/>
        </p:xfrm>
        <a:graphic>
          <a:graphicData uri="http://schemas.openxmlformats.org/drawingml/2006/table">
            <a:tbl>
              <a:tblPr firstRow="1" firstCol="1" lastRow="1" lastCol="1" bandRow="1" bandCol="1">
                <a:tableStyleId>{5C22544A-7EE6-4342-B048-85BDC9FD1C3A}</a:tableStyleId>
              </a:tblPr>
              <a:tblGrid>
                <a:gridCol w="1209226">
                  <a:extLst>
                    <a:ext uri="{9D8B030D-6E8A-4147-A177-3AD203B41FA5}">
                      <a16:colId xmlns:a16="http://schemas.microsoft.com/office/drawing/2014/main" val="20000"/>
                    </a:ext>
                  </a:extLst>
                </a:gridCol>
                <a:gridCol w="116303">
                  <a:extLst>
                    <a:ext uri="{9D8B030D-6E8A-4147-A177-3AD203B41FA5}">
                      <a16:colId xmlns:a16="http://schemas.microsoft.com/office/drawing/2014/main" val="20001"/>
                    </a:ext>
                  </a:extLst>
                </a:gridCol>
                <a:gridCol w="116303">
                  <a:extLst>
                    <a:ext uri="{9D8B030D-6E8A-4147-A177-3AD203B41FA5}">
                      <a16:colId xmlns:a16="http://schemas.microsoft.com/office/drawing/2014/main" val="20002"/>
                    </a:ext>
                  </a:extLst>
                </a:gridCol>
                <a:gridCol w="937568">
                  <a:extLst>
                    <a:ext uri="{9D8B030D-6E8A-4147-A177-3AD203B41FA5}">
                      <a16:colId xmlns:a16="http://schemas.microsoft.com/office/drawing/2014/main" val="20003"/>
                    </a:ext>
                  </a:extLst>
                </a:gridCol>
                <a:gridCol w="627315">
                  <a:extLst>
                    <a:ext uri="{9D8B030D-6E8A-4147-A177-3AD203B41FA5}">
                      <a16:colId xmlns:a16="http://schemas.microsoft.com/office/drawing/2014/main" val="20004"/>
                    </a:ext>
                  </a:extLst>
                </a:gridCol>
                <a:gridCol w="116303">
                  <a:extLst>
                    <a:ext uri="{9D8B030D-6E8A-4147-A177-3AD203B41FA5}">
                      <a16:colId xmlns:a16="http://schemas.microsoft.com/office/drawing/2014/main" val="20005"/>
                    </a:ext>
                  </a:extLst>
                </a:gridCol>
                <a:gridCol w="1528559">
                  <a:extLst>
                    <a:ext uri="{9D8B030D-6E8A-4147-A177-3AD203B41FA5}">
                      <a16:colId xmlns:a16="http://schemas.microsoft.com/office/drawing/2014/main" val="20006"/>
                    </a:ext>
                  </a:extLst>
                </a:gridCol>
                <a:gridCol w="636395">
                  <a:extLst>
                    <a:ext uri="{9D8B030D-6E8A-4147-A177-3AD203B41FA5}">
                      <a16:colId xmlns:a16="http://schemas.microsoft.com/office/drawing/2014/main" val="20007"/>
                    </a:ext>
                  </a:extLst>
                </a:gridCol>
                <a:gridCol w="116303">
                  <a:extLst>
                    <a:ext uri="{9D8B030D-6E8A-4147-A177-3AD203B41FA5}">
                      <a16:colId xmlns:a16="http://schemas.microsoft.com/office/drawing/2014/main" val="20008"/>
                    </a:ext>
                  </a:extLst>
                </a:gridCol>
                <a:gridCol w="116303">
                  <a:extLst>
                    <a:ext uri="{9D8B030D-6E8A-4147-A177-3AD203B41FA5}">
                      <a16:colId xmlns:a16="http://schemas.microsoft.com/office/drawing/2014/main" val="20009"/>
                    </a:ext>
                  </a:extLst>
                </a:gridCol>
                <a:gridCol w="875517">
                  <a:extLst>
                    <a:ext uri="{9D8B030D-6E8A-4147-A177-3AD203B41FA5}">
                      <a16:colId xmlns:a16="http://schemas.microsoft.com/office/drawing/2014/main" val="20010"/>
                    </a:ext>
                  </a:extLst>
                </a:gridCol>
              </a:tblGrid>
              <a:tr h="259268">
                <a:tc>
                  <a:txBody>
                    <a:bodyPr/>
                    <a:lstStyle/>
                    <a:p>
                      <a:pPr algn="ctr">
                        <a:spcAft>
                          <a:spcPts val="0"/>
                        </a:spcAft>
                      </a:pPr>
                      <a:r>
                        <a:rPr lang="zh-CN" sz="600" kern="0">
                          <a:effectLst/>
                        </a:rPr>
                        <a:t>用例编号</a:t>
                      </a:r>
                      <a:endParaRPr lang="zh-CN" sz="600" kern="100">
                        <a:effectLst/>
                        <a:latin typeface="Times New Roman" panose="02020603050405020304" pitchFamily="18" charset="0"/>
                        <a:ea typeface="宋体" panose="02010600030101010101" pitchFamily="2" charset="-122"/>
                      </a:endParaRPr>
                    </a:p>
                  </a:txBody>
                  <a:tcPr marL="37631" marR="37631" marT="0" marB="0" anchor="ctr"/>
                </a:tc>
                <a:tc gridSpan="2">
                  <a:txBody>
                    <a:bodyPr/>
                    <a:lstStyle/>
                    <a:p>
                      <a:pPr algn="l">
                        <a:spcAft>
                          <a:spcPts val="0"/>
                        </a:spcAft>
                      </a:pPr>
                      <a:r>
                        <a:rPr lang="en-US" sz="600" kern="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a:txBody>
                    <a:bodyPr/>
                    <a:lstStyle/>
                    <a:p>
                      <a:pPr algn="l">
                        <a:spcAft>
                          <a:spcPts val="0"/>
                        </a:spcAft>
                      </a:pPr>
                      <a:r>
                        <a:rPr lang="zh-CN" sz="600" kern="0">
                          <a:effectLst/>
                        </a:rPr>
                        <a:t>测试优先级</a:t>
                      </a:r>
                      <a:endParaRPr lang="zh-CN" sz="600" kern="100">
                        <a:effectLst/>
                        <a:latin typeface="Times New Roman" panose="02020603050405020304" pitchFamily="18" charset="0"/>
                        <a:ea typeface="宋体" panose="02010600030101010101" pitchFamily="2" charset="-122"/>
                      </a:endParaRPr>
                    </a:p>
                  </a:txBody>
                  <a:tcPr marL="37631" marR="37631" marT="0" marB="0"/>
                </a:tc>
                <a:tc>
                  <a:txBody>
                    <a:bodyPr/>
                    <a:lstStyle/>
                    <a:p>
                      <a:pPr algn="l">
                        <a:spcAft>
                          <a:spcPts val="0"/>
                        </a:spcAft>
                      </a:pPr>
                      <a:r>
                        <a:rPr lang="en-US" sz="600" kern="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gridSpan="2">
                  <a:txBody>
                    <a:bodyPr/>
                    <a:lstStyle/>
                    <a:p>
                      <a:pPr algn="l">
                        <a:spcAft>
                          <a:spcPts val="0"/>
                        </a:spcAft>
                      </a:pPr>
                      <a:r>
                        <a:rPr lang="zh-CN" sz="600" kern="0">
                          <a:effectLst/>
                        </a:rPr>
                        <a:t>用例级别</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4">
                  <a:txBody>
                    <a:bodyPr/>
                    <a:lstStyle/>
                    <a:p>
                      <a:pPr indent="266700" algn="ctr">
                        <a:spcAft>
                          <a:spcPts val="0"/>
                        </a:spcAft>
                      </a:pPr>
                      <a:r>
                        <a:rPr lang="zh-CN" sz="600" kern="100">
                          <a:effectLst/>
                        </a:rPr>
                        <a:t>□一般 □重要</a:t>
                      </a:r>
                      <a:endParaRPr lang="zh-CN" sz="600" kern="100">
                        <a:effectLst/>
                        <a:latin typeface="Times New Roman" panose="02020603050405020304" pitchFamily="18" charset="0"/>
                        <a:ea typeface="宋体" panose="02010600030101010101" pitchFamily="2" charset="-122"/>
                      </a:endParaRPr>
                    </a:p>
                  </a:txBody>
                  <a:tcPr marL="37631" marR="37631"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783715">
                <a:tc>
                  <a:txBody>
                    <a:bodyPr/>
                    <a:lstStyle/>
                    <a:p>
                      <a:pPr algn="ctr">
                        <a:spcAft>
                          <a:spcPts val="0"/>
                        </a:spcAft>
                      </a:pPr>
                      <a:r>
                        <a:rPr lang="zh-CN" sz="600" kern="0">
                          <a:effectLst/>
                        </a:rPr>
                        <a:t>用例设计者</a:t>
                      </a:r>
                      <a:endParaRPr lang="zh-CN" sz="600" kern="100">
                        <a:effectLst/>
                        <a:latin typeface="Times New Roman" panose="02020603050405020304" pitchFamily="18" charset="0"/>
                        <a:ea typeface="宋体" panose="02010600030101010101" pitchFamily="2" charset="-122"/>
                      </a:endParaRPr>
                    </a:p>
                  </a:txBody>
                  <a:tcPr marL="37631" marR="37631" marT="0" marB="0" anchor="ctr"/>
                </a:tc>
                <a:tc gridSpan="2">
                  <a:txBody>
                    <a:bodyPr/>
                    <a:lstStyle/>
                    <a:p>
                      <a:pPr algn="l">
                        <a:spcAft>
                          <a:spcPts val="0"/>
                        </a:spcAft>
                      </a:pPr>
                      <a:r>
                        <a:rPr lang="en-US" sz="600" kern="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a:txBody>
                    <a:bodyPr/>
                    <a:lstStyle/>
                    <a:p>
                      <a:pPr algn="l">
                        <a:spcAft>
                          <a:spcPts val="0"/>
                        </a:spcAft>
                      </a:pPr>
                      <a:r>
                        <a:rPr lang="zh-CN" sz="600" kern="0">
                          <a:effectLst/>
                        </a:rPr>
                        <a:t>设计日期</a:t>
                      </a:r>
                      <a:endParaRPr lang="zh-CN" sz="600" kern="100">
                        <a:effectLst/>
                        <a:latin typeface="Times New Roman" panose="02020603050405020304" pitchFamily="18" charset="0"/>
                        <a:ea typeface="宋体" panose="02010600030101010101" pitchFamily="2" charset="-122"/>
                      </a:endParaRPr>
                    </a:p>
                  </a:txBody>
                  <a:tcPr marL="37631" marR="37631" marT="0" marB="0"/>
                </a:tc>
                <a:tc>
                  <a:txBody>
                    <a:bodyPr/>
                    <a:lstStyle/>
                    <a:p>
                      <a:pPr algn="l">
                        <a:spcAft>
                          <a:spcPts val="0"/>
                        </a:spcAft>
                      </a:pPr>
                      <a:r>
                        <a:rPr lang="en-US" sz="600" kern="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gridSpan="2">
                  <a:txBody>
                    <a:bodyPr/>
                    <a:lstStyle/>
                    <a:p>
                      <a:pPr algn="l">
                        <a:spcAft>
                          <a:spcPts val="0"/>
                        </a:spcAft>
                      </a:pPr>
                      <a:r>
                        <a:rPr lang="zh-CN" sz="600" kern="0">
                          <a:effectLst/>
                        </a:rPr>
                        <a:t>对应需求编号</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a:txBody>
                    <a:bodyPr/>
                    <a:lstStyle/>
                    <a:p>
                      <a:pPr algn="just">
                        <a:lnSpc>
                          <a:spcPct val="160000"/>
                        </a:lnSpc>
                        <a:spcAft>
                          <a:spcPts val="0"/>
                        </a:spcAft>
                      </a:pPr>
                      <a:r>
                        <a:rPr lang="en-US" sz="600" kern="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gridSpan="2">
                  <a:txBody>
                    <a:bodyPr/>
                    <a:lstStyle/>
                    <a:p>
                      <a:pPr algn="just">
                        <a:lnSpc>
                          <a:spcPct val="160000"/>
                        </a:lnSpc>
                        <a:spcAft>
                          <a:spcPts val="0"/>
                        </a:spcAft>
                      </a:pPr>
                      <a:r>
                        <a:rPr lang="zh-CN" sz="600" kern="0">
                          <a:effectLst/>
                        </a:rPr>
                        <a:t>测试日期</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a:txBody>
                    <a:bodyPr/>
                    <a:lstStyle/>
                    <a:p>
                      <a:pPr algn="just">
                        <a:lnSpc>
                          <a:spcPct val="160000"/>
                        </a:lnSpc>
                        <a:spcAft>
                          <a:spcPts val="0"/>
                        </a:spcAft>
                      </a:pPr>
                      <a:r>
                        <a:rPr lang="en-US" sz="600" kern="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extLst>
                  <a:ext uri="{0D108BD9-81ED-4DB2-BD59-A6C34878D82A}">
                    <a16:rowId xmlns:a16="http://schemas.microsoft.com/office/drawing/2014/main" val="10001"/>
                  </a:ext>
                </a:extLst>
              </a:tr>
              <a:tr h="208573">
                <a:tc>
                  <a:txBody>
                    <a:bodyPr/>
                    <a:lstStyle/>
                    <a:p>
                      <a:pPr algn="just">
                        <a:lnSpc>
                          <a:spcPct val="160000"/>
                        </a:lnSpc>
                        <a:spcAft>
                          <a:spcPts val="0"/>
                        </a:spcAft>
                      </a:pPr>
                      <a:r>
                        <a:rPr lang="zh-CN" sz="600" kern="100">
                          <a:effectLst/>
                        </a:rPr>
                        <a:t>性能</a:t>
                      </a:r>
                      <a:r>
                        <a:rPr lang="en-US" sz="600" kern="100">
                          <a:effectLst/>
                        </a:rPr>
                        <a:t>A</a:t>
                      </a:r>
                      <a:r>
                        <a:rPr lang="zh-CN" sz="600" kern="100">
                          <a:effectLst/>
                        </a:rPr>
                        <a:t>描述</a:t>
                      </a:r>
                      <a:endParaRPr lang="zh-CN" sz="600" kern="100">
                        <a:effectLst/>
                        <a:latin typeface="Times New Roman" panose="02020603050405020304" pitchFamily="18" charset="0"/>
                        <a:ea typeface="宋体" panose="02010600030101010101" pitchFamily="2" charset="-122"/>
                      </a:endParaRPr>
                    </a:p>
                  </a:txBody>
                  <a:tcPr marL="37631" marR="37631" marT="0" marB="0"/>
                </a:tc>
                <a:tc gridSpan="6">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a:lnSpc>
                          <a:spcPct val="160000"/>
                        </a:lnSpc>
                        <a:spcAft>
                          <a:spcPts val="0"/>
                        </a:spcAft>
                      </a:pPr>
                      <a:r>
                        <a:rPr lang="zh-CN" sz="600" kern="100">
                          <a:effectLst/>
                        </a:rPr>
                        <a:t>结论</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208573">
                <a:tc>
                  <a:txBody>
                    <a:bodyPr/>
                    <a:lstStyle/>
                    <a:p>
                      <a:pPr algn="just">
                        <a:lnSpc>
                          <a:spcPct val="160000"/>
                        </a:lnSpc>
                        <a:spcAft>
                          <a:spcPts val="0"/>
                        </a:spcAft>
                      </a:pPr>
                      <a:r>
                        <a:rPr lang="zh-CN" sz="600" kern="100">
                          <a:effectLst/>
                        </a:rPr>
                        <a:t>用例目的</a:t>
                      </a:r>
                      <a:endParaRPr lang="zh-CN" sz="600" kern="100">
                        <a:effectLst/>
                        <a:latin typeface="Times New Roman" panose="02020603050405020304" pitchFamily="18" charset="0"/>
                        <a:ea typeface="宋体" panose="02010600030101010101" pitchFamily="2" charset="-122"/>
                      </a:endParaRPr>
                    </a:p>
                  </a:txBody>
                  <a:tcPr marL="37631" marR="37631" marT="0" marB="0"/>
                </a:tc>
                <a:tc gridSpan="6">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lnSpc>
                          <a:spcPct val="160000"/>
                        </a:lnSpc>
                        <a:spcAft>
                          <a:spcPts val="0"/>
                        </a:spcAft>
                      </a:pPr>
                      <a:r>
                        <a:rPr lang="zh-CN" sz="600" kern="100">
                          <a:effectLst/>
                        </a:rPr>
                        <a:t>通过</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2">
                  <a:txBody>
                    <a:bodyPr/>
                    <a:lstStyle/>
                    <a:p>
                      <a:pPr algn="ctr">
                        <a:lnSpc>
                          <a:spcPct val="160000"/>
                        </a:lnSpc>
                        <a:spcAft>
                          <a:spcPts val="0"/>
                        </a:spcAft>
                      </a:pPr>
                      <a:r>
                        <a:rPr lang="zh-CN" sz="600" kern="100">
                          <a:effectLst/>
                        </a:rPr>
                        <a:t>未通过</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extLst>
                  <a:ext uri="{0D108BD9-81ED-4DB2-BD59-A6C34878D82A}">
                    <a16:rowId xmlns:a16="http://schemas.microsoft.com/office/drawing/2014/main" val="10003"/>
                  </a:ext>
                </a:extLst>
              </a:tr>
              <a:tr h="208573">
                <a:tc>
                  <a:txBody>
                    <a:bodyPr/>
                    <a:lstStyle/>
                    <a:p>
                      <a:pPr algn="just">
                        <a:lnSpc>
                          <a:spcPct val="160000"/>
                        </a:lnSpc>
                        <a:spcAft>
                          <a:spcPts val="0"/>
                        </a:spcAft>
                      </a:pPr>
                      <a:r>
                        <a:rPr lang="zh-CN" sz="600" kern="100">
                          <a:effectLst/>
                        </a:rPr>
                        <a:t>前提条件</a:t>
                      </a:r>
                      <a:endParaRPr lang="zh-CN" sz="600" kern="100">
                        <a:effectLst/>
                        <a:latin typeface="Times New Roman" panose="02020603050405020304" pitchFamily="18" charset="0"/>
                        <a:ea typeface="宋体" panose="02010600030101010101" pitchFamily="2" charset="-122"/>
                      </a:endParaRPr>
                    </a:p>
                  </a:txBody>
                  <a:tcPr marL="37631" marR="37631" marT="0" marB="0"/>
                </a:tc>
                <a:tc gridSpan="6">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5" gridSpan="2">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rowSpan="5" hMerge="1">
                  <a:txBody>
                    <a:bodyPr/>
                    <a:lstStyle/>
                    <a:p>
                      <a:endParaRPr lang="zh-CN" altLang="en-US"/>
                    </a:p>
                  </a:txBody>
                  <a:tcPr/>
                </a:tc>
                <a:tc rowSpan="5" gridSpan="2">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rowSpan="5" hMerge="1">
                  <a:txBody>
                    <a:bodyPr/>
                    <a:lstStyle/>
                    <a:p>
                      <a:endParaRPr lang="zh-CN" altLang="en-US"/>
                    </a:p>
                  </a:txBody>
                  <a:tcPr/>
                </a:tc>
                <a:extLst>
                  <a:ext uri="{0D108BD9-81ED-4DB2-BD59-A6C34878D82A}">
                    <a16:rowId xmlns:a16="http://schemas.microsoft.com/office/drawing/2014/main" val="10004"/>
                  </a:ext>
                </a:extLst>
              </a:tr>
              <a:tr h="208573">
                <a:tc gridSpan="2">
                  <a:txBody>
                    <a:bodyPr/>
                    <a:lstStyle/>
                    <a:p>
                      <a:pPr algn="just">
                        <a:lnSpc>
                          <a:spcPct val="160000"/>
                        </a:lnSpc>
                        <a:spcAft>
                          <a:spcPts val="0"/>
                        </a:spcAft>
                      </a:pPr>
                      <a:r>
                        <a:rPr lang="zh-CN" sz="600" kern="100">
                          <a:effectLst/>
                        </a:rPr>
                        <a:t>输入数据</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4">
                  <a:txBody>
                    <a:bodyPr/>
                    <a:lstStyle/>
                    <a:p>
                      <a:pPr algn="just">
                        <a:lnSpc>
                          <a:spcPct val="160000"/>
                        </a:lnSpc>
                        <a:spcAft>
                          <a:spcPts val="0"/>
                        </a:spcAft>
                      </a:pPr>
                      <a:r>
                        <a:rPr lang="zh-CN" sz="600" kern="100">
                          <a:effectLst/>
                        </a:rPr>
                        <a:t>期望的性能（平均值）</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ct val="160000"/>
                        </a:lnSpc>
                        <a:spcAft>
                          <a:spcPts val="0"/>
                        </a:spcAft>
                      </a:pPr>
                      <a:r>
                        <a:rPr lang="zh-CN" sz="600" kern="100">
                          <a:effectLst/>
                        </a:rPr>
                        <a:t>实际性能（平均值）</a:t>
                      </a:r>
                      <a:endParaRPr lang="zh-CN" sz="600" kern="100">
                        <a:effectLst/>
                        <a:latin typeface="Times New Roman" panose="02020603050405020304" pitchFamily="18" charset="0"/>
                        <a:ea typeface="宋体" panose="02010600030101010101" pitchFamily="2" charset="-122"/>
                      </a:endParaRPr>
                    </a:p>
                  </a:txBody>
                  <a:tcPr marL="37631" marR="37631" marT="0" marB="0"/>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5"/>
                  </a:ext>
                </a:extLst>
              </a:tr>
              <a:tr h="208573">
                <a:tc gridSpan="2">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4">
                  <a:txBody>
                    <a:bodyPr/>
                    <a:lstStyle/>
                    <a:p>
                      <a:pPr algn="just">
                        <a:lnSpc>
                          <a:spcPct val="160000"/>
                        </a:lnSpc>
                        <a:spcAft>
                          <a:spcPts val="0"/>
                        </a:spcAft>
                      </a:pPr>
                      <a:r>
                        <a:rPr lang="en-US" sz="600" kern="100" dirty="0">
                          <a:effectLst/>
                        </a:rPr>
                        <a:t> </a:t>
                      </a:r>
                      <a:endParaRPr lang="zh-CN" sz="600" kern="100" dirty="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6"/>
                  </a:ext>
                </a:extLst>
              </a:tr>
              <a:tr h="208573">
                <a:tc gridSpan="2">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4">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7"/>
                  </a:ext>
                </a:extLst>
              </a:tr>
              <a:tr h="208573">
                <a:tc gridSpan="2">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4">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8"/>
                  </a:ext>
                </a:extLst>
              </a:tr>
              <a:tr h="194668">
                <a:tc gridSpan="2">
                  <a:txBody>
                    <a:bodyPr/>
                    <a:lstStyle/>
                    <a:p>
                      <a:pPr algn="just">
                        <a:lnSpc>
                          <a:spcPct val="160000"/>
                        </a:lnSpc>
                        <a:spcAft>
                          <a:spcPts val="0"/>
                        </a:spcAft>
                      </a:pPr>
                      <a:r>
                        <a:rPr lang="zh-CN" sz="600" kern="100">
                          <a:effectLst/>
                        </a:rPr>
                        <a:t>压力测试内容</a:t>
                      </a:r>
                      <a:r>
                        <a:rPr lang="en-US" sz="600" kern="100">
                          <a:effectLst/>
                        </a:rPr>
                        <a:t>A</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4">
                  <a:txBody>
                    <a:bodyPr/>
                    <a:lstStyle/>
                    <a:p>
                      <a:pPr algn="just">
                        <a:lnSpc>
                          <a:spcPct val="160000"/>
                        </a:lnSpc>
                        <a:spcAft>
                          <a:spcPts val="0"/>
                        </a:spcAft>
                      </a:pPr>
                      <a:r>
                        <a:rPr lang="zh-CN" sz="600" kern="100">
                          <a:effectLst/>
                        </a:rPr>
                        <a:t>例如“最大并发用户数量”</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rowSpan="6" gridSpan="2">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rowSpan="6" hMerge="1">
                  <a:txBody>
                    <a:bodyPr/>
                    <a:lstStyle/>
                    <a:p>
                      <a:endParaRPr lang="zh-CN" altLang="en-US"/>
                    </a:p>
                  </a:txBody>
                  <a:tcPr/>
                </a:tc>
                <a:tc rowSpan="6" gridSpan="2">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rowSpan="6" hMerge="1">
                  <a:txBody>
                    <a:bodyPr/>
                    <a:lstStyle/>
                    <a:p>
                      <a:endParaRPr lang="zh-CN" altLang="en-US"/>
                    </a:p>
                  </a:txBody>
                  <a:tcPr/>
                </a:tc>
                <a:extLst>
                  <a:ext uri="{0D108BD9-81ED-4DB2-BD59-A6C34878D82A}">
                    <a16:rowId xmlns:a16="http://schemas.microsoft.com/office/drawing/2014/main" val="10009"/>
                  </a:ext>
                </a:extLst>
              </a:tr>
              <a:tr h="208573">
                <a:tc gridSpan="2">
                  <a:txBody>
                    <a:bodyPr/>
                    <a:lstStyle/>
                    <a:p>
                      <a:pPr algn="just">
                        <a:lnSpc>
                          <a:spcPct val="160000"/>
                        </a:lnSpc>
                        <a:spcAft>
                          <a:spcPts val="0"/>
                        </a:spcAft>
                      </a:pPr>
                      <a:r>
                        <a:rPr lang="zh-CN" sz="600" kern="100">
                          <a:effectLst/>
                        </a:rPr>
                        <a:t>前提条件</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4">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10"/>
                  </a:ext>
                </a:extLst>
              </a:tr>
              <a:tr h="208573">
                <a:tc gridSpan="2">
                  <a:txBody>
                    <a:bodyPr/>
                    <a:lstStyle/>
                    <a:p>
                      <a:pPr algn="just">
                        <a:lnSpc>
                          <a:spcPct val="160000"/>
                        </a:lnSpc>
                        <a:spcAft>
                          <a:spcPts val="0"/>
                        </a:spcAft>
                      </a:pPr>
                      <a:r>
                        <a:rPr lang="zh-CN" sz="600" kern="100">
                          <a:effectLst/>
                        </a:rPr>
                        <a:t>输入</a:t>
                      </a:r>
                      <a:r>
                        <a:rPr lang="en-US" sz="600" kern="100">
                          <a:effectLst/>
                        </a:rPr>
                        <a:t>/</a:t>
                      </a:r>
                      <a:r>
                        <a:rPr lang="zh-CN" sz="600" kern="100">
                          <a:effectLst/>
                        </a:rPr>
                        <a:t>动作</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4">
                  <a:txBody>
                    <a:bodyPr/>
                    <a:lstStyle/>
                    <a:p>
                      <a:pPr algn="just">
                        <a:lnSpc>
                          <a:spcPct val="160000"/>
                        </a:lnSpc>
                        <a:spcAft>
                          <a:spcPts val="0"/>
                        </a:spcAft>
                      </a:pPr>
                      <a:r>
                        <a:rPr lang="zh-CN" sz="600" kern="100">
                          <a:effectLst/>
                        </a:rPr>
                        <a:t>输出</a:t>
                      </a:r>
                      <a:r>
                        <a:rPr lang="en-US" sz="600" kern="100">
                          <a:effectLst/>
                        </a:rPr>
                        <a:t>/</a:t>
                      </a:r>
                      <a:r>
                        <a:rPr lang="zh-CN" sz="600" kern="100">
                          <a:effectLst/>
                        </a:rPr>
                        <a:t>响应</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ct val="160000"/>
                        </a:lnSpc>
                        <a:spcAft>
                          <a:spcPts val="0"/>
                        </a:spcAft>
                      </a:pPr>
                      <a:r>
                        <a:rPr lang="zh-CN" sz="600" kern="100">
                          <a:effectLst/>
                        </a:rPr>
                        <a:t>是否能正常运行</a:t>
                      </a:r>
                      <a:endParaRPr lang="zh-CN" sz="600" kern="100">
                        <a:effectLst/>
                        <a:latin typeface="Times New Roman" panose="02020603050405020304" pitchFamily="18" charset="0"/>
                        <a:ea typeface="宋体" panose="02010600030101010101" pitchFamily="2" charset="-122"/>
                      </a:endParaRPr>
                    </a:p>
                  </a:txBody>
                  <a:tcPr marL="37631" marR="37631" marT="0" marB="0"/>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11"/>
                  </a:ext>
                </a:extLst>
              </a:tr>
              <a:tr h="208573">
                <a:tc gridSpan="2">
                  <a:txBody>
                    <a:bodyPr/>
                    <a:lstStyle/>
                    <a:p>
                      <a:pPr algn="just">
                        <a:lnSpc>
                          <a:spcPct val="160000"/>
                        </a:lnSpc>
                        <a:spcAft>
                          <a:spcPts val="0"/>
                        </a:spcAft>
                      </a:pPr>
                      <a:r>
                        <a:rPr lang="zh-CN" sz="600" kern="100" dirty="0">
                          <a:effectLst/>
                        </a:rPr>
                        <a:t>……</a:t>
                      </a:r>
                      <a:endParaRPr lang="zh-CN" sz="600" kern="100" dirty="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4">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12"/>
                  </a:ext>
                </a:extLst>
              </a:tr>
              <a:tr h="250578">
                <a:tc gridSpan="2">
                  <a:txBody>
                    <a:bodyPr/>
                    <a:lstStyle/>
                    <a:p>
                      <a:pPr algn="just">
                        <a:lnSpc>
                          <a:spcPct val="160000"/>
                        </a:lnSpc>
                        <a:spcAft>
                          <a:spcPts val="0"/>
                        </a:spcAft>
                      </a:pPr>
                      <a:r>
                        <a:rPr lang="zh-CN" sz="600" kern="100">
                          <a:effectLst/>
                        </a:rPr>
                        <a:t>压力测试内容</a:t>
                      </a:r>
                      <a:r>
                        <a:rPr lang="en-US" sz="600" kern="100">
                          <a:effectLst/>
                        </a:rPr>
                        <a:t>B</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4">
                  <a:txBody>
                    <a:bodyPr/>
                    <a:lstStyle/>
                    <a:p>
                      <a:pPr algn="just">
                        <a:lnSpc>
                          <a:spcPct val="160000"/>
                        </a:lnSpc>
                        <a:spcAft>
                          <a:spcPts val="0"/>
                        </a:spcAft>
                      </a:pPr>
                      <a:r>
                        <a:rPr lang="zh-CN" sz="600" kern="100">
                          <a:effectLst/>
                        </a:rPr>
                        <a:t>例如</a:t>
                      </a:r>
                      <a:r>
                        <a:rPr lang="en-US" sz="600" kern="100">
                          <a:effectLst/>
                        </a:rPr>
                        <a:t>10</a:t>
                      </a:r>
                      <a:r>
                        <a:rPr lang="zh-CN" sz="600" kern="100">
                          <a:effectLst/>
                        </a:rPr>
                        <a:t>个用户并发操作</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13"/>
                  </a:ext>
                </a:extLst>
              </a:tr>
              <a:tr h="208573">
                <a:tc gridSpan="2">
                  <a:txBody>
                    <a:bodyPr/>
                    <a:lstStyle/>
                    <a:p>
                      <a:pPr algn="just">
                        <a:lnSpc>
                          <a:spcPct val="160000"/>
                        </a:lnSpc>
                        <a:spcAft>
                          <a:spcPts val="0"/>
                        </a:spcAft>
                      </a:pPr>
                      <a:r>
                        <a:rPr lang="zh-CN" sz="600" kern="100">
                          <a:effectLst/>
                        </a:rPr>
                        <a:t>……</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4">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14"/>
                  </a:ext>
                </a:extLst>
              </a:tr>
              <a:tr h="208573">
                <a:tc gridSpan="2">
                  <a:txBody>
                    <a:bodyPr/>
                    <a:lstStyle/>
                    <a:p>
                      <a:pPr algn="just">
                        <a:lnSpc>
                          <a:spcPct val="160000"/>
                        </a:lnSpc>
                        <a:spcAft>
                          <a:spcPts val="0"/>
                        </a:spcAft>
                      </a:pPr>
                      <a:r>
                        <a:rPr lang="zh-CN" sz="600" kern="100">
                          <a:effectLst/>
                        </a:rPr>
                        <a:t>极限名称</a:t>
                      </a:r>
                      <a:r>
                        <a:rPr lang="en-US" sz="600" kern="100">
                          <a:effectLst/>
                        </a:rPr>
                        <a:t>B</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4">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rowSpan="4" gridSpan="2">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rowSpan="4" hMerge="1">
                  <a:txBody>
                    <a:bodyPr/>
                    <a:lstStyle/>
                    <a:p>
                      <a:endParaRPr lang="zh-CN" altLang="en-US"/>
                    </a:p>
                  </a:txBody>
                  <a:tcPr/>
                </a:tc>
                <a:tc rowSpan="4" gridSpan="2">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rowSpan="4" hMerge="1">
                  <a:txBody>
                    <a:bodyPr/>
                    <a:lstStyle/>
                    <a:p>
                      <a:endParaRPr lang="zh-CN" altLang="en-US"/>
                    </a:p>
                  </a:txBody>
                  <a:tcPr/>
                </a:tc>
                <a:extLst>
                  <a:ext uri="{0D108BD9-81ED-4DB2-BD59-A6C34878D82A}">
                    <a16:rowId xmlns:a16="http://schemas.microsoft.com/office/drawing/2014/main" val="10015"/>
                  </a:ext>
                </a:extLst>
              </a:tr>
              <a:tr h="208573">
                <a:tc gridSpan="2">
                  <a:txBody>
                    <a:bodyPr/>
                    <a:lstStyle/>
                    <a:p>
                      <a:pPr algn="just">
                        <a:lnSpc>
                          <a:spcPct val="160000"/>
                        </a:lnSpc>
                        <a:spcAft>
                          <a:spcPts val="0"/>
                        </a:spcAft>
                      </a:pPr>
                      <a:r>
                        <a:rPr lang="zh-CN" sz="600" kern="100">
                          <a:effectLst/>
                        </a:rPr>
                        <a:t>前提条件</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4">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16"/>
                  </a:ext>
                </a:extLst>
              </a:tr>
              <a:tr h="208573">
                <a:tc gridSpan="2">
                  <a:txBody>
                    <a:bodyPr/>
                    <a:lstStyle/>
                    <a:p>
                      <a:pPr algn="just">
                        <a:lnSpc>
                          <a:spcPct val="160000"/>
                        </a:lnSpc>
                        <a:spcAft>
                          <a:spcPts val="0"/>
                        </a:spcAft>
                      </a:pPr>
                      <a:r>
                        <a:rPr lang="zh-CN" sz="600" kern="100">
                          <a:effectLst/>
                        </a:rPr>
                        <a:t>输入</a:t>
                      </a:r>
                      <a:r>
                        <a:rPr lang="en-US" sz="600" kern="100">
                          <a:effectLst/>
                        </a:rPr>
                        <a:t>/</a:t>
                      </a:r>
                      <a:r>
                        <a:rPr lang="zh-CN" sz="600" kern="100">
                          <a:effectLst/>
                        </a:rPr>
                        <a:t>动作</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4">
                  <a:txBody>
                    <a:bodyPr/>
                    <a:lstStyle/>
                    <a:p>
                      <a:pPr algn="just">
                        <a:lnSpc>
                          <a:spcPct val="160000"/>
                        </a:lnSpc>
                        <a:spcAft>
                          <a:spcPts val="0"/>
                        </a:spcAft>
                      </a:pPr>
                      <a:r>
                        <a:rPr lang="zh-CN" sz="600" kern="100">
                          <a:effectLst/>
                        </a:rPr>
                        <a:t>输出</a:t>
                      </a:r>
                      <a:r>
                        <a:rPr lang="en-US" sz="600" kern="100">
                          <a:effectLst/>
                        </a:rPr>
                        <a:t>/</a:t>
                      </a:r>
                      <a:r>
                        <a:rPr lang="zh-CN" sz="600" kern="100">
                          <a:effectLst/>
                        </a:rPr>
                        <a:t>相应</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ct val="160000"/>
                        </a:lnSpc>
                        <a:spcAft>
                          <a:spcPts val="0"/>
                        </a:spcAft>
                      </a:pPr>
                      <a:r>
                        <a:rPr lang="zh-CN" sz="600" kern="100">
                          <a:effectLst/>
                        </a:rPr>
                        <a:t>是否能正常运行</a:t>
                      </a:r>
                      <a:endParaRPr lang="zh-CN" sz="600" kern="100">
                        <a:effectLst/>
                        <a:latin typeface="Times New Roman" panose="02020603050405020304" pitchFamily="18" charset="0"/>
                        <a:ea typeface="宋体" panose="02010600030101010101" pitchFamily="2" charset="-122"/>
                      </a:endParaRPr>
                    </a:p>
                  </a:txBody>
                  <a:tcPr marL="37631" marR="37631" marT="0" marB="0"/>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17"/>
                  </a:ext>
                </a:extLst>
              </a:tr>
              <a:tr h="208573">
                <a:tc gridSpan="2">
                  <a:txBody>
                    <a:bodyPr/>
                    <a:lstStyle/>
                    <a:p>
                      <a:pPr algn="just">
                        <a:lnSpc>
                          <a:spcPct val="160000"/>
                        </a:lnSpc>
                        <a:spcAft>
                          <a:spcPts val="0"/>
                        </a:spcAft>
                      </a:pPr>
                      <a:r>
                        <a:rPr lang="zh-CN" sz="600" kern="100">
                          <a:effectLst/>
                        </a:rPr>
                        <a:t>……</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4">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18"/>
                  </a:ext>
                </a:extLst>
              </a:tr>
              <a:tr h="208573">
                <a:tc gridSpan="2">
                  <a:txBody>
                    <a:bodyPr/>
                    <a:lstStyle/>
                    <a:p>
                      <a:pPr algn="just">
                        <a:lnSpc>
                          <a:spcPct val="160000"/>
                        </a:lnSpc>
                        <a:spcAft>
                          <a:spcPts val="0"/>
                        </a:spcAft>
                      </a:pPr>
                      <a:r>
                        <a:rPr lang="zh-CN" sz="600" kern="100">
                          <a:effectLst/>
                        </a:rPr>
                        <a:t>任务</a:t>
                      </a:r>
                      <a:r>
                        <a:rPr lang="en-US" sz="600" kern="100">
                          <a:effectLst/>
                        </a:rPr>
                        <a:t>A</a:t>
                      </a:r>
                      <a:r>
                        <a:rPr lang="zh-CN" sz="600" kern="100">
                          <a:effectLst/>
                        </a:rPr>
                        <a:t>描述</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5">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8" gridSpan="2">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rowSpan="8" hMerge="1">
                  <a:txBody>
                    <a:bodyPr/>
                    <a:lstStyle/>
                    <a:p>
                      <a:endParaRPr lang="zh-CN" altLang="en-US"/>
                    </a:p>
                  </a:txBody>
                  <a:tcPr/>
                </a:tc>
                <a:tc rowSpan="8" gridSpan="2">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rowSpan="8" hMerge="1">
                  <a:txBody>
                    <a:bodyPr/>
                    <a:lstStyle/>
                    <a:p>
                      <a:endParaRPr lang="zh-CN" altLang="en-US"/>
                    </a:p>
                  </a:txBody>
                  <a:tcPr/>
                </a:tc>
                <a:extLst>
                  <a:ext uri="{0D108BD9-81ED-4DB2-BD59-A6C34878D82A}">
                    <a16:rowId xmlns:a16="http://schemas.microsoft.com/office/drawing/2014/main" val="10019"/>
                  </a:ext>
                </a:extLst>
              </a:tr>
              <a:tr h="208573">
                <a:tc gridSpan="2">
                  <a:txBody>
                    <a:bodyPr/>
                    <a:lstStyle/>
                    <a:p>
                      <a:pPr algn="just">
                        <a:lnSpc>
                          <a:spcPct val="160000"/>
                        </a:lnSpc>
                        <a:spcAft>
                          <a:spcPts val="0"/>
                        </a:spcAft>
                      </a:pPr>
                      <a:r>
                        <a:rPr lang="zh-CN" sz="600" kern="100">
                          <a:effectLst/>
                        </a:rPr>
                        <a:t>持续运行时间</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5">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20"/>
                  </a:ext>
                </a:extLst>
              </a:tr>
              <a:tr h="194668">
                <a:tc gridSpan="2">
                  <a:txBody>
                    <a:bodyPr/>
                    <a:lstStyle/>
                    <a:p>
                      <a:pPr algn="just">
                        <a:lnSpc>
                          <a:spcPct val="160000"/>
                        </a:lnSpc>
                        <a:spcAft>
                          <a:spcPts val="0"/>
                        </a:spcAft>
                      </a:pPr>
                      <a:r>
                        <a:rPr lang="zh-CN" sz="600" kern="100">
                          <a:effectLst/>
                        </a:rPr>
                        <a:t>故障发生的时刻</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5">
                  <a:txBody>
                    <a:bodyPr/>
                    <a:lstStyle/>
                    <a:p>
                      <a:pPr algn="just">
                        <a:lnSpc>
                          <a:spcPct val="160000"/>
                        </a:lnSpc>
                        <a:spcAft>
                          <a:spcPts val="0"/>
                        </a:spcAft>
                      </a:pPr>
                      <a:r>
                        <a:rPr lang="zh-CN" sz="600" kern="100">
                          <a:effectLst/>
                        </a:rPr>
                        <a:t>故障描述</a:t>
                      </a:r>
                      <a:endParaRPr lang="zh-CN" sz="600" kern="100">
                        <a:effectLst/>
                        <a:latin typeface="Times New Roman" panose="02020603050405020304" pitchFamily="18" charset="0"/>
                        <a:ea typeface="宋体" panose="02010600030101010101" pitchFamily="2" charset="-122"/>
                      </a:endParaRPr>
                    </a:p>
                  </a:txBody>
                  <a:tcPr marL="37631" marR="37631"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21"/>
                  </a:ext>
                </a:extLst>
              </a:tr>
              <a:tr h="194668">
                <a:tc gridSpan="2">
                  <a:txBody>
                    <a:bodyPr/>
                    <a:lstStyle/>
                    <a:p>
                      <a:pPr algn="just">
                        <a:lnSpc>
                          <a:spcPct val="160000"/>
                        </a:lnSpc>
                        <a:spcAft>
                          <a:spcPts val="0"/>
                        </a:spcAft>
                      </a:pPr>
                      <a:r>
                        <a:rPr lang="zh-CN" sz="600" kern="100" dirty="0">
                          <a:effectLst/>
                        </a:rPr>
                        <a:t>……</a:t>
                      </a:r>
                      <a:endParaRPr lang="zh-CN" sz="600" kern="100" dirty="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5">
                  <a:txBody>
                    <a:bodyPr/>
                    <a:lstStyle/>
                    <a:p>
                      <a:pPr algn="just">
                        <a:lnSpc>
                          <a:spcPct val="160000"/>
                        </a:lnSpc>
                        <a:spcAft>
                          <a:spcPts val="0"/>
                        </a:spcAft>
                      </a:pPr>
                      <a:r>
                        <a:rPr lang="en-US" sz="600" kern="100">
                          <a:effectLst/>
                        </a:rPr>
                        <a:t> </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22"/>
                  </a:ext>
                </a:extLst>
              </a:tr>
              <a:tr h="208573">
                <a:tc gridSpan="7">
                  <a:txBody>
                    <a:bodyPr/>
                    <a:lstStyle/>
                    <a:p>
                      <a:pPr algn="ctr">
                        <a:lnSpc>
                          <a:spcPct val="160000"/>
                        </a:lnSpc>
                        <a:spcAft>
                          <a:spcPts val="0"/>
                        </a:spcAft>
                      </a:pPr>
                      <a:r>
                        <a:rPr lang="zh-CN" sz="600" kern="100">
                          <a:effectLst/>
                        </a:rPr>
                        <a:t>统计分析</a:t>
                      </a:r>
                      <a:endParaRPr lang="zh-CN" sz="600" kern="100">
                        <a:effectLst/>
                        <a:latin typeface="Times New Roman" panose="02020603050405020304" pitchFamily="18" charset="0"/>
                        <a:ea typeface="宋体" panose="02010600030101010101" pitchFamily="2" charset="-122"/>
                      </a:endParaRPr>
                    </a:p>
                  </a:txBody>
                  <a:tcPr marL="37631" marR="37631"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23"/>
                  </a:ext>
                </a:extLst>
              </a:tr>
              <a:tr h="211172">
                <a:tc gridSpan="2">
                  <a:txBody>
                    <a:bodyPr/>
                    <a:lstStyle/>
                    <a:p>
                      <a:pPr algn="just">
                        <a:spcAft>
                          <a:spcPts val="0"/>
                        </a:spcAft>
                      </a:pPr>
                      <a:r>
                        <a:rPr lang="zh-CN" sz="500" kern="100">
                          <a:effectLst/>
                        </a:rPr>
                        <a:t>任务</a:t>
                      </a:r>
                      <a:r>
                        <a:rPr lang="en-US" sz="500" kern="100">
                          <a:effectLst/>
                        </a:rPr>
                        <a:t>A</a:t>
                      </a:r>
                      <a:r>
                        <a:rPr lang="zh-CN" sz="500" kern="100">
                          <a:effectLst/>
                        </a:rPr>
                        <a:t>无故障运行的平均时间间隔</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5">
                  <a:txBody>
                    <a:bodyPr/>
                    <a:lstStyle/>
                    <a:p>
                      <a:pPr algn="just">
                        <a:lnSpc>
                          <a:spcPct val="160000"/>
                        </a:lnSpc>
                        <a:spcAft>
                          <a:spcPts val="0"/>
                        </a:spcAft>
                      </a:pPr>
                      <a:r>
                        <a:rPr lang="zh-CN" sz="600" kern="100">
                          <a:effectLst/>
                        </a:rPr>
                        <a:t>（</a:t>
                      </a:r>
                      <a:r>
                        <a:rPr lang="en-US" sz="600" kern="100">
                          <a:effectLst/>
                        </a:rPr>
                        <a:t>CPU</a:t>
                      </a:r>
                      <a:r>
                        <a:rPr lang="zh-CN" sz="600" kern="100">
                          <a:effectLst/>
                        </a:rPr>
                        <a:t>小时）</a:t>
                      </a:r>
                      <a:endParaRPr lang="zh-CN" sz="600" kern="100">
                        <a:effectLst/>
                        <a:latin typeface="Times New Roman" panose="02020603050405020304" pitchFamily="18" charset="0"/>
                        <a:ea typeface="宋体" panose="02010600030101010101" pitchFamily="2" charset="-122"/>
                      </a:endParaRPr>
                    </a:p>
                  </a:txBody>
                  <a:tcPr marL="37631" marR="37631"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24"/>
                  </a:ext>
                </a:extLst>
              </a:tr>
              <a:tr h="227403">
                <a:tc gridSpan="2">
                  <a:txBody>
                    <a:bodyPr/>
                    <a:lstStyle/>
                    <a:p>
                      <a:pPr algn="just">
                        <a:spcAft>
                          <a:spcPts val="0"/>
                        </a:spcAft>
                      </a:pPr>
                      <a:r>
                        <a:rPr lang="zh-CN" sz="500" kern="100">
                          <a:effectLst/>
                        </a:rPr>
                        <a:t>任务</a:t>
                      </a:r>
                      <a:r>
                        <a:rPr lang="en-US" sz="500" kern="100">
                          <a:effectLst/>
                        </a:rPr>
                        <a:t>A</a:t>
                      </a:r>
                      <a:r>
                        <a:rPr lang="zh-CN" sz="500" kern="100">
                          <a:effectLst/>
                        </a:rPr>
                        <a:t>无故障运行的最小时间间隔</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5">
                  <a:txBody>
                    <a:bodyPr/>
                    <a:lstStyle/>
                    <a:p>
                      <a:pPr algn="just">
                        <a:lnSpc>
                          <a:spcPct val="160000"/>
                        </a:lnSpc>
                        <a:spcAft>
                          <a:spcPts val="0"/>
                        </a:spcAft>
                      </a:pPr>
                      <a:r>
                        <a:rPr lang="zh-CN" sz="600" kern="100">
                          <a:effectLst/>
                        </a:rPr>
                        <a:t>（</a:t>
                      </a:r>
                      <a:r>
                        <a:rPr lang="en-US" sz="600" kern="100">
                          <a:effectLst/>
                        </a:rPr>
                        <a:t>CPU</a:t>
                      </a:r>
                      <a:r>
                        <a:rPr lang="zh-CN" sz="600" kern="100">
                          <a:effectLst/>
                        </a:rPr>
                        <a:t>小时）</a:t>
                      </a:r>
                      <a:endParaRPr lang="zh-CN" sz="600" kern="100">
                        <a:effectLst/>
                        <a:latin typeface="Times New Roman" panose="02020603050405020304" pitchFamily="18" charset="0"/>
                        <a:ea typeface="宋体" panose="02010600030101010101" pitchFamily="2" charset="-122"/>
                      </a:endParaRPr>
                    </a:p>
                  </a:txBody>
                  <a:tcPr marL="37631" marR="37631"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25"/>
                  </a:ext>
                </a:extLst>
              </a:tr>
              <a:tr h="211172">
                <a:tc gridSpan="2">
                  <a:txBody>
                    <a:bodyPr/>
                    <a:lstStyle/>
                    <a:p>
                      <a:pPr algn="just">
                        <a:spcAft>
                          <a:spcPts val="0"/>
                        </a:spcAft>
                      </a:pPr>
                      <a:r>
                        <a:rPr lang="zh-CN" sz="500" kern="100">
                          <a:effectLst/>
                        </a:rPr>
                        <a:t>任务</a:t>
                      </a:r>
                      <a:r>
                        <a:rPr lang="en-US" sz="500" kern="100">
                          <a:effectLst/>
                        </a:rPr>
                        <a:t>A</a:t>
                      </a:r>
                      <a:r>
                        <a:rPr lang="zh-CN" sz="500" kern="100">
                          <a:effectLst/>
                        </a:rPr>
                        <a:t>无故障运行的最大时间间隔</a:t>
                      </a:r>
                      <a:endParaRPr lang="zh-CN" sz="600" kern="100">
                        <a:effectLst/>
                        <a:latin typeface="Times New Roman" panose="02020603050405020304" pitchFamily="18" charset="0"/>
                        <a:ea typeface="宋体" panose="02010600030101010101" pitchFamily="2" charset="-122"/>
                      </a:endParaRPr>
                    </a:p>
                  </a:txBody>
                  <a:tcPr marL="37631" marR="37631" marT="0" marB="0"/>
                </a:tc>
                <a:tc hMerge="1">
                  <a:txBody>
                    <a:bodyPr/>
                    <a:lstStyle/>
                    <a:p>
                      <a:endParaRPr lang="zh-CN" altLang="en-US"/>
                    </a:p>
                  </a:txBody>
                  <a:tcPr/>
                </a:tc>
                <a:tc gridSpan="5">
                  <a:txBody>
                    <a:bodyPr/>
                    <a:lstStyle/>
                    <a:p>
                      <a:pPr algn="just">
                        <a:lnSpc>
                          <a:spcPct val="160000"/>
                        </a:lnSpc>
                        <a:spcAft>
                          <a:spcPts val="0"/>
                        </a:spcAft>
                      </a:pPr>
                      <a:r>
                        <a:rPr lang="zh-CN" sz="600" kern="100" dirty="0">
                          <a:effectLst/>
                        </a:rPr>
                        <a:t>（</a:t>
                      </a:r>
                      <a:r>
                        <a:rPr lang="en-US" sz="600" kern="100" dirty="0">
                          <a:effectLst/>
                        </a:rPr>
                        <a:t>CPU</a:t>
                      </a:r>
                      <a:r>
                        <a:rPr lang="zh-CN" sz="600" kern="100" dirty="0">
                          <a:effectLst/>
                        </a:rPr>
                        <a:t>小时）</a:t>
                      </a:r>
                      <a:endParaRPr lang="zh-CN" sz="600" kern="100" dirty="0">
                        <a:effectLst/>
                        <a:latin typeface="Times New Roman" panose="02020603050405020304" pitchFamily="18" charset="0"/>
                        <a:ea typeface="宋体" panose="02010600030101010101" pitchFamily="2" charset="-122"/>
                      </a:endParaRPr>
                    </a:p>
                  </a:txBody>
                  <a:tcPr marL="37631" marR="37631"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26"/>
                  </a:ext>
                </a:extLst>
              </a:tr>
            </a:tbl>
          </a:graphicData>
        </a:graphic>
      </p:graphicFrame>
    </p:spTree>
    <p:extLst>
      <p:ext uri="{BB962C8B-B14F-4D97-AF65-F5344CB8AC3E}">
        <p14:creationId xmlns:p14="http://schemas.microsoft.com/office/powerpoint/2010/main" val="435998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71410-206C-43C2-BE0E-30670B060D8C}"/>
              </a:ext>
            </a:extLst>
          </p:cNvPr>
          <p:cNvSpPr>
            <a:spLocks noGrp="1"/>
          </p:cNvSpPr>
          <p:nvPr>
            <p:ph type="title"/>
          </p:nvPr>
        </p:nvSpPr>
        <p:spPr>
          <a:xfrm>
            <a:off x="1163256" y="373283"/>
            <a:ext cx="9601200" cy="571500"/>
          </a:xfrm>
        </p:spPr>
        <p:txBody>
          <a:bodyPr>
            <a:normAutofit fontScale="90000"/>
          </a:bodyPr>
          <a:lstStyle/>
          <a:p>
            <a:r>
              <a:rPr lang="zh-CN" altLang="en-US" b="1" dirty="0"/>
              <a:t>测试用例设计模板</a:t>
            </a:r>
            <a:r>
              <a:rPr lang="en-US" altLang="zh-CN" b="1" dirty="0"/>
              <a:t>-</a:t>
            </a:r>
            <a:r>
              <a:rPr lang="zh-CN" altLang="en-US" b="1" dirty="0"/>
              <a:t>举例</a:t>
            </a:r>
          </a:p>
        </p:txBody>
      </p:sp>
      <p:sp>
        <p:nvSpPr>
          <p:cNvPr id="3" name="内容占位符 2">
            <a:extLst>
              <a:ext uri="{FF2B5EF4-FFF2-40B4-BE49-F238E27FC236}">
                <a16:creationId xmlns:a16="http://schemas.microsoft.com/office/drawing/2014/main" id="{AFD51C62-1B69-4156-BCEA-51CC2E559B0B}"/>
              </a:ext>
            </a:extLst>
          </p:cNvPr>
          <p:cNvSpPr>
            <a:spLocks noGrp="1"/>
          </p:cNvSpPr>
          <p:nvPr>
            <p:ph idx="1"/>
          </p:nvPr>
        </p:nvSpPr>
        <p:spPr>
          <a:xfrm>
            <a:off x="1295400" y="1135792"/>
            <a:ext cx="9601200" cy="5004262"/>
          </a:xfrm>
        </p:spPr>
        <p:txBody>
          <a:bodyPr>
            <a:normAutofit/>
          </a:bodyPr>
          <a:lstStyle/>
          <a:p>
            <a:r>
              <a:rPr lang="zh-CN" altLang="en-US" sz="2800" dirty="0"/>
              <a:t>容错能力测试用例</a:t>
            </a:r>
          </a:p>
        </p:txBody>
      </p:sp>
      <p:pic>
        <p:nvPicPr>
          <p:cNvPr id="4" name="图片 3">
            <a:extLst>
              <a:ext uri="{FF2B5EF4-FFF2-40B4-BE49-F238E27FC236}">
                <a16:creationId xmlns:a16="http://schemas.microsoft.com/office/drawing/2014/main" id="{DA68CB84-4DE8-428F-8F24-1CCED898BF80}"/>
              </a:ext>
            </a:extLst>
          </p:cNvPr>
          <p:cNvPicPr>
            <a:picLocks noChangeAspect="1"/>
          </p:cNvPicPr>
          <p:nvPr/>
        </p:nvPicPr>
        <p:blipFill>
          <a:blip r:embed="rId2"/>
          <a:stretch>
            <a:fillRect/>
          </a:stretch>
        </p:blipFill>
        <p:spPr>
          <a:xfrm>
            <a:off x="1890875" y="1998425"/>
            <a:ext cx="9406988" cy="4036053"/>
          </a:xfrm>
          <a:prstGeom prst="rect">
            <a:avLst/>
          </a:prstGeom>
        </p:spPr>
      </p:pic>
    </p:spTree>
    <p:extLst>
      <p:ext uri="{BB962C8B-B14F-4D97-AF65-F5344CB8AC3E}">
        <p14:creationId xmlns:p14="http://schemas.microsoft.com/office/powerpoint/2010/main" val="1283034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71410-206C-43C2-BE0E-30670B060D8C}"/>
              </a:ext>
            </a:extLst>
          </p:cNvPr>
          <p:cNvSpPr>
            <a:spLocks noGrp="1"/>
          </p:cNvSpPr>
          <p:nvPr>
            <p:ph type="title"/>
          </p:nvPr>
        </p:nvSpPr>
        <p:spPr>
          <a:xfrm>
            <a:off x="1157468" y="274898"/>
            <a:ext cx="9601200" cy="571500"/>
          </a:xfrm>
        </p:spPr>
        <p:txBody>
          <a:bodyPr>
            <a:normAutofit fontScale="90000"/>
          </a:bodyPr>
          <a:lstStyle/>
          <a:p>
            <a:r>
              <a:rPr lang="zh-CN" altLang="en-US" b="1" dirty="0"/>
              <a:t>测试用例设计模板</a:t>
            </a:r>
            <a:r>
              <a:rPr lang="en-US" altLang="zh-CN" b="1" dirty="0"/>
              <a:t>-</a:t>
            </a:r>
            <a:r>
              <a:rPr lang="zh-CN" altLang="en-US" b="1" dirty="0"/>
              <a:t>举例</a:t>
            </a:r>
          </a:p>
        </p:txBody>
      </p:sp>
      <p:sp>
        <p:nvSpPr>
          <p:cNvPr id="3" name="内容占位符 2">
            <a:extLst>
              <a:ext uri="{FF2B5EF4-FFF2-40B4-BE49-F238E27FC236}">
                <a16:creationId xmlns:a16="http://schemas.microsoft.com/office/drawing/2014/main" id="{AFD51C62-1B69-4156-BCEA-51CC2E559B0B}"/>
              </a:ext>
            </a:extLst>
          </p:cNvPr>
          <p:cNvSpPr>
            <a:spLocks noGrp="1"/>
          </p:cNvSpPr>
          <p:nvPr>
            <p:ph idx="1"/>
          </p:nvPr>
        </p:nvSpPr>
        <p:spPr>
          <a:xfrm>
            <a:off x="1295400" y="1043194"/>
            <a:ext cx="9601200" cy="5004262"/>
          </a:xfrm>
        </p:spPr>
        <p:txBody>
          <a:bodyPr>
            <a:normAutofit/>
          </a:bodyPr>
          <a:lstStyle/>
          <a:p>
            <a:r>
              <a:rPr lang="zh-CN" altLang="en-US" sz="2800" dirty="0"/>
              <a:t>恢复能力测试用例</a:t>
            </a:r>
          </a:p>
        </p:txBody>
      </p:sp>
      <p:pic>
        <p:nvPicPr>
          <p:cNvPr id="4" name="图片 3">
            <a:extLst>
              <a:ext uri="{FF2B5EF4-FFF2-40B4-BE49-F238E27FC236}">
                <a16:creationId xmlns:a16="http://schemas.microsoft.com/office/drawing/2014/main" id="{6AEBF4D2-BF95-46D1-989F-75B2BB5C0F7E}"/>
              </a:ext>
            </a:extLst>
          </p:cNvPr>
          <p:cNvPicPr>
            <a:picLocks noChangeAspect="1"/>
          </p:cNvPicPr>
          <p:nvPr/>
        </p:nvPicPr>
        <p:blipFill>
          <a:blip r:embed="rId2"/>
          <a:stretch>
            <a:fillRect/>
          </a:stretch>
        </p:blipFill>
        <p:spPr>
          <a:xfrm>
            <a:off x="1822576" y="1918456"/>
            <a:ext cx="9150224" cy="4505204"/>
          </a:xfrm>
          <a:prstGeom prst="rect">
            <a:avLst/>
          </a:prstGeom>
        </p:spPr>
      </p:pic>
    </p:spTree>
    <p:extLst>
      <p:ext uri="{BB962C8B-B14F-4D97-AF65-F5344CB8AC3E}">
        <p14:creationId xmlns:p14="http://schemas.microsoft.com/office/powerpoint/2010/main" val="3638489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71410-206C-43C2-BE0E-30670B060D8C}"/>
              </a:ext>
            </a:extLst>
          </p:cNvPr>
          <p:cNvSpPr>
            <a:spLocks noGrp="1"/>
          </p:cNvSpPr>
          <p:nvPr>
            <p:ph type="title"/>
          </p:nvPr>
        </p:nvSpPr>
        <p:spPr>
          <a:xfrm>
            <a:off x="1250065" y="232196"/>
            <a:ext cx="9601200" cy="571500"/>
          </a:xfrm>
        </p:spPr>
        <p:txBody>
          <a:bodyPr>
            <a:normAutofit fontScale="90000"/>
          </a:bodyPr>
          <a:lstStyle/>
          <a:p>
            <a:r>
              <a:rPr lang="zh-CN" altLang="en-US" b="1" dirty="0"/>
              <a:t>测试用例设计模板</a:t>
            </a:r>
            <a:r>
              <a:rPr lang="en-US" altLang="zh-CN" b="1" dirty="0"/>
              <a:t>-</a:t>
            </a:r>
            <a:r>
              <a:rPr lang="zh-CN" altLang="en-US" b="1" dirty="0"/>
              <a:t>举例</a:t>
            </a:r>
          </a:p>
        </p:txBody>
      </p:sp>
      <p:sp>
        <p:nvSpPr>
          <p:cNvPr id="3" name="内容占位符 2">
            <a:extLst>
              <a:ext uri="{FF2B5EF4-FFF2-40B4-BE49-F238E27FC236}">
                <a16:creationId xmlns:a16="http://schemas.microsoft.com/office/drawing/2014/main" id="{AFD51C62-1B69-4156-BCEA-51CC2E559B0B}"/>
              </a:ext>
            </a:extLst>
          </p:cNvPr>
          <p:cNvSpPr>
            <a:spLocks noGrp="1"/>
          </p:cNvSpPr>
          <p:nvPr>
            <p:ph idx="1"/>
          </p:nvPr>
        </p:nvSpPr>
        <p:spPr>
          <a:xfrm>
            <a:off x="1295400" y="926869"/>
            <a:ext cx="9601200" cy="5004262"/>
          </a:xfrm>
        </p:spPr>
        <p:txBody>
          <a:bodyPr>
            <a:normAutofit/>
          </a:bodyPr>
          <a:lstStyle/>
          <a:p>
            <a:r>
              <a:rPr lang="zh-CN" altLang="en-US" sz="2800" dirty="0"/>
              <a:t>接口测试用例</a:t>
            </a:r>
          </a:p>
        </p:txBody>
      </p:sp>
      <p:pic>
        <p:nvPicPr>
          <p:cNvPr id="4" name="图片 3">
            <a:extLst>
              <a:ext uri="{FF2B5EF4-FFF2-40B4-BE49-F238E27FC236}">
                <a16:creationId xmlns:a16="http://schemas.microsoft.com/office/drawing/2014/main" id="{6FADDCE5-F5EB-4365-9472-4D79F91F6943}"/>
              </a:ext>
            </a:extLst>
          </p:cNvPr>
          <p:cNvPicPr>
            <a:picLocks noChangeAspect="1"/>
          </p:cNvPicPr>
          <p:nvPr/>
        </p:nvPicPr>
        <p:blipFill>
          <a:blip r:embed="rId2"/>
          <a:stretch>
            <a:fillRect/>
          </a:stretch>
        </p:blipFill>
        <p:spPr>
          <a:xfrm>
            <a:off x="3699992" y="1513486"/>
            <a:ext cx="7272808" cy="5112318"/>
          </a:xfrm>
          <a:prstGeom prst="rect">
            <a:avLst/>
          </a:prstGeom>
        </p:spPr>
      </p:pic>
    </p:spTree>
    <p:extLst>
      <p:ext uri="{BB962C8B-B14F-4D97-AF65-F5344CB8AC3E}">
        <p14:creationId xmlns:p14="http://schemas.microsoft.com/office/powerpoint/2010/main" val="3061858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71410-206C-43C2-BE0E-30670B060D8C}"/>
              </a:ext>
            </a:extLst>
          </p:cNvPr>
          <p:cNvSpPr>
            <a:spLocks noGrp="1"/>
          </p:cNvSpPr>
          <p:nvPr>
            <p:ph type="title"/>
          </p:nvPr>
        </p:nvSpPr>
        <p:spPr>
          <a:xfrm>
            <a:off x="1099595" y="286473"/>
            <a:ext cx="9601200" cy="571500"/>
          </a:xfrm>
        </p:spPr>
        <p:txBody>
          <a:bodyPr>
            <a:normAutofit fontScale="90000"/>
          </a:bodyPr>
          <a:lstStyle/>
          <a:p>
            <a:r>
              <a:rPr lang="zh-CN" altLang="en-US" b="1" dirty="0"/>
              <a:t>测试用例设计模板</a:t>
            </a:r>
            <a:r>
              <a:rPr lang="en-US" altLang="zh-CN" b="1" dirty="0"/>
              <a:t>-</a:t>
            </a:r>
            <a:r>
              <a:rPr lang="zh-CN" altLang="en-US" b="1" dirty="0"/>
              <a:t>举例</a:t>
            </a:r>
          </a:p>
        </p:txBody>
      </p:sp>
      <p:sp>
        <p:nvSpPr>
          <p:cNvPr id="3" name="内容占位符 2">
            <a:extLst>
              <a:ext uri="{FF2B5EF4-FFF2-40B4-BE49-F238E27FC236}">
                <a16:creationId xmlns:a16="http://schemas.microsoft.com/office/drawing/2014/main" id="{AFD51C62-1B69-4156-BCEA-51CC2E559B0B}"/>
              </a:ext>
            </a:extLst>
          </p:cNvPr>
          <p:cNvSpPr>
            <a:spLocks noGrp="1"/>
          </p:cNvSpPr>
          <p:nvPr>
            <p:ph idx="1"/>
          </p:nvPr>
        </p:nvSpPr>
        <p:spPr>
          <a:xfrm>
            <a:off x="1267428" y="1038765"/>
            <a:ext cx="9705372" cy="5303846"/>
          </a:xfrm>
        </p:spPr>
        <p:txBody>
          <a:bodyPr>
            <a:normAutofit/>
          </a:bodyPr>
          <a:lstStyle/>
          <a:p>
            <a:r>
              <a:rPr lang="zh-CN" altLang="en-US" sz="2800" dirty="0"/>
              <a:t>需求测试用例</a:t>
            </a:r>
          </a:p>
        </p:txBody>
      </p:sp>
      <p:pic>
        <p:nvPicPr>
          <p:cNvPr id="4" name="图片 3">
            <a:extLst>
              <a:ext uri="{FF2B5EF4-FFF2-40B4-BE49-F238E27FC236}">
                <a16:creationId xmlns:a16="http://schemas.microsoft.com/office/drawing/2014/main" id="{280E1E3B-2B9D-4C7A-8D24-CDB7822678A5}"/>
              </a:ext>
            </a:extLst>
          </p:cNvPr>
          <p:cNvPicPr>
            <a:picLocks noChangeAspect="1"/>
          </p:cNvPicPr>
          <p:nvPr/>
        </p:nvPicPr>
        <p:blipFill>
          <a:blip r:embed="rId2"/>
          <a:stretch>
            <a:fillRect/>
          </a:stretch>
        </p:blipFill>
        <p:spPr>
          <a:xfrm>
            <a:off x="2373258" y="2074819"/>
            <a:ext cx="8184820" cy="3744416"/>
          </a:xfrm>
          <a:prstGeom prst="rect">
            <a:avLst/>
          </a:prstGeom>
        </p:spPr>
      </p:pic>
    </p:spTree>
    <p:extLst>
      <p:ext uri="{BB962C8B-B14F-4D97-AF65-F5344CB8AC3E}">
        <p14:creationId xmlns:p14="http://schemas.microsoft.com/office/powerpoint/2010/main" val="1360564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71410-206C-43C2-BE0E-30670B060D8C}"/>
              </a:ext>
            </a:extLst>
          </p:cNvPr>
          <p:cNvSpPr>
            <a:spLocks noGrp="1"/>
          </p:cNvSpPr>
          <p:nvPr>
            <p:ph type="title"/>
          </p:nvPr>
        </p:nvSpPr>
        <p:spPr>
          <a:xfrm>
            <a:off x="1180618" y="229639"/>
            <a:ext cx="9601200" cy="571500"/>
          </a:xfrm>
        </p:spPr>
        <p:txBody>
          <a:bodyPr>
            <a:normAutofit fontScale="90000"/>
          </a:bodyPr>
          <a:lstStyle/>
          <a:p>
            <a:r>
              <a:rPr lang="zh-CN" altLang="en-US" b="1" dirty="0"/>
              <a:t>测试用例设计模板</a:t>
            </a:r>
            <a:r>
              <a:rPr lang="en-US" altLang="zh-CN" b="1" dirty="0"/>
              <a:t>-</a:t>
            </a:r>
            <a:r>
              <a:rPr lang="zh-CN" altLang="en-US" b="1" dirty="0"/>
              <a:t>举例</a:t>
            </a:r>
          </a:p>
        </p:txBody>
      </p:sp>
      <p:sp>
        <p:nvSpPr>
          <p:cNvPr id="3" name="内容占位符 2">
            <a:extLst>
              <a:ext uri="{FF2B5EF4-FFF2-40B4-BE49-F238E27FC236}">
                <a16:creationId xmlns:a16="http://schemas.microsoft.com/office/drawing/2014/main" id="{AFD51C62-1B69-4156-BCEA-51CC2E559B0B}"/>
              </a:ext>
            </a:extLst>
          </p:cNvPr>
          <p:cNvSpPr>
            <a:spLocks noGrp="1"/>
          </p:cNvSpPr>
          <p:nvPr>
            <p:ph idx="1"/>
          </p:nvPr>
        </p:nvSpPr>
        <p:spPr>
          <a:xfrm>
            <a:off x="1244278" y="925975"/>
            <a:ext cx="9728522" cy="5416636"/>
          </a:xfrm>
        </p:spPr>
        <p:txBody>
          <a:bodyPr>
            <a:normAutofit/>
          </a:bodyPr>
          <a:lstStyle/>
          <a:p>
            <a:r>
              <a:rPr lang="zh-CN" altLang="en-US" sz="2800" dirty="0"/>
              <a:t>路径 测试的测试用例</a:t>
            </a:r>
          </a:p>
        </p:txBody>
      </p:sp>
      <p:pic>
        <p:nvPicPr>
          <p:cNvPr id="4" name="图片 3">
            <a:extLst>
              <a:ext uri="{FF2B5EF4-FFF2-40B4-BE49-F238E27FC236}">
                <a16:creationId xmlns:a16="http://schemas.microsoft.com/office/drawing/2014/main" id="{8D0C49FA-82E3-4B9D-A49B-854895B28531}"/>
              </a:ext>
            </a:extLst>
          </p:cNvPr>
          <p:cNvPicPr>
            <a:picLocks noChangeAspect="1"/>
          </p:cNvPicPr>
          <p:nvPr/>
        </p:nvPicPr>
        <p:blipFill>
          <a:blip r:embed="rId2"/>
          <a:stretch>
            <a:fillRect/>
          </a:stretch>
        </p:blipFill>
        <p:spPr>
          <a:xfrm>
            <a:off x="3715527" y="2011734"/>
            <a:ext cx="6161655" cy="4623839"/>
          </a:xfrm>
          <a:prstGeom prst="rect">
            <a:avLst/>
          </a:prstGeom>
        </p:spPr>
      </p:pic>
    </p:spTree>
    <p:extLst>
      <p:ext uri="{BB962C8B-B14F-4D97-AF65-F5344CB8AC3E}">
        <p14:creationId xmlns:p14="http://schemas.microsoft.com/office/powerpoint/2010/main" val="30224458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71410-206C-43C2-BE0E-30670B060D8C}"/>
              </a:ext>
            </a:extLst>
          </p:cNvPr>
          <p:cNvSpPr>
            <a:spLocks noGrp="1"/>
          </p:cNvSpPr>
          <p:nvPr>
            <p:ph type="title"/>
          </p:nvPr>
        </p:nvSpPr>
        <p:spPr>
          <a:xfrm>
            <a:off x="1221130" y="280686"/>
            <a:ext cx="9601200" cy="571500"/>
          </a:xfrm>
        </p:spPr>
        <p:txBody>
          <a:bodyPr>
            <a:normAutofit fontScale="90000"/>
          </a:bodyPr>
          <a:lstStyle/>
          <a:p>
            <a:r>
              <a:rPr lang="zh-CN" altLang="en-US" b="1" dirty="0"/>
              <a:t>测试用例设计模板</a:t>
            </a:r>
            <a:r>
              <a:rPr lang="en-US" altLang="zh-CN" b="1" dirty="0"/>
              <a:t>-</a:t>
            </a:r>
            <a:r>
              <a:rPr lang="zh-CN" altLang="en-US" b="1" dirty="0"/>
              <a:t>举例</a:t>
            </a:r>
          </a:p>
        </p:txBody>
      </p:sp>
      <p:sp>
        <p:nvSpPr>
          <p:cNvPr id="3" name="内容占位符 2">
            <a:extLst>
              <a:ext uri="{FF2B5EF4-FFF2-40B4-BE49-F238E27FC236}">
                <a16:creationId xmlns:a16="http://schemas.microsoft.com/office/drawing/2014/main" id="{AFD51C62-1B69-4156-BCEA-51CC2E559B0B}"/>
              </a:ext>
            </a:extLst>
          </p:cNvPr>
          <p:cNvSpPr>
            <a:spLocks noGrp="1"/>
          </p:cNvSpPr>
          <p:nvPr>
            <p:ph idx="1"/>
          </p:nvPr>
        </p:nvSpPr>
        <p:spPr>
          <a:xfrm>
            <a:off x="1307939" y="1064871"/>
            <a:ext cx="9664861" cy="5277740"/>
          </a:xfrm>
        </p:spPr>
        <p:txBody>
          <a:bodyPr>
            <a:normAutofit/>
          </a:bodyPr>
          <a:lstStyle/>
          <a:p>
            <a:r>
              <a:rPr lang="zh-CN" altLang="en-US" sz="2800" dirty="0"/>
              <a:t>信息安全测试用例</a:t>
            </a:r>
          </a:p>
        </p:txBody>
      </p:sp>
      <p:pic>
        <p:nvPicPr>
          <p:cNvPr id="4" name="图片 3">
            <a:extLst>
              <a:ext uri="{FF2B5EF4-FFF2-40B4-BE49-F238E27FC236}">
                <a16:creationId xmlns:a16="http://schemas.microsoft.com/office/drawing/2014/main" id="{0B937B51-1A66-4E20-B8D0-D45445E4A946}"/>
              </a:ext>
            </a:extLst>
          </p:cNvPr>
          <p:cNvPicPr>
            <a:picLocks noChangeAspect="1"/>
          </p:cNvPicPr>
          <p:nvPr/>
        </p:nvPicPr>
        <p:blipFill>
          <a:blip r:embed="rId2"/>
          <a:stretch>
            <a:fillRect/>
          </a:stretch>
        </p:blipFill>
        <p:spPr>
          <a:xfrm>
            <a:off x="3320527" y="1847876"/>
            <a:ext cx="6984776" cy="4494735"/>
          </a:xfrm>
          <a:prstGeom prst="rect">
            <a:avLst/>
          </a:prstGeom>
        </p:spPr>
      </p:pic>
    </p:spTree>
    <p:extLst>
      <p:ext uri="{BB962C8B-B14F-4D97-AF65-F5344CB8AC3E}">
        <p14:creationId xmlns:p14="http://schemas.microsoft.com/office/powerpoint/2010/main" val="3229951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71410-206C-43C2-BE0E-30670B060D8C}"/>
              </a:ext>
            </a:extLst>
          </p:cNvPr>
          <p:cNvSpPr>
            <a:spLocks noGrp="1"/>
          </p:cNvSpPr>
          <p:nvPr>
            <p:ph type="title"/>
          </p:nvPr>
        </p:nvSpPr>
        <p:spPr>
          <a:xfrm>
            <a:off x="1076446" y="185066"/>
            <a:ext cx="9601200" cy="571500"/>
          </a:xfrm>
        </p:spPr>
        <p:txBody>
          <a:bodyPr>
            <a:normAutofit fontScale="90000"/>
          </a:bodyPr>
          <a:lstStyle/>
          <a:p>
            <a:r>
              <a:rPr lang="zh-CN" altLang="en-US" b="1" dirty="0"/>
              <a:t>测试用例设计模板</a:t>
            </a:r>
            <a:r>
              <a:rPr lang="en-US" altLang="zh-CN" b="1" dirty="0"/>
              <a:t>-</a:t>
            </a:r>
            <a:r>
              <a:rPr lang="zh-CN" altLang="en-US" b="1" dirty="0"/>
              <a:t>举例</a:t>
            </a:r>
          </a:p>
        </p:txBody>
      </p:sp>
      <p:sp>
        <p:nvSpPr>
          <p:cNvPr id="3" name="内容占位符 2">
            <a:extLst>
              <a:ext uri="{FF2B5EF4-FFF2-40B4-BE49-F238E27FC236}">
                <a16:creationId xmlns:a16="http://schemas.microsoft.com/office/drawing/2014/main" id="{AFD51C62-1B69-4156-BCEA-51CC2E559B0B}"/>
              </a:ext>
            </a:extLst>
          </p:cNvPr>
          <p:cNvSpPr>
            <a:spLocks noGrp="1"/>
          </p:cNvSpPr>
          <p:nvPr>
            <p:ph idx="1"/>
          </p:nvPr>
        </p:nvSpPr>
        <p:spPr>
          <a:xfrm>
            <a:off x="1192192" y="885463"/>
            <a:ext cx="9780608" cy="5457148"/>
          </a:xfrm>
        </p:spPr>
        <p:txBody>
          <a:bodyPr>
            <a:normAutofit/>
          </a:bodyPr>
          <a:lstStyle/>
          <a:p>
            <a:r>
              <a:rPr lang="zh-CN" altLang="en-US" sz="2800" dirty="0"/>
              <a:t>界面测试用例</a:t>
            </a:r>
          </a:p>
        </p:txBody>
      </p:sp>
      <p:pic>
        <p:nvPicPr>
          <p:cNvPr id="4" name="Picture 4">
            <a:extLst>
              <a:ext uri="{FF2B5EF4-FFF2-40B4-BE49-F238E27FC236}">
                <a16:creationId xmlns:a16="http://schemas.microsoft.com/office/drawing/2014/main" id="{E17A54D4-BE5F-4C45-9041-C59863635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314966" y="1152994"/>
            <a:ext cx="7525935" cy="557781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573296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42B6BF3-2176-49A6-A380-DA0200DFA84A}"/>
              </a:ext>
            </a:extLst>
          </p:cNvPr>
          <p:cNvSpPr>
            <a:spLocks noGrp="1"/>
          </p:cNvSpPr>
          <p:nvPr>
            <p:ph type="title"/>
          </p:nvPr>
        </p:nvSpPr>
        <p:spPr/>
        <p:txBody>
          <a:bodyPr/>
          <a:lstStyle/>
          <a:p>
            <a:r>
              <a:rPr lang="zh-CN" altLang="en-US" dirty="0"/>
              <a:t>测试报告</a:t>
            </a:r>
          </a:p>
        </p:txBody>
      </p:sp>
    </p:spTree>
    <p:extLst>
      <p:ext uri="{BB962C8B-B14F-4D97-AF65-F5344CB8AC3E}">
        <p14:creationId xmlns:p14="http://schemas.microsoft.com/office/powerpoint/2010/main" val="1762114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a:extLst>
              <a:ext uri="{FF2B5EF4-FFF2-40B4-BE49-F238E27FC236}">
                <a16:creationId xmlns:a16="http://schemas.microsoft.com/office/drawing/2014/main" id="{796E3D4B-4614-4F3A-B959-F5F76940CA31}"/>
              </a:ext>
            </a:extLst>
          </p:cNvPr>
          <p:cNvSpPr>
            <a:spLocks noGrp="1"/>
          </p:cNvSpPr>
          <p:nvPr>
            <p:ph type="title"/>
          </p:nvPr>
        </p:nvSpPr>
        <p:spPr>
          <a:xfrm>
            <a:off x="989635" y="130215"/>
            <a:ext cx="9601200" cy="571500"/>
          </a:xfrm>
        </p:spPr>
        <p:txBody>
          <a:bodyPr>
            <a:normAutofit fontScale="90000"/>
          </a:bodyPr>
          <a:lstStyle/>
          <a:p>
            <a:r>
              <a:rPr lang="zh-CN" altLang="en-US" b="1" dirty="0"/>
              <a:t>软件测试过程</a:t>
            </a:r>
          </a:p>
        </p:txBody>
      </p:sp>
      <p:sp>
        <p:nvSpPr>
          <p:cNvPr id="12" name="内容占位符 11">
            <a:extLst>
              <a:ext uri="{FF2B5EF4-FFF2-40B4-BE49-F238E27FC236}">
                <a16:creationId xmlns:a16="http://schemas.microsoft.com/office/drawing/2014/main" id="{8A5A102D-42C8-4673-B295-44D3B8D2531C}"/>
              </a:ext>
            </a:extLst>
          </p:cNvPr>
          <p:cNvSpPr>
            <a:spLocks noGrp="1"/>
          </p:cNvSpPr>
          <p:nvPr>
            <p:ph idx="1"/>
          </p:nvPr>
        </p:nvSpPr>
        <p:spPr>
          <a:xfrm>
            <a:off x="989635" y="1996633"/>
            <a:ext cx="11048036" cy="4380701"/>
          </a:xfrm>
        </p:spPr>
        <p:txBody>
          <a:bodyPr/>
          <a:lstStyle/>
          <a:p>
            <a:r>
              <a:rPr lang="zh-CN" altLang="en-US" sz="2400" dirty="0"/>
              <a:t>工作的输入是：软件测试任务书（或合同）和被测软件的需求规格说明。他们是开展软件测试计划的基础和依据</a:t>
            </a:r>
          </a:p>
          <a:p>
            <a:r>
              <a:rPr lang="zh-CN" altLang="en-US" sz="2400" dirty="0"/>
              <a:t>测试的计划与控制是整个测试过程中最重要的阶段，它为实现可管理且高质量的测试过程提供基础。这个阶段需要完成的工作内容是：拟定测试计划，论证那些在开发过程难于管理和控制的因素，明确软件产品的最重要部分</a:t>
            </a:r>
            <a:endParaRPr lang="en-US" altLang="zh-CN" sz="2400" dirty="0"/>
          </a:p>
          <a:p>
            <a:r>
              <a:rPr lang="zh-CN" altLang="en-US" sz="2400" dirty="0"/>
              <a:t>工作的输出：软件测试计划。</a:t>
            </a:r>
          </a:p>
          <a:p>
            <a:pPr lvl="1"/>
            <a:r>
              <a:rPr lang="zh-CN" altLang="en-US" sz="2400" i="0" dirty="0"/>
              <a:t>软件测试任务书（或合同）和被测软件的需求规格说明，他们是开展软件测试计划的基础和依据。</a:t>
            </a:r>
          </a:p>
          <a:p>
            <a:endParaRPr lang="zh-CN" altLang="en-US" dirty="0"/>
          </a:p>
          <a:p>
            <a:endParaRPr lang="zh-CN" altLang="en-US" dirty="0"/>
          </a:p>
        </p:txBody>
      </p:sp>
      <p:graphicFrame>
        <p:nvGraphicFramePr>
          <p:cNvPr id="2" name="内容占位符 6">
            <a:extLst>
              <a:ext uri="{FF2B5EF4-FFF2-40B4-BE49-F238E27FC236}">
                <a16:creationId xmlns:a16="http://schemas.microsoft.com/office/drawing/2014/main" id="{78E833DD-33F4-AC67-E56D-1C20E6409A72}"/>
              </a:ext>
            </a:extLst>
          </p:cNvPr>
          <p:cNvGraphicFramePr>
            <a:graphicFrameLocks/>
          </p:cNvGraphicFramePr>
          <p:nvPr>
            <p:extLst>
              <p:ext uri="{D42A27DB-BD31-4B8C-83A1-F6EECF244321}">
                <p14:modId xmlns:p14="http://schemas.microsoft.com/office/powerpoint/2010/main" val="1584916908"/>
              </p:ext>
            </p:extLst>
          </p:nvPr>
        </p:nvGraphicFramePr>
        <p:xfrm>
          <a:off x="1012785" y="846340"/>
          <a:ext cx="10336192" cy="901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45517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67A96-0994-4801-A365-42712A19AF82}"/>
              </a:ext>
            </a:extLst>
          </p:cNvPr>
          <p:cNvSpPr>
            <a:spLocks noGrp="1"/>
          </p:cNvSpPr>
          <p:nvPr>
            <p:ph type="title"/>
          </p:nvPr>
        </p:nvSpPr>
        <p:spPr>
          <a:xfrm>
            <a:off x="1088021" y="344347"/>
            <a:ext cx="9601200" cy="571500"/>
          </a:xfrm>
        </p:spPr>
        <p:txBody>
          <a:bodyPr>
            <a:normAutofit fontScale="90000"/>
          </a:bodyPr>
          <a:lstStyle/>
          <a:p>
            <a:r>
              <a:rPr lang="zh-CN" altLang="en-US" b="1" dirty="0"/>
              <a:t>概述</a:t>
            </a:r>
          </a:p>
        </p:txBody>
      </p:sp>
      <p:sp>
        <p:nvSpPr>
          <p:cNvPr id="3" name="内容占位符 2">
            <a:extLst>
              <a:ext uri="{FF2B5EF4-FFF2-40B4-BE49-F238E27FC236}">
                <a16:creationId xmlns:a16="http://schemas.microsoft.com/office/drawing/2014/main" id="{7BFF0E99-3525-4098-870C-6491BE6E9CD1}"/>
              </a:ext>
            </a:extLst>
          </p:cNvPr>
          <p:cNvSpPr>
            <a:spLocks noGrp="1"/>
          </p:cNvSpPr>
          <p:nvPr>
            <p:ph idx="1"/>
          </p:nvPr>
        </p:nvSpPr>
        <p:spPr>
          <a:xfrm>
            <a:off x="1088021" y="1093808"/>
            <a:ext cx="10822328" cy="5248803"/>
          </a:xfrm>
        </p:spPr>
        <p:txBody>
          <a:bodyPr>
            <a:normAutofit/>
          </a:bodyPr>
          <a:lstStyle/>
          <a:p>
            <a:r>
              <a:rPr lang="zh-CN" altLang="en-US" sz="2800" dirty="0"/>
              <a:t>测试报告是把测试的过程和结果写成文档，并对发现的问题和缺陷进行分析，为纠正软件的存在的质量问题提供依据，同时为软件验收和交付打下基础。</a:t>
            </a:r>
          </a:p>
          <a:p>
            <a:r>
              <a:rPr lang="zh-CN" altLang="en-US" sz="2800" dirty="0"/>
              <a:t>测试报告是测试阶段最后的文档产出物，”优秀的测试人员”应该具备良好的文档编写能力，一份详细的测试报告包含足够的信息，包括产品质量和测试过程的评价，测试报告基于测试中的数据采集以及对最终的测试结果分析</a:t>
            </a:r>
          </a:p>
        </p:txBody>
      </p:sp>
    </p:spTree>
    <p:extLst>
      <p:ext uri="{BB962C8B-B14F-4D97-AF65-F5344CB8AC3E}">
        <p14:creationId xmlns:p14="http://schemas.microsoft.com/office/powerpoint/2010/main" val="1349770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CFB73-7557-4557-A0C9-AAA2008BFCC9}"/>
              </a:ext>
            </a:extLst>
          </p:cNvPr>
          <p:cNvSpPr>
            <a:spLocks noGrp="1"/>
          </p:cNvSpPr>
          <p:nvPr>
            <p:ph type="title"/>
          </p:nvPr>
        </p:nvSpPr>
        <p:spPr>
          <a:xfrm>
            <a:off x="1111170" y="229639"/>
            <a:ext cx="9601200" cy="571500"/>
          </a:xfrm>
        </p:spPr>
        <p:txBody>
          <a:bodyPr>
            <a:normAutofit fontScale="90000"/>
          </a:bodyPr>
          <a:lstStyle/>
          <a:p>
            <a:r>
              <a:rPr lang="zh-CN" altLang="en-US" b="1" dirty="0"/>
              <a:t>测试报告</a:t>
            </a:r>
            <a:r>
              <a:rPr lang="en-US" altLang="zh-CN" b="1" dirty="0"/>
              <a:t>-</a:t>
            </a:r>
            <a:r>
              <a:rPr lang="zh-CN" altLang="en-US" b="1" dirty="0"/>
              <a:t>首页</a:t>
            </a:r>
          </a:p>
        </p:txBody>
      </p:sp>
      <p:sp>
        <p:nvSpPr>
          <p:cNvPr id="3" name="内容占位符 2">
            <a:extLst>
              <a:ext uri="{FF2B5EF4-FFF2-40B4-BE49-F238E27FC236}">
                <a16:creationId xmlns:a16="http://schemas.microsoft.com/office/drawing/2014/main" id="{5B71E9DC-BFA3-4628-A172-B9208C24D982}"/>
              </a:ext>
            </a:extLst>
          </p:cNvPr>
          <p:cNvSpPr>
            <a:spLocks noGrp="1"/>
          </p:cNvSpPr>
          <p:nvPr>
            <p:ph idx="1"/>
          </p:nvPr>
        </p:nvSpPr>
        <p:spPr>
          <a:xfrm>
            <a:off x="1111170" y="1180618"/>
            <a:ext cx="9861630" cy="5161993"/>
          </a:xfrm>
        </p:spPr>
        <p:txBody>
          <a:bodyPr/>
          <a:lstStyle/>
          <a:p>
            <a:r>
              <a:rPr lang="zh-CN" altLang="en-US" sz="2800" dirty="0"/>
              <a:t>报告名称（软件名称</a:t>
            </a:r>
            <a:r>
              <a:rPr lang="en-US" altLang="zh-CN" sz="2800" dirty="0"/>
              <a:t>+</a:t>
            </a:r>
            <a:r>
              <a:rPr lang="zh-CN" altLang="en-US" sz="2800" dirty="0"/>
              <a:t>版本号</a:t>
            </a:r>
            <a:r>
              <a:rPr lang="en-US" altLang="zh-CN" sz="2800" dirty="0"/>
              <a:t>+XX</a:t>
            </a:r>
            <a:r>
              <a:rPr lang="zh-CN" altLang="en-US" sz="2800" dirty="0"/>
              <a:t>测试报告）</a:t>
            </a:r>
          </a:p>
          <a:p>
            <a:r>
              <a:rPr lang="zh-CN" altLang="en-US" sz="2800" dirty="0"/>
              <a:t>报告委托方，报告责任方，报告日期等</a:t>
            </a:r>
          </a:p>
          <a:p>
            <a:r>
              <a:rPr lang="zh-CN" altLang="en-US" sz="2800" dirty="0"/>
              <a:t>版本变化历史</a:t>
            </a:r>
          </a:p>
          <a:p>
            <a:r>
              <a:rPr lang="zh-CN" altLang="en-US" sz="2800" dirty="0"/>
              <a:t>密级</a:t>
            </a:r>
          </a:p>
          <a:p>
            <a:endParaRPr lang="zh-CN" altLang="en-US" dirty="0"/>
          </a:p>
        </p:txBody>
      </p:sp>
    </p:spTree>
    <p:extLst>
      <p:ext uri="{BB962C8B-B14F-4D97-AF65-F5344CB8AC3E}">
        <p14:creationId xmlns:p14="http://schemas.microsoft.com/office/powerpoint/2010/main" val="816215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40A0A-2944-48DA-A03F-360732FED88F}"/>
              </a:ext>
            </a:extLst>
          </p:cNvPr>
          <p:cNvSpPr>
            <a:spLocks noGrp="1"/>
          </p:cNvSpPr>
          <p:nvPr>
            <p:ph type="title"/>
          </p:nvPr>
        </p:nvSpPr>
        <p:spPr>
          <a:xfrm>
            <a:off x="1099595" y="229639"/>
            <a:ext cx="9601200" cy="571500"/>
          </a:xfrm>
        </p:spPr>
        <p:txBody>
          <a:bodyPr>
            <a:normAutofit fontScale="90000"/>
          </a:bodyPr>
          <a:lstStyle/>
          <a:p>
            <a:r>
              <a:rPr lang="zh-CN" altLang="en-US" b="1" dirty="0"/>
              <a:t>测试报告</a:t>
            </a:r>
            <a:r>
              <a:rPr lang="en-US" altLang="zh-CN" b="1" dirty="0"/>
              <a:t>-</a:t>
            </a:r>
            <a:r>
              <a:rPr lang="zh-CN" altLang="en-US" b="1" dirty="0"/>
              <a:t>引言</a:t>
            </a:r>
          </a:p>
        </p:txBody>
      </p:sp>
      <p:sp>
        <p:nvSpPr>
          <p:cNvPr id="3" name="内容占位符 2">
            <a:extLst>
              <a:ext uri="{FF2B5EF4-FFF2-40B4-BE49-F238E27FC236}">
                <a16:creationId xmlns:a16="http://schemas.microsoft.com/office/drawing/2014/main" id="{CCBA4732-A764-4DC5-A493-9CFDE3D1040C}"/>
              </a:ext>
            </a:extLst>
          </p:cNvPr>
          <p:cNvSpPr>
            <a:spLocks noGrp="1"/>
          </p:cNvSpPr>
          <p:nvPr>
            <p:ph idx="1"/>
          </p:nvPr>
        </p:nvSpPr>
        <p:spPr>
          <a:xfrm>
            <a:off x="937549" y="897038"/>
            <a:ext cx="11088547" cy="5903089"/>
          </a:xfrm>
        </p:spPr>
        <p:txBody>
          <a:bodyPr>
            <a:normAutofit fontScale="92500" lnSpcReduction="10000"/>
          </a:bodyPr>
          <a:lstStyle/>
          <a:p>
            <a:r>
              <a:rPr lang="zh-CN" altLang="en-US" sz="2600" dirty="0"/>
              <a:t>编写目的：本测试报告的具体编写目的，指出预期的读者范围。</a:t>
            </a:r>
          </a:p>
          <a:p>
            <a:pPr lvl="1"/>
            <a:r>
              <a:rPr lang="zh-CN" altLang="en-US" sz="2600" i="0" dirty="0"/>
              <a:t>实例：本测试报告为</a:t>
            </a:r>
            <a:r>
              <a:rPr lang="en-US" altLang="zh-CN" sz="2600" i="0" dirty="0"/>
              <a:t>XXX</a:t>
            </a:r>
            <a:r>
              <a:rPr lang="zh-CN" altLang="en-US" sz="2600" i="0" dirty="0"/>
              <a:t>项目的测试报告，目的在于总结测试阶段的测试以及分析测试结果，描述系统是否符合需求（或达到</a:t>
            </a:r>
            <a:r>
              <a:rPr lang="en-US" altLang="zh-CN" sz="2600" i="0" dirty="0"/>
              <a:t>XXX</a:t>
            </a:r>
            <a:r>
              <a:rPr lang="zh-CN" altLang="en-US" sz="2600" i="0" dirty="0"/>
              <a:t>功能目标）。预期参考人员包括用户、测试人员、、开发人员、项目管理者、其他质量管理人员和需要阅读本报告的高层经理。</a:t>
            </a:r>
          </a:p>
          <a:p>
            <a:r>
              <a:rPr lang="zh-CN" altLang="en-US" sz="2600" dirty="0"/>
              <a:t>项目背景：对项目目标和目的进行简要说明。必要时包括简史，这部分</a:t>
            </a:r>
            <a:r>
              <a:rPr lang="en-US" altLang="zh-CN" sz="2600" dirty="0"/>
              <a:t>j</a:t>
            </a:r>
            <a:r>
              <a:rPr lang="zh-CN" altLang="en-US" sz="2600" dirty="0"/>
              <a:t>基本不需要脑力劳动，直接从需求或者招标文件中拷贝即可。</a:t>
            </a:r>
          </a:p>
          <a:p>
            <a:r>
              <a:rPr lang="zh-CN" altLang="en-US" sz="2600" dirty="0"/>
              <a:t>系统简介：如果设计说明书有此部分，照抄。注意必要的框架图和网络拓扑图能吸引眼球。</a:t>
            </a:r>
          </a:p>
          <a:p>
            <a:r>
              <a:rPr lang="zh-CN" altLang="en-US" sz="2600" dirty="0"/>
              <a:t>术语和缩略语：列出设计本系统</a:t>
            </a:r>
            <a:r>
              <a:rPr lang="en-US" altLang="zh-CN" sz="2600" dirty="0"/>
              <a:t>/</a:t>
            </a:r>
            <a:r>
              <a:rPr lang="zh-CN" altLang="en-US" sz="2600" dirty="0"/>
              <a:t>项目的专用术语和缩写语约定。对于技术相关的名词和与多义词一定要注明清楚，以便阅读时不会产生歧义。</a:t>
            </a:r>
          </a:p>
          <a:p>
            <a:r>
              <a:rPr lang="zh-CN" altLang="en-US" sz="2600" dirty="0"/>
              <a:t>参考资料</a:t>
            </a:r>
            <a:endParaRPr lang="en-US" altLang="zh-CN" sz="2600" dirty="0"/>
          </a:p>
          <a:p>
            <a:pPr lvl="1"/>
            <a:r>
              <a:rPr lang="zh-CN" altLang="en-US" sz="2600" i="0" dirty="0"/>
              <a:t>需求、设计、测试用例、手册以及其他项目文档都是范围内可参考的东东。</a:t>
            </a:r>
            <a:endParaRPr lang="en-US" altLang="zh-CN" sz="2600" i="0" dirty="0"/>
          </a:p>
          <a:p>
            <a:pPr lvl="1"/>
            <a:r>
              <a:rPr lang="zh-CN" altLang="en-US" sz="2600" i="0" dirty="0"/>
              <a:t>测试使用的国家标准、行业指标、公司规范和质量手册等等</a:t>
            </a:r>
            <a:br>
              <a:rPr lang="zh-CN" altLang="en-US" dirty="0"/>
            </a:br>
            <a:endParaRPr lang="zh-CN" altLang="en-US" dirty="0"/>
          </a:p>
          <a:p>
            <a:endParaRPr lang="zh-CN" altLang="en-US" dirty="0"/>
          </a:p>
        </p:txBody>
      </p:sp>
    </p:spTree>
    <p:extLst>
      <p:ext uri="{BB962C8B-B14F-4D97-AF65-F5344CB8AC3E}">
        <p14:creationId xmlns:p14="http://schemas.microsoft.com/office/powerpoint/2010/main" val="26404189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EE501-9A5A-449A-831B-EBC8D9AE000E}"/>
              </a:ext>
            </a:extLst>
          </p:cNvPr>
          <p:cNvSpPr>
            <a:spLocks noGrp="1"/>
          </p:cNvSpPr>
          <p:nvPr>
            <p:ph type="title"/>
          </p:nvPr>
        </p:nvSpPr>
        <p:spPr>
          <a:xfrm>
            <a:off x="1116956" y="153364"/>
            <a:ext cx="9601200" cy="571500"/>
          </a:xfrm>
        </p:spPr>
        <p:txBody>
          <a:bodyPr>
            <a:normAutofit fontScale="90000"/>
          </a:bodyPr>
          <a:lstStyle/>
          <a:p>
            <a:r>
              <a:rPr lang="zh-CN" altLang="en-US" b="1" dirty="0"/>
              <a:t>测试报告</a:t>
            </a:r>
            <a:r>
              <a:rPr lang="en-US" altLang="zh-CN" b="1" dirty="0"/>
              <a:t>-</a:t>
            </a:r>
            <a:r>
              <a:rPr lang="zh-CN" altLang="en-US" b="1" dirty="0"/>
              <a:t>测试概要</a:t>
            </a:r>
          </a:p>
        </p:txBody>
      </p:sp>
      <p:sp>
        <p:nvSpPr>
          <p:cNvPr id="3" name="内容占位符 2">
            <a:extLst>
              <a:ext uri="{FF2B5EF4-FFF2-40B4-BE49-F238E27FC236}">
                <a16:creationId xmlns:a16="http://schemas.microsoft.com/office/drawing/2014/main" id="{63D0E4AC-3181-497A-97E5-FA8A38A5AC3C}"/>
              </a:ext>
            </a:extLst>
          </p:cNvPr>
          <p:cNvSpPr>
            <a:spLocks noGrp="1"/>
          </p:cNvSpPr>
          <p:nvPr>
            <p:ph idx="1"/>
          </p:nvPr>
        </p:nvSpPr>
        <p:spPr>
          <a:xfrm>
            <a:off x="983848" y="821803"/>
            <a:ext cx="11065398" cy="5943600"/>
          </a:xfrm>
        </p:spPr>
        <p:txBody>
          <a:bodyPr>
            <a:normAutofit fontScale="92500" lnSpcReduction="20000"/>
          </a:bodyPr>
          <a:lstStyle/>
          <a:p>
            <a:r>
              <a:rPr lang="zh-CN" altLang="en-US" sz="2800" dirty="0"/>
              <a:t>测试的概要介绍：包括测试的一些声明、测试范围、测试目的等等，主要是测试情况简介。</a:t>
            </a:r>
          </a:p>
          <a:p>
            <a:r>
              <a:rPr lang="zh-CN" altLang="en-US" sz="2800" dirty="0"/>
              <a:t>用例设计方法：简要介绍测试用例的设计方法。</a:t>
            </a:r>
          </a:p>
          <a:p>
            <a:pPr lvl="1"/>
            <a:r>
              <a:rPr lang="zh-CN" altLang="en-US" sz="2800" i="0" dirty="0"/>
              <a:t>例如：等价类划分、边界值、因果图，以及用这类方法</a:t>
            </a:r>
            <a:r>
              <a:rPr lang="en-US" altLang="zh-CN" sz="2800" i="0" dirty="0"/>
              <a:t>(3-4</a:t>
            </a:r>
            <a:r>
              <a:rPr lang="zh-CN" altLang="en-US" sz="2800" i="0" dirty="0"/>
              <a:t>句</a:t>
            </a:r>
            <a:r>
              <a:rPr lang="en-US" altLang="zh-CN" sz="2800" i="0" dirty="0"/>
              <a:t>)</a:t>
            </a:r>
            <a:r>
              <a:rPr lang="zh-CN" altLang="en-US" sz="2800" i="0" dirty="0"/>
              <a:t>。</a:t>
            </a:r>
            <a:br>
              <a:rPr lang="zh-CN" altLang="en-US" sz="2800" i="0" dirty="0"/>
            </a:br>
            <a:r>
              <a:rPr lang="zh-CN" altLang="en-US" sz="2800" i="0" dirty="0"/>
              <a:t>提示：如果能够具体对设计进行说明，在其他开发人员、测试经理阅读的时候就容易对你的用例设计有个整体的概念，顺便说一句，在这里写上一些非常规的设计方法也是有利的，至少在没有看到测试结论之前就可以了解到测试经理的设计技术，重点测试部分一定要保证有两种以上不同的用例设计方法。 </a:t>
            </a:r>
          </a:p>
          <a:p>
            <a:r>
              <a:rPr lang="zh-CN" altLang="en-US" sz="2800" dirty="0"/>
              <a:t>测试环境与配置：简要介绍测试环境及其配置。</a:t>
            </a:r>
            <a:endParaRPr lang="en-US" altLang="zh-CN" sz="2800" dirty="0"/>
          </a:p>
          <a:p>
            <a:pPr lvl="1"/>
            <a:r>
              <a:rPr lang="zh-CN" altLang="en-US" sz="2800" i="0" dirty="0"/>
              <a:t>提示：清单如下，如果系统</a:t>
            </a:r>
            <a:r>
              <a:rPr lang="en-US" altLang="zh-CN" sz="2800" i="0" dirty="0"/>
              <a:t>/</a:t>
            </a:r>
            <a:r>
              <a:rPr lang="zh-CN" altLang="en-US" sz="2800" i="0" dirty="0"/>
              <a:t>项目比较大，则用表格方式列出</a:t>
            </a:r>
          </a:p>
          <a:p>
            <a:r>
              <a:rPr lang="zh-CN" altLang="en-US" sz="2800" dirty="0"/>
              <a:t>测试方法与工具：简要介绍测试中采用的方法和工具。</a:t>
            </a:r>
            <a:endParaRPr lang="en-US" altLang="zh-CN" sz="2800" dirty="0"/>
          </a:p>
          <a:p>
            <a:pPr lvl="1"/>
            <a:r>
              <a:rPr lang="zh-CN" altLang="en-US" sz="2800" i="0" dirty="0"/>
              <a:t>提示：主要是黑盒测试，测试方法可以写上测试的重点和采用的测试模式，这样可以一目了然的知道是否遗漏了重要的测试点和关键块。工具为可选项，当使用到测试工具和相关工具时，要说明。注意要注明是自产还是厂商，版本号多少，在测试报告发布后要避免大多工具的版权问题。</a:t>
            </a:r>
          </a:p>
          <a:p>
            <a:endParaRPr lang="zh-CN" altLang="en-US" dirty="0"/>
          </a:p>
        </p:txBody>
      </p:sp>
    </p:spTree>
    <p:extLst>
      <p:ext uri="{BB962C8B-B14F-4D97-AF65-F5344CB8AC3E}">
        <p14:creationId xmlns:p14="http://schemas.microsoft.com/office/powerpoint/2010/main" val="2965856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B920B-67A0-4C13-9D2A-7BDC5313A96D}"/>
              </a:ext>
            </a:extLst>
          </p:cNvPr>
          <p:cNvSpPr>
            <a:spLocks noGrp="1"/>
          </p:cNvSpPr>
          <p:nvPr>
            <p:ph type="title"/>
          </p:nvPr>
        </p:nvSpPr>
        <p:spPr>
          <a:xfrm>
            <a:off x="1035934" y="229639"/>
            <a:ext cx="9601200" cy="571500"/>
          </a:xfrm>
        </p:spPr>
        <p:txBody>
          <a:bodyPr>
            <a:normAutofit fontScale="90000"/>
          </a:bodyPr>
          <a:lstStyle/>
          <a:p>
            <a:r>
              <a:rPr lang="zh-CN" altLang="en-US" b="1" dirty="0"/>
              <a:t>测试报告</a:t>
            </a:r>
            <a:r>
              <a:rPr lang="en-US" altLang="zh-CN" b="1" dirty="0"/>
              <a:t>-</a:t>
            </a:r>
            <a:r>
              <a:rPr lang="zh-CN" altLang="en-US" b="1" dirty="0"/>
              <a:t>测试结果与缺陷分析</a:t>
            </a:r>
          </a:p>
        </p:txBody>
      </p:sp>
      <p:sp>
        <p:nvSpPr>
          <p:cNvPr id="3" name="内容占位符 2">
            <a:extLst>
              <a:ext uri="{FF2B5EF4-FFF2-40B4-BE49-F238E27FC236}">
                <a16:creationId xmlns:a16="http://schemas.microsoft.com/office/drawing/2014/main" id="{07CDEA6E-82F3-43E2-9607-A4451726E574}"/>
              </a:ext>
            </a:extLst>
          </p:cNvPr>
          <p:cNvSpPr>
            <a:spLocks noGrp="1"/>
          </p:cNvSpPr>
          <p:nvPr>
            <p:ph idx="1"/>
          </p:nvPr>
        </p:nvSpPr>
        <p:spPr>
          <a:xfrm>
            <a:off x="1035933" y="856527"/>
            <a:ext cx="10932289" cy="5943600"/>
          </a:xfrm>
        </p:spPr>
        <p:txBody>
          <a:bodyPr>
            <a:normAutofit fontScale="92500" lnSpcReduction="20000"/>
          </a:bodyPr>
          <a:lstStyle/>
          <a:p>
            <a:r>
              <a:rPr lang="zh-CN" altLang="en-US" sz="2600" dirty="0"/>
              <a:t>主要汇总各种数据并进行度量，度量包括对测试过程的度量和能力评估、对软件产品的质量度量和产品评估。对于不需要过程度量或者相对较小的项目，例如用于验收时提交用户的测试报告、小型项目的测试报告，可省略过程方面的度量部分；而采用了</a:t>
            </a:r>
            <a:r>
              <a:rPr lang="en-US" altLang="zh-CN" sz="2600" dirty="0"/>
              <a:t>CMM/ISO</a:t>
            </a:r>
            <a:r>
              <a:rPr lang="zh-CN" altLang="en-US" sz="2600" dirty="0"/>
              <a:t>或者其他工程标准过程的，需要提供过程改进建议和参考的测试报告－主要用于公司内部测试改进和缺陷预防机制－则过程度量需要列出</a:t>
            </a:r>
            <a:endParaRPr lang="en-US" altLang="zh-CN" sz="2600" dirty="0"/>
          </a:p>
          <a:p>
            <a:r>
              <a:rPr lang="zh-CN" altLang="en-US" sz="2600" dirty="0"/>
              <a:t>测试执行情况与记录：描述测试资源消耗情况，记录实际数据。</a:t>
            </a:r>
          </a:p>
          <a:p>
            <a:r>
              <a:rPr lang="zh-CN" altLang="en-US" sz="2600" dirty="0"/>
              <a:t>测试组织</a:t>
            </a:r>
            <a:endParaRPr lang="en-US" altLang="zh-CN" sz="2600" dirty="0"/>
          </a:p>
          <a:p>
            <a:pPr lvl="1"/>
            <a:r>
              <a:rPr lang="zh-CN" altLang="en-US" sz="2600" i="0" dirty="0"/>
              <a:t>可列出简单的测试组架构图，包括：</a:t>
            </a:r>
            <a:br>
              <a:rPr lang="zh-CN" altLang="en-US" sz="2600" i="0" dirty="0"/>
            </a:br>
            <a:r>
              <a:rPr lang="zh-CN" altLang="en-US" sz="2600" i="0" dirty="0"/>
              <a:t>   </a:t>
            </a:r>
            <a:r>
              <a:rPr lang="en-US" altLang="zh-CN" sz="2600" i="0" dirty="0"/>
              <a:t>1.</a:t>
            </a:r>
            <a:r>
              <a:rPr lang="zh-CN" altLang="en-US" sz="2600" i="0" dirty="0"/>
              <a:t>测试组架构 （如存在分组、用户参与等情况）</a:t>
            </a:r>
            <a:br>
              <a:rPr lang="zh-CN" altLang="en-US" sz="2600" i="0" dirty="0"/>
            </a:br>
            <a:r>
              <a:rPr lang="zh-CN" altLang="en-US" sz="2600" i="0" dirty="0"/>
              <a:t>   </a:t>
            </a:r>
            <a:r>
              <a:rPr lang="en-US" altLang="zh-CN" sz="2600" i="0" dirty="0"/>
              <a:t>2.</a:t>
            </a:r>
            <a:r>
              <a:rPr lang="zh-CN" altLang="en-US" sz="2600" i="0" dirty="0"/>
              <a:t>测试经理（领导人员）</a:t>
            </a:r>
            <a:br>
              <a:rPr lang="zh-CN" altLang="en-US" sz="2600" i="0" dirty="0"/>
            </a:br>
            <a:r>
              <a:rPr lang="zh-CN" altLang="en-US" sz="2600" i="0" dirty="0"/>
              <a:t>   </a:t>
            </a:r>
            <a:r>
              <a:rPr lang="en-US" altLang="zh-CN" sz="2600" i="0" dirty="0"/>
              <a:t>3.</a:t>
            </a:r>
            <a:r>
              <a:rPr lang="zh-CN" altLang="en-US" sz="2600" i="0" dirty="0"/>
              <a:t>主要测试人员</a:t>
            </a:r>
            <a:br>
              <a:rPr lang="zh-CN" altLang="en-US" sz="2600" i="0" dirty="0"/>
            </a:br>
            <a:r>
              <a:rPr lang="zh-CN" altLang="en-US" sz="2600" i="0" dirty="0"/>
              <a:t>   </a:t>
            </a:r>
            <a:r>
              <a:rPr lang="en-US" altLang="zh-CN" sz="2600" i="0" dirty="0"/>
              <a:t>4. </a:t>
            </a:r>
            <a:r>
              <a:rPr lang="zh-CN" altLang="en-US" sz="2600" i="0" dirty="0"/>
              <a:t>参与测试人员</a:t>
            </a:r>
            <a:endParaRPr lang="en-US" altLang="zh-CN" sz="2600" i="0" dirty="0"/>
          </a:p>
          <a:p>
            <a:r>
              <a:rPr lang="zh-CN" altLang="en-US" sz="2600" dirty="0"/>
              <a:t>测试时间：列出测试的跨度和工作量，最好区分测试文档和活动的时间。数据可供过程度量使用。</a:t>
            </a:r>
            <a:endParaRPr lang="en-US" altLang="zh-CN" sz="2600" dirty="0"/>
          </a:p>
          <a:p>
            <a:pPr lvl="1"/>
            <a:r>
              <a:rPr lang="zh-CN" altLang="en-US" sz="2600" i="0" dirty="0"/>
              <a:t>例如 </a:t>
            </a:r>
            <a:r>
              <a:rPr lang="en-US" altLang="zh-CN" sz="2600" i="0" dirty="0"/>
              <a:t>XXX</a:t>
            </a:r>
            <a:r>
              <a:rPr lang="zh-CN" altLang="en-US" sz="2600" i="0" dirty="0"/>
              <a:t>子系统</a:t>
            </a:r>
            <a:r>
              <a:rPr lang="en-US" altLang="zh-CN" sz="2600" i="0" dirty="0"/>
              <a:t>/</a:t>
            </a:r>
            <a:r>
              <a:rPr lang="zh-CN" altLang="en-US" sz="2600" i="0" dirty="0"/>
              <a:t>子功能：</a:t>
            </a:r>
            <a:br>
              <a:rPr lang="zh-CN" altLang="en-US" sz="2600" i="0" dirty="0"/>
            </a:br>
            <a:r>
              <a:rPr lang="zh-CN" altLang="en-US" sz="2600" i="0" dirty="0"/>
              <a:t>实际开始时间－实际结束时间</a:t>
            </a:r>
            <a:br>
              <a:rPr lang="zh-CN" altLang="en-US" sz="2600" i="0" dirty="0"/>
            </a:br>
            <a:r>
              <a:rPr lang="zh-CN" altLang="en-US" sz="2600" i="0" dirty="0"/>
              <a:t>总工时</a:t>
            </a:r>
            <a:r>
              <a:rPr lang="en-US" altLang="zh-CN" sz="2600" i="0" dirty="0"/>
              <a:t>/</a:t>
            </a:r>
            <a:r>
              <a:rPr lang="zh-CN" altLang="en-US" sz="2600" i="0" dirty="0"/>
              <a:t>总工作日</a:t>
            </a:r>
            <a:br>
              <a:rPr lang="zh-CN" altLang="en-US" sz="2600" i="0" dirty="0"/>
            </a:br>
            <a:r>
              <a:rPr lang="zh-CN" altLang="en-US" sz="2600" i="0" dirty="0"/>
              <a:t>任务 开始时间 结束时间 总计</a:t>
            </a:r>
          </a:p>
          <a:p>
            <a:pPr lvl="1"/>
            <a:endParaRPr lang="zh-CN" altLang="en-US" dirty="0"/>
          </a:p>
          <a:p>
            <a:endParaRPr lang="zh-CN" altLang="en-US" dirty="0"/>
          </a:p>
        </p:txBody>
      </p:sp>
    </p:spTree>
    <p:extLst>
      <p:ext uri="{BB962C8B-B14F-4D97-AF65-F5344CB8AC3E}">
        <p14:creationId xmlns:p14="http://schemas.microsoft.com/office/powerpoint/2010/main" val="851795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B9CDF-7991-42C5-B779-144F0DE10545}"/>
              </a:ext>
            </a:extLst>
          </p:cNvPr>
          <p:cNvSpPr>
            <a:spLocks noGrp="1"/>
          </p:cNvSpPr>
          <p:nvPr>
            <p:ph type="title"/>
          </p:nvPr>
        </p:nvSpPr>
        <p:spPr>
          <a:xfrm>
            <a:off x="1180618" y="229639"/>
            <a:ext cx="9601200" cy="571500"/>
          </a:xfrm>
        </p:spPr>
        <p:txBody>
          <a:bodyPr>
            <a:normAutofit fontScale="90000"/>
          </a:bodyPr>
          <a:lstStyle/>
          <a:p>
            <a:r>
              <a:rPr lang="zh-CN" altLang="en-US" b="1" dirty="0"/>
              <a:t>测试报告</a:t>
            </a:r>
            <a:r>
              <a:rPr lang="en-US" altLang="zh-CN" b="1" dirty="0"/>
              <a:t>-</a:t>
            </a:r>
            <a:r>
              <a:rPr lang="zh-CN" altLang="en-US" b="1" dirty="0"/>
              <a:t>测试结果与缺陷分析（续）</a:t>
            </a:r>
          </a:p>
        </p:txBody>
      </p:sp>
      <p:sp>
        <p:nvSpPr>
          <p:cNvPr id="3" name="内容占位符 2">
            <a:extLst>
              <a:ext uri="{FF2B5EF4-FFF2-40B4-BE49-F238E27FC236}">
                <a16:creationId xmlns:a16="http://schemas.microsoft.com/office/drawing/2014/main" id="{B4993AB3-0CB6-49A8-94B5-42E3F51FF4A1}"/>
              </a:ext>
            </a:extLst>
          </p:cNvPr>
          <p:cNvSpPr>
            <a:spLocks noGrp="1"/>
          </p:cNvSpPr>
          <p:nvPr>
            <p:ph idx="1"/>
          </p:nvPr>
        </p:nvSpPr>
        <p:spPr>
          <a:xfrm>
            <a:off x="920187" y="925974"/>
            <a:ext cx="11271813" cy="5932025"/>
          </a:xfrm>
        </p:spPr>
        <p:txBody>
          <a:bodyPr>
            <a:normAutofit fontScale="92500" lnSpcReduction="20000"/>
          </a:bodyPr>
          <a:lstStyle/>
          <a:p>
            <a:r>
              <a:rPr lang="zh-CN" altLang="en-US" sz="2600" dirty="0"/>
              <a:t>测试版本：给出测试的版本，如果是最终报告，可能要报告测试次数回归测试多少次。列出表格清单则便于知道那个子系统</a:t>
            </a:r>
            <a:r>
              <a:rPr lang="en-US" altLang="zh-CN" sz="2600" dirty="0"/>
              <a:t>/</a:t>
            </a:r>
            <a:r>
              <a:rPr lang="zh-CN" altLang="en-US" sz="2600" dirty="0"/>
              <a:t>子模块的测试频度，对于多次回归的子系统</a:t>
            </a:r>
            <a:r>
              <a:rPr lang="en-US" altLang="zh-CN" sz="2600" dirty="0"/>
              <a:t>/</a:t>
            </a:r>
            <a:r>
              <a:rPr lang="zh-CN" altLang="en-US" sz="2600" dirty="0"/>
              <a:t>子模块将引起开发者关注。</a:t>
            </a:r>
          </a:p>
          <a:p>
            <a:r>
              <a:rPr lang="zh-CN" altLang="en-US" sz="2600" dirty="0"/>
              <a:t>覆盖分析</a:t>
            </a:r>
            <a:endParaRPr lang="en-US" altLang="zh-CN" sz="2600" dirty="0"/>
          </a:p>
          <a:p>
            <a:pPr lvl="1"/>
            <a:r>
              <a:rPr lang="zh-CN" altLang="en-US" sz="2600" i="0" dirty="0"/>
              <a:t>需求覆盖率是指经过测试的需求</a:t>
            </a:r>
            <a:r>
              <a:rPr lang="en-US" altLang="zh-CN" sz="2600" i="0" dirty="0"/>
              <a:t>/</a:t>
            </a:r>
            <a:r>
              <a:rPr lang="zh-CN" altLang="en-US" sz="2600" i="0" dirty="0"/>
              <a:t>功能和需求规格说明书中所有需求</a:t>
            </a:r>
            <a:r>
              <a:rPr lang="en-US" altLang="zh-CN" sz="2600" i="0" dirty="0"/>
              <a:t>/</a:t>
            </a:r>
            <a:r>
              <a:rPr lang="zh-CN" altLang="en-US" sz="2600" i="0" dirty="0"/>
              <a:t>功能的比值，通常情况下要达到</a:t>
            </a:r>
            <a:r>
              <a:rPr lang="en-US" altLang="zh-CN" sz="2600" i="0" dirty="0"/>
              <a:t>100</a:t>
            </a:r>
            <a:r>
              <a:rPr lang="zh-CN" altLang="en-US" sz="2600" i="0" dirty="0"/>
              <a:t>％的目标。</a:t>
            </a:r>
            <a:endParaRPr lang="en-US" altLang="zh-CN" sz="2600" i="0" dirty="0"/>
          </a:p>
          <a:p>
            <a:pPr lvl="1"/>
            <a:r>
              <a:rPr lang="zh-CN" altLang="en-US" sz="2600" i="0" dirty="0"/>
              <a:t>测试覆盖：需求</a:t>
            </a:r>
            <a:r>
              <a:rPr lang="en-US" altLang="zh-CN" sz="2600" i="0" dirty="0"/>
              <a:t>/</a:t>
            </a:r>
            <a:r>
              <a:rPr lang="zh-CN" altLang="en-US" sz="2600" i="0" dirty="0"/>
              <a:t>功能（或编号） 用例个数 执行总数 未执行 未</a:t>
            </a:r>
            <a:r>
              <a:rPr lang="en-US" altLang="zh-CN" sz="2600" i="0" dirty="0"/>
              <a:t>/</a:t>
            </a:r>
            <a:r>
              <a:rPr lang="zh-CN" altLang="en-US" sz="2600" i="0" dirty="0"/>
              <a:t>漏测分析和原因</a:t>
            </a:r>
            <a:endParaRPr lang="en-US" altLang="zh-CN" sz="2600" i="0" dirty="0"/>
          </a:p>
          <a:p>
            <a:r>
              <a:rPr lang="zh-CN" altLang="en-US" sz="2600" dirty="0"/>
              <a:t>缺陷分析：本部分对上述缺陷和其他收集数据进行综合分析</a:t>
            </a:r>
            <a:endParaRPr lang="en-US" altLang="zh-CN" sz="2600" dirty="0"/>
          </a:p>
          <a:p>
            <a:pPr lvl="1"/>
            <a:r>
              <a:rPr lang="zh-CN" altLang="en-US" sz="2600" i="0" dirty="0"/>
              <a:t>缺陷综合分析</a:t>
            </a:r>
            <a:endParaRPr lang="en-US" altLang="zh-CN" sz="2600" i="0" dirty="0"/>
          </a:p>
          <a:p>
            <a:pPr lvl="2"/>
            <a:r>
              <a:rPr lang="zh-CN" altLang="en-US" sz="2200" dirty="0"/>
              <a:t>缺陷发现效率 ＝ 缺陷总数</a:t>
            </a:r>
            <a:r>
              <a:rPr lang="en-US" altLang="zh-CN" sz="2200" dirty="0"/>
              <a:t>/</a:t>
            </a:r>
            <a:r>
              <a:rPr lang="zh-CN" altLang="en-US" sz="2200" dirty="0"/>
              <a:t>执行测试用时</a:t>
            </a:r>
            <a:br>
              <a:rPr lang="zh-CN" altLang="en-US" sz="2200" dirty="0"/>
            </a:br>
            <a:r>
              <a:rPr lang="zh-CN" altLang="en-US" sz="2200" dirty="0"/>
              <a:t>用例质量 ＝ 缺陷总数</a:t>
            </a:r>
            <a:r>
              <a:rPr lang="en-US" altLang="zh-CN" sz="2200" dirty="0"/>
              <a:t>/</a:t>
            </a:r>
            <a:r>
              <a:rPr lang="zh-CN" altLang="en-US" sz="2200" dirty="0"/>
              <a:t>测试用例总数 </a:t>
            </a:r>
            <a:r>
              <a:rPr lang="en-US" altLang="zh-CN" sz="2200" dirty="0"/>
              <a:t>×100</a:t>
            </a:r>
            <a:r>
              <a:rPr lang="zh-CN" altLang="en-US" sz="2200" dirty="0"/>
              <a:t>％</a:t>
            </a:r>
            <a:endParaRPr lang="en-US" altLang="zh-CN" sz="2200" dirty="0"/>
          </a:p>
          <a:p>
            <a:pPr lvl="2"/>
            <a:r>
              <a:rPr lang="zh-CN" altLang="en-US" sz="2200" dirty="0"/>
              <a:t>缺陷密度 ＝ 缺陷总数</a:t>
            </a:r>
            <a:r>
              <a:rPr lang="en-US" altLang="zh-CN" sz="2200" dirty="0"/>
              <a:t>/</a:t>
            </a:r>
            <a:r>
              <a:rPr lang="zh-CN" altLang="en-US" sz="2200" dirty="0"/>
              <a:t>功能点总数</a:t>
            </a:r>
            <a:br>
              <a:rPr lang="zh-CN" altLang="en-US" sz="2200" dirty="0"/>
            </a:br>
            <a:r>
              <a:rPr lang="zh-CN" altLang="en-US" sz="2200" dirty="0"/>
              <a:t>缺陷密度可以得出系统各功能或各需求的缺陷分布情况，开发人员可以在此分析基础上得出那部分功能</a:t>
            </a:r>
            <a:r>
              <a:rPr lang="en-US" altLang="zh-CN" sz="2200" dirty="0"/>
              <a:t>/</a:t>
            </a:r>
            <a:r>
              <a:rPr lang="zh-CN" altLang="en-US" sz="2200" dirty="0"/>
              <a:t>需求缺陷最多，从而在今后开发注意避免并注意在实施时予与关注，测试经验表明，测试缺陷越多的部分，其隐藏的缺陷也越多。</a:t>
            </a:r>
            <a:endParaRPr lang="en-US" altLang="zh-CN" sz="2200" dirty="0"/>
          </a:p>
          <a:p>
            <a:pPr lvl="2"/>
            <a:r>
              <a:rPr lang="zh-CN" altLang="en-US" sz="2200" dirty="0"/>
              <a:t>测试曲线图 </a:t>
            </a:r>
            <a:br>
              <a:rPr lang="zh-CN" altLang="en-US" sz="2200" dirty="0"/>
            </a:br>
            <a:r>
              <a:rPr lang="zh-CN" altLang="en-US" sz="2200" dirty="0"/>
              <a:t>描绘被测系统每工作日</a:t>
            </a:r>
            <a:r>
              <a:rPr lang="en-US" altLang="zh-CN" sz="2200" dirty="0"/>
              <a:t>/</a:t>
            </a:r>
            <a:r>
              <a:rPr lang="zh-CN" altLang="en-US" sz="2200" dirty="0"/>
              <a:t>周缺陷数情况，得出缺陷走势和趋向</a:t>
            </a:r>
          </a:p>
          <a:p>
            <a:endParaRPr lang="zh-CN" altLang="en-US" dirty="0"/>
          </a:p>
        </p:txBody>
      </p:sp>
    </p:spTree>
    <p:extLst>
      <p:ext uri="{BB962C8B-B14F-4D97-AF65-F5344CB8AC3E}">
        <p14:creationId xmlns:p14="http://schemas.microsoft.com/office/powerpoint/2010/main" val="30209706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D029C-9F7F-48BA-B228-F9268DA6DD2F}"/>
              </a:ext>
            </a:extLst>
          </p:cNvPr>
          <p:cNvSpPr>
            <a:spLocks noGrp="1"/>
          </p:cNvSpPr>
          <p:nvPr>
            <p:ph type="title"/>
          </p:nvPr>
        </p:nvSpPr>
        <p:spPr>
          <a:xfrm>
            <a:off x="1001210" y="229639"/>
            <a:ext cx="9601200" cy="571500"/>
          </a:xfrm>
        </p:spPr>
        <p:txBody>
          <a:bodyPr>
            <a:normAutofit fontScale="90000"/>
          </a:bodyPr>
          <a:lstStyle/>
          <a:p>
            <a:r>
              <a:rPr lang="zh-CN" altLang="en-US" b="1" dirty="0"/>
              <a:t>测试报告</a:t>
            </a:r>
            <a:r>
              <a:rPr lang="en-US" altLang="zh-CN" b="1" dirty="0"/>
              <a:t>-</a:t>
            </a:r>
            <a:r>
              <a:rPr lang="zh-CN" altLang="en-US" b="1" dirty="0"/>
              <a:t>测试结果与缺陷分析（续</a:t>
            </a:r>
            <a:r>
              <a:rPr lang="en-US" altLang="zh-CN" b="1" dirty="0"/>
              <a:t>II</a:t>
            </a:r>
            <a:r>
              <a:rPr lang="zh-CN" altLang="en-US" b="1" dirty="0"/>
              <a:t>）</a:t>
            </a:r>
          </a:p>
        </p:txBody>
      </p:sp>
      <p:sp>
        <p:nvSpPr>
          <p:cNvPr id="3" name="内容占位符 2">
            <a:extLst>
              <a:ext uri="{FF2B5EF4-FFF2-40B4-BE49-F238E27FC236}">
                <a16:creationId xmlns:a16="http://schemas.microsoft.com/office/drawing/2014/main" id="{6E106D66-7418-486F-934C-6112957374FD}"/>
              </a:ext>
            </a:extLst>
          </p:cNvPr>
          <p:cNvSpPr>
            <a:spLocks noGrp="1"/>
          </p:cNvSpPr>
          <p:nvPr>
            <p:ph idx="1"/>
          </p:nvPr>
        </p:nvSpPr>
        <p:spPr>
          <a:xfrm>
            <a:off x="1122744" y="1134319"/>
            <a:ext cx="10118504" cy="5208292"/>
          </a:xfrm>
        </p:spPr>
        <p:txBody>
          <a:bodyPr>
            <a:normAutofit fontScale="92500" lnSpcReduction="10000"/>
          </a:bodyPr>
          <a:lstStyle/>
          <a:p>
            <a:r>
              <a:rPr lang="zh-CN" altLang="en-US" sz="2800" dirty="0"/>
              <a:t>残留缺陷和未解决的问题</a:t>
            </a:r>
          </a:p>
          <a:p>
            <a:pPr lvl="1"/>
            <a:r>
              <a:rPr lang="zh-CN" altLang="en-US" sz="2800" i="0" dirty="0"/>
              <a:t>残留缺陷</a:t>
            </a:r>
            <a:endParaRPr lang="en-US" altLang="zh-CN" sz="2800" i="0" dirty="0"/>
          </a:p>
          <a:p>
            <a:pPr lvl="2"/>
            <a:r>
              <a:rPr lang="zh-CN" altLang="en-US" sz="2400" dirty="0"/>
              <a:t>编号：</a:t>
            </a:r>
            <a:r>
              <a:rPr lang="en-US" altLang="zh-CN" sz="2400" dirty="0"/>
              <a:t>BUG</a:t>
            </a:r>
            <a:r>
              <a:rPr lang="zh-CN" altLang="en-US" sz="2400" dirty="0"/>
              <a:t>号</a:t>
            </a:r>
            <a:endParaRPr lang="en-US" altLang="zh-CN" sz="2400" dirty="0"/>
          </a:p>
          <a:p>
            <a:pPr lvl="2"/>
            <a:r>
              <a:rPr lang="zh-CN" altLang="en-US" sz="2400" dirty="0"/>
              <a:t>缺陷概要：该缺陷描述的事实</a:t>
            </a:r>
            <a:endParaRPr lang="en-US" altLang="zh-CN" sz="2400" dirty="0"/>
          </a:p>
          <a:p>
            <a:pPr lvl="2"/>
            <a:r>
              <a:rPr lang="zh-CN" altLang="en-US" sz="2400" dirty="0"/>
              <a:t>原因分析：如何引起缺陷，缺陷的后果，描述造成软件局限性和其他限制性的原因</a:t>
            </a:r>
            <a:endParaRPr lang="en-US" altLang="zh-CN" sz="2400" dirty="0"/>
          </a:p>
          <a:p>
            <a:pPr lvl="2"/>
            <a:r>
              <a:rPr lang="zh-CN" altLang="en-US" sz="2400" dirty="0"/>
              <a:t>预防和改进措施：弥补手段和长期策略</a:t>
            </a:r>
            <a:endParaRPr lang="en-US" altLang="zh-CN" sz="2400" dirty="0"/>
          </a:p>
          <a:p>
            <a:pPr lvl="1"/>
            <a:r>
              <a:rPr lang="zh-CN" altLang="en-US" sz="2800" i="0" dirty="0"/>
              <a:t>未解决问题</a:t>
            </a:r>
            <a:endParaRPr lang="en-US" altLang="zh-CN" sz="2800" i="0" dirty="0"/>
          </a:p>
          <a:p>
            <a:pPr lvl="2"/>
            <a:r>
              <a:rPr lang="zh-CN" altLang="en-US" sz="2400" dirty="0"/>
              <a:t>功能</a:t>
            </a:r>
            <a:r>
              <a:rPr lang="en-US" altLang="zh-CN" sz="2400" dirty="0"/>
              <a:t>/</a:t>
            </a:r>
            <a:r>
              <a:rPr lang="zh-CN" altLang="en-US" sz="2400" dirty="0"/>
              <a:t>测试类型：</a:t>
            </a:r>
            <a:endParaRPr lang="en-US" altLang="zh-CN" sz="2400" dirty="0"/>
          </a:p>
          <a:p>
            <a:pPr lvl="2"/>
            <a:r>
              <a:rPr lang="zh-CN" altLang="en-US" sz="2400" dirty="0"/>
              <a:t>测试结果：与预期结果的偏差</a:t>
            </a:r>
            <a:endParaRPr lang="en-US" altLang="zh-CN" sz="2400" dirty="0"/>
          </a:p>
          <a:p>
            <a:pPr lvl="2"/>
            <a:r>
              <a:rPr lang="zh-CN" altLang="en-US" sz="2400" dirty="0"/>
              <a:t>缺陷：具体描述</a:t>
            </a:r>
            <a:endParaRPr lang="en-US" altLang="zh-CN" sz="2400" dirty="0"/>
          </a:p>
          <a:p>
            <a:pPr lvl="2"/>
            <a:r>
              <a:rPr lang="zh-CN" altLang="en-US" sz="2400" dirty="0"/>
              <a:t>评价：对这些问题的看法，也就是这些问题如果发出去了会造成什么样的影响</a:t>
            </a:r>
          </a:p>
          <a:p>
            <a:endParaRPr lang="zh-CN" altLang="en-US" dirty="0"/>
          </a:p>
        </p:txBody>
      </p:sp>
    </p:spTree>
    <p:extLst>
      <p:ext uri="{BB962C8B-B14F-4D97-AF65-F5344CB8AC3E}">
        <p14:creationId xmlns:p14="http://schemas.microsoft.com/office/powerpoint/2010/main" val="2948741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BF03E-49CC-4972-8060-2890B0593A53}"/>
              </a:ext>
            </a:extLst>
          </p:cNvPr>
          <p:cNvSpPr>
            <a:spLocks noGrp="1"/>
          </p:cNvSpPr>
          <p:nvPr>
            <p:ph type="title"/>
          </p:nvPr>
        </p:nvSpPr>
        <p:spPr>
          <a:xfrm>
            <a:off x="1174831" y="229639"/>
            <a:ext cx="9601200" cy="571500"/>
          </a:xfrm>
        </p:spPr>
        <p:txBody>
          <a:bodyPr>
            <a:normAutofit fontScale="90000"/>
          </a:bodyPr>
          <a:lstStyle/>
          <a:p>
            <a:r>
              <a:rPr lang="zh-CN" altLang="en-US" b="1" dirty="0"/>
              <a:t>测试报告</a:t>
            </a:r>
            <a:r>
              <a:rPr lang="en-US" altLang="zh-CN" b="1" dirty="0"/>
              <a:t>-</a:t>
            </a:r>
            <a:r>
              <a:rPr lang="zh-CN" altLang="en-US" b="1" dirty="0"/>
              <a:t>测试结论与建议</a:t>
            </a:r>
          </a:p>
        </p:txBody>
      </p:sp>
      <p:sp>
        <p:nvSpPr>
          <p:cNvPr id="3" name="内容占位符 2">
            <a:extLst>
              <a:ext uri="{FF2B5EF4-FFF2-40B4-BE49-F238E27FC236}">
                <a16:creationId xmlns:a16="http://schemas.microsoft.com/office/drawing/2014/main" id="{40A78190-9833-49B5-83C9-45D2B3E498BC}"/>
              </a:ext>
            </a:extLst>
          </p:cNvPr>
          <p:cNvSpPr>
            <a:spLocks noGrp="1"/>
          </p:cNvSpPr>
          <p:nvPr>
            <p:ph idx="1"/>
          </p:nvPr>
        </p:nvSpPr>
        <p:spPr>
          <a:xfrm>
            <a:off x="1116957" y="885462"/>
            <a:ext cx="10515600" cy="5972538"/>
          </a:xfrm>
        </p:spPr>
        <p:txBody>
          <a:bodyPr>
            <a:normAutofit fontScale="92500" lnSpcReduction="20000"/>
          </a:bodyPr>
          <a:lstStyle/>
          <a:p>
            <a:r>
              <a:rPr lang="zh-CN" altLang="en-US" sz="2600" dirty="0"/>
              <a:t>对上述过程、缺陷分析之后该下个结论，此部分为项目经理、部门经理以及高层经理关注，请清晰扼要的下定论。</a:t>
            </a:r>
          </a:p>
          <a:p>
            <a:r>
              <a:rPr lang="zh-CN" altLang="en-US" sz="2600" dirty="0"/>
              <a:t>测试结论</a:t>
            </a:r>
            <a:endParaRPr lang="en-US" altLang="zh-CN" sz="2600" dirty="0"/>
          </a:p>
          <a:p>
            <a:pPr lvl="1"/>
            <a:r>
              <a:rPr lang="zh-CN" altLang="en-US" sz="2600" i="0" dirty="0"/>
              <a:t>测试执行是否充分（可以增加对安全性、可靠性、可维护性和功能性描述）</a:t>
            </a:r>
            <a:endParaRPr lang="en-US" altLang="zh-CN" sz="2600" i="0" dirty="0"/>
          </a:p>
          <a:p>
            <a:pPr lvl="1"/>
            <a:r>
              <a:rPr lang="zh-CN" altLang="en-US" sz="2600" i="0" dirty="0"/>
              <a:t>对测试风险的控制措施和成效</a:t>
            </a:r>
            <a:endParaRPr lang="en-US" altLang="zh-CN" sz="2600" i="0" dirty="0"/>
          </a:p>
          <a:p>
            <a:pPr lvl="1"/>
            <a:r>
              <a:rPr lang="zh-CN" altLang="en-US" sz="2600" i="0" dirty="0"/>
              <a:t>测试目标是否完成</a:t>
            </a:r>
            <a:endParaRPr lang="en-US" altLang="zh-CN" sz="2600" i="0" dirty="0"/>
          </a:p>
          <a:p>
            <a:pPr lvl="1"/>
            <a:r>
              <a:rPr lang="zh-CN" altLang="en-US" sz="2600" i="0" dirty="0"/>
              <a:t>测试是否通过</a:t>
            </a:r>
            <a:endParaRPr lang="en-US" altLang="zh-CN" sz="2600" i="0" dirty="0"/>
          </a:p>
          <a:p>
            <a:pPr lvl="1"/>
            <a:r>
              <a:rPr lang="zh-CN" altLang="en-US" sz="2600" i="0" dirty="0"/>
              <a:t>是否可以进入下一阶段项目目标</a:t>
            </a:r>
          </a:p>
          <a:p>
            <a:r>
              <a:rPr lang="zh-CN" altLang="en-US" sz="2600" dirty="0"/>
              <a:t>建议</a:t>
            </a:r>
            <a:endParaRPr lang="en-US" altLang="zh-CN" sz="2600" dirty="0"/>
          </a:p>
          <a:p>
            <a:pPr lvl="1"/>
            <a:r>
              <a:rPr lang="zh-CN" altLang="en-US" sz="2600" i="0" dirty="0"/>
              <a:t>对系统存在问题的说明，描述测试所揭露的软件缺陷和不足，以及可能给软件实施和运行带来的影响</a:t>
            </a:r>
            <a:endParaRPr lang="en-US" altLang="zh-CN" sz="2600" i="0" dirty="0"/>
          </a:p>
          <a:p>
            <a:pPr lvl="1"/>
            <a:r>
              <a:rPr lang="zh-CN" altLang="en-US" sz="2600" i="0" dirty="0"/>
              <a:t>可能存在的潜在缺陷和后续工作</a:t>
            </a:r>
            <a:endParaRPr lang="en-US" altLang="zh-CN" sz="2600" i="0" dirty="0"/>
          </a:p>
          <a:p>
            <a:pPr lvl="1"/>
            <a:r>
              <a:rPr lang="zh-CN" altLang="en-US" sz="2600" i="0" dirty="0"/>
              <a:t>对缺陷修改和产品设计的建议</a:t>
            </a:r>
            <a:endParaRPr lang="en-US" altLang="zh-CN" sz="2600" i="0" dirty="0"/>
          </a:p>
          <a:p>
            <a:pPr lvl="1"/>
            <a:r>
              <a:rPr lang="zh-CN" altLang="en-US" sz="2600" i="0" dirty="0"/>
              <a:t>对过程改进方面的建议 </a:t>
            </a:r>
            <a:br>
              <a:rPr lang="zh-CN" altLang="en-US" dirty="0"/>
            </a:br>
            <a:endParaRPr lang="zh-CN" altLang="en-US" dirty="0"/>
          </a:p>
          <a:p>
            <a:endParaRPr lang="zh-CN" altLang="en-US" dirty="0"/>
          </a:p>
        </p:txBody>
      </p:sp>
    </p:spTree>
    <p:extLst>
      <p:ext uri="{BB962C8B-B14F-4D97-AF65-F5344CB8AC3E}">
        <p14:creationId xmlns:p14="http://schemas.microsoft.com/office/powerpoint/2010/main" val="13584276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4DAC0-E0D1-47A9-BDB7-7755717AB641}"/>
              </a:ext>
            </a:extLst>
          </p:cNvPr>
          <p:cNvSpPr>
            <a:spLocks noGrp="1"/>
          </p:cNvSpPr>
          <p:nvPr>
            <p:ph type="title"/>
          </p:nvPr>
        </p:nvSpPr>
        <p:spPr/>
        <p:txBody>
          <a:bodyPr>
            <a:normAutofit fontScale="90000"/>
          </a:bodyPr>
          <a:lstStyle/>
          <a:p>
            <a:r>
              <a:rPr lang="zh-CN" altLang="en-US" b="1" dirty="0"/>
              <a:t>测试报告</a:t>
            </a:r>
            <a:r>
              <a:rPr lang="en-US" altLang="zh-CN" b="1" dirty="0"/>
              <a:t>-</a:t>
            </a:r>
            <a:r>
              <a:rPr lang="zh-CN" altLang="en-US" b="1" dirty="0"/>
              <a:t>附录</a:t>
            </a:r>
          </a:p>
        </p:txBody>
      </p:sp>
      <p:sp>
        <p:nvSpPr>
          <p:cNvPr id="3" name="内容占位符 2">
            <a:extLst>
              <a:ext uri="{FF2B5EF4-FFF2-40B4-BE49-F238E27FC236}">
                <a16:creationId xmlns:a16="http://schemas.microsoft.com/office/drawing/2014/main" id="{03FA2BC8-25E9-4076-90CC-49150C0F68C1}"/>
              </a:ext>
            </a:extLst>
          </p:cNvPr>
          <p:cNvSpPr>
            <a:spLocks noGrp="1"/>
          </p:cNvSpPr>
          <p:nvPr>
            <p:ph idx="1"/>
          </p:nvPr>
        </p:nvSpPr>
        <p:spPr/>
        <p:txBody>
          <a:bodyPr>
            <a:normAutofit/>
          </a:bodyPr>
          <a:lstStyle/>
          <a:p>
            <a:r>
              <a:rPr lang="zh-CN" altLang="en-US" sz="2800" dirty="0"/>
              <a:t>缺陷列表</a:t>
            </a:r>
          </a:p>
          <a:p>
            <a:r>
              <a:rPr lang="zh-CN" altLang="en-US" sz="2800" dirty="0"/>
              <a:t>缺陷等级定义标准</a:t>
            </a:r>
          </a:p>
          <a:p>
            <a:r>
              <a:rPr lang="zh-CN" altLang="en-US" sz="2800" dirty="0"/>
              <a:t>测试通过标准</a:t>
            </a:r>
          </a:p>
        </p:txBody>
      </p:sp>
    </p:spTree>
    <p:extLst>
      <p:ext uri="{BB962C8B-B14F-4D97-AF65-F5344CB8AC3E}">
        <p14:creationId xmlns:p14="http://schemas.microsoft.com/office/powerpoint/2010/main" val="19395254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E8F9C-939F-4A35-96C5-9D7E27854AD5}"/>
              </a:ext>
            </a:extLst>
          </p:cNvPr>
          <p:cNvSpPr>
            <a:spLocks noGrp="1"/>
          </p:cNvSpPr>
          <p:nvPr>
            <p:ph type="title"/>
          </p:nvPr>
        </p:nvSpPr>
        <p:spPr/>
        <p:txBody>
          <a:bodyPr>
            <a:normAutofit fontScale="90000"/>
          </a:bodyPr>
          <a:lstStyle/>
          <a:p>
            <a:r>
              <a:rPr lang="zh-CN" altLang="en-US" b="1" dirty="0"/>
              <a:t>测试报告示例</a:t>
            </a:r>
          </a:p>
        </p:txBody>
      </p:sp>
      <p:sp>
        <p:nvSpPr>
          <p:cNvPr id="3" name="内容占位符 2">
            <a:extLst>
              <a:ext uri="{FF2B5EF4-FFF2-40B4-BE49-F238E27FC236}">
                <a16:creationId xmlns:a16="http://schemas.microsoft.com/office/drawing/2014/main" id="{47E3FA7C-9DB8-492A-8418-0C4FC427A286}"/>
              </a:ext>
            </a:extLst>
          </p:cNvPr>
          <p:cNvSpPr>
            <a:spLocks noGrp="1"/>
          </p:cNvSpPr>
          <p:nvPr>
            <p:ph idx="1"/>
          </p:nvPr>
        </p:nvSpPr>
        <p:spPr/>
        <p:txBody>
          <a:bodyPr>
            <a:normAutofit/>
          </a:bodyPr>
          <a:lstStyle/>
          <a:p>
            <a:r>
              <a:rPr lang="zh-CN" altLang="en-US" sz="2800" dirty="0"/>
              <a:t>测试环境</a:t>
            </a:r>
          </a:p>
        </p:txBody>
      </p:sp>
      <p:graphicFrame>
        <p:nvGraphicFramePr>
          <p:cNvPr id="4" name="表格 4">
            <a:extLst>
              <a:ext uri="{FF2B5EF4-FFF2-40B4-BE49-F238E27FC236}">
                <a16:creationId xmlns:a16="http://schemas.microsoft.com/office/drawing/2014/main" id="{1CCA31E4-99A8-47E2-872E-EA1FDDDFF3A7}"/>
              </a:ext>
            </a:extLst>
          </p:cNvPr>
          <p:cNvGraphicFramePr>
            <a:graphicFrameLocks noGrp="1"/>
          </p:cNvGraphicFramePr>
          <p:nvPr>
            <p:extLst>
              <p:ext uri="{D42A27DB-BD31-4B8C-83A1-F6EECF244321}">
                <p14:modId xmlns:p14="http://schemas.microsoft.com/office/powerpoint/2010/main" val="1864588652"/>
              </p:ext>
            </p:extLst>
          </p:nvPr>
        </p:nvGraphicFramePr>
        <p:xfrm>
          <a:off x="1887126" y="2085211"/>
          <a:ext cx="8127999" cy="914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37264489"/>
                    </a:ext>
                  </a:extLst>
                </a:gridCol>
                <a:gridCol w="2709333">
                  <a:extLst>
                    <a:ext uri="{9D8B030D-6E8A-4147-A177-3AD203B41FA5}">
                      <a16:colId xmlns:a16="http://schemas.microsoft.com/office/drawing/2014/main" val="662865406"/>
                    </a:ext>
                  </a:extLst>
                </a:gridCol>
                <a:gridCol w="2709333">
                  <a:extLst>
                    <a:ext uri="{9D8B030D-6E8A-4147-A177-3AD203B41FA5}">
                      <a16:colId xmlns:a16="http://schemas.microsoft.com/office/drawing/2014/main" val="1097990342"/>
                    </a:ext>
                  </a:extLst>
                </a:gridCol>
              </a:tblGrid>
              <a:tr h="370840">
                <a:tc>
                  <a:txBody>
                    <a:bodyPr/>
                    <a:lstStyle/>
                    <a:p>
                      <a:r>
                        <a:rPr lang="zh-CN" altLang="en-US" sz="2400" dirty="0"/>
                        <a:t>终端类型</a:t>
                      </a:r>
                    </a:p>
                  </a:txBody>
                  <a:tcPr/>
                </a:tc>
                <a:tc>
                  <a:txBody>
                    <a:bodyPr/>
                    <a:lstStyle/>
                    <a:p>
                      <a:r>
                        <a:rPr lang="zh-CN" altLang="en-US" sz="2400" dirty="0"/>
                        <a:t>操作系统</a:t>
                      </a:r>
                    </a:p>
                  </a:txBody>
                  <a:tcPr/>
                </a:tc>
                <a:tc>
                  <a:txBody>
                    <a:bodyPr/>
                    <a:lstStyle/>
                    <a:p>
                      <a:r>
                        <a:rPr lang="zh-CN" altLang="en-US" sz="2400" dirty="0"/>
                        <a:t>应用软件</a:t>
                      </a:r>
                    </a:p>
                  </a:txBody>
                  <a:tcPr/>
                </a:tc>
                <a:extLst>
                  <a:ext uri="{0D108BD9-81ED-4DB2-BD59-A6C34878D82A}">
                    <a16:rowId xmlns:a16="http://schemas.microsoft.com/office/drawing/2014/main" val="159730531"/>
                  </a:ext>
                </a:extLst>
              </a:tr>
              <a:tr h="370840">
                <a:tc>
                  <a:txBody>
                    <a:bodyPr/>
                    <a:lstStyle/>
                    <a:p>
                      <a:r>
                        <a:rPr lang="en-US" altLang="zh-CN" sz="2400" dirty="0"/>
                        <a:t>PC</a:t>
                      </a:r>
                      <a:endParaRPr lang="zh-CN" altLang="en-US" sz="2400" dirty="0"/>
                    </a:p>
                  </a:txBody>
                  <a:tcPr/>
                </a:tc>
                <a:tc>
                  <a:txBody>
                    <a:bodyPr/>
                    <a:lstStyle/>
                    <a:p>
                      <a:r>
                        <a:rPr lang="en-US" altLang="zh-CN" sz="2400" dirty="0"/>
                        <a:t>Windows10</a:t>
                      </a:r>
                      <a:endParaRPr lang="zh-CN" altLang="en-US" sz="2400" dirty="0"/>
                    </a:p>
                  </a:txBody>
                  <a:tcPr/>
                </a:tc>
                <a:tc>
                  <a:txBody>
                    <a:bodyPr/>
                    <a:lstStyle/>
                    <a:p>
                      <a:r>
                        <a:rPr lang="en-US" altLang="zh-CN" sz="2400" dirty="0"/>
                        <a:t>Windows10</a:t>
                      </a:r>
                      <a:r>
                        <a:rPr lang="zh-CN" altLang="en-US" sz="2400" dirty="0"/>
                        <a:t>，</a:t>
                      </a:r>
                      <a:r>
                        <a:rPr lang="en-US" altLang="zh-CN" sz="2400" dirty="0"/>
                        <a:t>IE11</a:t>
                      </a:r>
                      <a:endParaRPr lang="zh-CN" altLang="en-US" sz="2400" dirty="0"/>
                    </a:p>
                  </a:txBody>
                  <a:tcPr/>
                </a:tc>
                <a:extLst>
                  <a:ext uri="{0D108BD9-81ED-4DB2-BD59-A6C34878D82A}">
                    <a16:rowId xmlns:a16="http://schemas.microsoft.com/office/drawing/2014/main" val="487601847"/>
                  </a:ext>
                </a:extLst>
              </a:tr>
            </a:tbl>
          </a:graphicData>
        </a:graphic>
      </p:graphicFrame>
      <p:sp>
        <p:nvSpPr>
          <p:cNvPr id="5" name="文本框 4">
            <a:extLst>
              <a:ext uri="{FF2B5EF4-FFF2-40B4-BE49-F238E27FC236}">
                <a16:creationId xmlns:a16="http://schemas.microsoft.com/office/drawing/2014/main" id="{2363B5E9-A8BC-4842-98D5-9A8096E30D69}"/>
              </a:ext>
            </a:extLst>
          </p:cNvPr>
          <p:cNvSpPr txBox="1"/>
          <p:nvPr/>
        </p:nvSpPr>
        <p:spPr>
          <a:xfrm>
            <a:off x="4895216" y="1598709"/>
            <a:ext cx="1415772" cy="461665"/>
          </a:xfrm>
          <a:prstGeom prst="rect">
            <a:avLst/>
          </a:prstGeom>
          <a:noFill/>
        </p:spPr>
        <p:txBody>
          <a:bodyPr wrap="none" rtlCol="0">
            <a:spAutoFit/>
          </a:bodyPr>
          <a:lstStyle/>
          <a:p>
            <a:r>
              <a:rPr lang="zh-CN" altLang="en-US" sz="2400" dirty="0"/>
              <a:t>软件环境</a:t>
            </a:r>
          </a:p>
        </p:txBody>
      </p:sp>
      <p:graphicFrame>
        <p:nvGraphicFramePr>
          <p:cNvPr id="6" name="表格 4">
            <a:extLst>
              <a:ext uri="{FF2B5EF4-FFF2-40B4-BE49-F238E27FC236}">
                <a16:creationId xmlns:a16="http://schemas.microsoft.com/office/drawing/2014/main" id="{C9CA025C-0243-47D5-8485-5CFAE46B396D}"/>
              </a:ext>
            </a:extLst>
          </p:cNvPr>
          <p:cNvGraphicFramePr>
            <a:graphicFrameLocks noGrp="1"/>
          </p:cNvGraphicFramePr>
          <p:nvPr>
            <p:extLst>
              <p:ext uri="{D42A27DB-BD31-4B8C-83A1-F6EECF244321}">
                <p14:modId xmlns:p14="http://schemas.microsoft.com/office/powerpoint/2010/main" val="167958795"/>
              </p:ext>
            </p:extLst>
          </p:nvPr>
        </p:nvGraphicFramePr>
        <p:xfrm>
          <a:off x="1681341" y="3726515"/>
          <a:ext cx="9259293" cy="1645920"/>
        </p:xfrm>
        <a:graphic>
          <a:graphicData uri="http://schemas.openxmlformats.org/drawingml/2006/table">
            <a:tbl>
              <a:tblPr firstRow="1" bandRow="1">
                <a:tableStyleId>{5C22544A-7EE6-4342-B048-85BDC9FD1C3A}</a:tableStyleId>
              </a:tblPr>
              <a:tblGrid>
                <a:gridCol w="3086431">
                  <a:extLst>
                    <a:ext uri="{9D8B030D-6E8A-4147-A177-3AD203B41FA5}">
                      <a16:colId xmlns:a16="http://schemas.microsoft.com/office/drawing/2014/main" val="1937264489"/>
                    </a:ext>
                  </a:extLst>
                </a:gridCol>
                <a:gridCol w="2850929">
                  <a:extLst>
                    <a:ext uri="{9D8B030D-6E8A-4147-A177-3AD203B41FA5}">
                      <a16:colId xmlns:a16="http://schemas.microsoft.com/office/drawing/2014/main" val="662865406"/>
                    </a:ext>
                  </a:extLst>
                </a:gridCol>
                <a:gridCol w="3321933">
                  <a:extLst>
                    <a:ext uri="{9D8B030D-6E8A-4147-A177-3AD203B41FA5}">
                      <a16:colId xmlns:a16="http://schemas.microsoft.com/office/drawing/2014/main" val="1097990342"/>
                    </a:ext>
                  </a:extLst>
                </a:gridCol>
              </a:tblGrid>
              <a:tr h="370840">
                <a:tc>
                  <a:txBody>
                    <a:bodyPr/>
                    <a:lstStyle/>
                    <a:p>
                      <a:r>
                        <a:rPr lang="zh-CN" altLang="en-US" sz="2400" dirty="0"/>
                        <a:t>终端类型</a:t>
                      </a:r>
                    </a:p>
                  </a:txBody>
                  <a:tcPr/>
                </a:tc>
                <a:tc>
                  <a:txBody>
                    <a:bodyPr/>
                    <a:lstStyle/>
                    <a:p>
                      <a:r>
                        <a:rPr lang="zh-CN" altLang="en-US" sz="2400" dirty="0"/>
                        <a:t>机器名称</a:t>
                      </a:r>
                    </a:p>
                  </a:txBody>
                  <a:tcPr/>
                </a:tc>
                <a:tc>
                  <a:txBody>
                    <a:bodyPr/>
                    <a:lstStyle/>
                    <a:p>
                      <a:r>
                        <a:rPr lang="zh-CN" altLang="en-US" sz="2400" dirty="0"/>
                        <a:t>硬件配置</a:t>
                      </a:r>
                    </a:p>
                  </a:txBody>
                  <a:tcPr/>
                </a:tc>
                <a:extLst>
                  <a:ext uri="{0D108BD9-81ED-4DB2-BD59-A6C34878D82A}">
                    <a16:rowId xmlns:a16="http://schemas.microsoft.com/office/drawing/2014/main" val="159730531"/>
                  </a:ext>
                </a:extLst>
              </a:tr>
              <a:tr h="370840">
                <a:tc>
                  <a:txBody>
                    <a:bodyPr/>
                    <a:lstStyle/>
                    <a:p>
                      <a:r>
                        <a:rPr lang="en-US" altLang="zh-CN" sz="2400" dirty="0"/>
                        <a:t>PC</a:t>
                      </a:r>
                      <a:endParaRPr lang="zh-CN" altLang="en-US" sz="2400" dirty="0"/>
                    </a:p>
                  </a:txBody>
                  <a:tcPr/>
                </a:tc>
                <a:tc>
                  <a:txBody>
                    <a:bodyPr/>
                    <a:lstStyle/>
                    <a:p>
                      <a:r>
                        <a:rPr lang="zh-CN" altLang="en-US" sz="2400" dirty="0"/>
                        <a:t>华硕</a:t>
                      </a:r>
                      <a:r>
                        <a:rPr lang="en-US" altLang="zh-CN" sz="2400" dirty="0" err="1"/>
                        <a:t>Zenbook</a:t>
                      </a:r>
                      <a:endParaRPr lang="zh-CN" altLang="en-US" sz="2400" dirty="0"/>
                    </a:p>
                  </a:txBody>
                  <a:tcPr/>
                </a:tc>
                <a:tc>
                  <a:txBody>
                    <a:bodyPr/>
                    <a:lstStyle/>
                    <a:p>
                      <a:r>
                        <a:rPr lang="en-US" altLang="zh-CN" sz="2400" dirty="0"/>
                        <a:t>CPU</a:t>
                      </a:r>
                      <a:r>
                        <a:rPr lang="zh-CN" altLang="en-US" sz="2400" dirty="0"/>
                        <a:t>：酷睿</a:t>
                      </a:r>
                      <a:r>
                        <a:rPr lang="en-US" altLang="zh-CN" sz="2400" dirty="0"/>
                        <a:t>i7</a:t>
                      </a:r>
                    </a:p>
                    <a:p>
                      <a:r>
                        <a:rPr lang="zh-CN" altLang="en-US" sz="2400" dirty="0"/>
                        <a:t>内存：三星</a:t>
                      </a:r>
                      <a:r>
                        <a:rPr lang="en-US" altLang="zh-CN" sz="2400" dirty="0"/>
                        <a:t>8GB</a:t>
                      </a:r>
                    </a:p>
                    <a:p>
                      <a:r>
                        <a:rPr lang="zh-CN" altLang="en-US" sz="2400" dirty="0"/>
                        <a:t>硬盘：三星</a:t>
                      </a:r>
                      <a:r>
                        <a:rPr lang="en-US" altLang="zh-CN" sz="2400" dirty="0"/>
                        <a:t>500GB SSD</a:t>
                      </a:r>
                      <a:endParaRPr lang="zh-CN" altLang="en-US" sz="2400" dirty="0"/>
                    </a:p>
                  </a:txBody>
                  <a:tcPr/>
                </a:tc>
                <a:extLst>
                  <a:ext uri="{0D108BD9-81ED-4DB2-BD59-A6C34878D82A}">
                    <a16:rowId xmlns:a16="http://schemas.microsoft.com/office/drawing/2014/main" val="487601847"/>
                  </a:ext>
                </a:extLst>
              </a:tr>
            </a:tbl>
          </a:graphicData>
        </a:graphic>
      </p:graphicFrame>
      <p:sp>
        <p:nvSpPr>
          <p:cNvPr id="7" name="文本框 6">
            <a:extLst>
              <a:ext uri="{FF2B5EF4-FFF2-40B4-BE49-F238E27FC236}">
                <a16:creationId xmlns:a16="http://schemas.microsoft.com/office/drawing/2014/main" id="{A877A57F-7727-4671-A5C4-0A2F7207E54A}"/>
              </a:ext>
            </a:extLst>
          </p:cNvPr>
          <p:cNvSpPr txBox="1"/>
          <p:nvPr/>
        </p:nvSpPr>
        <p:spPr>
          <a:xfrm>
            <a:off x="5034113" y="3210701"/>
            <a:ext cx="1415772" cy="461665"/>
          </a:xfrm>
          <a:prstGeom prst="rect">
            <a:avLst/>
          </a:prstGeom>
          <a:noFill/>
        </p:spPr>
        <p:txBody>
          <a:bodyPr wrap="none" rtlCol="0">
            <a:spAutoFit/>
          </a:bodyPr>
          <a:lstStyle/>
          <a:p>
            <a:r>
              <a:rPr lang="zh-CN" altLang="en-US" sz="2400" dirty="0"/>
              <a:t>硬件环境</a:t>
            </a:r>
          </a:p>
        </p:txBody>
      </p:sp>
    </p:spTree>
    <p:extLst>
      <p:ext uri="{BB962C8B-B14F-4D97-AF65-F5344CB8AC3E}">
        <p14:creationId xmlns:p14="http://schemas.microsoft.com/office/powerpoint/2010/main" val="242814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a:extLst>
              <a:ext uri="{FF2B5EF4-FFF2-40B4-BE49-F238E27FC236}">
                <a16:creationId xmlns:a16="http://schemas.microsoft.com/office/drawing/2014/main" id="{796E3D4B-4614-4F3A-B959-F5F76940CA31}"/>
              </a:ext>
            </a:extLst>
          </p:cNvPr>
          <p:cNvSpPr>
            <a:spLocks noGrp="1"/>
          </p:cNvSpPr>
          <p:nvPr>
            <p:ph type="title"/>
          </p:nvPr>
        </p:nvSpPr>
        <p:spPr>
          <a:xfrm>
            <a:off x="1012785" y="164939"/>
            <a:ext cx="9601200" cy="571500"/>
          </a:xfrm>
        </p:spPr>
        <p:txBody>
          <a:bodyPr>
            <a:normAutofit fontScale="90000"/>
          </a:bodyPr>
          <a:lstStyle/>
          <a:p>
            <a:r>
              <a:rPr lang="zh-CN" altLang="en-US" b="1" dirty="0"/>
              <a:t>软件测试过程</a:t>
            </a:r>
          </a:p>
        </p:txBody>
      </p:sp>
      <p:sp>
        <p:nvSpPr>
          <p:cNvPr id="12" name="内容占位符 11">
            <a:extLst>
              <a:ext uri="{FF2B5EF4-FFF2-40B4-BE49-F238E27FC236}">
                <a16:creationId xmlns:a16="http://schemas.microsoft.com/office/drawing/2014/main" id="{8A5A102D-42C8-4673-B295-44D3B8D2531C}"/>
              </a:ext>
            </a:extLst>
          </p:cNvPr>
          <p:cNvSpPr>
            <a:spLocks noGrp="1"/>
          </p:cNvSpPr>
          <p:nvPr>
            <p:ph idx="1"/>
          </p:nvPr>
        </p:nvSpPr>
        <p:spPr>
          <a:xfrm>
            <a:off x="1111170" y="1857679"/>
            <a:ext cx="9861630" cy="5075556"/>
          </a:xfrm>
        </p:spPr>
        <p:txBody>
          <a:bodyPr>
            <a:normAutofit fontScale="92500" lnSpcReduction="10000"/>
          </a:bodyPr>
          <a:lstStyle/>
          <a:p>
            <a:r>
              <a:rPr lang="zh-CN" altLang="en-US" dirty="0"/>
              <a:t>需求分析</a:t>
            </a:r>
            <a:endParaRPr lang="en-US" altLang="zh-CN" dirty="0"/>
          </a:p>
          <a:p>
            <a:pPr lvl="1"/>
            <a:r>
              <a:rPr lang="zh-CN" altLang="en-US" i="0" dirty="0"/>
              <a:t>定义被测试对象和测试目标</a:t>
            </a:r>
          </a:p>
          <a:p>
            <a:pPr lvl="1"/>
            <a:r>
              <a:rPr lang="zh-CN" altLang="en-US" i="0" dirty="0"/>
              <a:t>确定测试阶段和测试周期的划分</a:t>
            </a:r>
            <a:endParaRPr lang="en-US" altLang="zh-CN" i="0" dirty="0"/>
          </a:p>
          <a:p>
            <a:r>
              <a:rPr lang="zh-CN" altLang="en-US" dirty="0"/>
              <a:t>测试策略</a:t>
            </a:r>
            <a:endParaRPr lang="en-US" altLang="zh-CN" dirty="0"/>
          </a:p>
          <a:p>
            <a:pPr lvl="1"/>
            <a:r>
              <a:rPr lang="zh-CN" altLang="en-US" i="0" dirty="0"/>
              <a:t>测试方法的选择</a:t>
            </a:r>
          </a:p>
          <a:p>
            <a:pPr lvl="1"/>
            <a:r>
              <a:rPr lang="zh-CN" altLang="en-US" i="0" dirty="0"/>
              <a:t>测试工具的选择</a:t>
            </a:r>
          </a:p>
          <a:p>
            <a:pPr lvl="1"/>
            <a:r>
              <a:rPr lang="zh-CN" altLang="en-US" i="0" dirty="0"/>
              <a:t>测试用例设计方法的选择</a:t>
            </a:r>
            <a:endParaRPr lang="en-US" altLang="zh-CN" i="0" dirty="0"/>
          </a:p>
          <a:p>
            <a:r>
              <a:rPr lang="zh-CN" altLang="en-US" dirty="0"/>
              <a:t>工作量估算</a:t>
            </a:r>
            <a:endParaRPr lang="en-US" altLang="zh-CN" dirty="0"/>
          </a:p>
          <a:p>
            <a:pPr lvl="1"/>
            <a:r>
              <a:rPr lang="zh-CN" altLang="en-US" i="0" dirty="0"/>
              <a:t>测试过程的任务定义</a:t>
            </a:r>
          </a:p>
          <a:p>
            <a:pPr lvl="1"/>
            <a:r>
              <a:rPr lang="zh-CN" altLang="en-US" i="0" dirty="0"/>
              <a:t>各任务的工作量估算进度安排</a:t>
            </a:r>
            <a:endParaRPr lang="en-US" altLang="zh-CN" i="0" dirty="0"/>
          </a:p>
          <a:p>
            <a:r>
              <a:rPr lang="zh-CN" altLang="en-US" dirty="0"/>
              <a:t>进度安排</a:t>
            </a:r>
            <a:endParaRPr lang="en-US" altLang="zh-CN" dirty="0"/>
          </a:p>
          <a:p>
            <a:pPr lvl="1"/>
            <a:r>
              <a:rPr lang="zh-CN" altLang="en-US" i="0" dirty="0"/>
              <a:t>测试人员的时间任务安排</a:t>
            </a:r>
          </a:p>
          <a:p>
            <a:pPr lvl="1"/>
            <a:r>
              <a:rPr lang="zh-CN" altLang="en-US" i="0" dirty="0"/>
              <a:t>测试设备的配置</a:t>
            </a:r>
          </a:p>
          <a:p>
            <a:pPr lvl="1"/>
            <a:r>
              <a:rPr lang="zh-CN" altLang="en-US" i="0" dirty="0"/>
              <a:t>测试工具的配置</a:t>
            </a:r>
            <a:endParaRPr lang="en-US" altLang="zh-CN" sz="1800" i="0" dirty="0"/>
          </a:p>
        </p:txBody>
      </p:sp>
      <p:graphicFrame>
        <p:nvGraphicFramePr>
          <p:cNvPr id="26" name="内容占位符 6">
            <a:extLst>
              <a:ext uri="{FF2B5EF4-FFF2-40B4-BE49-F238E27FC236}">
                <a16:creationId xmlns:a16="http://schemas.microsoft.com/office/drawing/2014/main" id="{C1AC9870-6908-44BA-8AA8-AFE36211C1C1}"/>
              </a:ext>
            </a:extLst>
          </p:cNvPr>
          <p:cNvGraphicFramePr>
            <a:graphicFrameLocks/>
          </p:cNvGraphicFramePr>
          <p:nvPr>
            <p:extLst>
              <p:ext uri="{D42A27DB-BD31-4B8C-83A1-F6EECF244321}">
                <p14:modId xmlns:p14="http://schemas.microsoft.com/office/powerpoint/2010/main" val="730338952"/>
              </p:ext>
            </p:extLst>
          </p:nvPr>
        </p:nvGraphicFramePr>
        <p:xfrm>
          <a:off x="1012785" y="846340"/>
          <a:ext cx="10336192" cy="901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056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9F621-5278-43F1-9FF0-C642B7AD5033}"/>
              </a:ext>
            </a:extLst>
          </p:cNvPr>
          <p:cNvSpPr>
            <a:spLocks noGrp="1"/>
          </p:cNvSpPr>
          <p:nvPr>
            <p:ph type="title"/>
          </p:nvPr>
        </p:nvSpPr>
        <p:spPr>
          <a:xfrm>
            <a:off x="1238491" y="117700"/>
            <a:ext cx="9601200" cy="571500"/>
          </a:xfrm>
        </p:spPr>
        <p:txBody>
          <a:bodyPr>
            <a:normAutofit fontScale="90000"/>
          </a:bodyPr>
          <a:lstStyle/>
          <a:p>
            <a:r>
              <a:rPr lang="zh-CN" altLang="en-US" b="1" dirty="0"/>
              <a:t>测试需求分析</a:t>
            </a:r>
            <a:br>
              <a:rPr lang="zh-CN" altLang="en-US" dirty="0"/>
            </a:br>
            <a:endParaRPr lang="zh-CN" altLang="en-US" dirty="0"/>
          </a:p>
        </p:txBody>
      </p:sp>
      <p:sp>
        <p:nvSpPr>
          <p:cNvPr id="3" name="内容占位符 2">
            <a:extLst>
              <a:ext uri="{FF2B5EF4-FFF2-40B4-BE49-F238E27FC236}">
                <a16:creationId xmlns:a16="http://schemas.microsoft.com/office/drawing/2014/main" id="{52BDAE12-5720-4161-AC46-A7A1A777906C}"/>
              </a:ext>
            </a:extLst>
          </p:cNvPr>
          <p:cNvSpPr>
            <a:spLocks noGrp="1"/>
          </p:cNvSpPr>
          <p:nvPr>
            <p:ph idx="1"/>
          </p:nvPr>
        </p:nvSpPr>
        <p:spPr>
          <a:xfrm>
            <a:off x="1093807" y="792866"/>
            <a:ext cx="10995949" cy="5549745"/>
          </a:xfrm>
        </p:spPr>
        <p:txBody>
          <a:bodyPr/>
          <a:lstStyle/>
          <a:p>
            <a:r>
              <a:rPr lang="zh-CN" altLang="en-US" sz="2800" dirty="0"/>
              <a:t>测试需求分析需要做两方面的事情，一是详细了解并深挖需求，二是进行测试范围分析，确定测试范围。</a:t>
            </a:r>
          </a:p>
          <a:p>
            <a:r>
              <a:rPr lang="zh-CN" altLang="en-US" sz="2800" dirty="0"/>
              <a:t>一般可依据软件产品需求说明书或产品原型确定功能测试范围。软件产品需求说明书清楚地描述了产品的功能特性。</a:t>
            </a:r>
          </a:p>
          <a:p>
            <a:endParaRPr lang="zh-CN" altLang="en-US" dirty="0"/>
          </a:p>
        </p:txBody>
      </p:sp>
      <p:graphicFrame>
        <p:nvGraphicFramePr>
          <p:cNvPr id="6" name="对象 -2147482620">
            <a:extLst>
              <a:ext uri="{FF2B5EF4-FFF2-40B4-BE49-F238E27FC236}">
                <a16:creationId xmlns:a16="http://schemas.microsoft.com/office/drawing/2014/main" id="{5F1A5C3A-FB8A-4E5A-A670-D59E090D8119}"/>
              </a:ext>
            </a:extLst>
          </p:cNvPr>
          <p:cNvGraphicFramePr>
            <a:graphicFrameLocks noChangeAspect="1"/>
          </p:cNvGraphicFramePr>
          <p:nvPr>
            <p:extLst>
              <p:ext uri="{D42A27DB-BD31-4B8C-83A1-F6EECF244321}">
                <p14:modId xmlns:p14="http://schemas.microsoft.com/office/powerpoint/2010/main" val="657952642"/>
              </p:ext>
            </p:extLst>
          </p:nvPr>
        </p:nvGraphicFramePr>
        <p:xfrm>
          <a:off x="1145894" y="2791066"/>
          <a:ext cx="3438391" cy="3617593"/>
        </p:xfrm>
        <a:graphic>
          <a:graphicData uri="http://schemas.openxmlformats.org/presentationml/2006/ole">
            <mc:AlternateContent xmlns:mc="http://schemas.openxmlformats.org/markup-compatibility/2006">
              <mc:Choice xmlns:v="urn:schemas-microsoft-com:vml" Requires="v">
                <p:oleObj r:id="rId2" imgW="2816860" imgH="2889885" progId="Visio.Drawing.11">
                  <p:embed/>
                </p:oleObj>
              </mc:Choice>
              <mc:Fallback>
                <p:oleObj r:id="rId2" imgW="2816860" imgH="2889885" progId="Visio.Drawing.11">
                  <p:embed/>
                  <p:pic>
                    <p:nvPicPr>
                      <p:cNvPr id="2" name="对象 -2147482620"/>
                      <p:cNvPicPr/>
                      <p:nvPr/>
                    </p:nvPicPr>
                    <p:blipFill>
                      <a:blip r:embed="rId3"/>
                      <a:stretch>
                        <a:fillRect/>
                      </a:stretch>
                    </p:blipFill>
                    <p:spPr>
                      <a:xfrm>
                        <a:off x="1145894" y="2791066"/>
                        <a:ext cx="3438391" cy="3617593"/>
                      </a:xfrm>
                      <a:prstGeom prst="rect">
                        <a:avLst/>
                      </a:prstGeom>
                      <a:noFill/>
                      <a:ln w="38100">
                        <a:noFill/>
                        <a:miter/>
                      </a:ln>
                    </p:spPr>
                  </p:pic>
                </p:oleObj>
              </mc:Fallback>
            </mc:AlternateContent>
          </a:graphicData>
        </a:graphic>
      </p:graphicFrame>
      <p:sp>
        <p:nvSpPr>
          <p:cNvPr id="7" name="文本框 6">
            <a:extLst>
              <a:ext uri="{FF2B5EF4-FFF2-40B4-BE49-F238E27FC236}">
                <a16:creationId xmlns:a16="http://schemas.microsoft.com/office/drawing/2014/main" id="{0B929817-5FA8-4A19-A4C9-11AF7D73AE8E}"/>
              </a:ext>
            </a:extLst>
          </p:cNvPr>
          <p:cNvSpPr txBox="1"/>
          <p:nvPr/>
        </p:nvSpPr>
        <p:spPr>
          <a:xfrm>
            <a:off x="2220839" y="6382385"/>
            <a:ext cx="1554480" cy="368300"/>
          </a:xfrm>
          <a:prstGeom prst="rect">
            <a:avLst/>
          </a:prstGeom>
          <a:noFill/>
        </p:spPr>
        <p:txBody>
          <a:bodyPr wrap="none" rtlCol="0" anchor="t">
            <a:spAutoFit/>
          </a:bodyPr>
          <a:lstStyle/>
          <a:p>
            <a:pPr algn="l"/>
            <a:r>
              <a:rPr lang="zh-CN" altLang="en-US" dirty="0">
                <a:latin typeface="黑体" panose="02010609060101010101" charset="-122"/>
                <a:ea typeface="黑体" panose="02010609060101010101" charset="-122"/>
                <a:sym typeface="+mn-ea"/>
              </a:rPr>
              <a:t>测试范围分析</a:t>
            </a:r>
          </a:p>
        </p:txBody>
      </p:sp>
      <p:pic>
        <p:nvPicPr>
          <p:cNvPr id="8" name="图片 7">
            <a:extLst>
              <a:ext uri="{FF2B5EF4-FFF2-40B4-BE49-F238E27FC236}">
                <a16:creationId xmlns:a16="http://schemas.microsoft.com/office/drawing/2014/main" id="{41F865C5-9A27-4145-9BA0-450BA14AAA36}"/>
              </a:ext>
            </a:extLst>
          </p:cNvPr>
          <p:cNvPicPr>
            <a:picLocks noChangeAspect="1"/>
          </p:cNvPicPr>
          <p:nvPr/>
        </p:nvPicPr>
        <p:blipFill>
          <a:blip r:embed="rId4"/>
          <a:srcRect l="15104" r="22386" b="5937"/>
          <a:stretch>
            <a:fillRect/>
          </a:stretch>
        </p:blipFill>
        <p:spPr>
          <a:xfrm>
            <a:off x="6202215" y="2663278"/>
            <a:ext cx="5530998" cy="3903257"/>
          </a:xfrm>
          <a:prstGeom prst="rect">
            <a:avLst/>
          </a:prstGeom>
        </p:spPr>
      </p:pic>
      <p:sp>
        <p:nvSpPr>
          <p:cNvPr id="9" name="文本框 8">
            <a:extLst>
              <a:ext uri="{FF2B5EF4-FFF2-40B4-BE49-F238E27FC236}">
                <a16:creationId xmlns:a16="http://schemas.microsoft.com/office/drawing/2014/main" id="{ED6363CA-E76D-4D98-8750-8D3AE26CAD1F}"/>
              </a:ext>
            </a:extLst>
          </p:cNvPr>
          <p:cNvSpPr txBox="1"/>
          <p:nvPr/>
        </p:nvSpPr>
        <p:spPr>
          <a:xfrm>
            <a:off x="8419074" y="6489700"/>
            <a:ext cx="1097280" cy="368300"/>
          </a:xfrm>
          <a:prstGeom prst="rect">
            <a:avLst/>
          </a:prstGeom>
          <a:noFill/>
        </p:spPr>
        <p:txBody>
          <a:bodyPr wrap="none" rtlCol="0" anchor="t">
            <a:spAutoFit/>
          </a:bodyPr>
          <a:lstStyle/>
          <a:p>
            <a:pPr algn="l"/>
            <a:r>
              <a:rPr lang="zh-CN" altLang="en-US">
                <a:latin typeface="黑体" panose="02010609060101010101" charset="-122"/>
                <a:ea typeface="黑体" panose="02010609060101010101" charset="-122"/>
                <a:sym typeface="+mn-ea"/>
              </a:rPr>
              <a:t>业务清单</a:t>
            </a:r>
          </a:p>
        </p:txBody>
      </p:sp>
    </p:spTree>
    <p:extLst>
      <p:ext uri="{BB962C8B-B14F-4D97-AF65-F5344CB8AC3E}">
        <p14:creationId xmlns:p14="http://schemas.microsoft.com/office/powerpoint/2010/main" val="220688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a:extLst>
              <a:ext uri="{FF2B5EF4-FFF2-40B4-BE49-F238E27FC236}">
                <a16:creationId xmlns:a16="http://schemas.microsoft.com/office/drawing/2014/main" id="{796E3D4B-4614-4F3A-B959-F5F76940CA31}"/>
              </a:ext>
            </a:extLst>
          </p:cNvPr>
          <p:cNvSpPr>
            <a:spLocks noGrp="1"/>
          </p:cNvSpPr>
          <p:nvPr>
            <p:ph type="title"/>
          </p:nvPr>
        </p:nvSpPr>
        <p:spPr>
          <a:xfrm>
            <a:off x="966486" y="124428"/>
            <a:ext cx="9601200" cy="571500"/>
          </a:xfrm>
        </p:spPr>
        <p:txBody>
          <a:bodyPr>
            <a:normAutofit fontScale="90000"/>
          </a:bodyPr>
          <a:lstStyle/>
          <a:p>
            <a:r>
              <a:rPr lang="zh-CN" altLang="en-US" b="1" dirty="0"/>
              <a:t>软件测试过程</a:t>
            </a:r>
          </a:p>
        </p:txBody>
      </p:sp>
      <p:sp>
        <p:nvSpPr>
          <p:cNvPr id="12" name="内容占位符 11">
            <a:extLst>
              <a:ext uri="{FF2B5EF4-FFF2-40B4-BE49-F238E27FC236}">
                <a16:creationId xmlns:a16="http://schemas.microsoft.com/office/drawing/2014/main" id="{8A5A102D-42C8-4673-B295-44D3B8D2531C}"/>
              </a:ext>
            </a:extLst>
          </p:cNvPr>
          <p:cNvSpPr>
            <a:spLocks noGrp="1"/>
          </p:cNvSpPr>
          <p:nvPr>
            <p:ph idx="1"/>
          </p:nvPr>
        </p:nvSpPr>
        <p:spPr>
          <a:xfrm>
            <a:off x="966486" y="1828800"/>
            <a:ext cx="10006314" cy="5029200"/>
          </a:xfrm>
        </p:spPr>
        <p:txBody>
          <a:bodyPr>
            <a:normAutofit fontScale="92500" lnSpcReduction="10000"/>
          </a:bodyPr>
          <a:lstStyle/>
          <a:p>
            <a:r>
              <a:rPr lang="zh-CN" altLang="en-US" dirty="0"/>
              <a:t>度量标准</a:t>
            </a:r>
            <a:endParaRPr lang="en-US" altLang="zh-CN" dirty="0"/>
          </a:p>
          <a:p>
            <a:pPr lvl="1"/>
            <a:r>
              <a:rPr lang="zh-CN" altLang="en-US" i="0" dirty="0"/>
              <a:t>测试通过或失败的标准</a:t>
            </a:r>
          </a:p>
          <a:p>
            <a:pPr lvl="1"/>
            <a:r>
              <a:rPr lang="zh-CN" altLang="en-US" i="0" dirty="0"/>
              <a:t>测试挂起及恢复的标准</a:t>
            </a:r>
          </a:p>
          <a:p>
            <a:pPr lvl="1"/>
            <a:r>
              <a:rPr lang="zh-CN" altLang="en-US" i="0" dirty="0"/>
              <a:t>测试中需要进行度量的目标度量项</a:t>
            </a:r>
            <a:endParaRPr lang="en-US" altLang="zh-CN" i="0" dirty="0"/>
          </a:p>
          <a:p>
            <a:r>
              <a:rPr lang="zh-CN" altLang="en-US" dirty="0"/>
              <a:t>风险评估</a:t>
            </a:r>
            <a:endParaRPr lang="en-US" altLang="zh-CN" dirty="0"/>
          </a:p>
          <a:p>
            <a:pPr lvl="1"/>
            <a:r>
              <a:rPr lang="zh-CN" altLang="en-US" i="0" dirty="0"/>
              <a:t>定义项目中潜在的风险</a:t>
            </a:r>
          </a:p>
          <a:p>
            <a:pPr lvl="1"/>
            <a:r>
              <a:rPr lang="zh-CN" altLang="en-US" i="0" dirty="0"/>
              <a:t>制定相应的风险减缓措施和应急措施</a:t>
            </a:r>
            <a:endParaRPr lang="en-US" altLang="zh-CN" i="0" dirty="0"/>
          </a:p>
          <a:p>
            <a:r>
              <a:rPr lang="zh-CN" altLang="en-US" dirty="0"/>
              <a:t>子计划制定</a:t>
            </a:r>
            <a:endParaRPr lang="en-US" altLang="zh-CN" dirty="0"/>
          </a:p>
          <a:p>
            <a:pPr lvl="1"/>
            <a:r>
              <a:rPr lang="zh-CN" altLang="en-US" i="0" dirty="0"/>
              <a:t>度量分析计划</a:t>
            </a:r>
          </a:p>
          <a:p>
            <a:pPr lvl="1"/>
            <a:r>
              <a:rPr lang="zh-CN" altLang="en-US" i="0" dirty="0"/>
              <a:t>配置管理计划</a:t>
            </a:r>
          </a:p>
          <a:p>
            <a:pPr lvl="1"/>
            <a:r>
              <a:rPr lang="zh-CN" altLang="en-US" i="0" dirty="0"/>
              <a:t>质量保证计划</a:t>
            </a:r>
          </a:p>
          <a:p>
            <a:pPr lvl="1"/>
            <a:r>
              <a:rPr lang="zh-CN" altLang="en-US" i="0" dirty="0"/>
              <a:t>验证和确认计划</a:t>
            </a:r>
          </a:p>
          <a:p>
            <a:pPr lvl="1"/>
            <a:r>
              <a:rPr lang="zh-CN" altLang="en-US" i="0" dirty="0"/>
              <a:t>沟通计划</a:t>
            </a:r>
            <a:endParaRPr lang="en-US" altLang="zh-CN" i="0" dirty="0"/>
          </a:p>
          <a:p>
            <a:r>
              <a:rPr lang="zh-CN" altLang="en-US" dirty="0"/>
              <a:t>计划评审</a:t>
            </a:r>
            <a:endParaRPr lang="en-US" altLang="zh-CN" dirty="0"/>
          </a:p>
        </p:txBody>
      </p:sp>
      <p:graphicFrame>
        <p:nvGraphicFramePr>
          <p:cNvPr id="2" name="内容占位符 6">
            <a:extLst>
              <a:ext uri="{FF2B5EF4-FFF2-40B4-BE49-F238E27FC236}">
                <a16:creationId xmlns:a16="http://schemas.microsoft.com/office/drawing/2014/main" id="{3B28DD94-1029-47BD-5A5C-93B114ABE0CF}"/>
              </a:ext>
            </a:extLst>
          </p:cNvPr>
          <p:cNvGraphicFramePr>
            <a:graphicFrameLocks/>
          </p:cNvGraphicFramePr>
          <p:nvPr>
            <p:extLst>
              <p:ext uri="{D42A27DB-BD31-4B8C-83A1-F6EECF244321}">
                <p14:modId xmlns:p14="http://schemas.microsoft.com/office/powerpoint/2010/main" val="1584916908"/>
              </p:ext>
            </p:extLst>
          </p:nvPr>
        </p:nvGraphicFramePr>
        <p:xfrm>
          <a:off x="1012785" y="846340"/>
          <a:ext cx="10336192" cy="901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535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a:extLst>
              <a:ext uri="{FF2B5EF4-FFF2-40B4-BE49-F238E27FC236}">
                <a16:creationId xmlns:a16="http://schemas.microsoft.com/office/drawing/2014/main" id="{796E3D4B-4614-4F3A-B959-F5F76940CA31}"/>
              </a:ext>
            </a:extLst>
          </p:cNvPr>
          <p:cNvSpPr>
            <a:spLocks noGrp="1"/>
          </p:cNvSpPr>
          <p:nvPr>
            <p:ph type="title"/>
          </p:nvPr>
        </p:nvSpPr>
        <p:spPr>
          <a:xfrm>
            <a:off x="1012785" y="88986"/>
            <a:ext cx="9601200" cy="571500"/>
          </a:xfrm>
        </p:spPr>
        <p:txBody>
          <a:bodyPr>
            <a:normAutofit fontScale="90000"/>
          </a:bodyPr>
          <a:lstStyle/>
          <a:p>
            <a:r>
              <a:rPr lang="zh-CN" altLang="en-US" b="1" dirty="0"/>
              <a:t>软件测试过程</a:t>
            </a:r>
          </a:p>
        </p:txBody>
      </p:sp>
      <p:sp>
        <p:nvSpPr>
          <p:cNvPr id="12" name="内容占位符 11">
            <a:extLst>
              <a:ext uri="{FF2B5EF4-FFF2-40B4-BE49-F238E27FC236}">
                <a16:creationId xmlns:a16="http://schemas.microsoft.com/office/drawing/2014/main" id="{8A5A102D-42C8-4673-B295-44D3B8D2531C}"/>
              </a:ext>
            </a:extLst>
          </p:cNvPr>
          <p:cNvSpPr>
            <a:spLocks noGrp="1"/>
          </p:cNvSpPr>
          <p:nvPr>
            <p:ph idx="1"/>
          </p:nvPr>
        </p:nvSpPr>
        <p:spPr>
          <a:xfrm>
            <a:off x="972274" y="1865701"/>
            <a:ext cx="10017889" cy="4980725"/>
          </a:xfrm>
        </p:spPr>
        <p:txBody>
          <a:bodyPr>
            <a:normAutofit lnSpcReduction="10000"/>
          </a:bodyPr>
          <a:lstStyle/>
          <a:p>
            <a:r>
              <a:rPr lang="zh-CN" altLang="en-US" sz="2600" dirty="0"/>
              <a:t>软件测试计划的内容要素包括</a:t>
            </a:r>
          </a:p>
          <a:p>
            <a:pPr lvl="1"/>
            <a:r>
              <a:rPr lang="zh-CN" altLang="en-US" sz="2600" i="0" dirty="0"/>
              <a:t>软件测试的范围</a:t>
            </a:r>
          </a:p>
          <a:p>
            <a:pPr lvl="1"/>
            <a:r>
              <a:rPr lang="zh-CN" altLang="en-US" sz="2600" i="0" dirty="0"/>
              <a:t>软件测试的策略</a:t>
            </a:r>
          </a:p>
          <a:p>
            <a:pPr lvl="1"/>
            <a:r>
              <a:rPr lang="zh-CN" altLang="en-US" sz="2600" i="0" dirty="0"/>
              <a:t>软件测试的需求</a:t>
            </a:r>
          </a:p>
          <a:p>
            <a:pPr lvl="1"/>
            <a:r>
              <a:rPr lang="zh-CN" altLang="en-US" sz="2600" i="0" dirty="0"/>
              <a:t>软件测试的资源要求</a:t>
            </a:r>
          </a:p>
          <a:p>
            <a:pPr lvl="1"/>
            <a:r>
              <a:rPr lang="zh-CN" altLang="en-US" sz="2600" i="0" dirty="0"/>
              <a:t>软件测试的人员要求</a:t>
            </a:r>
          </a:p>
          <a:p>
            <a:pPr lvl="1"/>
            <a:r>
              <a:rPr lang="zh-CN" altLang="en-US" sz="2600" i="0" dirty="0"/>
              <a:t>软件测试的进度</a:t>
            </a:r>
            <a:endParaRPr lang="en-US" altLang="zh-CN" sz="2600" i="0" dirty="0"/>
          </a:p>
          <a:p>
            <a:pPr lvl="1"/>
            <a:r>
              <a:rPr lang="zh-CN" altLang="en-US" sz="2600" i="0" dirty="0">
                <a:latin typeface="宋体" panose="02010600030101010101" pitchFamily="2" charset="-122"/>
              </a:rPr>
              <a:t>测试阶段停止测试的标准</a:t>
            </a:r>
            <a:endParaRPr lang="en-US" altLang="zh-CN" sz="2600" i="0" dirty="0">
              <a:latin typeface="宋体" panose="02010600030101010101" pitchFamily="2" charset="-122"/>
            </a:endParaRPr>
          </a:p>
          <a:p>
            <a:pPr lvl="1"/>
            <a:r>
              <a:rPr lang="zh-CN" altLang="en-US" sz="2600" i="0" dirty="0">
                <a:latin typeface="宋体" panose="02010600030101010101" pitchFamily="2" charset="-122"/>
              </a:rPr>
              <a:t>测试用例设计的方法</a:t>
            </a:r>
            <a:endParaRPr lang="en-US" altLang="zh-CN" sz="2600" i="0" dirty="0">
              <a:latin typeface="宋体" panose="02010600030101010101" pitchFamily="2" charset="-122"/>
            </a:endParaRPr>
          </a:p>
          <a:p>
            <a:pPr lvl="1"/>
            <a:r>
              <a:rPr lang="zh-CN" altLang="en-US" sz="2600" i="0" dirty="0">
                <a:latin typeface="宋体" panose="02010600030101010101" pitchFamily="2" charset="-122"/>
              </a:rPr>
              <a:t>测试中潜在的风险和问题区域</a:t>
            </a:r>
            <a:endParaRPr lang="en-US" altLang="zh-CN" sz="2600" i="0" dirty="0">
              <a:latin typeface="宋体" panose="02010600030101010101" pitchFamily="2" charset="-122"/>
            </a:endParaRPr>
          </a:p>
          <a:p>
            <a:pPr lvl="1"/>
            <a:r>
              <a:rPr lang="zh-CN" altLang="en-US" sz="2600" i="0" dirty="0">
                <a:latin typeface="宋体" panose="02010600030101010101" pitchFamily="2" charset="-122"/>
              </a:rPr>
              <a:t>角色与职责</a:t>
            </a:r>
          </a:p>
          <a:p>
            <a:pPr lvl="1"/>
            <a:endParaRPr lang="zh-CN" altLang="en-US" dirty="0"/>
          </a:p>
        </p:txBody>
      </p:sp>
      <p:graphicFrame>
        <p:nvGraphicFramePr>
          <p:cNvPr id="2" name="内容占位符 6">
            <a:extLst>
              <a:ext uri="{FF2B5EF4-FFF2-40B4-BE49-F238E27FC236}">
                <a16:creationId xmlns:a16="http://schemas.microsoft.com/office/drawing/2014/main" id="{972579C6-9B0B-308E-8FBB-78B20BB50F23}"/>
              </a:ext>
            </a:extLst>
          </p:cNvPr>
          <p:cNvGraphicFramePr>
            <a:graphicFrameLocks/>
          </p:cNvGraphicFramePr>
          <p:nvPr>
            <p:extLst>
              <p:ext uri="{D42A27DB-BD31-4B8C-83A1-F6EECF244321}">
                <p14:modId xmlns:p14="http://schemas.microsoft.com/office/powerpoint/2010/main" val="1584916908"/>
              </p:ext>
            </p:extLst>
          </p:nvPr>
        </p:nvGraphicFramePr>
        <p:xfrm>
          <a:off x="1012785" y="846340"/>
          <a:ext cx="10336192" cy="901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24967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f7e7c862-a395-4045-8be5-92f68ff8ef45}"/>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cc0313b8-6d06-471e-ab57-2886fd889364}"/>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323</TotalTime>
  <Words>5999</Words>
  <Application>Microsoft Office PowerPoint</Application>
  <PresentationFormat>宽屏</PresentationFormat>
  <Paragraphs>655</Paragraphs>
  <Slides>59</Slides>
  <Notes>0</Notes>
  <HiddenSlides>0</HiddenSlides>
  <MMClips>0</MMClips>
  <ScaleCrop>false</ScaleCrop>
  <HeadingPairs>
    <vt:vector size="8" baseType="variant">
      <vt:variant>
        <vt:lpstr>已用的字体</vt:lpstr>
      </vt:variant>
      <vt:variant>
        <vt:i4>10</vt:i4>
      </vt:variant>
      <vt:variant>
        <vt:lpstr>主题</vt:lpstr>
      </vt:variant>
      <vt:variant>
        <vt:i4>4</vt:i4>
      </vt:variant>
      <vt:variant>
        <vt:lpstr>嵌入 OLE 服务器</vt:lpstr>
      </vt:variant>
      <vt:variant>
        <vt:i4>1</vt:i4>
      </vt:variant>
      <vt:variant>
        <vt:lpstr>幻灯片标题</vt:lpstr>
      </vt:variant>
      <vt:variant>
        <vt:i4>59</vt:i4>
      </vt:variant>
    </vt:vector>
  </HeadingPairs>
  <TitlesOfParts>
    <vt:vector size="74" baseType="lpstr">
      <vt:lpstr>等线</vt:lpstr>
      <vt:lpstr>黑体</vt:lpstr>
      <vt:lpstr>楷体</vt:lpstr>
      <vt:lpstr>宋体</vt:lpstr>
      <vt:lpstr>微软雅黑</vt:lpstr>
      <vt:lpstr>Calibri</vt:lpstr>
      <vt:lpstr>Calibri Light</vt:lpstr>
      <vt:lpstr>Franklin Gothic Book</vt:lpstr>
      <vt:lpstr>Times New Roman</vt:lpstr>
      <vt:lpstr>Wingdings 2</vt:lpstr>
      <vt:lpstr>HDOfficeLightV0</vt:lpstr>
      <vt:lpstr>1_HDOfficeLightV0</vt:lpstr>
      <vt:lpstr>2_HDOfficeLightV0</vt:lpstr>
      <vt:lpstr>裁剪</vt:lpstr>
      <vt:lpstr>Visio.Drawing.11</vt:lpstr>
      <vt:lpstr>软件测试过程</vt:lpstr>
      <vt:lpstr>测试工作流程</vt:lpstr>
      <vt:lpstr>测试工作流程（续）</vt:lpstr>
      <vt:lpstr>软件测试工作</vt:lpstr>
      <vt:lpstr>软件测试过程</vt:lpstr>
      <vt:lpstr>软件测试过程</vt:lpstr>
      <vt:lpstr>测试需求分析 </vt:lpstr>
      <vt:lpstr>软件测试过程</vt:lpstr>
      <vt:lpstr>软件测试过程</vt:lpstr>
      <vt:lpstr>测试计划文本</vt:lpstr>
      <vt:lpstr>软件测试过程</vt:lpstr>
      <vt:lpstr>测试建模 </vt:lpstr>
      <vt:lpstr>用例设计 </vt:lpstr>
      <vt:lpstr>软件测试过程</vt:lpstr>
      <vt:lpstr>测试执行</vt:lpstr>
      <vt:lpstr>软件测试过程</vt:lpstr>
      <vt:lpstr>测试总结</vt:lpstr>
      <vt:lpstr>测试总结</vt:lpstr>
      <vt:lpstr>测试总结</vt:lpstr>
      <vt:lpstr>测试总结</vt:lpstr>
      <vt:lpstr>系统上线与运维 </vt:lpstr>
      <vt:lpstr>测试用例</vt:lpstr>
      <vt:lpstr>概述</vt:lpstr>
      <vt:lpstr>测试用例的作用</vt:lpstr>
      <vt:lpstr>测试用例设计原则</vt:lpstr>
      <vt:lpstr>测试用例评审</vt:lpstr>
      <vt:lpstr>测试用例的基本要素</vt:lpstr>
      <vt:lpstr>测试用例的优点</vt:lpstr>
      <vt:lpstr>设计测试用例应注意的问题</vt:lpstr>
      <vt:lpstr>综合设计测试用例要点</vt:lpstr>
      <vt:lpstr>单元测试用例的设计要点</vt:lpstr>
      <vt:lpstr>功能测试用例的设计要点</vt:lpstr>
      <vt:lpstr>集成测试用例的设计要点</vt:lpstr>
      <vt:lpstr>性能测试用例的设计要点</vt:lpstr>
      <vt:lpstr>系统测试用例的设计要点</vt:lpstr>
      <vt:lpstr>验收测试用例的设计要点</vt:lpstr>
      <vt:lpstr>回归测试用例的设计要点</vt:lpstr>
      <vt:lpstr>测试用例设计模板-举例</vt:lpstr>
      <vt:lpstr>测试用例设计模板-举例</vt:lpstr>
      <vt:lpstr>测试用例设计模板-举例</vt:lpstr>
      <vt:lpstr>测试用例设计模板-举例</vt:lpstr>
      <vt:lpstr>测试用例设计模板-举例</vt:lpstr>
      <vt:lpstr>测试用例设计模板-举例</vt:lpstr>
      <vt:lpstr>测试用例设计模板-举例</vt:lpstr>
      <vt:lpstr>测试用例设计模板-举例</vt:lpstr>
      <vt:lpstr>测试用例设计模板-举例</vt:lpstr>
      <vt:lpstr>测试用例设计模板-举例</vt:lpstr>
      <vt:lpstr>测试用例设计模板-举例</vt:lpstr>
      <vt:lpstr>测试报告</vt:lpstr>
      <vt:lpstr>概述</vt:lpstr>
      <vt:lpstr>测试报告-首页</vt:lpstr>
      <vt:lpstr>测试报告-引言</vt:lpstr>
      <vt:lpstr>测试报告-测试概要</vt:lpstr>
      <vt:lpstr>测试报告-测试结果与缺陷分析</vt:lpstr>
      <vt:lpstr>测试报告-测试结果与缺陷分析（续）</vt:lpstr>
      <vt:lpstr>测试报告-测试结果与缺陷分析（续II）</vt:lpstr>
      <vt:lpstr>测试报告-测试结论与建议</vt:lpstr>
      <vt:lpstr>测试报告-附录</vt:lpstr>
      <vt:lpstr>测试报告示例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Administrator</dc:creator>
  <cp:lastModifiedBy>志维 张</cp:lastModifiedBy>
  <cp:revision>34</cp:revision>
  <dcterms:created xsi:type="dcterms:W3CDTF">2021-01-16T01:58:47Z</dcterms:created>
  <dcterms:modified xsi:type="dcterms:W3CDTF">2024-06-10T09:13:18Z</dcterms:modified>
</cp:coreProperties>
</file>