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607"/>
  </p:normalViewPr>
  <p:slideViewPr>
    <p:cSldViewPr snapToGrid="0" snapToObjects="1">
      <p:cViewPr varScale="1">
        <p:scale>
          <a:sx n="141" d="100"/>
          <a:sy n="141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8C88-2FDF-CB47-89E0-EB45746D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6E0B6-7164-F84F-813F-C07E9660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7EF3-E4DF-424F-893B-800B73BE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8CE6-87F7-EB45-8CC8-7632899B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C81F-0050-5240-94E7-2243CA98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60E2-780B-E843-8E34-36A4F4A0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1C2CE-25A9-B045-91BB-065BA8AF8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F677-E421-FF46-9922-CC46E701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DF0C-76F9-8E43-926A-9E5E8ED7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1A4-DBD9-5D4C-AF7C-230224F1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FAD57-57CF-A040-AC65-EAB3EA282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042A8-DFF5-114C-9572-9DED1A36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EA04-3898-AA4D-9FC3-32CE7F78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5285-7789-0242-ADB2-DCC6D319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4EF0-B9EE-214F-9D85-0F72FAC5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A791-9453-3648-A6A3-568C6C85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79CE-7973-1649-8379-7FCA39AE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DA56-58F5-D548-8BAD-638BE32F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C3D1-09C8-E947-BEC6-A63B983C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23F2-774E-924E-8BF0-3852D502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A44F-48AE-FC44-9BA0-06D3F5C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DF63-D34F-1649-AE4F-A00B689D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1694-EE79-9F4C-BA32-EEA601A1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AAFB-6DC4-C54B-9066-16B70DC8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2035-23B2-454A-AE77-97541B6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5EAF-AF8F-2045-A275-377F2229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ADE4-3723-4545-935C-27A23DE7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8E6DE-7858-404C-8F15-960ACEF84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43F3-8318-714F-ABDE-E08794C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D8C7E-FE4D-9F40-8C63-F6E78728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8CF72-41E0-D141-8F93-DE12DE95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418-62D4-994A-8F81-22CE47A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AECC3-311A-7940-804E-1623C86F6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EC1E9-D3BE-BD45-A206-78AE901DA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AA32C-EAF2-1041-9D9C-9BD33143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7962C-C531-6F46-9512-C88C71151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84071-60D3-DB45-BF1C-7CF4393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C652-4D80-CB40-9057-2C52047C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92910-6A79-374A-83C8-9239926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CD2E-616E-9945-B2F7-F40B9ADD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FBA1-DC04-BF4B-B39E-96395DB2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B63A-652B-3B4F-9FCB-2E5E5539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CEE13-F489-BC4E-B9E9-DA737C1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7D554-4B21-3148-A4F2-C9DB1C25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4036A-69D8-1843-924D-138DD22F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3A49B-10AD-554D-9B60-2518E32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156E-AA63-2C44-AEED-D70B403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34C3-08BD-EA4A-AD86-CF257FC9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77B4B-9CF9-9F4B-BFAB-47E09FFE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647C5-F416-8641-916B-8D8FA0B3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DE89-0151-154B-B56F-71AD262F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F78E-F92D-4A4F-AFB6-6FCCB74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9049-9829-704F-948B-DA311D0F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4A73F-7C54-804D-AF92-F01DC98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398A-E2A1-F546-A80F-23B3EAF8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67A0-F762-E54D-AA60-F0DE3D11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8F46-BFC1-5341-9950-CB603B5F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E01A-40AF-334C-ADF8-A4B2C837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F2597-A433-6541-95CA-691E1018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D9EA-27BB-C64E-ABB3-7D7988D4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1CA4-521B-0D44-912A-00EB8437D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AFE0-7EC6-CD4E-919A-09D7503DA783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0FDB-2A1A-D94A-BB94-A4C81D45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C603-4C28-F143-B89F-03C2D2F37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303E-019E-CA41-A10C-2EBA8A7BE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8856-E2D9-DD48-9062-F8FA1C816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Human-Human Interaction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40C58-36FF-7C41-8DC0-4B42B941E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Clustering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93E97-531E-4A44-A660-210BEAAA2320}"/>
              </a:ext>
            </a:extLst>
          </p:cNvPr>
          <p:cNvSpPr txBox="1"/>
          <p:nvPr/>
        </p:nvSpPr>
        <p:spPr>
          <a:xfrm>
            <a:off x="245327" y="6255834"/>
            <a:ext cx="176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Zhanibek Rysbek</a:t>
            </a:r>
          </a:p>
        </p:txBody>
      </p:sp>
    </p:spTree>
    <p:extLst>
      <p:ext uri="{BB962C8B-B14F-4D97-AF65-F5344CB8AC3E}">
        <p14:creationId xmlns:p14="http://schemas.microsoft.com/office/powerpoint/2010/main" val="56254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31CF-8B5A-924A-9B2A-638AE438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64" y="99588"/>
            <a:ext cx="3869473" cy="112627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FAC3-626E-A647-B015-CF760C42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42" y="1325312"/>
            <a:ext cx="5551449" cy="1252112"/>
          </a:xfrm>
        </p:spPr>
        <p:txBody>
          <a:bodyPr/>
          <a:lstStyle/>
          <a:p>
            <a:r>
              <a:rPr lang="en-US" dirty="0"/>
              <a:t>Total number of Observations: 112</a:t>
            </a:r>
          </a:p>
          <a:p>
            <a:r>
              <a:rPr lang="en-US" dirty="0"/>
              <a:t>Average duration: 10 sec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C6E7B-5BDC-894B-8BD8-E57C2E363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1" t="51476" r="12102" b="9931"/>
          <a:stretch/>
        </p:blipFill>
        <p:spPr>
          <a:xfrm>
            <a:off x="6955472" y="4857913"/>
            <a:ext cx="4886460" cy="1881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3A5D9-B10B-B045-B044-2601E7246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0" t="6736" r="9091" b="56384"/>
          <a:stretch/>
        </p:blipFill>
        <p:spPr>
          <a:xfrm>
            <a:off x="228762" y="4857913"/>
            <a:ext cx="5007767" cy="1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2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5A8C3A-CC7C-BF4B-9375-C77524F3E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2" t="14770" r="8691" b="14605"/>
          <a:stretch/>
        </p:blipFill>
        <p:spPr>
          <a:xfrm>
            <a:off x="2190823" y="440473"/>
            <a:ext cx="7172466" cy="2988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6342E6-4BFA-0448-A9BC-7412B4AA5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19" r="8351"/>
          <a:stretch/>
        </p:blipFill>
        <p:spPr>
          <a:xfrm>
            <a:off x="248087" y="3793402"/>
            <a:ext cx="5894321" cy="2892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1B4934-98FE-7B4F-95C1-A69747274D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2" r="8468" b="166"/>
          <a:stretch/>
        </p:blipFill>
        <p:spPr>
          <a:xfrm>
            <a:off x="6573761" y="3787599"/>
            <a:ext cx="5168584" cy="28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31CF-8B5A-924A-9B2A-638AE438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FAC3-626E-A647-B015-CF760C42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normalized between [0,1]</a:t>
            </a:r>
          </a:p>
          <a:p>
            <a:r>
              <a:rPr lang="en-US" dirty="0"/>
              <a:t>Window size: 0.5</a:t>
            </a:r>
          </a:p>
          <a:p>
            <a:r>
              <a:rPr lang="en-US" dirty="0"/>
              <a:t>Stride: 0.2</a:t>
            </a:r>
          </a:p>
          <a:p>
            <a:r>
              <a:rPr lang="en-US" dirty="0"/>
              <a:t>Divisions: 5</a:t>
            </a:r>
          </a:p>
          <a:p>
            <a:r>
              <a:rPr lang="en-US" dirty="0"/>
              <a:t>Features: [rft1(6)  rft2(6)  pose(7)  twist(6)  accel(3)] </a:t>
            </a:r>
          </a:p>
          <a:p>
            <a:pPr lvl="1"/>
            <a:r>
              <a:rPr lang="en-US" dirty="0"/>
              <a:t>Body Frame -  except pose</a:t>
            </a:r>
          </a:p>
          <a:p>
            <a:pPr lvl="1"/>
            <a:r>
              <a:rPr lang="en-US" dirty="0"/>
              <a:t>Spatial Frame</a:t>
            </a:r>
          </a:p>
          <a:p>
            <a:r>
              <a:rPr lang="en-US" dirty="0"/>
              <a:t>Total Dimension: 	[5376, 140]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F00-B02B-8341-B091-57CE0B38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" y="18255"/>
            <a:ext cx="10515600" cy="1325563"/>
          </a:xfrm>
        </p:spPr>
        <p:txBody>
          <a:bodyPr/>
          <a:lstStyle/>
          <a:p>
            <a:r>
              <a:rPr lang="en-US"/>
              <a:t>PCA -  Weights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F735D-B5CE-8C45-BE71-BED4E8B3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173"/>
            <a:ext cx="6096000" cy="500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DAA84-1662-D240-9A9E-6C4A1E6BF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4173"/>
            <a:ext cx="6096000" cy="50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F00-B02B-8341-B091-57CE0B38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" y="18255"/>
            <a:ext cx="10515600" cy="1325563"/>
          </a:xfrm>
        </p:spPr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C628-6363-C241-ABC4-2D7E8D56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7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F00-B02B-8341-B091-57CE0B38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C628-6363-C241-ABC4-2D7E8D56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F00-B02B-8341-B091-57CE0B38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C628-6363-C241-ABC4-2D7E8D56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6F00-B02B-8341-B091-57CE0B38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C628-6363-C241-ABC4-2D7E8D56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Human-Human Interaction Experiment</vt:lpstr>
      <vt:lpstr>Data Description</vt:lpstr>
      <vt:lpstr>PowerPoint Presentation</vt:lpstr>
      <vt:lpstr>Sliding Window</vt:lpstr>
      <vt:lpstr>PCA -  Weights</vt:lpstr>
      <vt:lpstr>Kmeans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Rysbek, Zhanibek</dc:creator>
  <cp:lastModifiedBy>Rysbek, Zhanibek</cp:lastModifiedBy>
  <cp:revision>15</cp:revision>
  <dcterms:created xsi:type="dcterms:W3CDTF">2021-01-25T04:09:49Z</dcterms:created>
  <dcterms:modified xsi:type="dcterms:W3CDTF">2021-01-28T22:38:24Z</dcterms:modified>
</cp:coreProperties>
</file>