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>
      <p:ext uri="{19B8F6BF-5375-455C-9EA6-DF929625EA0E}">
        <p15:presenceInfo xmlns:p15="http://schemas.microsoft.com/office/powerpoint/2012/main" userId="Z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“University Wars”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Team </a:t>
            </a:r>
            <a:r>
              <a:rPr lang="en-US" b="1" dirty="0" smtClean="0"/>
              <a:t>“</a:t>
            </a:r>
            <a:r>
              <a:rPr lang="en-US" b="1" dirty="0"/>
              <a:t>BOUVARDIA</a:t>
            </a:r>
            <a:r>
              <a:rPr lang="en-US" b="1" dirty="0" smtClean="0"/>
              <a:t>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148">
            <a:off x="460856" y="861996"/>
            <a:ext cx="7284797" cy="29650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35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86882" y="2052918"/>
            <a:ext cx="4078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Iliya</a:t>
            </a:r>
            <a:r>
              <a:rPr lang="en-US" sz="2400" dirty="0" smtClean="0"/>
              <a:t> </a:t>
            </a:r>
            <a:r>
              <a:rPr lang="en-US" sz="2400" dirty="0" err="1" smtClean="0"/>
              <a:t>Iliev</a:t>
            </a:r>
            <a:endParaRPr lang="en-US" sz="2400" dirty="0" smtClean="0"/>
          </a:p>
          <a:p>
            <a:pPr lvl="1"/>
            <a:r>
              <a:rPr lang="en-US" sz="1400" dirty="0" smtClean="0"/>
              <a:t>Username: </a:t>
            </a:r>
            <a:r>
              <a:rPr lang="en-US" sz="1400" b="1" dirty="0" err="1" smtClean="0"/>
              <a:t>bsdemon</a:t>
            </a:r>
            <a:endParaRPr lang="en-US" sz="14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Zhan Ivanov</a:t>
            </a:r>
          </a:p>
          <a:p>
            <a:pPr lvl="1"/>
            <a:r>
              <a:rPr lang="en-US" sz="1400" dirty="0" smtClean="0"/>
              <a:t>Username: </a:t>
            </a:r>
            <a:r>
              <a:rPr lang="en-US" sz="1400" b="1" dirty="0" smtClean="0"/>
              <a:t>Shade</a:t>
            </a:r>
          </a:p>
          <a:p>
            <a:pPr marL="457200" lvl="1" indent="0">
              <a:buFont typeface="Wingdings 3" charset="2"/>
              <a:buNone/>
            </a:pPr>
            <a:endParaRPr lang="en-US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5954" y="2065867"/>
            <a:ext cx="4078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/>
              <a:t>Radostin</a:t>
            </a:r>
            <a:r>
              <a:rPr lang="en-US" sz="2400" dirty="0"/>
              <a:t> </a:t>
            </a:r>
            <a:r>
              <a:rPr lang="en-US" sz="2400" dirty="0" err="1"/>
              <a:t>Avramov</a:t>
            </a:r>
            <a:endParaRPr lang="en-US" sz="2400" dirty="0"/>
          </a:p>
          <a:p>
            <a:pPr lvl="1"/>
            <a:r>
              <a:rPr lang="en-US" sz="1400" dirty="0" smtClean="0"/>
              <a:t>Username</a:t>
            </a:r>
            <a:r>
              <a:rPr lang="en-US" sz="1400" dirty="0" smtClean="0"/>
              <a:t>: </a:t>
            </a:r>
            <a:r>
              <a:rPr lang="en-US" sz="1400" b="1" dirty="0"/>
              <a:t>turboto5</a:t>
            </a:r>
            <a:endParaRPr lang="en-US" sz="14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/>
              <a:t>Boni</a:t>
            </a:r>
            <a:r>
              <a:rPr lang="en-US" sz="2400" dirty="0"/>
              <a:t> </a:t>
            </a:r>
            <a:r>
              <a:rPr lang="en-US" sz="2400" dirty="0" err="1"/>
              <a:t>Mislyashki</a:t>
            </a:r>
            <a:endParaRPr lang="en-US" sz="2400" dirty="0"/>
          </a:p>
          <a:p>
            <a:pPr lvl="1"/>
            <a:r>
              <a:rPr lang="en-US" sz="1400" dirty="0" smtClean="0"/>
              <a:t>Username</a:t>
            </a:r>
            <a:r>
              <a:rPr lang="en-US" sz="1400" dirty="0" smtClean="0"/>
              <a:t>: </a:t>
            </a:r>
            <a:r>
              <a:rPr lang="en-US" sz="1400" b="1" dirty="0" smtClean="0"/>
              <a:t>Shade</a:t>
            </a:r>
            <a:endParaRPr lang="en-US" sz="1400" b="1" dirty="0" smtClean="0"/>
          </a:p>
          <a:p>
            <a:pPr marL="457200" lvl="1" indent="0">
              <a:buFont typeface="Wingdings 3" charset="2"/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dirty="0" smtClean="0"/>
              <a:t>Brief code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877">
            <a:off x="8294590" y="559895"/>
            <a:ext cx="3011945" cy="3011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672">
            <a:off x="2196603" y="1638222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7667"/>
            <a:ext cx="10131425" cy="1456267"/>
          </a:xfrm>
        </p:spPr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1" y="3303373"/>
            <a:ext cx="4544077" cy="3036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4" y="217379"/>
            <a:ext cx="4143406" cy="2838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84" y="3303373"/>
            <a:ext cx="4589397" cy="3082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152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3609"/>
            <a:ext cx="10131425" cy="1456267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9714" y="461319"/>
            <a:ext cx="451940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08" y="1392194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254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157</TotalTime>
  <Words>45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3</vt:lpstr>
      <vt:lpstr>Celestial</vt:lpstr>
      <vt:lpstr>“University Wars”</vt:lpstr>
      <vt:lpstr>Team Members</vt:lpstr>
      <vt:lpstr>Brief code description</vt:lpstr>
      <vt:lpstr>Game Demo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Zhan</cp:lastModifiedBy>
  <cp:revision>16</cp:revision>
  <dcterms:created xsi:type="dcterms:W3CDTF">2014-05-20T15:12:47Z</dcterms:created>
  <dcterms:modified xsi:type="dcterms:W3CDTF">2014-07-27T19:59:55Z</dcterms:modified>
</cp:coreProperties>
</file>