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>
        <p:scale>
          <a:sx n="64" d="100"/>
          <a:sy n="64" d="100"/>
        </p:scale>
        <p:origin x="7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A726-2A0B-489E-AE6A-FCF656E7D1F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7547-FE01-4BB7-84DC-7C268AB4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8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6" t="8008" r="-436" b="2784"/>
          <a:stretch/>
        </p:blipFill>
        <p:spPr>
          <a:xfrm>
            <a:off x="0" y="270164"/>
            <a:ext cx="12223442" cy="61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1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57"/>
          <a:stretch/>
        </p:blipFill>
        <p:spPr>
          <a:xfrm>
            <a:off x="0" y="365125"/>
            <a:ext cx="12176854" cy="62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633"/>
          <a:stretch/>
        </p:blipFill>
        <p:spPr>
          <a:xfrm>
            <a:off x="-1" y="329784"/>
            <a:ext cx="12192001" cy="63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838"/>
          <a:stretch/>
        </p:blipFill>
        <p:spPr>
          <a:xfrm>
            <a:off x="100091" y="365125"/>
            <a:ext cx="12091909" cy="62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9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248"/>
          <a:stretch/>
        </p:blipFill>
        <p:spPr>
          <a:xfrm>
            <a:off x="0" y="374754"/>
            <a:ext cx="12192000" cy="62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0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Jialu Zhang</dc:creator>
  <cp:lastModifiedBy>Jialu Zhang</cp:lastModifiedBy>
  <cp:revision>1</cp:revision>
  <dcterms:created xsi:type="dcterms:W3CDTF">2016-08-08T13:44:33Z</dcterms:created>
  <dcterms:modified xsi:type="dcterms:W3CDTF">2016-08-08T13:45:09Z</dcterms:modified>
</cp:coreProperties>
</file>