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6C75A-2C6F-4F3A-AB90-AA4FDBF173A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2639C-3527-4006-AD94-D1F8E533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639C-3527-4006-AD94-D1F8E533E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639C-3527-4006-AD94-D1F8E533E8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639C-3527-4006-AD94-D1F8E533E8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2639C-3527-4006-AD94-D1F8E533E8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58DB-05D5-41B7-AB40-F2F0FBADE848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5490-5526-41E9-87AB-89375632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542" y="3470651"/>
            <a:ext cx="9144000" cy="959268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sewood Std Regular" panose="04090804040204020202" pitchFamily="82" charset="0"/>
              </a:rPr>
              <a:t>Illusion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  <a:latin typeface="Rosewood Std Regular" panose="04090804040204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387" y="442991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oplin ExtraLight-DEMO" panose="00000400000000000000" pitchFamily="50" charset="0"/>
              </a:rPr>
              <a:t>Jialu Zhang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hoplin ExtraLight-DEMO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3072"/>
            <a:ext cx="10158984" cy="1889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hoplin ExtraLight-DEMO" panose="00000400000000000000" pitchFamily="50" charset="0"/>
                <a:cs typeface="Adobe Hebrew" panose="02040503050201020203" pitchFamily="18" charset="-79"/>
              </a:rPr>
              <a:t>Have you ever imagine yourself as a character </a:t>
            </a:r>
          </a:p>
          <a:p>
            <a:pPr marL="0" indent="0">
              <a:buNone/>
            </a:pPr>
            <a:r>
              <a:rPr lang="en-US" dirty="0" smtClean="0">
                <a:latin typeface="Choplin ExtraLight-DEMO" panose="00000400000000000000" pitchFamily="50" charset="0"/>
                <a:cs typeface="Adobe Hebrew" panose="02040503050201020203" pitchFamily="18" charset="-79"/>
              </a:rPr>
              <a:t>in a movie?</a:t>
            </a:r>
            <a:endParaRPr lang="en-US" dirty="0">
              <a:latin typeface="Choplin ExtraLight-DEMO" panose="00000400000000000000" pitchFamily="50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90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oplin ExtraLight-DEMO" panose="00000400000000000000" pitchFamily="50" charset="0"/>
              </a:rPr>
              <a:t>Inspiration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Choplin ExtraLight-DEMO" panose="00000400000000000000" pitchFamily="50" charset="0"/>
            </a:endParaRPr>
          </a:p>
        </p:txBody>
      </p:sp>
      <p:pic>
        <p:nvPicPr>
          <p:cNvPr id="1026" name="Picture 2" descr="https://upload.wikimedia.org/wikipedia/en/9/9a/Now_You_See_Me_2_post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39" y="1362328"/>
            <a:ext cx="28627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06126" y="6176963"/>
            <a:ext cx="339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Resource: https://en.wikipedia.org/wiki/Now_You_See_Me_2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oplin ExtraLight-DEMO" panose="00000400000000000000" pitchFamily="50" charset="0"/>
              </a:rPr>
              <a:t>Flow Chart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Choplin ExtraLight-DEMO" panose="00000400000000000000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/>
          <a:stretch/>
        </p:blipFill>
        <p:spPr>
          <a:xfrm>
            <a:off x="4792580" y="13968"/>
            <a:ext cx="7399420" cy="6844032"/>
          </a:xfrm>
        </p:spPr>
      </p:pic>
    </p:spTree>
    <p:extLst>
      <p:ext uri="{BB962C8B-B14F-4D97-AF65-F5344CB8AC3E}">
        <p14:creationId xmlns:p14="http://schemas.microsoft.com/office/powerpoint/2010/main" val="11413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27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Hebrew</vt:lpstr>
      <vt:lpstr>Arial</vt:lpstr>
      <vt:lpstr>Calibri</vt:lpstr>
      <vt:lpstr>Calibri Light</vt:lpstr>
      <vt:lpstr>Choplin ExtraLight-DEMO</vt:lpstr>
      <vt:lpstr>Rosewood Std Regular</vt:lpstr>
      <vt:lpstr>Office Theme</vt:lpstr>
      <vt:lpstr>Illusion</vt:lpstr>
      <vt:lpstr>PowerPoint Presentation</vt:lpstr>
      <vt:lpstr>Inspiration</vt:lpstr>
      <vt:lpstr>Flow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Jialu Zhang</dc:creator>
  <cp:lastModifiedBy>Jialu Zhang</cp:lastModifiedBy>
  <cp:revision>6</cp:revision>
  <dcterms:created xsi:type="dcterms:W3CDTF">2016-08-05T16:48:54Z</dcterms:created>
  <dcterms:modified xsi:type="dcterms:W3CDTF">2016-08-05T21:31:56Z</dcterms:modified>
</cp:coreProperties>
</file>