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8" r:id="rId2"/>
    <p:sldId id="390" r:id="rId3"/>
    <p:sldId id="389" r:id="rId4"/>
    <p:sldId id="391" r:id="rId5"/>
    <p:sldId id="392" r:id="rId6"/>
    <p:sldId id="393" r:id="rId7"/>
    <p:sldId id="394" r:id="rId8"/>
    <p:sldId id="395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5F5D3B-0BD3-4FC7-BD8C-D0544B86C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17" y="699542"/>
            <a:ext cx="5849166" cy="4191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F9E17F-74BE-47AA-B74D-DB6B8FAB6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4" y="699542"/>
            <a:ext cx="728471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5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CB33EC9-C2EF-4276-AEAE-0E324B76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87" y="627534"/>
            <a:ext cx="7364425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9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A0A81B-67E5-469F-98DD-05EAF691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8" y="699542"/>
            <a:ext cx="7398503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2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F48C26-F3F4-43F9-847E-4D9031F45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163279"/>
            <a:ext cx="8676456" cy="28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9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10E0E3-FD34-433E-AEB6-CB21E3D32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44" y="699542"/>
            <a:ext cx="7119111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3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F64F8F-9759-467B-8565-8136F880D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71550"/>
            <a:ext cx="6273570" cy="39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37F23-FA86-4008-B1E1-45EA830AD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6" y="699542"/>
            <a:ext cx="7143108" cy="4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6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TTT</cp:lastModifiedBy>
  <cp:revision>128</cp:revision>
  <dcterms:created xsi:type="dcterms:W3CDTF">2013-03-04T07:19:00Z</dcterms:created>
  <dcterms:modified xsi:type="dcterms:W3CDTF">2018-10-23T13:20:46Z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