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3"/>
    <p:sldId id="256" r:id="rId4"/>
    <p:sldId id="257" r:id="rId5"/>
    <p:sldId id="278" r:id="rId6"/>
    <p:sldId id="287" r:id="rId7"/>
    <p:sldId id="258" r:id="rId8"/>
    <p:sldId id="259" r:id="rId9"/>
    <p:sldId id="262" r:id="rId10"/>
    <p:sldId id="271" r:id="rId11"/>
    <p:sldId id="266" r:id="rId12"/>
    <p:sldId id="268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568C-B63D-4568-A590-C3EBB31D8C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9E48-722C-44F2-903F-8071CDDC2A96}">
      <dgm:prSet custT="1"/>
      <dgm:spPr/>
      <dgm:t>
        <a:bodyPr/>
        <a:lstStyle/>
        <a:p>
          <a:r>
            <a:rPr lang="zh-CN" altLang="en-US" sz="3600" b="1" i="0" dirty="0" smtClean="0">
              <a:solidFill>
                <a:srgbClr val="7030A0"/>
              </a:solidFill>
            </a:rPr>
            <a:t>项目概述（项目背景）</a:t>
          </a:r>
          <a:endParaRPr lang="en-US" sz="3600" b="1" dirty="0">
            <a:solidFill>
              <a:srgbClr val="7030A0"/>
            </a:solidFill>
          </a:endParaRPr>
        </a:p>
      </dgm:t>
    </dgm:pt>
    <dgm:pt modelId="{25F034C8-512F-407A-8011-4E49C84E7504}" cxnId="{C5333796-9B90-4061-ABE1-B5612E00F17D}" type="par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ACE0C209-70A5-4AA4-81DE-B72BD603FE0A}" cxnId="{C5333796-9B90-4061-ABE1-B5612E00F17D}" type="sib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7FBBAB32-35F3-46E1-821C-A0EA844738D0}" type="pres">
      <dgm:prSet presAssocID="{B979568C-B63D-4568-A590-C3EBB31D8C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A61AEF-7924-4245-92EC-5B64FA97A33C}" type="pres">
      <dgm:prSet presAssocID="{A8CF9E48-722C-44F2-903F-8071CDDC2A96}" presName="parentText" presStyleLbl="node1" presStyleIdx="0" presStyleCnt="1" custLinFactNeighborX="-499" custLinFactNeighborY="92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69DBA-F7C9-4100-B7A5-B89707B9B6C4}" type="presOf" srcId="{B979568C-B63D-4568-A590-C3EBB31D8CC8}" destId="{7FBBAB32-35F3-46E1-821C-A0EA844738D0}" srcOrd="0" destOrd="0" presId="urn:microsoft.com/office/officeart/2005/8/layout/vList2"/>
    <dgm:cxn modelId="{C5333796-9B90-4061-ABE1-B5612E00F17D}" srcId="{B979568C-B63D-4568-A590-C3EBB31D8CC8}" destId="{A8CF9E48-722C-44F2-903F-8071CDDC2A96}" srcOrd="0" destOrd="0" parTransId="{25F034C8-512F-407A-8011-4E49C84E7504}" sibTransId="{ACE0C209-70A5-4AA4-81DE-B72BD603FE0A}"/>
    <dgm:cxn modelId="{524114D3-B59C-427D-9EEB-E3C35AFE1110}" type="presOf" srcId="{A8CF9E48-722C-44F2-903F-8071CDDC2A96}" destId="{FAA61AEF-7924-4245-92EC-5B64FA97A33C}" srcOrd="0" destOrd="0" presId="urn:microsoft.com/office/officeart/2005/8/layout/vList2"/>
    <dgm:cxn modelId="{5D5F9E8B-832F-49A5-AD87-BE991C678CB3}" type="presParOf" srcId="{7FBBAB32-35F3-46E1-821C-A0EA844738D0}" destId="{FAA61AEF-7924-4245-92EC-5B64FA97A3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61AEF-7924-4245-92EC-5B64FA97A33C}">
      <dsp:nvSpPr>
        <dsp:cNvPr id="0" name=""/>
        <dsp:cNvSpPr/>
      </dsp:nvSpPr>
      <dsp:spPr>
        <a:xfrm>
          <a:off x="0" y="774"/>
          <a:ext cx="9603273" cy="5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i="0" kern="1200" dirty="0" smtClean="0">
              <a:solidFill>
                <a:srgbClr val="7030A0"/>
              </a:solidFill>
            </a:rPr>
            <a:t>项目概述（项目背景）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7321" y="28095"/>
        <a:ext cx="9548631" cy="50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家电销售系统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项目团队介绍</a:t>
            </a:r>
            <a:endParaRPr lang="en-US" dirty="0"/>
          </a:p>
          <a:p>
            <a:r>
              <a:rPr lang="zh-CN" altLang="en-US" dirty="0" smtClean="0"/>
              <a:t>项目概述</a:t>
            </a:r>
            <a:endParaRPr lang="en-US" dirty="0"/>
          </a:p>
          <a:p>
            <a:r>
              <a:rPr lang="zh-CN" altLang="en-US" dirty="0" smtClean="0"/>
              <a:t>项目实现技术</a:t>
            </a:r>
            <a:endParaRPr lang="en-US" dirty="0"/>
          </a:p>
          <a:p>
            <a:r>
              <a:rPr lang="zh-CN" altLang="en-US" dirty="0" smtClean="0"/>
              <a:t>挑战和解决方案</a:t>
            </a:r>
            <a:endParaRPr lang="en-US" dirty="0"/>
          </a:p>
          <a:p>
            <a:r>
              <a:rPr lang="zh-CN" altLang="en-US" dirty="0" smtClean="0"/>
              <a:t>项目未来愿景</a:t>
            </a:r>
            <a:endParaRPr lang="en-US" dirty="0"/>
          </a:p>
          <a:p>
            <a:r>
              <a:rPr lang="zh-CN" altLang="en-US" dirty="0" smtClean="0"/>
              <a:t>项目开发学习成果</a:t>
            </a:r>
            <a:endParaRPr lang="en-US" dirty="0"/>
          </a:p>
          <a:p>
            <a:r>
              <a:rPr lang="zh-CN" altLang="en-US" dirty="0" smtClean="0"/>
              <a:t>问题与回答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7"/>
            <a:ext cx="1711544" cy="13355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702365"/>
            <a:ext cx="10972799" cy="1179444"/>
          </a:xfrm>
        </p:spPr>
        <p:txBody>
          <a:bodyPr/>
          <a:lstStyle/>
          <a:p>
            <a:r>
              <a:rPr lang="zh-CN" altLang="en-US" b="1" dirty="0" smtClean="0"/>
              <a:t>项目开发学习成果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对课本老师所教授知识进一步掌握</a:t>
            </a:r>
            <a:endParaRPr lang="zh-CN" altLang="en-US" dirty="0" smtClean="0"/>
          </a:p>
          <a:p>
            <a:r>
              <a:rPr lang="zh-CN" altLang="en-US" dirty="0" smtClean="0"/>
              <a:t>培养了团队沟通合作能力</a:t>
            </a:r>
            <a:endParaRPr lang="zh-CN" altLang="en-US" dirty="0" smtClean="0"/>
          </a:p>
          <a:p>
            <a:r>
              <a:rPr lang="zh-CN" altLang="en-US" dirty="0" smtClean="0"/>
              <a:t>培养知识的实践能力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项目未来愿景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希望未来进一步提高自己的创新实践能力、</a:t>
            </a:r>
            <a:endParaRPr lang="zh-CN" altLang="en-US" dirty="0" smtClean="0"/>
          </a:p>
          <a:p>
            <a:r>
              <a:rPr lang="zh-CN" altLang="en-US" dirty="0" smtClean="0"/>
              <a:t>加强自己的学习能力 将所学进一步融汇贯通</a:t>
            </a:r>
            <a:endParaRPr lang="zh-CN" altLang="en-US" dirty="0" smtClean="0"/>
          </a:p>
          <a:p>
            <a:r>
              <a:rPr lang="zh-CN" altLang="en-US" dirty="0" smtClean="0"/>
              <a:t>切实运用所学知识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家电销售系统</a:t>
            </a:r>
            <a:endParaRPr lang="zh-CN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功能的实现与完成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496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组长：战利恒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4961" y="439612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于文勇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83563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温文杰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3563" y="440099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李烨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496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黄旭东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4961" y="439612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组员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83563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张宏森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3563" y="440099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组员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战利恒：</a:t>
            </a:r>
            <a:r>
              <a:rPr lang="en-US" altLang="zh-CN"/>
              <a:t>2.1 2.2 </a:t>
            </a:r>
            <a:r>
              <a:rPr lang="zh-CN" altLang="en-US"/>
              <a:t>登陆注销 系统管理</a:t>
            </a:r>
            <a:endParaRPr lang="zh-CN" altLang="en-US"/>
          </a:p>
          <a:p>
            <a:r>
              <a:rPr lang="zh-CN" altLang="en-US"/>
              <a:t>李烨：</a:t>
            </a:r>
            <a:r>
              <a:rPr lang="en-US" altLang="zh-CN"/>
              <a:t>2.3 </a:t>
            </a:r>
            <a:r>
              <a:rPr lang="zh-CN" altLang="en-US"/>
              <a:t>家电销售，</a:t>
            </a:r>
            <a:r>
              <a:rPr lang="en-US" altLang="zh-CN"/>
              <a:t>PPT</a:t>
            </a:r>
            <a:endParaRPr lang="zh-CN" altLang="en-US"/>
          </a:p>
          <a:p>
            <a:r>
              <a:rPr lang="zh-CN" altLang="en-US"/>
              <a:t>于文勇 ：</a:t>
            </a:r>
            <a:r>
              <a:rPr lang="en-US" altLang="zh-CN"/>
              <a:t>2.4</a:t>
            </a:r>
            <a:r>
              <a:rPr lang="zh-CN" altLang="en-US"/>
              <a:t>售后管理</a:t>
            </a:r>
            <a:endParaRPr lang="zh-CN" altLang="en-US"/>
          </a:p>
          <a:p>
            <a:r>
              <a:rPr lang="zh-CN" altLang="en-US"/>
              <a:t>温文杰：</a:t>
            </a:r>
            <a:r>
              <a:rPr lang="en-US" altLang="zh-CN"/>
              <a:t>2.4</a:t>
            </a:r>
            <a:r>
              <a:rPr lang="zh-CN" altLang="en-US"/>
              <a:t>售后管理</a:t>
            </a:r>
            <a:endParaRPr lang="zh-CN" altLang="en-US"/>
          </a:p>
          <a:p>
            <a:r>
              <a:rPr lang="zh-CN" altLang="en-US"/>
              <a:t>张宏森：</a:t>
            </a:r>
            <a:r>
              <a:rPr lang="en-US" altLang="zh-CN"/>
              <a:t>2.5</a:t>
            </a:r>
            <a:r>
              <a:rPr lang="zh-CN" altLang="en-US"/>
              <a:t>报表系统</a:t>
            </a:r>
            <a:endParaRPr lang="zh-CN" altLang="en-US"/>
          </a:p>
          <a:p>
            <a:r>
              <a:rPr lang="zh-CN" altLang="en-US"/>
              <a:t>黄旭东：</a:t>
            </a:r>
            <a:r>
              <a:rPr lang="en-US" altLang="zh-CN"/>
              <a:t>2.5</a:t>
            </a:r>
            <a:r>
              <a:rPr lang="zh-CN" altLang="en-US"/>
              <a:t>报表系统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135823"/>
          <a:ext cx="9603274" cy="5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为家电销售企业提供线上销售系统的服务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以销售数据为入口，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以客户数据为核心，以数据分析为灵魂，通过信息化技术手段，提升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数据应用的价值，为企业产品设计、生产等环节提供优化建议</a:t>
            </a:r>
            <a:r>
              <a:rPr lang="en-US" altLang="en-US" dirty="0"/>
              <a:t>.</a:t>
            </a:r>
            <a:endParaRPr lang="en-US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TP5	</a:t>
            </a:r>
            <a:endParaRPr lang="en-US" dirty="0" smtClean="0"/>
          </a:p>
          <a:p>
            <a:r>
              <a:rPr lang="en-US" dirty="0"/>
              <a:t>PHP</a:t>
            </a:r>
            <a:endParaRPr lang="en-US" dirty="0"/>
          </a:p>
          <a:p>
            <a:r>
              <a:rPr lang="en-US" dirty="0"/>
              <a:t>ajxa</a:t>
            </a:r>
            <a:endParaRPr lang="en-US" dirty="0"/>
          </a:p>
          <a:p>
            <a:r>
              <a:rPr lang="en-US" dirty="0"/>
              <a:t>MySQL</a:t>
            </a:r>
            <a:endParaRPr lang="en-US" dirty="0"/>
          </a:p>
          <a:p>
            <a:r>
              <a:rPr lang="en-US" dirty="0"/>
              <a:t>Apache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85324" cy="706964"/>
          </a:xfrm>
        </p:spPr>
        <p:txBody>
          <a:bodyPr/>
          <a:lstStyle/>
          <a:p>
            <a:r>
              <a:rPr lang="zh-CN" altLang="en-US" b="1" dirty="0" smtClean="0"/>
              <a:t>开发遇到的问题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框架技术学习不够</a:t>
            </a:r>
            <a:endParaRPr lang="zh-CN" altLang="en-US" dirty="0" smtClean="0"/>
          </a:p>
          <a:p>
            <a:r>
              <a:rPr lang="zh-CN" altLang="en-US" dirty="0" smtClean="0"/>
              <a:t>成员沟通效率不高</a:t>
            </a:r>
            <a:endParaRPr lang="zh-CN" altLang="en-US" dirty="0" smtClean="0"/>
          </a:p>
          <a:p>
            <a:r>
              <a:rPr lang="zh-CN" altLang="en-US" dirty="0" smtClean="0"/>
              <a:t>对自身知识掌握不够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主要功能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项目核心功能用户要求功能的实现</a:t>
            </a:r>
            <a:endParaRPr lang="zh-CN" altLang="en-US" dirty="0" smtClean="0"/>
          </a:p>
          <a:p>
            <a:r>
              <a:rPr lang="en-US" dirty="0"/>
              <a:t>目标系统功能模块包括产品管理、销售管理、客户管理、员工管</a:t>
            </a:r>
            <a:endParaRPr lang="en-US" dirty="0"/>
          </a:p>
          <a:p>
            <a:r>
              <a:rPr lang="en-US" dirty="0"/>
              <a:t>理、售后管理和统计分析模块等，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482</Words>
  <Application>WPS 演示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Symbol</vt:lpstr>
      <vt:lpstr>微软雅黑</vt:lpstr>
      <vt:lpstr>Arial Unicode MS</vt:lpstr>
      <vt:lpstr>Calibri</vt:lpstr>
      <vt:lpstr>Ion Boardroom</vt:lpstr>
      <vt:lpstr>家电销售系统</vt:lpstr>
      <vt:lpstr>家电销售系统</vt:lpstr>
      <vt:lpstr>开发团队</vt:lpstr>
      <vt:lpstr>开发团队</vt:lpstr>
      <vt:lpstr>项目分工</vt:lpstr>
      <vt:lpstr>PowerPoint 演示文稿</vt:lpstr>
      <vt:lpstr>项目实现技术</vt:lpstr>
      <vt:lpstr>开发遇到的问题</vt:lpstr>
      <vt:lpstr>主要功能</vt:lpstr>
      <vt:lpstr>项目开发学习成果</vt:lpstr>
      <vt:lpstr>项目未来愿景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◇◆X、一缕阳光ゝ</cp:lastModifiedBy>
  <cp:revision>33</cp:revision>
  <dcterms:created xsi:type="dcterms:W3CDTF">2016-12-16T07:43:00Z</dcterms:created>
  <dcterms:modified xsi:type="dcterms:W3CDTF">2019-01-07T09:50:43Z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