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19" autoAdjust="0"/>
  </p:normalViewPr>
  <p:slideViewPr>
    <p:cSldViewPr>
      <p:cViewPr varScale="1">
        <p:scale>
          <a:sx n="78" d="100"/>
          <a:sy n="78" d="100"/>
        </p:scale>
        <p:origin x="9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A3784-2285-4BA6-8D94-933BF598990F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25BB-EA02-4146-BE34-86A29E043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3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899.ht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ike.baidu.com/view/217213.htm" TargetMode="External"/><Relationship Id="rId4" Type="http://schemas.openxmlformats.org/officeDocument/2006/relationships/hyperlink" Target="http://baike.baidu.com/view/7977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IA</a:t>
            </a:r>
            <a:r>
              <a:rPr lang="zh-CN" altLang="en-US" dirty="0" smtClean="0"/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 Architecture,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 </a:t>
            </a:r>
            <a:endParaRPr lang="en-US" altLang="zh-CN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SGI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提供世界上最优秀的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服务器</a:t>
            </a:r>
            <a:r>
              <a:rPr lang="zh-CN" altLang="en-US" dirty="0" smtClean="0">
                <a:solidFill>
                  <a:schemeClr val="tx1"/>
                </a:solidFill>
              </a:rPr>
              <a:t>系列以及具有超级计算能力的可视化</a:t>
            </a:r>
            <a:r>
              <a:rPr lang="zh-CN" altLang="en-US" dirty="0" smtClean="0">
                <a:solidFill>
                  <a:schemeClr val="tx1"/>
                </a:solidFill>
                <a:hlinkClick r:id="rId4"/>
              </a:rPr>
              <a:t>工作站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baseline="0" dirty="0" smtClean="0"/>
              <a:t>       </a:t>
            </a:r>
            <a:r>
              <a:rPr lang="zh-CN" altLang="en-US" dirty="0" smtClean="0"/>
              <a:t>大家所熟悉的「玩具总动员」、「侏罗纪公园」、「泰坦尼克号」、「指环王」、「紧急迫降」等影片均是在</a:t>
            </a:r>
            <a:r>
              <a:rPr lang="en-US" altLang="zh-CN" dirty="0" smtClean="0"/>
              <a:t>SGI</a:t>
            </a:r>
            <a:r>
              <a:rPr lang="zh-CN" altLang="en-US" dirty="0" smtClean="0"/>
              <a:t>的图形工作站上制作出来的。这里顺便说一下，世界电影史上花费最大、最成功的电影之一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「泰坦尼克号」的成功很大程度上得益于它对</a:t>
            </a:r>
            <a:r>
              <a:rPr lang="zh-CN" altLang="en-US" dirty="0" smtClean="0">
                <a:hlinkClick r:id="rId5"/>
              </a:rPr>
              <a:t>电脑动画</a:t>
            </a:r>
            <a:r>
              <a:rPr lang="zh-CN" altLang="en-US" dirty="0" smtClean="0"/>
              <a:t>的大量应用，成功模拟了当时悲壮的情景。世界著名的数字工作室</a:t>
            </a:r>
            <a:r>
              <a:rPr lang="en-US" altLang="zh-CN" dirty="0" smtClean="0"/>
              <a:t>Digital Domain</a:t>
            </a:r>
            <a:r>
              <a:rPr lang="zh-CN" altLang="en-US" dirty="0" smtClean="0"/>
              <a:t>公司用了一年半的时间，动用了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多台</a:t>
            </a:r>
            <a:r>
              <a:rPr lang="en-US" altLang="zh-CN" dirty="0" smtClean="0"/>
              <a:t>SGI</a:t>
            </a:r>
            <a:r>
              <a:rPr lang="zh-CN" altLang="en-US" dirty="0" smtClean="0"/>
              <a:t>超级</a:t>
            </a:r>
            <a:r>
              <a:rPr lang="zh-CN" altLang="en-US" dirty="0" smtClean="0">
                <a:hlinkClick r:id="rId4"/>
              </a:rPr>
              <a:t>工作站</a:t>
            </a:r>
            <a:r>
              <a:rPr lang="zh-CN" altLang="en-US" dirty="0" smtClean="0"/>
              <a:t>，并派出</a:t>
            </a:r>
            <a:r>
              <a:rPr lang="en-US" altLang="zh-CN" dirty="0" smtClean="0"/>
              <a:t>50</a:t>
            </a:r>
            <a:r>
              <a:rPr lang="zh-CN" altLang="en-US" dirty="0" smtClean="0"/>
              <a:t>多个特技师一天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小时轮流制作「泰坦尼克号」中的电脑特技。</a:t>
            </a:r>
            <a:endParaRPr lang="en-US" altLang="zh-CN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1984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计算机公司成立。</a:t>
            </a:r>
            <a:r>
              <a:rPr lang="en-US" altLang="zh-CN" dirty="0" smtClean="0"/>
              <a:t>1992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SGI</a:t>
            </a:r>
            <a:r>
              <a:rPr lang="zh-CN" altLang="en-US" dirty="0" smtClean="0"/>
              <a:t>收购了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计算机公司。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脱离</a:t>
            </a:r>
            <a:r>
              <a:rPr lang="en-US" altLang="zh-CN" dirty="0" smtClean="0"/>
              <a:t>SGI</a:t>
            </a:r>
            <a:r>
              <a:rPr lang="zh-CN" altLang="en-US" dirty="0" smtClean="0"/>
              <a:t>，成为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公司。</a:t>
            </a:r>
            <a:endParaRPr lang="en-US" altLang="zh-CN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MAC</a:t>
            </a:r>
            <a:r>
              <a:rPr lang="zh-CN" altLang="en-US" dirty="0" smtClean="0"/>
              <a:t>所用的硬件大部分都是由苹果公司开发，统一采购配件再交由代工公司进行生产的。过往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只采用</a:t>
            </a:r>
            <a:r>
              <a:rPr lang="en-US" altLang="zh-CN" dirty="0" smtClean="0"/>
              <a:t>Power PC</a:t>
            </a:r>
            <a:r>
              <a:rPr lang="zh-CN" altLang="en-US" dirty="0" smtClean="0"/>
              <a:t>芯片是</a:t>
            </a:r>
            <a:r>
              <a:rPr lang="en-US" altLang="zh-CN" dirty="0" smtClean="0"/>
              <a:t>RISC(</a:t>
            </a:r>
            <a:r>
              <a:rPr lang="zh-CN" altLang="en-US" dirty="0" smtClean="0"/>
              <a:t>精简指令集</a:t>
            </a:r>
            <a:r>
              <a:rPr lang="en-US" altLang="zh-CN" dirty="0" smtClean="0"/>
              <a:t>)</a:t>
            </a:r>
            <a:r>
              <a:rPr lang="zh-CN" altLang="en-US" dirty="0" smtClean="0"/>
              <a:t>芯片，苹果于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月开始使用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芯片。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F25BB-EA02-4146-BE34-86A29E0438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1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7455" y="2500306"/>
            <a:ext cx="591379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相关的各种平台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764704"/>
            <a:ext cx="7632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600" dirty="0" err="1"/>
              <a:t>版本</a:t>
            </a:r>
            <a:r>
              <a:rPr lang="en-US" altLang="zh-CN" sz="3600" dirty="0"/>
              <a:t>               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公司</a:t>
            </a:r>
            <a:r>
              <a:rPr lang="en-US" altLang="zh-CN" sz="3600" dirty="0" smtClean="0"/>
              <a:t>                 </a:t>
            </a:r>
            <a:r>
              <a:rPr lang="en-US" altLang="zh-CN" sz="3600" dirty="0" err="1"/>
              <a:t>芯片</a:t>
            </a:r>
            <a:endParaRPr lang="en-US" altLang="zh-CN" sz="3600" dirty="0"/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600" dirty="0"/>
              <a:t>AIX                </a:t>
            </a:r>
            <a:r>
              <a:rPr lang="en-US" altLang="zh-CN" sz="3600" dirty="0" smtClean="0"/>
              <a:t>   </a:t>
            </a:r>
            <a:r>
              <a:rPr lang="en-US" altLang="zh-CN" sz="3600" dirty="0"/>
              <a:t>IBM               PowerPC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600" dirty="0"/>
              <a:t>HP-UX            </a:t>
            </a:r>
            <a:r>
              <a:rPr lang="en-US" altLang="zh-CN" sz="3600" dirty="0" smtClean="0"/>
              <a:t>  </a:t>
            </a:r>
            <a:r>
              <a:rPr lang="en-US" altLang="zh-CN" sz="3600" dirty="0"/>
              <a:t>HP                </a:t>
            </a:r>
            <a:r>
              <a:rPr lang="en-US" altLang="zh-CN" sz="3600" dirty="0" smtClean="0"/>
              <a:t>  PA-RISC</a:t>
            </a:r>
            <a:endParaRPr lang="en-US" altLang="zh-CN" sz="3600" dirty="0"/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600" dirty="0"/>
              <a:t>Solaris            </a:t>
            </a:r>
            <a:r>
              <a:rPr lang="en-US" altLang="zh-CN" sz="3600" dirty="0" smtClean="0"/>
              <a:t>  SUN               </a:t>
            </a:r>
            <a:r>
              <a:rPr lang="en-US" altLang="zh-CN" sz="3600" dirty="0"/>
              <a:t>SPARC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600" dirty="0" err="1"/>
              <a:t>Irix</a:t>
            </a:r>
            <a:r>
              <a:rPr lang="en-US" altLang="zh-CN" sz="3600" dirty="0"/>
              <a:t>                 </a:t>
            </a:r>
            <a:r>
              <a:rPr lang="en-US" altLang="zh-CN" sz="3600" dirty="0" smtClean="0"/>
              <a:t>   </a:t>
            </a:r>
            <a:r>
              <a:rPr lang="en-US" altLang="zh-CN" sz="3600" dirty="0"/>
              <a:t>SGI              </a:t>
            </a:r>
            <a:r>
              <a:rPr lang="en-US" altLang="zh-CN" sz="3600" dirty="0" smtClean="0"/>
              <a:t>   </a:t>
            </a:r>
            <a:r>
              <a:rPr lang="en-US" altLang="zh-CN" sz="3600" dirty="0"/>
              <a:t>MIPS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600" dirty="0"/>
              <a:t>Digital UNIX    DEC             </a:t>
            </a:r>
            <a:r>
              <a:rPr lang="en-US" altLang="zh-CN" sz="3600" dirty="0" smtClean="0"/>
              <a:t>   </a:t>
            </a:r>
            <a:r>
              <a:rPr lang="en-US" altLang="zh-CN" sz="3600" dirty="0"/>
              <a:t>Alpha</a:t>
            </a:r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600" dirty="0" err="1"/>
              <a:t>Linux、BSD</a:t>
            </a:r>
            <a:r>
              <a:rPr lang="en-US" altLang="zh-CN" sz="3600" dirty="0"/>
              <a:t>   Red Hat       IA(</a:t>
            </a:r>
            <a:r>
              <a:rPr lang="en-US" altLang="zh-CN" sz="3600" dirty="0" err="1"/>
              <a:t>Intel、AMD</a:t>
            </a:r>
            <a:endParaRPr lang="en-US" altLang="zh-CN" sz="3600" dirty="0"/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600" dirty="0"/>
              <a:t>                       Ubuntu、     </a:t>
            </a:r>
            <a:r>
              <a:rPr lang="en-US" altLang="zh-CN" sz="3600" dirty="0" err="1"/>
              <a:t>Cyrix、RISE</a:t>
            </a:r>
            <a:endParaRPr lang="en-US" altLang="zh-CN" sz="3600" dirty="0"/>
          </a:p>
          <a:p>
            <a:pPr indent="-33496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600" dirty="0"/>
              <a:t>                       FreeBSD       ...)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273</Words>
  <Application>Microsoft Office PowerPoint</Application>
  <PresentationFormat>全屏显示(4:3)</PresentationFormat>
  <Paragraphs>20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afei</cp:lastModifiedBy>
  <cp:revision>18</cp:revision>
  <dcterms:created xsi:type="dcterms:W3CDTF">2015-06-29T07:19:05Z</dcterms:created>
  <dcterms:modified xsi:type="dcterms:W3CDTF">2015-10-24T13:11:59Z</dcterms:modified>
</cp:coreProperties>
</file>