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4690-77DF-9185-87ED-2D86E72DC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9C7D7-5C8A-204D-2DBC-16A9590EB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F47F6-FEAB-DCFB-E466-9CBEBBE4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B39A-B278-4FEF-B716-238BA2B7BC7C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6209-21C1-92C3-AA61-732AE8FC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88E98-B992-9487-6381-5C8F0547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5255-4790-478C-97FF-03E203E2FE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93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C0AF-C62C-16F7-63BD-C1C6E297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DA5A9-11A4-B1C8-6759-49A351116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D2CE4-20A7-CCE7-1FFD-CCE07E619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B39A-B278-4FEF-B716-238BA2B7BC7C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412FA-C92E-6156-5509-FA5B0AD82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83E6E-2649-2E8A-3F90-48BE77EB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5255-4790-478C-97FF-03E203E2FE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00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4F323-D80C-D6D4-E382-A6D9872C4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040C6-72E2-3F32-4E0F-AE83654E9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9D325-E8FB-1D0C-B503-7AC2D5395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B39A-B278-4FEF-B716-238BA2B7BC7C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7418F-580F-D541-23EE-289C845B9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08582-E437-6987-DF2F-25AE3294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5255-4790-478C-97FF-03E203E2FE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92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0601-F0BE-226E-26C6-C0278E93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57F8A-3058-E294-C612-7B07B3573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36D2-8E31-E239-4F2E-E88F2FCC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B39A-B278-4FEF-B716-238BA2B7BC7C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FA4D-6685-9793-A2A4-5C343A89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32A4A-9064-1EAA-71F5-8008F602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5255-4790-478C-97FF-03E203E2FE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84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9AD5-4EE9-17D0-ED01-765B51D7A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04FD8-9D1F-BFA5-76D2-14216D05B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B8149-A078-3A8A-D2CF-AE30D647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B39A-B278-4FEF-B716-238BA2B7BC7C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739C8-7169-50E8-28EA-80E39EF4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5E0FB-5D2A-F4D9-10B9-86600D48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5255-4790-478C-97FF-03E203E2FE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97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E8D6-F0B3-D0F5-9734-206ABCD1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1C7DA-2A08-F229-9B6D-08FAC5087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D53C6-0580-05F7-D692-FCC14F2A9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33445-7857-3631-C654-117E69CE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B39A-B278-4FEF-B716-238BA2B7BC7C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09AA6-8EA0-EFBC-D8BE-42D17131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8A7C6-9AFD-9E8B-003B-2387142D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5255-4790-478C-97FF-03E203E2FE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19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AF8D-05D9-19E7-1AF8-F34B2673F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1AA84-F3B0-77C2-B414-8C7594485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A5445-64F1-73E0-26D9-24D6C7815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68122-A2D5-7EFA-37D7-57B88E06E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A8013-5F32-79FB-4D1A-1572C6A47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3B756C-A4EF-659F-442E-D64595B7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B39A-B278-4FEF-B716-238BA2B7BC7C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88DE9-63A7-55C5-9B9E-C67ACD21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B6AE5-F246-A0F2-F5A7-E11D0C85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5255-4790-478C-97FF-03E203E2FE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2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5A0B-74A9-4EDE-0615-0F2CC49B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88E21-7595-FE10-A966-9C0E2D1A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B39A-B278-4FEF-B716-238BA2B7BC7C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8F551-6AE6-69F0-9209-CB33546B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AF03E-0093-D8F7-B783-D9735521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5255-4790-478C-97FF-03E203E2FE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47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A7C054-7B49-27C3-8BAF-54127308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B39A-B278-4FEF-B716-238BA2B7BC7C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35A0FC-F0FD-4E53-465C-248A5C27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DB611-7D64-0570-D4FF-70573DEB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5255-4790-478C-97FF-03E203E2FE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11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5D98-06C8-D3D2-48AE-A9657F1BE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0045D-BF87-18E2-A0D0-01D946B45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25DC9-1E69-17D1-244F-C6BC2073A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72CCE-62AE-A207-A3FD-F0CFD9C62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B39A-B278-4FEF-B716-238BA2B7BC7C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6D971-9A8C-540C-2AEA-07322665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60629-9A4A-F3CF-EC61-A82AC583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5255-4790-478C-97FF-03E203E2FE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82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6A03-27BD-6FAD-87B7-0F700AF69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EC35AD-672D-7511-687F-22814965F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AF2385-114F-D065-4E3F-EFAD78665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50B87-51DD-F928-06F2-AA2A4591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B39A-B278-4FEF-B716-238BA2B7BC7C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3079C-A910-69D3-60FF-D07BD601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70562-8B01-FAFC-52A4-04C38238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5255-4790-478C-97FF-03E203E2FE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80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6B0384-A896-290D-D23A-B37370A4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CAFE7-8B88-EBC2-3063-FA91C8202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36E99-8F50-CF98-032A-00DAC0FBA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1B39A-B278-4FEF-B716-238BA2B7BC7C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7AFAD-DE36-839C-4113-8ED8B4D62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4590D-2200-84F9-A357-91DFAB50A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D5255-4790-478C-97FF-03E203E2FEA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00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045F-856A-5FAF-32A6-252398E0B4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Hey </a:t>
            </a:r>
            <a:r>
              <a:rPr lang="en-US" dirty="0" err="1"/>
              <a:t>hey</a:t>
            </a:r>
            <a:r>
              <a:rPr lang="en-US" dirty="0"/>
              <a:t> </a:t>
            </a:r>
            <a:r>
              <a:rPr lang="en-US" dirty="0" err="1"/>
              <a:t>hey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F07EA-E0FF-4579-4C1F-0F456915B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Let's exercise more!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9511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Hey hey hey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 hey hey</dc:title>
  <dc:creator>Lialko, Zhanna</dc:creator>
  <cp:lastModifiedBy>Lialko, Zhanna</cp:lastModifiedBy>
  <cp:revision>2</cp:revision>
  <dcterms:created xsi:type="dcterms:W3CDTF">2023-09-12T11:25:21Z</dcterms:created>
  <dcterms:modified xsi:type="dcterms:W3CDTF">2023-09-12T11:26:49Z</dcterms:modified>
</cp:coreProperties>
</file>