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89E0-C200-BA28-515F-9A3E2B073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AD583-91C8-15FA-D0EA-3D6C75126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5C9DC-79B3-D9F1-F9CA-940716E6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599F-0D24-4228-9AE9-5F2BA663831E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FE255-A0E1-E3E2-5988-00AC7A6EC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63A39-BE9D-5809-6FB8-3BDBCE82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12FE-7EC1-4E8A-A803-150DD7D81C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59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F856-C42D-D521-0E59-51F86632C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355A1-F682-B859-433C-75A62BE51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CBE0A-D379-0AE4-0EDF-DFC081DE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599F-0D24-4228-9AE9-5F2BA663831E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1E43-0DF2-7EA0-FB28-D53D5C2D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C836B-F72F-52AF-8667-9B63EC87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12FE-7EC1-4E8A-A803-150DD7D81C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76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99A8C-47A1-4389-99E9-D56ECB76A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7E9F5-C324-EC3A-4F88-4F892A99F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A5334-BFEE-A4E5-F8AA-1223CA0F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599F-0D24-4228-9AE9-5F2BA663831E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0961F-A6A1-1ABC-EF9C-E19D3A6F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B48FC-7D48-8721-039E-57005199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12FE-7EC1-4E8A-A803-150DD7D81C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33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B730-73A3-917F-499F-63800F55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F7B9B-9E84-EBB7-DD14-CD5A8412B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B46C8-CBD6-D240-6649-A3F9BAF5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599F-0D24-4228-9AE9-5F2BA663831E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DD25D-A664-4444-1379-306C4042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85D1B-8700-DC57-5F80-3AA212FC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12FE-7EC1-4E8A-A803-150DD7D81C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43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3EB4-FDBE-BB15-A4AD-CCA63B376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AB960-0514-CE05-3C28-6E18D1D10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41076-AF95-84A6-1F52-E01C072E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599F-0D24-4228-9AE9-5F2BA663831E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BB829-8350-A407-D80E-69412441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09A77-8E84-5F25-9FF1-FC88B933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12FE-7EC1-4E8A-A803-150DD7D81C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44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4725-2D5E-5FB6-3FDE-B1DB55E3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D21D5-6258-5193-03CB-5D7A2ABBA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E4443-5437-1BC5-9FCF-7FBA257BA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AC9BF-6D07-8010-7743-5B86BDAD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599F-0D24-4228-9AE9-5F2BA663831E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44B6B-AAA6-583C-D8F2-6B305261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66835-A302-66FB-1380-194DF8DC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12FE-7EC1-4E8A-A803-150DD7D81C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48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2F45-56A4-B080-533C-F7931BABD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26300-68A4-9F35-DE71-CE3607814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1AD63-0950-8CCD-F196-9302FCD09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CBE17-55C9-BA9C-7F5E-2C6A251A9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5AF67-B335-ECEB-C846-1564B3B89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E06317-3F40-C02F-8F9E-D567CBD2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599F-0D24-4228-9AE9-5F2BA663831E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BD2CB7-309A-AABE-2B94-8D1579E2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F9E496-DFA6-5AB2-5035-0CF74363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12FE-7EC1-4E8A-A803-150DD7D81C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41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78DD-7533-03B4-6D36-EE2A5922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27DD5-851A-C473-CD07-69F48672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599F-0D24-4228-9AE9-5F2BA663831E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74416-0B1B-3581-7163-0CB5B32F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50226-6BCE-4D7C-5DE9-ED1AEDBE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12FE-7EC1-4E8A-A803-150DD7D81C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50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7A7A0-DD58-1C7B-B61B-39C048532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599F-0D24-4228-9AE9-5F2BA663831E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377AFF-7E80-A699-6592-D0B436EB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89F63-E4B2-DA81-C7C2-7A5F33A7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12FE-7EC1-4E8A-A803-150DD7D81C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79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4C90-8A75-6327-1566-1A596561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EFB6-2209-93C9-EFE3-BE13B5C8C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3C839-9916-2678-2D16-A320133B6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653C4-67A9-E291-30B7-4CAD8BD28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599F-0D24-4228-9AE9-5F2BA663831E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7670E-AF3C-9AA8-BE93-41C6CFCE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BB3B5-33FF-F8FB-8B79-465810BA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12FE-7EC1-4E8A-A803-150DD7D81C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97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662F-7299-A306-546B-C867E2D8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0005FE-2257-3080-07A9-C093E3FA3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4DB2D-5E62-CF7C-D40F-46C20F0EF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DDE52-4DFD-57E3-A6A8-923D570E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599F-0D24-4228-9AE9-5F2BA663831E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0669-4CE3-B1F1-745C-1FFD023F9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A1704-CFEB-7CA6-1E37-7680C2E01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12FE-7EC1-4E8A-A803-150DD7D81C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15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EFC06C-02A8-68CA-C481-3ED557CBB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C699D-4AC4-2896-0F0F-605D787AD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933BF-4A81-9B3C-D498-3ADFFBA29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D599F-0D24-4228-9AE9-5F2BA663831E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B8D28-6E01-8474-E27D-1176C6003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EF9DF-23BE-901E-4427-21ACDA2D4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612FE-7EC1-4E8A-A803-150DD7D81C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6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BA66-3ED9-9B2D-66AC-F958B4776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Hallo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51F12-7DB8-541D-2523-24E287CC8B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Hey </a:t>
            </a:r>
            <a:r>
              <a:rPr lang="en-US" dirty="0" err="1"/>
              <a:t>hey</a:t>
            </a:r>
            <a:r>
              <a:rPr lang="en-US" dirty="0"/>
              <a:t> </a:t>
            </a:r>
            <a:r>
              <a:rPr lang="en-US"/>
              <a:t>heyyyy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160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Hallo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Hallo</dc:title>
  <dc:creator>Lialko, Zhanna</dc:creator>
  <cp:lastModifiedBy>Lialko, Zhanna</cp:lastModifiedBy>
  <cp:revision>2</cp:revision>
  <dcterms:created xsi:type="dcterms:W3CDTF">2023-09-12T09:37:21Z</dcterms:created>
  <dcterms:modified xsi:type="dcterms:W3CDTF">2023-09-12T09:39:37Z</dcterms:modified>
</cp:coreProperties>
</file>