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9bbf60e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9bbf60e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b85c58f29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b85c58f29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88365b4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88365b4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9e792b2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b9e792b2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9e792b2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9e792b2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9e792b2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9e792b2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88365b4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88365b4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85c58f29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85c58f2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8714dd2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8714dd2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 of Air Quality in Australia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930501"/>
            <a:ext cx="4242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16 - GreenTech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 Jiang (ranj3)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Zhanna Sakayeva (zhannas3)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Mengjia Zeng (mengjia6)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Listening！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64500" y="10955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Introduction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Related Work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Methods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ShinyApp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Results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Conclusion and Future Work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Problems: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Trend analysis for PM2.5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Predictions and classification for PM2.5 to warn people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Importance: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PM2.5</a:t>
            </a:r>
            <a:r>
              <a:rPr lang="en-GB" sz="1400"/>
              <a:t> may cause long-term health problems and short-term health effects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Introduction-Data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421850" y="2915275"/>
            <a:ext cx="4722300" cy="21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627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523"/>
              <a:t>Input: AQI_O3_4hr, AQI_PM10</a:t>
            </a:r>
            <a:endParaRPr sz="5523"/>
          </a:p>
          <a:p>
            <a:pPr indent="-31627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523"/>
              <a:t>O</a:t>
            </a:r>
            <a:r>
              <a:rPr lang="en-GB" sz="5523"/>
              <a:t>utput</a:t>
            </a:r>
            <a:endParaRPr sz="5523"/>
          </a:p>
          <a:p>
            <a:pPr indent="-31627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5523"/>
              <a:t>AQI_PM2.5 for prediction</a:t>
            </a:r>
            <a:endParaRPr sz="5523"/>
          </a:p>
          <a:p>
            <a:pPr indent="-31627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5523"/>
              <a:t>air quality levels for classification</a:t>
            </a:r>
            <a:endParaRPr sz="5523"/>
          </a:p>
          <a:p>
            <a:pPr indent="-31627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523"/>
              <a:t>Update frequency/ Source</a:t>
            </a:r>
            <a:endParaRPr sz="5523"/>
          </a:p>
          <a:p>
            <a:pPr indent="-31627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5523"/>
              <a:t>ACT Government Open Data Portal Australia Government</a:t>
            </a:r>
            <a:endParaRPr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627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5523"/>
              <a:t>From January 1, 2011 and updated hourly</a:t>
            </a:r>
            <a:endParaRPr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00" y="1230474"/>
            <a:ext cx="7743099" cy="15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Work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947"/>
              <a:buFont typeface="Lato"/>
              <a:buChar char="●"/>
            </a:pPr>
            <a:r>
              <a:rPr lang="en-GB" sz="1900"/>
              <a:t>Prior Contributions:</a:t>
            </a:r>
            <a:endParaRPr sz="19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947"/>
              <a:buFont typeface="Lato"/>
              <a:buChar char="○"/>
            </a:pPr>
            <a:r>
              <a:rPr lang="en-GB" sz="1900"/>
              <a:t>Various machine-learning techniques, like Artificial Neural Networks, Random Forest Models, and Decision Tree models</a:t>
            </a:r>
            <a:endParaRPr sz="19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947"/>
              <a:buFont typeface="Lato"/>
              <a:buChar char="○"/>
            </a:pPr>
            <a:r>
              <a:rPr lang="en-GB" sz="1900"/>
              <a:t>Compare with the proposed model to find the balance between accuracy and suitability</a:t>
            </a:r>
            <a:endParaRPr sz="19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947"/>
              <a:buFont typeface="Lato"/>
              <a:buChar char="●"/>
            </a:pPr>
            <a:r>
              <a:rPr lang="en-GB" sz="1900"/>
              <a:t>Differences:</a:t>
            </a:r>
            <a:endParaRPr sz="19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947"/>
              <a:buFont typeface="Lato"/>
              <a:buChar char="○"/>
            </a:pPr>
            <a:r>
              <a:rPr lang="en-GB" sz="1900"/>
              <a:t>Trend analysis: trend of chemicals, as well as PM2.5 annually and air quality may even be different between weekdays and weekends.</a:t>
            </a:r>
            <a:endParaRPr sz="19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947"/>
              <a:buFont typeface="Lato"/>
              <a:buChar char="○"/>
            </a:pPr>
            <a:r>
              <a:rPr lang="en-GB" sz="1900"/>
              <a:t>Datasets</a:t>
            </a:r>
            <a:endParaRPr sz="19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72325" y="6115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Multiple Linear Regression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-GB" sz="1500" u="sng">
                <a:latin typeface="Arial"/>
                <a:ea typeface="Arial"/>
                <a:cs typeface="Arial"/>
                <a:sym typeface="Arial"/>
              </a:rPr>
              <a:t>Predictor variables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AQI_O3_4hr and AQI_PM10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-GB" sz="1500" u="sng">
                <a:latin typeface="Arial"/>
                <a:ea typeface="Arial"/>
                <a:cs typeface="Arial"/>
                <a:sym typeface="Arial"/>
              </a:rPr>
              <a:t>Response variable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PM2.5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Train set: 75%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                 Test set: 25%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Classification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Decision Tree and Random Forest</a:t>
            </a:r>
            <a:endParaRPr sz="15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125" y="3129650"/>
            <a:ext cx="35242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ShinyApp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01" y="1326200"/>
            <a:ext cx="4405248" cy="27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600" y="1405800"/>
            <a:ext cx="4293676" cy="26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Model with AQI_O3_4hr and AQI_PM10 as the predictors. RMSE to be 29.513.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Offend assumption of homogeneity of variances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Classification - Decision Tree and Random Forest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Random Forest to be better with accuracy to be 0.995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Predicting Good better and Predicting Unhealthy the worst.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and Future Work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result suggested that the model with AQI_O3_4hr and AQI_PM10 should be the chosen one.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random forest is believed to be better in predicting different levels of PM2.5, especially in predicting good categories.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This study could also try some different non-parametric models in the future, because the regression model offended the assumptions for </a:t>
            </a:r>
            <a:r>
              <a:rPr lang="en-GB" sz="1500"/>
              <a:t>homogeneity</a:t>
            </a:r>
            <a:r>
              <a:rPr lang="en-GB" sz="1500"/>
              <a:t> of variances. Also, this study could compare the models fitted by the Australia dataset with the other frequently used dataset, and see whether the models could also work well with other datasets.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