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d2e12e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1cd2e12e2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d2e12e2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cd2e12e22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d2e12e2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1cd2e12e22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d2e12e2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1cd2e12e22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d2e12e2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1cd2e12e22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d2e12e2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cd2e12e22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d2e12e2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cd2e12e22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d2e12e2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cd2e12e22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d2e12e2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1cd2e12e22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d2e12e2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cd2e12e22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192202" y="1359200"/>
            <a:ext cx="67596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Arial"/>
              <a:buNone/>
            </a:pPr>
            <a:r>
              <a:rPr b="1" lang="zh-CN" sz="36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Lisa: A Generative AI Solution for Fair Customer Service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11700" y="3305119"/>
            <a:ext cx="852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Human-Centered Design for Efficiency, Personalization, and Fairness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875475" y="4328050"/>
            <a:ext cx="3262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Zhanpeng Tong</a:t>
            </a:r>
            <a:br>
              <a:rPr lang="zh-C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zh-C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December 7, 2024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1186131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Arial"/>
              <a:buNone/>
            </a:pPr>
            <a:r>
              <a:rPr b="1" lang="zh-CN" sz="36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725569"/>
            <a:ext cx="852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Questions Welcome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ct val="83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Background and Problem Statement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Modern customer service systems face challenges: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Lack of efficiency and responsiveness.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Potential biases leading to unfair treatment.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Lack of personalization and empathy.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to create a solution ensuring fairness, efficiency, and personalization?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Project Goals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Develop Lisa, a Generative AI assistant to: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Ensure unbiased interactions.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Provide dynamic, personalized responses.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Efficiently handle customer tasks like order tracking and issue resolution.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Human-Centered Design Principles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Fairness: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Minimize biases through standardized interactions.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Transparency: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Explain AI decisions clearly to users.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Feedback: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Incorporate user suggestions for continuous improvement.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ias Detection: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Identify and address potential biases in AI logic.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Intuitive UI for login, order management, and chat.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MongoDB for user and order data.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OpenAI API for dynamic, personalized responses.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Real-time updates.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AI-assisted interactions.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Enhanced 'Report Issue' functionality.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System Demo Preview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Key Highlights:</a:t>
            </a:r>
            <a:endParaRPr/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Log in to access personalized dashboard.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Manage orders dynamically (create, update, delete).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'Report Issue' to:</a:t>
            </a:r>
            <a:endParaRPr/>
          </a:p>
          <a:p>
            <a:pPr indent="-241300" lvl="2" marL="11430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Generate detailed problem reports.</a:t>
            </a:r>
            <a:endParaRPr/>
          </a:p>
          <a:p>
            <a:pPr indent="-241300" lvl="2" marL="11430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■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Auto-attach user chat history for better context.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Engage with Lisa for various tasks.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Design Implications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" y="1276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Addressed Issues:</a:t>
            </a:r>
            <a:endParaRPr/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Enhanced user trust and satisfaction.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Increased efficiency through automation.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Bias mitigation via transparent AI logic.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Business Benefits: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Improved brand reputation.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Reduced operational costs.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282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Future Work and Expansion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1276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Future Directions: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Multilingual support for diverse users.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Emotion analysis for empathetic interactions.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Voice capabilities for accessibility.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Long-Term Vision: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○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transparent, inclusive AI ecosystem.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4345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000"/>
              <a:buFont typeface="Arial"/>
              <a:buNone/>
            </a:pPr>
            <a:r>
              <a:rPr b="1" lang="zh-CN" sz="3000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57200" y="1428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Core Value: Lisa addresses inefficiencies and biases in customer service.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User Experience: Promotes trust, fairness, and satisfaction.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333333"/>
              </a:buClr>
              <a:buSzPts val="2000"/>
              <a:buChar char="●"/>
            </a:pPr>
            <a:r>
              <a:rPr b="0" lang="zh-CN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Future Outlook: A scalable, user-focused AI solution.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