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5" r:id="rId5"/>
    <p:sldId id="264" r:id="rId6"/>
    <p:sldId id="271" r:id="rId7"/>
    <p:sldId id="273" r:id="rId8"/>
    <p:sldId id="266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3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9.xml"/><Relationship Id="rId4" Type="http://schemas.openxmlformats.org/officeDocument/2006/relationships/image" Target="../media/image11.png"/><Relationship Id="rId3" Type="http://schemas.openxmlformats.org/officeDocument/2006/relationships/tags" Target="../tags/tag28.xml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7" descr="C:/Users/PC200827/Desktop/MAT/sim_2.jpgsim_2"/>
          <p:cNvPicPr>
            <a:picLocks noChangeAspect="1"/>
          </p:cNvPicPr>
          <p:nvPr/>
        </p:nvPicPr>
        <p:blipFill>
          <a:blip r:embed="rId1"/>
          <a:srcRect l="8" r="8"/>
          <a:stretch>
            <a:fillRect/>
          </a:stretch>
        </p:blipFill>
        <p:spPr>
          <a:xfrm>
            <a:off x="203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9" descr="C:/Users/PC200827/Desktop/MAT/t1.jpgt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" r="8"/>
          <a:stretch>
            <a:fillRect/>
          </a:stretch>
        </p:blipFill>
        <p:spPr>
          <a:xfrm>
            <a:off x="6299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 and cumtrapz method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rail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4775" y="1619250"/>
            <a:ext cx="4733925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013" y="1466850"/>
            <a:ext cx="467677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608013" y="48418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Actual plotting</a:t>
            </a:r>
            <a:r>
              <a:rPr lang="en-US" altLang="zh-CN"/>
              <a:t> and integral plotting </a:t>
            </a:r>
            <a:endParaRPr lang="en-US" altLang="zh-CN"/>
          </a:p>
        </p:txBody>
      </p:sp>
      <p:pic>
        <p:nvPicPr>
          <p:cNvPr id="512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013" y="1504950"/>
            <a:ext cx="6200775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1138" y="1504950"/>
            <a:ext cx="281940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7262813" y="3984625"/>
            <a:ext cx="413702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The purpose is to make the railtrack results approximately the same as the magnitude.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23825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Displacement actual in cumtrapz and simpson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852488"/>
            <a:ext cx="3938588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C:/Users/PC200827/Desktop/MAT/Simpson.pngSimps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87" r="887"/>
          <a:stretch>
            <a:fillRect/>
          </a:stretch>
        </p:blipFill>
        <p:spPr>
          <a:xfrm>
            <a:off x="714375" y="3851275"/>
            <a:ext cx="3938588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6850" y="830263"/>
            <a:ext cx="3822700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1"/>
          <p:cNvSpPr txBox="1"/>
          <p:nvPr/>
        </p:nvSpPr>
        <p:spPr>
          <a:xfrm>
            <a:off x="6635750" y="4418013"/>
            <a:ext cx="386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Fitter 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6850" y="4908550"/>
            <a:ext cx="5521960" cy="14725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608013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608013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spectrogram</a:t>
            </a:r>
            <a:endParaRPr lang="zh-CN" altLang="en-US"/>
          </a:p>
        </p:txBody>
      </p:sp>
      <p:pic>
        <p:nvPicPr>
          <p:cNvPr id="8194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05725" y="1606550"/>
            <a:ext cx="3219450" cy="3419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013" y="1517650"/>
            <a:ext cx="6286500" cy="4953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COMMONDATA" val="eyJoZGlkIjoiMTAyNTVkNTdiNmQxMTkyODQyYzgxNjk1OGE5NWFiN2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WPS 演示</Application>
  <PresentationFormat>宽屏</PresentationFormat>
  <Paragraphs>16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1_WPS</vt:lpstr>
      <vt:lpstr>Simpson method and cumtrapz method（rail）</vt:lpstr>
      <vt:lpstr>Simpson method</vt:lpstr>
      <vt:lpstr>Actual plotting and integral plotting </vt:lpstr>
      <vt:lpstr>Displacement actual in cumtrapz and simpson</vt:lpstr>
      <vt:lpstr>Optimisation of the N, decrease the fc</vt:lpstr>
      <vt:lpstr>spectrogram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161</cp:revision>
  <dcterms:created xsi:type="dcterms:W3CDTF">2019-06-19T02:08:00Z</dcterms:created>
  <dcterms:modified xsi:type="dcterms:W3CDTF">2023-11-12T17:03:39Z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1BCBF64F96414F77BC938BED44D13662_11</vt:lpwstr>
  </property>
</Properties>
</file>