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65" r:id="rId5"/>
    <p:sldId id="264" r:id="rId6"/>
    <p:sldId id="271" r:id="rId7"/>
    <p:sldId id="276" r:id="rId8"/>
    <p:sldId id="275" r:id="rId9"/>
    <p:sldId id="273" r:id="rId10"/>
    <p:sldId id="277" r:id="rId11"/>
    <p:sldId id="278" r:id="rId12"/>
    <p:sldId id="28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3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4" Type="http://schemas.openxmlformats.org/officeDocument/2006/relationships/image" Target="../media/image19.png"/><Relationship Id="rId3" Type="http://schemas.openxmlformats.org/officeDocument/2006/relationships/tags" Target="../tags/tag33.xml"/><Relationship Id="rId2" Type="http://schemas.openxmlformats.org/officeDocument/2006/relationships/image" Target="../media/image18.png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tags" Target="../tags/tag19.xml"/><Relationship Id="rId2" Type="http://schemas.openxmlformats.org/officeDocument/2006/relationships/image" Target="../media/image5.png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9.png"/><Relationship Id="rId7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tags" Target="../tags/tag23.xml"/><Relationship Id="rId4" Type="http://schemas.openxmlformats.org/officeDocument/2006/relationships/image" Target="../media/image8.png"/><Relationship Id="rId3" Type="http://schemas.openxmlformats.org/officeDocument/2006/relationships/tags" Target="../tags/tag22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7.xml"/><Relationship Id="rId4" Type="http://schemas.openxmlformats.org/officeDocument/2006/relationships/image" Target="../media/image12.png"/><Relationship Id="rId3" Type="http://schemas.openxmlformats.org/officeDocument/2006/relationships/tags" Target="../tags/tag2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7" descr="C:/Users/PC200827/Desktop/MAT/sim_2.jpgsim_2"/>
          <p:cNvPicPr>
            <a:picLocks noChangeAspect="1"/>
          </p:cNvPicPr>
          <p:nvPr/>
        </p:nvPicPr>
        <p:blipFill>
          <a:blip r:embed="rId1"/>
          <a:srcRect l="8" r="8"/>
          <a:stretch>
            <a:fillRect/>
          </a:stretch>
        </p:blipFill>
        <p:spPr>
          <a:xfrm>
            <a:off x="203200" y="1806575"/>
            <a:ext cx="5892800" cy="441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图片 9" descr="C:/Users/PC200827/Desktop/MAT/t1.jpgt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8" r="8"/>
          <a:stretch>
            <a:fillRect/>
          </a:stretch>
        </p:blipFill>
        <p:spPr>
          <a:xfrm>
            <a:off x="6299200" y="1806575"/>
            <a:ext cx="5892800" cy="441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Simpson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 method and cumtrapz method</a:t>
            </a: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rail</a:t>
            </a: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希望</a:t>
            </a:r>
            <a:r>
              <a:rPr lang="zh-CN" altLang="en-US"/>
              <a:t>复现的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28560" y="1224280"/>
            <a:ext cx="3092450" cy="467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0115" y="1598930"/>
            <a:ext cx="3924300" cy="3924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54775" y="1619250"/>
            <a:ext cx="4733925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Simpson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 method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013" y="1466850"/>
            <a:ext cx="4676775" cy="3924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608013" y="48418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Actual plotting</a:t>
            </a:r>
            <a:r>
              <a:rPr lang="en-US" altLang="zh-CN"/>
              <a:t> and integral plotting </a:t>
            </a:r>
            <a:endParaRPr lang="en-US" altLang="zh-CN"/>
          </a:p>
        </p:txBody>
      </p:sp>
      <p:pic>
        <p:nvPicPr>
          <p:cNvPr id="512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013" y="1504950"/>
            <a:ext cx="6200775" cy="4819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31138" y="1504950"/>
            <a:ext cx="2819400" cy="192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框 1"/>
          <p:cNvSpPr txBox="1"/>
          <p:nvPr/>
        </p:nvSpPr>
        <p:spPr>
          <a:xfrm>
            <a:off x="7262813" y="3984625"/>
            <a:ext cx="4137025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The purpose is to make the railtrack results approximately the same as the magnitude.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23825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Displacement actual in cumtrapz and simpson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375" y="852488"/>
            <a:ext cx="3938588" cy="300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7" descr="C:/Users/PC200827/Desktop/MAT/Simpson.pngSimps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887" r="887"/>
          <a:stretch>
            <a:fillRect/>
          </a:stretch>
        </p:blipFill>
        <p:spPr>
          <a:xfrm>
            <a:off x="714375" y="3851275"/>
            <a:ext cx="3938588" cy="300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46850" y="852488"/>
            <a:ext cx="3822700" cy="2973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11"/>
          <p:cNvSpPr txBox="1"/>
          <p:nvPr/>
        </p:nvSpPr>
        <p:spPr>
          <a:xfrm>
            <a:off x="6635750" y="4418013"/>
            <a:ext cx="3868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Fitter 1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46850" y="4908550"/>
            <a:ext cx="5521960" cy="147256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96850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5000hz and 25000 hz </a:t>
            </a:r>
            <a:r>
              <a:rPr lang="en-US">
                <a:sym typeface="+mn-ea"/>
              </a:rPr>
              <a:t>compare </a:t>
            </a:r>
            <a:endParaRPr kumimoji="0" 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 descr="Actu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1186180"/>
            <a:ext cx="5760000" cy="4320000"/>
          </a:xfrm>
          <a:prstGeom prst="rect">
            <a:avLst/>
          </a:prstGeom>
        </p:spPr>
      </p:pic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175" y="1186180"/>
            <a:ext cx="5760000" cy="4320000"/>
          </a:xfrm>
          <a:prstGeom prst="rect">
            <a:avLst/>
          </a:prstGeom>
        </p:spPr>
      </p:pic>
      <p:pic>
        <p:nvPicPr>
          <p:cNvPr id="15" name="图片 14" descr="Actual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6322060" y="1268730"/>
            <a:ext cx="5760000" cy="4320000"/>
          </a:xfrm>
          <a:prstGeom prst="rect">
            <a:avLst/>
          </a:prstGeom>
        </p:spPr>
      </p:pic>
      <p:pic>
        <p:nvPicPr>
          <p:cNvPr id="16" name="图片 15" descr="untitled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2060" y="1268730"/>
            <a:ext cx="5760000" cy="432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7560" y="5506085"/>
            <a:ext cx="7932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提升截止频率的影响主要体现在幅值（最大的那个波峰），现在遇到的主要问题是中间小的波峰会受截止频率影响。当截止频率大于</a:t>
            </a:r>
            <a:r>
              <a:rPr lang="en-US" altLang="zh-CN"/>
              <a:t>3.8</a:t>
            </a:r>
            <a:r>
              <a:rPr lang="zh-CN" altLang="en-US"/>
              <a:t>时，这一部分的有效数据就会一起</a:t>
            </a:r>
            <a:r>
              <a:rPr lang="zh-CN" altLang="en-US"/>
              <a:t>滤掉。</a:t>
            </a:r>
            <a:endParaRPr lang="zh-CN" altLang="en-US"/>
          </a:p>
          <a:p>
            <a:r>
              <a:rPr lang="zh-CN" altLang="en-US"/>
              <a:t>滤波器滤掉的其它有效数据也需要</a:t>
            </a:r>
            <a:r>
              <a:rPr lang="zh-CN" altLang="en-US"/>
              <a:t>观察。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96850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Compare 5000hz and 25000 </a:t>
            </a: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hz</a:t>
            </a:r>
            <a:endParaRPr kumimoji="0" 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图片 11" descr="Actu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0965"/>
            <a:ext cx="5760000" cy="4320000"/>
          </a:xfrm>
          <a:prstGeom prst="rect">
            <a:avLst/>
          </a:prstGeom>
        </p:spPr>
      </p:pic>
      <p:pic>
        <p:nvPicPr>
          <p:cNvPr id="13" name="图片 12" descr="积分2 5.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70965"/>
            <a:ext cx="5760000" cy="432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861685" y="1229360"/>
            <a:ext cx="497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注：积分结果与实际存在正负</a:t>
            </a:r>
            <a:r>
              <a:rPr lang="zh-CN" altLang="en-US"/>
              <a:t>的差别</a:t>
            </a:r>
            <a:endParaRPr lang="zh-CN" altLang="en-US"/>
          </a:p>
          <a:p>
            <a:r>
              <a:rPr lang="zh-CN" altLang="en-US"/>
              <a:t>displacement = detrend(displacement) * </a:t>
            </a:r>
            <a:r>
              <a:rPr lang="zh-CN" altLang="en-US">
                <a:solidFill>
                  <a:srgbClr val="FF0000"/>
                </a:solidFill>
              </a:rPr>
              <a:t>-</a:t>
            </a:r>
            <a:r>
              <a:rPr lang="zh-CN" altLang="en-US"/>
              <a:t>1000;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Optimisation of the </a:t>
            </a:r>
            <a:r>
              <a:rPr lang="en-US" altLang="zh-CN"/>
              <a:t>N, decrease the fc</a:t>
            </a:r>
            <a:endParaRPr lang="en-US" altLang="zh-CN"/>
          </a:p>
        </p:txBody>
      </p:sp>
      <p:pic>
        <p:nvPicPr>
          <p:cNvPr id="2" name="图片 1" descr="积分1 三阶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80490"/>
            <a:ext cx="12192000" cy="6000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3110" y="101854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Railtrack1 N=3 </a:t>
            </a:r>
            <a:r>
              <a:rPr lang="en-US" altLang="zh-CN"/>
              <a:t>fc=5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Optimisation of the </a:t>
            </a:r>
            <a:r>
              <a:rPr lang="en-US" altLang="zh-CN"/>
              <a:t>N, decrease the fc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53110" y="101854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Railtrack1 N=4 </a:t>
            </a:r>
            <a:r>
              <a:rPr lang="en-US" altLang="zh-CN"/>
              <a:t>fc=4.4</a:t>
            </a:r>
            <a:endParaRPr lang="en-US" altLang="zh-CN"/>
          </a:p>
        </p:txBody>
      </p:sp>
      <p:pic>
        <p:nvPicPr>
          <p:cNvPr id="4" name="图片 3" descr="积分1 4阶 4.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07490"/>
            <a:ext cx="12192000" cy="6000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一些其它尝试（加速度</a:t>
            </a:r>
            <a:r>
              <a:rPr lang="zh-CN" altLang="en-US"/>
              <a:t>处理）</a:t>
            </a:r>
            <a:endParaRPr lang="zh-CN" altLang="en-US"/>
          </a:p>
        </p:txBody>
      </p:sp>
      <p:pic>
        <p:nvPicPr>
          <p:cNvPr id="6" name="图片 5" descr="三种acc处理"/>
          <p:cNvPicPr>
            <a:picLocks noChangeAspect="1"/>
          </p:cNvPicPr>
          <p:nvPr/>
        </p:nvPicPr>
        <p:blipFill>
          <a:blip r:embed="rId1"/>
          <a:srcRect l="10500" r="7865"/>
          <a:stretch>
            <a:fillRect/>
          </a:stretch>
        </p:blipFill>
        <p:spPr>
          <a:xfrm>
            <a:off x="83185" y="808355"/>
            <a:ext cx="12019280" cy="5911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COMMONDATA" val="eyJoZGlkIjoiMTAyNTVkNTdiNmQxMTkyODQyYzgxNjk1OGE5NWFiN2QifQ=="/>
  <p:tag name="KSO_WPP_MARK_KEY" val="4149bd26-85e9-4fed-ae83-1197c2b31228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演示</Application>
  <PresentationFormat>宽屏</PresentationFormat>
  <Paragraphs>34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WPS</vt:lpstr>
      <vt:lpstr>1_WPS</vt:lpstr>
      <vt:lpstr>Simpson method and cumtrapz method（rail）</vt:lpstr>
      <vt:lpstr>Simpson method</vt:lpstr>
      <vt:lpstr>Actual plotting and integral plotting </vt:lpstr>
      <vt:lpstr>Displacement actual in cumtrapz and simpson</vt:lpstr>
      <vt:lpstr>Compare 5000hz and 25000 hz</vt:lpstr>
      <vt:lpstr>Displacement actual in cumtrapz and simpson</vt:lpstr>
      <vt:lpstr>Optimisation of the N, decrease the fc</vt:lpstr>
      <vt:lpstr>Optimisation of the N, decrease the fc</vt:lpstr>
      <vt:lpstr>Optimisation of the N, decrease the fc</vt:lpstr>
      <vt:lpstr>一些其它尝试（加速度处理）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Zhan</cp:lastModifiedBy>
  <cp:revision>162</cp:revision>
  <dcterms:created xsi:type="dcterms:W3CDTF">2019-06-19T02:08:00Z</dcterms:created>
  <dcterms:modified xsi:type="dcterms:W3CDTF">2023-11-15T22:46:14Z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1BCBF64F96414F77BC938BED44D13662_11</vt:lpwstr>
  </property>
</Properties>
</file>