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302" r:id="rId6"/>
    <p:sldId id="304" r:id="rId7"/>
    <p:sldId id="306" r:id="rId8"/>
    <p:sldId id="308" r:id="rId9"/>
    <p:sldId id="305" r:id="rId10"/>
    <p:sldId id="310" r:id="rId11"/>
    <p:sldId id="274" r:id="rId12"/>
    <p:sldId id="266" r:id="rId13"/>
    <p:sldId id="309" r:id="rId14"/>
    <p:sldId id="298" r:id="rId15"/>
    <p:sldId id="29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>
      <p:cViewPr>
        <p:scale>
          <a:sx n="77" d="100"/>
          <a:sy n="77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B9320-9BBD-4D2E-878C-D15ABF48EF09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EF97-19CE-48C6-840B-BBA7344080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0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Gungsuh" pitchFamily="18" charset="-127"/>
                <a:ea typeface="文鼎特粗宋简" pitchFamily="49" charset="-122"/>
              </a:rPr>
              <a:t>Python</a:t>
            </a:r>
            <a:r>
              <a:rPr lang="zh-CN" altLang="en-US" dirty="0" smtClean="0">
                <a:latin typeface="Gungsuh" pitchFamily="18" charset="-127"/>
                <a:ea typeface="文鼎特粗宋简" pitchFamily="49" charset="-122"/>
              </a:rPr>
              <a:t>小</a:t>
            </a:r>
            <a:r>
              <a:rPr lang="zh-CN" altLang="en-US" dirty="0" smtClean="0">
                <a:latin typeface="Gungsuh" pitchFamily="18" charset="-127"/>
                <a:ea typeface="文鼎特粗宋简" pitchFamily="49" charset="-122"/>
              </a:rPr>
              <a:t>教程</a:t>
            </a:r>
            <a:r>
              <a:rPr lang="en-US" altLang="zh-CN" dirty="0" smtClean="0">
                <a:latin typeface="Gungsuh" pitchFamily="18" charset="-127"/>
                <a:ea typeface="文鼎特粗宋简" pitchFamily="49" charset="-122"/>
              </a:rPr>
              <a:t/>
            </a:r>
            <a:br>
              <a:rPr lang="en-US" altLang="zh-CN" dirty="0" smtClean="0">
                <a:latin typeface="Gungsuh" pitchFamily="18" charset="-127"/>
                <a:ea typeface="文鼎特粗宋简" pitchFamily="49" charset="-122"/>
              </a:rPr>
            </a:br>
            <a:r>
              <a:rPr lang="en-US" altLang="zh-CN" sz="2000" dirty="0" smtClean="0">
                <a:latin typeface="Gungsuh" pitchFamily="18" charset="-127"/>
                <a:ea typeface="文鼎特粗宋简" pitchFamily="49" charset="-122"/>
              </a:rPr>
              <a:t>-</a:t>
            </a:r>
            <a:r>
              <a:rPr lang="en-US" altLang="zh-CN" sz="2000" dirty="0" smtClean="0">
                <a:latin typeface="Gungsuh" pitchFamily="18" charset="-127"/>
                <a:ea typeface="文鼎特粗宋简" pitchFamily="49" charset="-122"/>
              </a:rPr>
              <a:t>Basic of Basic</a:t>
            </a:r>
            <a:endParaRPr lang="zh-CN" altLang="en-US" sz="2000" dirty="0">
              <a:latin typeface="Gungsuh" pitchFamily="18" charset="-127"/>
              <a:ea typeface="文鼎特粗宋简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肖囧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 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import | import … as | from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模块的查找策略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模块在导入时，模块级别的代码会被执行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模块级别的私有成员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__init__.py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的初始化作用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93192" lvl="1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1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 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类与对象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类的定义 定义成员 方法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静态成员 静态方法的定义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类的实例化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多重继承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列表，字典的操作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单元测试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3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《Dive into Python》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源码解析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教程代码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git@github.com:seanxiaoxiao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seanlab.git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pydev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中的数据类型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93192" lvl="1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种基本数字类型：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有符号整形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浮点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(6.23 + 1.5j, -1.23-875J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93192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python’”python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或者三引号多列的字符串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(list)</a:t>
            </a:r>
          </a:p>
          <a:p>
            <a:pPr marL="393192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[1, 2, 3, 4] []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(tuple)</a:t>
            </a:r>
          </a:p>
          <a:p>
            <a:pPr marL="393192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(1,2,3,4)  ()</a:t>
            </a:r>
          </a:p>
          <a:p>
            <a:pPr marL="393192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与列表不同，元组在创建后不能被修改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(map)</a:t>
            </a:r>
          </a:p>
          <a:p>
            <a:pPr marL="393192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{‘host’: “1234”}  {}</a:t>
            </a:r>
          </a:p>
        </p:txBody>
      </p:sp>
    </p:spTree>
    <p:extLst>
      <p:ext uri="{BB962C8B-B14F-4D97-AF65-F5344CB8AC3E}">
        <p14:creationId xmlns:p14="http://schemas.microsoft.com/office/powerpoint/2010/main" val="19017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中的语句语法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1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缩进式的语句块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try… catch… else… finally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with … as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 (python 2.6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以后支持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aise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标准异常，异常的扩展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中的语句语法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简单函数的定义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传入参数默认值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变长传入参数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多参数返回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作用域问题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OOP in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0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2862</TotalTime>
  <Words>300</Words>
  <Application>Microsoft Office PowerPoint</Application>
  <PresentationFormat>全屏显示(4:3)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流畅</vt:lpstr>
      <vt:lpstr>Python小教程 -Basic of Basic</vt:lpstr>
      <vt:lpstr>目录</vt:lpstr>
      <vt:lpstr>快速入门</vt:lpstr>
      <vt:lpstr>Python中的数据类型</vt:lpstr>
      <vt:lpstr>Python中的数据类型</vt:lpstr>
      <vt:lpstr>快速入门</vt:lpstr>
      <vt:lpstr>Python中的语句语法</vt:lpstr>
      <vt:lpstr>Python中的语句语法</vt:lpstr>
      <vt:lpstr>快速入门</vt:lpstr>
      <vt:lpstr>OOP in Python</vt:lpstr>
      <vt:lpstr>OOP in Python</vt:lpstr>
      <vt:lpstr>Python常用操作</vt:lpstr>
      <vt:lpstr>Python常用操作</vt:lpstr>
      <vt:lpstr>推荐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</dc:title>
  <cp:lastModifiedBy>Sean</cp:lastModifiedBy>
  <cp:revision>209</cp:revision>
  <dcterms:modified xsi:type="dcterms:W3CDTF">2011-03-28T05:53:00Z</dcterms:modified>
</cp:coreProperties>
</file>