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74" r:id="rId4"/>
    <p:sldId id="261" r:id="rId5"/>
    <p:sldId id="275" r:id="rId6"/>
    <p:sldId id="265" r:id="rId7"/>
    <p:sldId id="259" r:id="rId8"/>
    <p:sldId id="269" r:id="rId9"/>
    <p:sldId id="257" r:id="rId10"/>
    <p:sldId id="258" r:id="rId11"/>
    <p:sldId id="260" r:id="rId12"/>
    <p:sldId id="270" r:id="rId13"/>
    <p:sldId id="271" r:id="rId14"/>
    <p:sldId id="272" r:id="rId15"/>
    <p:sldId id="276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 Simons" initials="AS" lastIdx="1" clrIdx="0">
    <p:extLst>
      <p:ext uri="{19B8F6BF-5375-455C-9EA6-DF929625EA0E}">
        <p15:presenceInfo xmlns:p15="http://schemas.microsoft.com/office/powerpoint/2012/main" userId="e0da570602828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9890E-36A3-49E7-A2D8-7D8B6013DCD3}" v="34" dt="2021-02-05T08:41:57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 Simons" userId="e0da570602828ed4" providerId="LiveId" clId="{A7E9890E-36A3-49E7-A2D8-7D8B6013DCD3}"/>
    <pc:docChg chg="undo custSel addSld delSld modSld">
      <pc:chgData name="Ama Simons" userId="e0da570602828ed4" providerId="LiveId" clId="{A7E9890E-36A3-49E7-A2D8-7D8B6013DCD3}" dt="2021-02-05T09:07:24.460" v="694" actId="20577"/>
      <pc:docMkLst>
        <pc:docMk/>
      </pc:docMkLst>
      <pc:sldChg chg="modSp mod">
        <pc:chgData name="Ama Simons" userId="e0da570602828ed4" providerId="LiveId" clId="{A7E9890E-36A3-49E7-A2D8-7D8B6013DCD3}" dt="2021-02-05T08:01:59.876" v="236" actId="20577"/>
        <pc:sldMkLst>
          <pc:docMk/>
          <pc:sldMk cId="1591479912" sldId="259"/>
        </pc:sldMkLst>
        <pc:spChg chg="mod">
          <ac:chgData name="Ama Simons" userId="e0da570602828ed4" providerId="LiveId" clId="{A7E9890E-36A3-49E7-A2D8-7D8B6013DCD3}" dt="2021-02-05T08:01:59.876" v="236" actId="20577"/>
          <ac:spMkLst>
            <pc:docMk/>
            <pc:sldMk cId="1591479912" sldId="259"/>
            <ac:spMk id="2" creationId="{35EF9718-A3E1-403A-8F40-D1EC2A9FADFF}"/>
          </ac:spMkLst>
        </pc:spChg>
      </pc:sldChg>
      <pc:sldChg chg="modSp mod">
        <pc:chgData name="Ama Simons" userId="e0da570602828ed4" providerId="LiveId" clId="{A7E9890E-36A3-49E7-A2D8-7D8B6013DCD3}" dt="2021-02-05T09:06:50.051" v="681" actId="1076"/>
        <pc:sldMkLst>
          <pc:docMk/>
          <pc:sldMk cId="2140333689" sldId="261"/>
        </pc:sldMkLst>
        <pc:spChg chg="mod">
          <ac:chgData name="Ama Simons" userId="e0da570602828ed4" providerId="LiveId" clId="{A7E9890E-36A3-49E7-A2D8-7D8B6013DCD3}" dt="2021-02-05T09:06:50.051" v="681" actId="1076"/>
          <ac:spMkLst>
            <pc:docMk/>
            <pc:sldMk cId="2140333689" sldId="261"/>
            <ac:spMk id="6" creationId="{283E3643-CA3B-4C24-AF92-075779E49367}"/>
          </ac:spMkLst>
        </pc:spChg>
        <pc:spChg chg="mod">
          <ac:chgData name="Ama Simons" userId="e0da570602828ed4" providerId="LiveId" clId="{A7E9890E-36A3-49E7-A2D8-7D8B6013DCD3}" dt="2021-02-05T07:58:29.455" v="41" actId="20577"/>
          <ac:spMkLst>
            <pc:docMk/>
            <pc:sldMk cId="2140333689" sldId="261"/>
            <ac:spMk id="7" creationId="{4E94BECD-E619-449B-BBB7-4480280F8F87}"/>
          </ac:spMkLst>
        </pc:spChg>
        <pc:picChg chg="mod">
          <ac:chgData name="Ama Simons" userId="e0da570602828ed4" providerId="LiveId" clId="{A7E9890E-36A3-49E7-A2D8-7D8B6013DCD3}" dt="2021-02-05T09:06:48.545" v="680" actId="14100"/>
          <ac:picMkLst>
            <pc:docMk/>
            <pc:sldMk cId="2140333689" sldId="261"/>
            <ac:picMk id="5" creationId="{3F682C4A-275F-45C5-A7F6-5F510B4C87AB}"/>
          </ac:picMkLst>
        </pc:picChg>
      </pc:sldChg>
      <pc:sldChg chg="modSp mod">
        <pc:chgData name="Ama Simons" userId="e0da570602828ed4" providerId="LiveId" clId="{A7E9890E-36A3-49E7-A2D8-7D8B6013DCD3}" dt="2021-02-05T08:41:51.213" v="672" actId="1076"/>
        <pc:sldMkLst>
          <pc:docMk/>
          <pc:sldMk cId="1881338906" sldId="262"/>
        </pc:sldMkLst>
        <pc:spChg chg="mod">
          <ac:chgData name="Ama Simons" userId="e0da570602828ed4" providerId="LiveId" clId="{A7E9890E-36A3-49E7-A2D8-7D8B6013DCD3}" dt="2021-02-05T08:41:51.213" v="672" actId="1076"/>
          <ac:spMkLst>
            <pc:docMk/>
            <pc:sldMk cId="1881338906" sldId="262"/>
            <ac:spMk id="16" creationId="{09731E38-B5A7-48C5-8519-A00479CFBBEF}"/>
          </ac:spMkLst>
        </pc:spChg>
        <pc:picChg chg="mod">
          <ac:chgData name="Ama Simons" userId="e0da570602828ed4" providerId="LiveId" clId="{A7E9890E-36A3-49E7-A2D8-7D8B6013DCD3}" dt="2021-02-05T08:41:47.480" v="671" actId="1076"/>
          <ac:picMkLst>
            <pc:docMk/>
            <pc:sldMk cId="1881338906" sldId="262"/>
            <ac:picMk id="15" creationId="{192CFAEC-8E82-4B26-B868-133E5D1375AF}"/>
          </ac:picMkLst>
        </pc:picChg>
      </pc:sldChg>
      <pc:sldChg chg="modSp mod">
        <pc:chgData name="Ama Simons" userId="e0da570602828ed4" providerId="LiveId" clId="{A7E9890E-36A3-49E7-A2D8-7D8B6013DCD3}" dt="2021-02-05T08:33:05.733" v="656" actId="20577"/>
        <pc:sldMkLst>
          <pc:docMk/>
          <pc:sldMk cId="2959528371" sldId="264"/>
        </pc:sldMkLst>
        <pc:spChg chg="mod">
          <ac:chgData name="Ama Simons" userId="e0da570602828ed4" providerId="LiveId" clId="{A7E9890E-36A3-49E7-A2D8-7D8B6013DCD3}" dt="2021-02-05T08:33:05.733" v="656" actId="20577"/>
          <ac:spMkLst>
            <pc:docMk/>
            <pc:sldMk cId="2959528371" sldId="264"/>
            <ac:spMk id="3" creationId="{65A3CD5B-E03B-475B-8FAD-F7150037145F}"/>
          </ac:spMkLst>
        </pc:spChg>
      </pc:sldChg>
      <pc:sldChg chg="modSp mod">
        <pc:chgData name="Ama Simons" userId="e0da570602828ed4" providerId="LiveId" clId="{A7E9890E-36A3-49E7-A2D8-7D8B6013DCD3}" dt="2021-02-05T07:59:11.878" v="99" actId="1076"/>
        <pc:sldMkLst>
          <pc:docMk/>
          <pc:sldMk cId="4012677308" sldId="265"/>
        </pc:sldMkLst>
        <pc:spChg chg="mod">
          <ac:chgData name="Ama Simons" userId="e0da570602828ed4" providerId="LiveId" clId="{A7E9890E-36A3-49E7-A2D8-7D8B6013DCD3}" dt="2021-02-05T07:59:09.703" v="98" actId="20577"/>
          <ac:spMkLst>
            <pc:docMk/>
            <pc:sldMk cId="4012677308" sldId="265"/>
            <ac:spMk id="2" creationId="{615D5151-070B-41EC-A54D-3C900AFCF628}"/>
          </ac:spMkLst>
        </pc:spChg>
        <pc:picChg chg="mod">
          <ac:chgData name="Ama Simons" userId="e0da570602828ed4" providerId="LiveId" clId="{A7E9890E-36A3-49E7-A2D8-7D8B6013DCD3}" dt="2021-02-05T07:59:11.878" v="99" actId="1076"/>
          <ac:picMkLst>
            <pc:docMk/>
            <pc:sldMk cId="4012677308" sldId="265"/>
            <ac:picMk id="4" creationId="{66FAF40C-9DE8-40F4-8558-58C92F9EC450}"/>
          </ac:picMkLst>
        </pc:picChg>
      </pc:sldChg>
      <pc:sldChg chg="modSp mod">
        <pc:chgData name="Ama Simons" userId="e0da570602828ed4" providerId="LiveId" clId="{A7E9890E-36A3-49E7-A2D8-7D8B6013DCD3}" dt="2021-02-05T08:34:17.412" v="658" actId="1076"/>
        <pc:sldMkLst>
          <pc:docMk/>
          <pc:sldMk cId="3114528525" sldId="269"/>
        </pc:sldMkLst>
        <pc:graphicFrameChg chg="mod modGraphic">
          <ac:chgData name="Ama Simons" userId="e0da570602828ed4" providerId="LiveId" clId="{A7E9890E-36A3-49E7-A2D8-7D8B6013DCD3}" dt="2021-02-05T08:34:17.412" v="658" actId="1076"/>
          <ac:graphicFrameMkLst>
            <pc:docMk/>
            <pc:sldMk cId="3114528525" sldId="269"/>
            <ac:graphicFrameMk id="30" creationId="{ABA57801-A5DA-40D5-8540-801316E014FC}"/>
          </ac:graphicFrameMkLst>
        </pc:graphicFrameChg>
      </pc:sldChg>
      <pc:sldChg chg="modSp mod">
        <pc:chgData name="Ama Simons" userId="e0da570602828ed4" providerId="LiveId" clId="{A7E9890E-36A3-49E7-A2D8-7D8B6013DCD3}" dt="2021-02-05T08:35:04.749" v="660" actId="20577"/>
        <pc:sldMkLst>
          <pc:docMk/>
          <pc:sldMk cId="1943941971" sldId="270"/>
        </pc:sldMkLst>
        <pc:spChg chg="mod">
          <ac:chgData name="Ama Simons" userId="e0da570602828ed4" providerId="LiveId" clId="{A7E9890E-36A3-49E7-A2D8-7D8B6013DCD3}" dt="2021-02-05T08:35:04.749" v="660" actId="20577"/>
          <ac:spMkLst>
            <pc:docMk/>
            <pc:sldMk cId="1943941971" sldId="270"/>
            <ac:spMk id="2" creationId="{405A529B-D309-4E73-A632-552547D1DC4F}"/>
          </ac:spMkLst>
        </pc:spChg>
      </pc:sldChg>
      <pc:sldChg chg="modSp mod">
        <pc:chgData name="Ama Simons" userId="e0da570602828ed4" providerId="LiveId" clId="{A7E9890E-36A3-49E7-A2D8-7D8B6013DCD3}" dt="2021-02-05T08:25:42.964" v="522" actId="14100"/>
        <pc:sldMkLst>
          <pc:docMk/>
          <pc:sldMk cId="3583877238" sldId="271"/>
        </pc:sldMkLst>
        <pc:spChg chg="mod">
          <ac:chgData name="Ama Simons" userId="e0da570602828ed4" providerId="LiveId" clId="{A7E9890E-36A3-49E7-A2D8-7D8B6013DCD3}" dt="2021-02-05T07:59:28.956" v="101" actId="20577"/>
          <ac:spMkLst>
            <pc:docMk/>
            <pc:sldMk cId="3583877238" sldId="271"/>
            <ac:spMk id="2" creationId="{C86D0326-1AF4-4558-87A6-AC5743AA533E}"/>
          </ac:spMkLst>
        </pc:spChg>
        <pc:picChg chg="mod">
          <ac:chgData name="Ama Simons" userId="e0da570602828ed4" providerId="LiveId" clId="{A7E9890E-36A3-49E7-A2D8-7D8B6013DCD3}" dt="2021-02-05T08:25:42.964" v="522" actId="14100"/>
          <ac:picMkLst>
            <pc:docMk/>
            <pc:sldMk cId="3583877238" sldId="271"/>
            <ac:picMk id="21" creationId="{533260FD-EB64-4807-93BD-29B7FF4D20DE}"/>
          </ac:picMkLst>
        </pc:picChg>
      </pc:sldChg>
      <pc:sldChg chg="modSp mod">
        <pc:chgData name="Ama Simons" userId="e0da570602828ed4" providerId="LiveId" clId="{A7E9890E-36A3-49E7-A2D8-7D8B6013DCD3}" dt="2021-02-05T09:07:24.460" v="694" actId="20577"/>
        <pc:sldMkLst>
          <pc:docMk/>
          <pc:sldMk cId="2980044938" sldId="272"/>
        </pc:sldMkLst>
        <pc:spChg chg="mod">
          <ac:chgData name="Ama Simons" userId="e0da570602828ed4" providerId="LiveId" clId="{A7E9890E-36A3-49E7-A2D8-7D8B6013DCD3}" dt="2021-02-05T08:35:12.695" v="664" actId="20577"/>
          <ac:spMkLst>
            <pc:docMk/>
            <pc:sldMk cId="2980044938" sldId="272"/>
            <ac:spMk id="2" creationId="{D1D82659-92A5-480E-9361-DA2A8B8B5735}"/>
          </ac:spMkLst>
        </pc:spChg>
        <pc:spChg chg="mod">
          <ac:chgData name="Ama Simons" userId="e0da570602828ed4" providerId="LiveId" clId="{A7E9890E-36A3-49E7-A2D8-7D8B6013DCD3}" dt="2021-02-05T09:07:24.460" v="694" actId="20577"/>
          <ac:spMkLst>
            <pc:docMk/>
            <pc:sldMk cId="2980044938" sldId="272"/>
            <ac:spMk id="3" creationId="{51D17A1D-A9EB-4EBF-913A-90A7E78D4F9C}"/>
          </ac:spMkLst>
        </pc:spChg>
      </pc:sldChg>
      <pc:sldChg chg="modSp new mod addCm delCm">
        <pc:chgData name="Ama Simons" userId="e0da570602828ed4" providerId="LiveId" clId="{A7E9890E-36A3-49E7-A2D8-7D8B6013DCD3}" dt="2021-02-05T08:19:58.914" v="412" actId="20577"/>
        <pc:sldMkLst>
          <pc:docMk/>
          <pc:sldMk cId="4277885722" sldId="276"/>
        </pc:sldMkLst>
        <pc:spChg chg="mod">
          <ac:chgData name="Ama Simons" userId="e0da570602828ed4" providerId="LiveId" clId="{A7E9890E-36A3-49E7-A2D8-7D8B6013DCD3}" dt="2021-02-05T07:57:53.180" v="20" actId="20577"/>
          <ac:spMkLst>
            <pc:docMk/>
            <pc:sldMk cId="4277885722" sldId="276"/>
            <ac:spMk id="2" creationId="{AD2441C1-79F6-4E63-91E7-F958C6294235}"/>
          </ac:spMkLst>
        </pc:spChg>
        <pc:spChg chg="mod">
          <ac:chgData name="Ama Simons" userId="e0da570602828ed4" providerId="LiveId" clId="{A7E9890E-36A3-49E7-A2D8-7D8B6013DCD3}" dt="2021-02-05T08:19:58.914" v="412" actId="20577"/>
          <ac:spMkLst>
            <pc:docMk/>
            <pc:sldMk cId="4277885722" sldId="276"/>
            <ac:spMk id="3" creationId="{18A12CA9-FCD2-4A9A-9469-AFFB3999F21C}"/>
          </ac:spMkLst>
        </pc:spChg>
      </pc:sldChg>
      <pc:sldChg chg="new del">
        <pc:chgData name="Ama Simons" userId="e0da570602828ed4" providerId="LiveId" clId="{A7E9890E-36A3-49E7-A2D8-7D8B6013DCD3}" dt="2021-02-05T08:03:35.954" v="239" actId="47"/>
        <pc:sldMkLst>
          <pc:docMk/>
          <pc:sldMk cId="3148815183" sldId="277"/>
        </pc:sldMkLst>
      </pc:sldChg>
      <pc:sldChg chg="addSp delSp modSp add mod">
        <pc:chgData name="Ama Simons" userId="e0da570602828ed4" providerId="LiveId" clId="{A7E9890E-36A3-49E7-A2D8-7D8B6013DCD3}" dt="2021-02-05T08:19:13.615" v="411" actId="14100"/>
        <pc:sldMkLst>
          <pc:docMk/>
          <pc:sldMk cId="624282283" sldId="278"/>
        </pc:sldMkLst>
        <pc:spChg chg="mod">
          <ac:chgData name="Ama Simons" userId="e0da570602828ed4" providerId="LiveId" clId="{A7E9890E-36A3-49E7-A2D8-7D8B6013DCD3}" dt="2021-02-05T08:03:44.676" v="267" actId="20577"/>
          <ac:spMkLst>
            <pc:docMk/>
            <pc:sldMk cId="624282283" sldId="278"/>
            <ac:spMk id="2" creationId="{35EF9718-A3E1-403A-8F40-D1EC2A9FADFF}"/>
          </ac:spMkLst>
        </pc:spChg>
        <pc:spChg chg="add mod">
          <ac:chgData name="Ama Simons" userId="e0da570602828ed4" providerId="LiveId" clId="{A7E9890E-36A3-49E7-A2D8-7D8B6013DCD3}" dt="2021-02-05T08:10:45.493" v="375" actId="1076"/>
          <ac:spMkLst>
            <pc:docMk/>
            <pc:sldMk cId="624282283" sldId="278"/>
            <ac:spMk id="3" creationId="{4D351F0D-B1A3-4D56-BE8C-9F095154718C}"/>
          </ac:spMkLst>
        </pc:spChg>
        <pc:spChg chg="mod">
          <ac:chgData name="Ama Simons" userId="e0da570602828ed4" providerId="LiveId" clId="{A7E9890E-36A3-49E7-A2D8-7D8B6013DCD3}" dt="2021-02-05T08:07:30.028" v="312" actId="113"/>
          <ac:spMkLst>
            <pc:docMk/>
            <pc:sldMk cId="624282283" sldId="278"/>
            <ac:spMk id="6" creationId="{D3D3C5B5-9722-4375-8C8B-874FE517DED0}"/>
          </ac:spMkLst>
        </pc:spChg>
        <pc:spChg chg="mod">
          <ac:chgData name="Ama Simons" userId="e0da570602828ed4" providerId="LiveId" clId="{A7E9890E-36A3-49E7-A2D8-7D8B6013DCD3}" dt="2021-02-05T08:09:18.233" v="337" actId="1076"/>
          <ac:spMkLst>
            <pc:docMk/>
            <pc:sldMk cId="624282283" sldId="278"/>
            <ac:spMk id="8" creationId="{AC4C85C7-113D-45A3-A85D-3DB98EE5E253}"/>
          </ac:spMkLst>
        </pc:spChg>
        <pc:spChg chg="mod">
          <ac:chgData name="Ama Simons" userId="e0da570602828ed4" providerId="LiveId" clId="{A7E9890E-36A3-49E7-A2D8-7D8B6013DCD3}" dt="2021-02-05T08:07:27.483" v="311" actId="14100"/>
          <ac:spMkLst>
            <pc:docMk/>
            <pc:sldMk cId="624282283" sldId="278"/>
            <ac:spMk id="10" creationId="{9B4FB049-8F8F-4DF2-B4BF-B865B1D23F33}"/>
          </ac:spMkLst>
        </pc:spChg>
        <pc:spChg chg="mod">
          <ac:chgData name="Ama Simons" userId="e0da570602828ed4" providerId="LiveId" clId="{A7E9890E-36A3-49E7-A2D8-7D8B6013DCD3}" dt="2021-02-05T08:06:36.174" v="287" actId="1076"/>
          <ac:spMkLst>
            <pc:docMk/>
            <pc:sldMk cId="624282283" sldId="278"/>
            <ac:spMk id="15" creationId="{D0621D22-07C5-4E50-901B-D9F5C17FFF73}"/>
          </ac:spMkLst>
        </pc:spChg>
        <pc:spChg chg="mod">
          <ac:chgData name="Ama Simons" userId="e0da570602828ed4" providerId="LiveId" clId="{A7E9890E-36A3-49E7-A2D8-7D8B6013DCD3}" dt="2021-02-05T08:17:40.790" v="399" actId="14100"/>
          <ac:spMkLst>
            <pc:docMk/>
            <pc:sldMk cId="624282283" sldId="278"/>
            <ac:spMk id="17" creationId="{26C4C824-9317-4D5B-A5D5-0B30B5FF86EF}"/>
          </ac:spMkLst>
        </pc:spChg>
        <pc:spChg chg="add mod">
          <ac:chgData name="Ama Simons" userId="e0da570602828ed4" providerId="LiveId" clId="{A7E9890E-36A3-49E7-A2D8-7D8B6013DCD3}" dt="2021-02-05T08:11:12.782" v="383" actId="1076"/>
          <ac:spMkLst>
            <pc:docMk/>
            <pc:sldMk cId="624282283" sldId="278"/>
            <ac:spMk id="29" creationId="{7F8CBF51-4D6A-48A8-955C-DD2F5F4760D8}"/>
          </ac:spMkLst>
        </pc:spChg>
        <pc:spChg chg="add mod">
          <ac:chgData name="Ama Simons" userId="e0da570602828ed4" providerId="LiveId" clId="{A7E9890E-36A3-49E7-A2D8-7D8B6013DCD3}" dt="2021-02-05T08:19:13.615" v="411" actId="14100"/>
          <ac:spMkLst>
            <pc:docMk/>
            <pc:sldMk cId="624282283" sldId="278"/>
            <ac:spMk id="30" creationId="{249206D1-F3D2-4BA5-A478-6ECBC3F12188}"/>
          </ac:spMkLst>
        </pc:spChg>
        <pc:spChg chg="add mod">
          <ac:chgData name="Ama Simons" userId="e0da570602828ed4" providerId="LiveId" clId="{A7E9890E-36A3-49E7-A2D8-7D8B6013DCD3}" dt="2021-02-05T08:08:47.517" v="322" actId="1076"/>
          <ac:spMkLst>
            <pc:docMk/>
            <pc:sldMk cId="624282283" sldId="278"/>
            <ac:spMk id="32" creationId="{0A14B2F0-EF6B-40A2-952D-8542B875EE24}"/>
          </ac:spMkLst>
        </pc:spChg>
        <pc:spChg chg="add mod">
          <ac:chgData name="Ama Simons" userId="e0da570602828ed4" providerId="LiveId" clId="{A7E9890E-36A3-49E7-A2D8-7D8B6013DCD3}" dt="2021-02-05T08:09:37.735" v="345" actId="1076"/>
          <ac:spMkLst>
            <pc:docMk/>
            <pc:sldMk cId="624282283" sldId="278"/>
            <ac:spMk id="33" creationId="{F6BEE857-5263-426D-B02F-972368C9CC82}"/>
          </ac:spMkLst>
        </pc:spChg>
        <pc:spChg chg="add del mod">
          <ac:chgData name="Ama Simons" userId="e0da570602828ed4" providerId="LiveId" clId="{A7E9890E-36A3-49E7-A2D8-7D8B6013DCD3}" dt="2021-02-05T08:09:49.827" v="354"/>
          <ac:spMkLst>
            <pc:docMk/>
            <pc:sldMk cId="624282283" sldId="278"/>
            <ac:spMk id="34" creationId="{8A306B7F-C822-4832-99C0-49BA4FF7FD2D}"/>
          </ac:spMkLst>
        </pc:spChg>
        <pc:spChg chg="add mod">
          <ac:chgData name="Ama Simons" userId="e0da570602828ed4" providerId="LiveId" clId="{A7E9890E-36A3-49E7-A2D8-7D8B6013DCD3}" dt="2021-02-05T08:09:59.333" v="360" actId="1076"/>
          <ac:spMkLst>
            <pc:docMk/>
            <pc:sldMk cId="624282283" sldId="278"/>
            <ac:spMk id="35" creationId="{F4E04A08-49F9-4876-AC37-4845F4460F8C}"/>
          </ac:spMkLst>
        </pc:spChg>
        <pc:spChg chg="add mod">
          <ac:chgData name="Ama Simons" userId="e0da570602828ed4" providerId="LiveId" clId="{A7E9890E-36A3-49E7-A2D8-7D8B6013DCD3}" dt="2021-02-05T08:17:48.718" v="402" actId="1076"/>
          <ac:spMkLst>
            <pc:docMk/>
            <pc:sldMk cId="624282283" sldId="278"/>
            <ac:spMk id="36" creationId="{077C4AAA-65A2-41B0-9D4C-3C8AAA1779D9}"/>
          </ac:spMkLst>
        </pc:spChg>
        <pc:spChg chg="mod">
          <ac:chgData name="Ama Simons" userId="e0da570602828ed4" providerId="LiveId" clId="{A7E9890E-36A3-49E7-A2D8-7D8B6013DCD3}" dt="2021-02-05T08:12:00.386" v="393" actId="20577"/>
          <ac:spMkLst>
            <pc:docMk/>
            <pc:sldMk cId="624282283" sldId="278"/>
            <ac:spMk id="37" creationId="{F589A450-714C-4381-BA16-482A12528E54}"/>
          </ac:spMkLst>
        </pc:spChg>
        <pc:spChg chg="del mod">
          <ac:chgData name="Ama Simons" userId="e0da570602828ed4" providerId="LiveId" clId="{A7E9890E-36A3-49E7-A2D8-7D8B6013DCD3}" dt="2021-02-05T08:05:47.421" v="270" actId="478"/>
          <ac:spMkLst>
            <pc:docMk/>
            <pc:sldMk cId="624282283" sldId="278"/>
            <ac:spMk id="38" creationId="{5475B703-7EC4-4247-A0FD-5772CE16ACFE}"/>
          </ac:spMkLst>
        </pc:spChg>
        <pc:spChg chg="add mod">
          <ac:chgData name="Ama Simons" userId="e0da570602828ed4" providerId="LiveId" clId="{A7E9890E-36A3-49E7-A2D8-7D8B6013DCD3}" dt="2021-02-05T08:10:49.346" v="377" actId="1076"/>
          <ac:spMkLst>
            <pc:docMk/>
            <pc:sldMk cId="624282283" sldId="278"/>
            <ac:spMk id="39" creationId="{B919C35E-CCE7-445A-88B4-93F6CD366404}"/>
          </ac:spMkLst>
        </pc:spChg>
        <pc:spChg chg="add mod">
          <ac:chgData name="Ama Simons" userId="e0da570602828ed4" providerId="LiveId" clId="{A7E9890E-36A3-49E7-A2D8-7D8B6013DCD3}" dt="2021-02-05T08:10:55.352" v="381" actId="20577"/>
          <ac:spMkLst>
            <pc:docMk/>
            <pc:sldMk cId="624282283" sldId="278"/>
            <ac:spMk id="40" creationId="{96E729DB-268B-411D-AE7A-42A81485E353}"/>
          </ac:spMkLst>
        </pc:spChg>
        <pc:spChg chg="add del mod">
          <ac:chgData name="Ama Simons" userId="e0da570602828ed4" providerId="LiveId" clId="{A7E9890E-36A3-49E7-A2D8-7D8B6013DCD3}" dt="2021-02-05T08:11:20.229" v="386" actId="478"/>
          <ac:spMkLst>
            <pc:docMk/>
            <pc:sldMk cId="624282283" sldId="278"/>
            <ac:spMk id="41" creationId="{BC92DB9B-5DD0-4489-9E5B-3E4CBC7A5BA5}"/>
          </ac:spMkLst>
        </pc:spChg>
        <pc:spChg chg="add mod">
          <ac:chgData name="Ama Simons" userId="e0da570602828ed4" providerId="LiveId" clId="{A7E9890E-36A3-49E7-A2D8-7D8B6013DCD3}" dt="2021-02-05T08:18:59.237" v="409" actId="20577"/>
          <ac:spMkLst>
            <pc:docMk/>
            <pc:sldMk cId="624282283" sldId="278"/>
            <ac:spMk id="42" creationId="{25B35879-6E3B-49A1-BC6F-697BF93BD4DE}"/>
          </ac:spMkLst>
        </pc:spChg>
        <pc:spChg chg="add mod">
          <ac:chgData name="Ama Simons" userId="e0da570602828ed4" providerId="LiveId" clId="{A7E9890E-36A3-49E7-A2D8-7D8B6013DCD3}" dt="2021-02-05T08:18:44.053" v="405" actId="1076"/>
          <ac:spMkLst>
            <pc:docMk/>
            <pc:sldMk cId="624282283" sldId="278"/>
            <ac:spMk id="43" creationId="{A79B476F-8400-4BD1-B473-9B2F3B940F73}"/>
          </ac:spMkLst>
        </pc:spChg>
        <pc:spChg chg="add mod">
          <ac:chgData name="Ama Simons" userId="e0da570602828ed4" providerId="LiveId" clId="{A7E9890E-36A3-49E7-A2D8-7D8B6013DCD3}" dt="2021-02-05T08:18:55.482" v="407" actId="1076"/>
          <ac:spMkLst>
            <pc:docMk/>
            <pc:sldMk cId="624282283" sldId="278"/>
            <ac:spMk id="44" creationId="{BBDE3017-C091-43D5-9F75-139AB08D4523}"/>
          </ac:spMkLst>
        </pc:spChg>
        <pc:spChg chg="del">
          <ac:chgData name="Ama Simons" userId="e0da570602828ed4" providerId="LiveId" clId="{A7E9890E-36A3-49E7-A2D8-7D8B6013DCD3}" dt="2021-02-05T08:09:40.953" v="346" actId="478"/>
          <ac:spMkLst>
            <pc:docMk/>
            <pc:sldMk cId="624282283" sldId="278"/>
            <ac:spMk id="50" creationId="{797F6C7C-DF36-448D-B72C-C9B670865BB1}"/>
          </ac:spMkLst>
        </pc:spChg>
        <pc:spChg chg="del">
          <ac:chgData name="Ama Simons" userId="e0da570602828ed4" providerId="LiveId" clId="{A7E9890E-36A3-49E7-A2D8-7D8B6013DCD3}" dt="2021-02-05T08:05:56.620" v="273" actId="478"/>
          <ac:spMkLst>
            <pc:docMk/>
            <pc:sldMk cId="624282283" sldId="278"/>
            <ac:spMk id="55" creationId="{47A07EBE-6F03-4E42-99F2-CC271009ED61}"/>
          </ac:spMkLst>
        </pc:spChg>
        <pc:spChg chg="del">
          <ac:chgData name="Ama Simons" userId="e0da570602828ed4" providerId="LiveId" clId="{A7E9890E-36A3-49E7-A2D8-7D8B6013DCD3}" dt="2021-02-05T08:09:42.673" v="347" actId="478"/>
          <ac:spMkLst>
            <pc:docMk/>
            <pc:sldMk cId="624282283" sldId="278"/>
            <ac:spMk id="56" creationId="{F150FCC8-42C7-4E6D-A0BF-42D998C39380}"/>
          </ac:spMkLst>
        </pc:spChg>
        <pc:spChg chg="mod">
          <ac:chgData name="Ama Simons" userId="e0da570602828ed4" providerId="LiveId" clId="{A7E9890E-36A3-49E7-A2D8-7D8B6013DCD3}" dt="2021-02-05T08:09:33.695" v="343" actId="14100"/>
          <ac:spMkLst>
            <pc:docMk/>
            <pc:sldMk cId="624282283" sldId="278"/>
            <ac:spMk id="61" creationId="{A04B2CA8-D5BA-460C-A701-C818EBAD7849}"/>
          </ac:spMkLst>
        </pc:spChg>
        <pc:spChg chg="mod">
          <ac:chgData name="Ama Simons" userId="e0da570602828ed4" providerId="LiveId" clId="{A7E9890E-36A3-49E7-A2D8-7D8B6013DCD3}" dt="2021-02-05T08:11:35.150" v="390" actId="20577"/>
          <ac:spMkLst>
            <pc:docMk/>
            <pc:sldMk cId="624282283" sldId="278"/>
            <ac:spMk id="62" creationId="{4309C7FD-82C0-4D92-ABC8-B3F3A896757A}"/>
          </ac:spMkLst>
        </pc:spChg>
        <pc:spChg chg="del">
          <ac:chgData name="Ama Simons" userId="e0da570602828ed4" providerId="LiveId" clId="{A7E9890E-36A3-49E7-A2D8-7D8B6013DCD3}" dt="2021-02-05T08:11:24.758" v="387" actId="478"/>
          <ac:spMkLst>
            <pc:docMk/>
            <pc:sldMk cId="624282283" sldId="278"/>
            <ac:spMk id="65" creationId="{6E4369F5-9DC7-4D6A-BB55-A18BB659B41F}"/>
          </ac:spMkLst>
        </pc:spChg>
        <pc:spChg chg="del mod">
          <ac:chgData name="Ama Simons" userId="e0da570602828ed4" providerId="LiveId" clId="{A7E9890E-36A3-49E7-A2D8-7D8B6013DCD3}" dt="2021-02-05T08:06:04.073" v="279" actId="478"/>
          <ac:spMkLst>
            <pc:docMk/>
            <pc:sldMk cId="624282283" sldId="278"/>
            <ac:spMk id="69" creationId="{883FD993-AD57-4A28-B8B7-1473040EDB8F}"/>
          </ac:spMkLst>
        </pc:spChg>
        <pc:spChg chg="del mod">
          <ac:chgData name="Ama Simons" userId="e0da570602828ed4" providerId="LiveId" clId="{A7E9890E-36A3-49E7-A2D8-7D8B6013DCD3}" dt="2021-02-05T08:05:58.048" v="275" actId="478"/>
          <ac:spMkLst>
            <pc:docMk/>
            <pc:sldMk cId="624282283" sldId="278"/>
            <ac:spMk id="70" creationId="{DBC4A6AE-B70C-4147-B765-890608E4CBB0}"/>
          </ac:spMkLst>
        </pc:spChg>
        <pc:spChg chg="del">
          <ac:chgData name="Ama Simons" userId="e0da570602828ed4" providerId="LiveId" clId="{A7E9890E-36A3-49E7-A2D8-7D8B6013DCD3}" dt="2021-02-05T08:05:51.950" v="271" actId="478"/>
          <ac:spMkLst>
            <pc:docMk/>
            <pc:sldMk cId="624282283" sldId="278"/>
            <ac:spMk id="75" creationId="{F3B670F6-AA2D-4EB6-9004-DF2B48D09593}"/>
          </ac:spMkLst>
        </pc:spChg>
        <pc:spChg chg="del">
          <ac:chgData name="Ama Simons" userId="e0da570602828ed4" providerId="LiveId" clId="{A7E9890E-36A3-49E7-A2D8-7D8B6013DCD3}" dt="2021-02-05T08:05:45.324" v="268" actId="478"/>
          <ac:spMkLst>
            <pc:docMk/>
            <pc:sldMk cId="624282283" sldId="278"/>
            <ac:spMk id="76" creationId="{75E72AA6-873F-4886-BF2C-33B36FD6FE7A}"/>
          </ac:spMkLst>
        </pc:spChg>
        <pc:spChg chg="mod">
          <ac:chgData name="Ama Simons" userId="e0da570602828ed4" providerId="LiveId" clId="{A7E9890E-36A3-49E7-A2D8-7D8B6013DCD3}" dt="2021-02-05T08:07:19.337" v="310" actId="14100"/>
          <ac:spMkLst>
            <pc:docMk/>
            <pc:sldMk cId="624282283" sldId="278"/>
            <ac:spMk id="77" creationId="{992BE5E4-8A4F-4CF4-89AF-07E1827D8E8E}"/>
          </ac:spMkLst>
        </pc:spChg>
        <pc:cxnChg chg="mod">
          <ac:chgData name="Ama Simons" userId="e0da570602828ed4" providerId="LiveId" clId="{A7E9890E-36A3-49E7-A2D8-7D8B6013DCD3}" dt="2021-02-05T08:06:29.713" v="285" actId="1076"/>
          <ac:cxnSpMkLst>
            <pc:docMk/>
            <pc:sldMk cId="624282283" sldId="278"/>
            <ac:cxnSpMk id="12" creationId="{806D7546-5A1E-4003-BD5F-847448F984A0}"/>
          </ac:cxnSpMkLst>
        </pc:cxnChg>
        <pc:cxnChg chg="mod">
          <ac:chgData name="Ama Simons" userId="e0da570602828ed4" providerId="LiveId" clId="{A7E9890E-36A3-49E7-A2D8-7D8B6013DCD3}" dt="2021-02-05T08:09:01.314" v="327" actId="1076"/>
          <ac:cxnSpMkLst>
            <pc:docMk/>
            <pc:sldMk cId="624282283" sldId="278"/>
            <ac:cxnSpMk id="14" creationId="{1E7BC79F-FAAC-45E1-88A6-9ACD647E7DC0}"/>
          </ac:cxnSpMkLst>
        </pc:cxnChg>
        <pc:cxnChg chg="add mod">
          <ac:chgData name="Ama Simons" userId="e0da570602828ed4" providerId="LiveId" clId="{A7E9890E-36A3-49E7-A2D8-7D8B6013DCD3}" dt="2021-02-05T08:07:55.294" v="320" actId="1076"/>
          <ac:cxnSpMkLst>
            <pc:docMk/>
            <pc:sldMk cId="624282283" sldId="278"/>
            <ac:cxnSpMk id="31" creationId="{6C159661-F09B-4D0D-A484-9670F9BEE6DB}"/>
          </ac:cxnSpMkLst>
        </pc:cxnChg>
        <pc:cxnChg chg="del">
          <ac:chgData name="Ama Simons" userId="e0da570602828ed4" providerId="LiveId" clId="{A7E9890E-36A3-49E7-A2D8-7D8B6013DCD3}" dt="2021-02-05T08:09:45.242" v="348" actId="478"/>
          <ac:cxnSpMkLst>
            <pc:docMk/>
            <pc:sldMk cId="624282283" sldId="278"/>
            <ac:cxnSpMk id="58" creationId="{171ED706-AA02-4108-98DD-AD5C562C5125}"/>
          </ac:cxnSpMkLst>
        </pc:cxnChg>
        <pc:cxnChg chg="del">
          <ac:chgData name="Ama Simons" userId="e0da570602828ed4" providerId="LiveId" clId="{A7E9890E-36A3-49E7-A2D8-7D8B6013DCD3}" dt="2021-02-05T08:06:46.238" v="293" actId="478"/>
          <ac:cxnSpMkLst>
            <pc:docMk/>
            <pc:sldMk cId="624282283" sldId="278"/>
            <ac:cxnSpMk id="64" creationId="{ED56ED9C-2BD1-48C0-B4C9-2B6E2A51B0AE}"/>
          </ac:cxnSpMkLst>
        </pc:cxnChg>
        <pc:cxnChg chg="del">
          <ac:chgData name="Ama Simons" userId="e0da570602828ed4" providerId="LiveId" clId="{A7E9890E-36A3-49E7-A2D8-7D8B6013DCD3}" dt="2021-02-05T08:05:53.888" v="272" actId="478"/>
          <ac:cxnSpMkLst>
            <pc:docMk/>
            <pc:sldMk cId="624282283" sldId="278"/>
            <ac:cxnSpMk id="72" creationId="{E292653F-5A17-4A8F-A186-C623210E9B6F}"/>
          </ac:cxnSpMkLst>
        </pc:cxnChg>
        <pc:cxnChg chg="del">
          <ac:chgData name="Ama Simons" userId="e0da570602828ed4" providerId="LiveId" clId="{A7E9890E-36A3-49E7-A2D8-7D8B6013DCD3}" dt="2021-02-05T08:06:05.971" v="280" actId="478"/>
          <ac:cxnSpMkLst>
            <pc:docMk/>
            <pc:sldMk cId="624282283" sldId="278"/>
            <ac:cxnSpMk id="73" creationId="{C7E5B2B1-3A56-41A9-9681-8331FFCEFD02}"/>
          </ac:cxnSpMkLst>
        </pc:cxnChg>
      </pc:sldChg>
      <pc:sldChg chg="addSp delSp modSp new mod delAnim modAnim">
        <pc:chgData name="Ama Simons" userId="e0da570602828ed4" providerId="LiveId" clId="{A7E9890E-36A3-49E7-A2D8-7D8B6013DCD3}" dt="2021-02-05T08:30:00.410" v="601" actId="478"/>
        <pc:sldMkLst>
          <pc:docMk/>
          <pc:sldMk cId="2598962836" sldId="279"/>
        </pc:sldMkLst>
        <pc:spChg chg="mod">
          <ac:chgData name="Ama Simons" userId="e0da570602828ed4" providerId="LiveId" clId="{A7E9890E-36A3-49E7-A2D8-7D8B6013DCD3}" dt="2021-02-05T08:20:28.244" v="444" actId="20577"/>
          <ac:spMkLst>
            <pc:docMk/>
            <pc:sldMk cId="2598962836" sldId="279"/>
            <ac:spMk id="2" creationId="{F4C10547-4304-40EE-A28D-B3AFBE062454}"/>
          </ac:spMkLst>
        </pc:spChg>
        <pc:spChg chg="del mod">
          <ac:chgData name="Ama Simons" userId="e0da570602828ed4" providerId="LiveId" clId="{A7E9890E-36A3-49E7-A2D8-7D8B6013DCD3}" dt="2021-02-05T08:21:00.734" v="449" actId="478"/>
          <ac:spMkLst>
            <pc:docMk/>
            <pc:sldMk cId="2598962836" sldId="279"/>
            <ac:spMk id="3" creationId="{40986703-D119-4DF3-BA40-3C654C4E659D}"/>
          </ac:spMkLst>
        </pc:spChg>
        <pc:spChg chg="add mod">
          <ac:chgData name="Ama Simons" userId="e0da570602828ed4" providerId="LiveId" clId="{A7E9890E-36A3-49E7-A2D8-7D8B6013DCD3}" dt="2021-02-05T08:21:34.435" v="453" actId="1076"/>
          <ac:spMkLst>
            <pc:docMk/>
            <pc:sldMk cId="2598962836" sldId="279"/>
            <ac:spMk id="6" creationId="{DF06C2EF-C32C-446A-AD8E-01C12426D5F8}"/>
          </ac:spMkLst>
        </pc:spChg>
        <pc:spChg chg="add mod">
          <ac:chgData name="Ama Simons" userId="e0da570602828ed4" providerId="LiveId" clId="{A7E9890E-36A3-49E7-A2D8-7D8B6013DCD3}" dt="2021-02-05T08:21:42.495" v="454" actId="1076"/>
          <ac:spMkLst>
            <pc:docMk/>
            <pc:sldMk cId="2598962836" sldId="279"/>
            <ac:spMk id="7" creationId="{BF26E833-B5AD-47D3-9FD9-A33027D9DAF8}"/>
          </ac:spMkLst>
        </pc:spChg>
        <pc:spChg chg="add mod">
          <ac:chgData name="Ama Simons" userId="e0da570602828ed4" providerId="LiveId" clId="{A7E9890E-36A3-49E7-A2D8-7D8B6013DCD3}" dt="2021-02-05T08:22:59.102" v="467" actId="1076"/>
          <ac:spMkLst>
            <pc:docMk/>
            <pc:sldMk cId="2598962836" sldId="279"/>
            <ac:spMk id="16" creationId="{DA5DAD89-B76E-4B3A-92DC-5C35579ADF1F}"/>
          </ac:spMkLst>
        </pc:spChg>
        <pc:spChg chg="add del mod">
          <ac:chgData name="Ama Simons" userId="e0da570602828ed4" providerId="LiveId" clId="{A7E9890E-36A3-49E7-A2D8-7D8B6013DCD3}" dt="2021-02-05T08:30:00.410" v="601" actId="478"/>
          <ac:spMkLst>
            <pc:docMk/>
            <pc:sldMk cId="2598962836" sldId="279"/>
            <ac:spMk id="17" creationId="{FD65D171-4E4B-4ABD-B809-C989CD12C288}"/>
          </ac:spMkLst>
        </pc:spChg>
        <pc:spChg chg="add mod">
          <ac:chgData name="Ama Simons" userId="e0da570602828ed4" providerId="LiveId" clId="{A7E9890E-36A3-49E7-A2D8-7D8B6013DCD3}" dt="2021-02-05T08:23:25.317" v="478" actId="1076"/>
          <ac:spMkLst>
            <pc:docMk/>
            <pc:sldMk cId="2598962836" sldId="279"/>
            <ac:spMk id="22" creationId="{DC4CC119-BB51-43AA-B463-10258F68037C}"/>
          </ac:spMkLst>
        </pc:spChg>
        <pc:spChg chg="add mod">
          <ac:chgData name="Ama Simons" userId="e0da570602828ed4" providerId="LiveId" clId="{A7E9890E-36A3-49E7-A2D8-7D8B6013DCD3}" dt="2021-02-05T08:23:32.132" v="480" actId="1076"/>
          <ac:spMkLst>
            <pc:docMk/>
            <pc:sldMk cId="2598962836" sldId="279"/>
            <ac:spMk id="23" creationId="{DAB3102E-F13B-418C-B7B6-27578F16F966}"/>
          </ac:spMkLst>
        </pc:spChg>
        <pc:spChg chg="add mod">
          <ac:chgData name="Ama Simons" userId="e0da570602828ed4" providerId="LiveId" clId="{A7E9890E-36A3-49E7-A2D8-7D8B6013DCD3}" dt="2021-02-05T08:23:35.049" v="481"/>
          <ac:spMkLst>
            <pc:docMk/>
            <pc:sldMk cId="2598962836" sldId="279"/>
            <ac:spMk id="24" creationId="{E5DA4A8A-4DEE-4A5E-A354-629AAF78FE13}"/>
          </ac:spMkLst>
        </pc:spChg>
        <pc:spChg chg="add mod">
          <ac:chgData name="Ama Simons" userId="e0da570602828ed4" providerId="LiveId" clId="{A7E9890E-36A3-49E7-A2D8-7D8B6013DCD3}" dt="2021-02-05T08:24:45.483" v="492" actId="1076"/>
          <ac:spMkLst>
            <pc:docMk/>
            <pc:sldMk cId="2598962836" sldId="279"/>
            <ac:spMk id="27" creationId="{B839BE66-6A94-43C3-935A-D5A8CC836705}"/>
          </ac:spMkLst>
        </pc:spChg>
        <pc:spChg chg="add mod">
          <ac:chgData name="Ama Simons" userId="e0da570602828ed4" providerId="LiveId" clId="{A7E9890E-36A3-49E7-A2D8-7D8B6013DCD3}" dt="2021-02-05T08:25:14.511" v="520" actId="1076"/>
          <ac:spMkLst>
            <pc:docMk/>
            <pc:sldMk cId="2598962836" sldId="279"/>
            <ac:spMk id="28" creationId="{EE15CCCC-D864-41F8-8748-5A0F5AA2565C}"/>
          </ac:spMkLst>
        </pc:spChg>
        <pc:picChg chg="add mod">
          <ac:chgData name="Ama Simons" userId="e0da570602828ed4" providerId="LiveId" clId="{A7E9890E-36A3-49E7-A2D8-7D8B6013DCD3}" dt="2021-02-05T08:21:04.355" v="450" actId="1076"/>
          <ac:picMkLst>
            <pc:docMk/>
            <pc:sldMk cId="2598962836" sldId="279"/>
            <ac:picMk id="5" creationId="{309866F6-E16B-48AB-B528-024E09977D26}"/>
          </ac:picMkLst>
        </pc:picChg>
        <pc:cxnChg chg="add mod">
          <ac:chgData name="Ama Simons" userId="e0da570602828ed4" providerId="LiveId" clId="{A7E9890E-36A3-49E7-A2D8-7D8B6013DCD3}" dt="2021-02-05T08:22:35.531" v="456" actId="14100"/>
          <ac:cxnSpMkLst>
            <pc:docMk/>
            <pc:sldMk cId="2598962836" sldId="279"/>
            <ac:cxnSpMk id="8" creationId="{388AC663-7A82-4BA8-BF60-01F47C43E5B5}"/>
          </ac:cxnSpMkLst>
        </pc:cxnChg>
        <pc:cxnChg chg="add mod">
          <ac:chgData name="Ama Simons" userId="e0da570602828ed4" providerId="LiveId" clId="{A7E9890E-36A3-49E7-A2D8-7D8B6013DCD3}" dt="2021-02-05T08:22:43.697" v="460" actId="14100"/>
          <ac:cxnSpMkLst>
            <pc:docMk/>
            <pc:sldMk cId="2598962836" sldId="279"/>
            <ac:cxnSpMk id="10" creationId="{0B0DFFA0-C7B5-47B1-98F1-D013641E3B4E}"/>
          </ac:cxnSpMkLst>
        </pc:cxnChg>
        <pc:cxnChg chg="add mod">
          <ac:chgData name="Ama Simons" userId="e0da570602828ed4" providerId="LiveId" clId="{A7E9890E-36A3-49E7-A2D8-7D8B6013DCD3}" dt="2021-02-05T08:22:53.036" v="465" actId="14100"/>
          <ac:cxnSpMkLst>
            <pc:docMk/>
            <pc:sldMk cId="2598962836" sldId="279"/>
            <ac:cxnSpMk id="13" creationId="{B46EEA0B-D53B-4810-B132-1CCD0146BC56}"/>
          </ac:cxnSpMkLst>
        </pc:cxnChg>
        <pc:cxnChg chg="add mod">
          <ac:chgData name="Ama Simons" userId="e0da570602828ed4" providerId="LiveId" clId="{A7E9890E-36A3-49E7-A2D8-7D8B6013DCD3}" dt="2021-02-05T08:23:13.439" v="472" actId="1076"/>
          <ac:cxnSpMkLst>
            <pc:docMk/>
            <pc:sldMk cId="2598962836" sldId="279"/>
            <ac:cxnSpMk id="18" creationId="{3E8B5F08-A524-41FE-86C8-65AB0451EA8C}"/>
          </ac:cxnSpMkLst>
        </pc:cxnChg>
        <pc:cxnChg chg="add mod">
          <ac:chgData name="Ama Simons" userId="e0da570602828ed4" providerId="LiveId" clId="{A7E9890E-36A3-49E7-A2D8-7D8B6013DCD3}" dt="2021-02-05T08:23:21.004" v="476" actId="1076"/>
          <ac:cxnSpMkLst>
            <pc:docMk/>
            <pc:sldMk cId="2598962836" sldId="279"/>
            <ac:cxnSpMk id="20" creationId="{1B78FB82-4107-4E64-82D7-D2580DD90CB8}"/>
          </ac:cxnSpMkLst>
        </pc:cxnChg>
        <pc:cxnChg chg="add mod">
          <ac:chgData name="Ama Simons" userId="e0da570602828ed4" providerId="LiveId" clId="{A7E9890E-36A3-49E7-A2D8-7D8B6013DCD3}" dt="2021-02-05T08:23:43.639" v="485" actId="14100"/>
          <ac:cxnSpMkLst>
            <pc:docMk/>
            <pc:sldMk cId="2598962836" sldId="279"/>
            <ac:cxnSpMk id="25" creationId="{BA73AC03-8963-49B9-B84F-20FF3AA2B59F}"/>
          </ac:cxnSpMkLst>
        </pc:cxnChg>
      </pc:sldChg>
      <pc:sldChg chg="addSp delSp modSp new mod">
        <pc:chgData name="Ama Simons" userId="e0da570602828ed4" providerId="LiveId" clId="{A7E9890E-36A3-49E7-A2D8-7D8B6013DCD3}" dt="2021-02-05T08:41:57.884" v="673"/>
        <pc:sldMkLst>
          <pc:docMk/>
          <pc:sldMk cId="3317239313" sldId="280"/>
        </pc:sldMkLst>
        <pc:spChg chg="del mod">
          <ac:chgData name="Ama Simons" userId="e0da570602828ed4" providerId="LiveId" clId="{A7E9890E-36A3-49E7-A2D8-7D8B6013DCD3}" dt="2021-02-05T08:30:59.609" v="605" actId="478"/>
          <ac:spMkLst>
            <pc:docMk/>
            <pc:sldMk cId="3317239313" sldId="280"/>
            <ac:spMk id="2" creationId="{76F7A026-B831-435A-98D0-E304151CFD5D}"/>
          </ac:spMkLst>
        </pc:spChg>
        <pc:spChg chg="del mod">
          <ac:chgData name="Ama Simons" userId="e0da570602828ed4" providerId="LiveId" clId="{A7E9890E-36A3-49E7-A2D8-7D8B6013DCD3}" dt="2021-02-05T08:31:11.388" v="608" actId="478"/>
          <ac:spMkLst>
            <pc:docMk/>
            <pc:sldMk cId="3317239313" sldId="280"/>
            <ac:spMk id="3" creationId="{716DD9A5-37B1-4710-B30C-C5E3C2F5CF07}"/>
          </ac:spMkLst>
        </pc:spChg>
        <pc:spChg chg="add mod">
          <ac:chgData name="Ama Simons" userId="e0da570602828ed4" providerId="LiveId" clId="{A7E9890E-36A3-49E7-A2D8-7D8B6013DCD3}" dt="2021-02-05T08:41:42.018" v="670" actId="1076"/>
          <ac:spMkLst>
            <pc:docMk/>
            <pc:sldMk cId="3317239313" sldId="280"/>
            <ac:spMk id="4" creationId="{483ACE8E-54B8-42C8-84E7-2EA10D9DEBAC}"/>
          </ac:spMkLst>
        </pc:spChg>
        <pc:picChg chg="add mod">
          <ac:chgData name="Ama Simons" userId="e0da570602828ed4" providerId="LiveId" clId="{A7E9890E-36A3-49E7-A2D8-7D8B6013DCD3}" dt="2021-02-05T08:41:57.884" v="673"/>
          <ac:picMkLst>
            <pc:docMk/>
            <pc:sldMk cId="3317239313" sldId="280"/>
            <ac:picMk id="5" creationId="{708735DD-D2A7-448E-A534-5C3C94E5B2F0}"/>
          </ac:picMkLst>
        </pc:picChg>
      </pc:sldChg>
      <pc:sldChg chg="modSp new del mod">
        <pc:chgData name="Ama Simons" userId="e0da570602828ed4" providerId="LiveId" clId="{A7E9890E-36A3-49E7-A2D8-7D8B6013DCD3}" dt="2021-02-05T08:29:50.758" v="599" actId="47"/>
        <pc:sldMkLst>
          <pc:docMk/>
          <pc:sldMk cId="3822071631" sldId="280"/>
        </pc:sldMkLst>
        <pc:spChg chg="mod">
          <ac:chgData name="Ama Simons" userId="e0da570602828ed4" providerId="LiveId" clId="{A7E9890E-36A3-49E7-A2D8-7D8B6013DCD3}" dt="2021-02-05T08:26:42.205" v="598" actId="20577"/>
          <ac:spMkLst>
            <pc:docMk/>
            <pc:sldMk cId="3822071631" sldId="280"/>
            <ac:spMk id="2" creationId="{D547A02D-BC26-4977-B38C-B0DB2D35F9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960B-D7FE-4542-B71C-FA41140DA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515B7-4D5F-4744-AEFA-67E711779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67653-4CDB-4104-A10F-B487EE08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7811-F3E1-4DFC-B68C-8D2702CE480E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886F1-B731-4794-B850-6614C176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EF8D1-50E2-426C-A62C-D9400AC3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851C-6B6A-4667-BDC3-E0186AA09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1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EE87-46CC-46B7-A799-1126632A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3FEB3-39C8-414B-92C3-63611DD9B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3D155-3318-4EEB-A956-68EF32CF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7811-F3E1-4DFC-B68C-8D2702CE480E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48B3D-A63B-49F6-A20F-434714DA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99CA-3897-45BB-856F-F4C5965A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851C-6B6A-4667-BDC3-E0186AA09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2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433C2-4F5A-4E57-B6F0-61249508F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F723E-C4D8-41C4-97C4-F0065E67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79811-57B7-4BD1-9C70-68E53410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7811-F3E1-4DFC-B68C-8D2702CE480E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3D68B-1314-4AED-B4EB-38DB92CB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929C4-6503-40FD-9D4C-23BC6744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851C-6B6A-4667-BDC3-E0186AA09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60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61F3-631A-4687-88EF-2CFC1136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2789-A534-4F88-883E-08A9728E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C893-431A-4FA2-B650-F57D4C2D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7811-F3E1-4DFC-B68C-8D2702CE480E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95A75-51F0-4856-9598-7A05225C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A3CEF-991B-4AF0-ABFA-91CFEE08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851C-6B6A-4667-BDC3-E0186AA09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89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A852-E9EE-4FE4-8464-E12631FC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2F3B6-8A5F-49C1-BE1C-8A44CF53C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57F08-909A-4E26-BE1D-B32F8DCA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7811-F3E1-4DFC-B68C-8D2702CE480E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66782-31E3-4FD3-8D44-D05AE069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8CA40-4C16-460C-8ED8-58481CCD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851C-6B6A-4667-BDC3-E0186AA09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08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EAB7-3D32-4D27-A0AE-34777179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A44F-1351-4437-9138-0D7D7E321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3402-59C0-4347-A67A-C950F185F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A2B91-F7E8-4E7E-9586-1644D9F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7811-F3E1-4DFC-B68C-8D2702CE480E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BD706-CCD6-4B07-A685-3F06E6EB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67991-9747-4D4B-8F14-5D90893B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851C-6B6A-4667-BDC3-E0186AA09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63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EB98-03ED-41E3-AC66-2D44C532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7343A-B3A1-443A-8B6D-801B8E0A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0639D-2991-4EF5-A105-54E5CE114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9321-E26B-40B7-800D-B2AB3B4F4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B6EBA-B806-4173-BB30-415083AE2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DB5B5-3066-4737-923B-43714A0C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7811-F3E1-4DFC-B68C-8D2702CE480E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C6D6A-362A-4CCF-B180-8D915AC1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1E1B5-15C9-4F82-9A06-72929835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851C-6B6A-4667-BDC3-E0186AA09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34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12D8-0E43-4568-81E4-430B815C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EC126-3491-4118-9F42-92691C11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7811-F3E1-4DFC-B68C-8D2702CE480E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A6953-478C-47B8-8991-0F9825FD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11BAB-A4C4-4E1B-B023-89E19E7E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851C-6B6A-4667-BDC3-E0186AA09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35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44270-92A0-413B-8E64-C1059600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7811-F3E1-4DFC-B68C-8D2702CE480E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72D36-10DF-43B8-B811-E2DEF884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7705A-47E6-4759-AAC5-1E974061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851C-6B6A-4667-BDC3-E0186AA09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94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C8D4-CF86-4794-8065-1FA2BCDD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F584-1797-497F-BDFE-7B4EF637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C20E-BCA8-4854-A6C3-E8CE4F8C7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AD335-1256-4C87-AD59-89D78A98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7811-F3E1-4DFC-B68C-8D2702CE480E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67B8-927F-4463-A704-02DFD382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97037-5B81-40BB-80D5-190404C6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851C-6B6A-4667-BDC3-E0186AA09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36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BA27-6528-4108-BA1B-E97EB318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098A2-334D-41CA-94FF-CDE171E27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E9973-983D-4BEF-9F53-8D133DB65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63EC7-F4C3-4DE6-A73A-A1D7042B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7811-F3E1-4DFC-B68C-8D2702CE480E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CD6B7-FD32-4694-BF13-E3A60D88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39897-63FD-4FC5-BF91-54842161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851C-6B6A-4667-BDC3-E0186AA09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413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3AF6A-18D7-4426-90EA-5E108268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83841-59CA-42C0-AD89-F760D5AF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3B36-5A04-4507-91E9-15FCA819D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D7811-F3E1-4DFC-B68C-8D2702CE480E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4E79D-2C45-428E-A447-FB61FA863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F440-B6B5-4843-85FB-2C62F24D9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C851C-6B6A-4667-BDC3-E0186AA09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93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4901B24-5A23-4338-B69E-12F127DF6790}"/>
              </a:ext>
            </a:extLst>
          </p:cNvPr>
          <p:cNvSpPr txBox="1"/>
          <p:nvPr/>
        </p:nvSpPr>
        <p:spPr>
          <a:xfrm>
            <a:off x="386335" y="2627428"/>
            <a:ext cx="11053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000" dirty="0">
                <a:solidFill>
                  <a:srgbClr val="000000"/>
                </a:solidFill>
              </a:rPr>
              <a:t>Knowledge Thread 1: Session 1 (Studio 1)</a:t>
            </a:r>
            <a:endParaRPr lang="en-CA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EE4DB-4CC2-4689-AC79-27CAC7C2F17E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2CFAEC-8E82-4B26-B868-133E5D137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044" y="3615885"/>
            <a:ext cx="3282952" cy="5068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731E38-B5A7-48C5-8519-A00479CFBBEF}"/>
              </a:ext>
            </a:extLst>
          </p:cNvPr>
          <p:cNvSpPr txBox="1"/>
          <p:nvPr/>
        </p:nvSpPr>
        <p:spPr>
          <a:xfrm>
            <a:off x="5455631" y="4403325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Ama Simons </a:t>
            </a:r>
          </a:p>
        </p:txBody>
      </p:sp>
    </p:spTree>
    <p:extLst>
      <p:ext uri="{BB962C8B-B14F-4D97-AF65-F5344CB8AC3E}">
        <p14:creationId xmlns:p14="http://schemas.microsoft.com/office/powerpoint/2010/main" val="188133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ACD7-0E7A-4DFA-A57A-23A38407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Active High </a:t>
            </a:r>
            <a:r>
              <a:rPr lang="en-CA" sz="3600" dirty="0"/>
              <a:t>Push Button with Pull Down Resistor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37C0-669E-49B1-8D9E-96B2EA3A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  Circuit Diagram                                                       </a:t>
            </a:r>
            <a:r>
              <a:rPr lang="en-CA" dirty="0" err="1"/>
              <a:t>TinkerCad</a:t>
            </a: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479E61-97F9-4BDF-B04C-80E26AECB864}"/>
              </a:ext>
            </a:extLst>
          </p:cNvPr>
          <p:cNvCxnSpPr/>
          <p:nvPr/>
        </p:nvCxnSpPr>
        <p:spPr>
          <a:xfrm>
            <a:off x="1727198" y="2646334"/>
            <a:ext cx="75184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79D1DD-AAFE-4F56-9AC6-65F72FB6847D}"/>
              </a:ext>
            </a:extLst>
          </p:cNvPr>
          <p:cNvSpPr txBox="1"/>
          <p:nvPr/>
        </p:nvSpPr>
        <p:spPr>
          <a:xfrm>
            <a:off x="1841127" y="2213095"/>
            <a:ext cx="68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 V</a:t>
            </a:r>
          </a:p>
        </p:txBody>
      </p:sp>
      <p:sp>
        <p:nvSpPr>
          <p:cNvPr id="8" name="AutoShape 6" descr="Image result for push button symbol">
            <a:extLst>
              <a:ext uri="{FF2B5EF4-FFF2-40B4-BE49-F238E27FC236}">
                <a16:creationId xmlns:a16="http://schemas.microsoft.com/office/drawing/2014/main" id="{760C8FE4-CF7E-4056-BE20-34C3CF632E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6" name="Picture 2" descr="Image result for resistor">
            <a:extLst>
              <a:ext uri="{FF2B5EF4-FFF2-40B4-BE49-F238E27FC236}">
                <a16:creationId xmlns:a16="http://schemas.microsoft.com/office/drawing/2014/main" id="{2F98A4F7-01B3-41B6-8FBF-D696F08F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93056" y="2481735"/>
            <a:ext cx="820124" cy="97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LED symbol">
            <a:extLst>
              <a:ext uri="{FF2B5EF4-FFF2-40B4-BE49-F238E27FC236}">
                <a16:creationId xmlns:a16="http://schemas.microsoft.com/office/drawing/2014/main" id="{62C4B60B-9429-4FC8-B095-5784166B2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059" b="-2816"/>
          <a:stretch/>
        </p:blipFill>
        <p:spPr bwMode="auto">
          <a:xfrm>
            <a:off x="789333" y="3736189"/>
            <a:ext cx="1058909" cy="30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resistor">
            <a:extLst>
              <a:ext uri="{FF2B5EF4-FFF2-40B4-BE49-F238E27FC236}">
                <a16:creationId xmlns:a16="http://schemas.microsoft.com/office/drawing/2014/main" id="{6CE6AC28-783D-4718-A1B1-5FF3B7E38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35578" y="4149624"/>
            <a:ext cx="1359590" cy="59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6FB4D0-343B-4499-A4EA-AF53545A5338}"/>
              </a:ext>
            </a:extLst>
          </p:cNvPr>
          <p:cNvSpPr txBox="1"/>
          <p:nvPr/>
        </p:nvSpPr>
        <p:spPr>
          <a:xfrm>
            <a:off x="2343041" y="2780765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330 ohms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9DEDB-C6E5-4840-BCF1-EA683A5D64AD}"/>
              </a:ext>
            </a:extLst>
          </p:cNvPr>
          <p:cNvSpPr txBox="1"/>
          <p:nvPr/>
        </p:nvSpPr>
        <p:spPr>
          <a:xfrm>
            <a:off x="2195798" y="4198791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10 </a:t>
            </a:r>
            <a:r>
              <a:rPr lang="en-CA" dirty="0" err="1"/>
              <a:t>Kohms</a:t>
            </a:r>
            <a:endParaRPr lang="en-CA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9F10D6-8E02-42BB-A81C-14679C4555CA}"/>
              </a:ext>
            </a:extLst>
          </p:cNvPr>
          <p:cNvCxnSpPr/>
          <p:nvPr/>
        </p:nvCxnSpPr>
        <p:spPr>
          <a:xfrm>
            <a:off x="1790998" y="4949508"/>
            <a:ext cx="7096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CF4E2F-E43A-4E6D-ABE3-B23064DD9054}"/>
              </a:ext>
            </a:extLst>
          </p:cNvPr>
          <p:cNvCxnSpPr>
            <a:cxnSpLocks/>
          </p:cNvCxnSpPr>
          <p:nvPr/>
        </p:nvCxnSpPr>
        <p:spPr>
          <a:xfrm>
            <a:off x="1955016" y="5128994"/>
            <a:ext cx="3404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BB66D7-B5D4-4205-909F-A3E580D01FCF}"/>
              </a:ext>
            </a:extLst>
          </p:cNvPr>
          <p:cNvCxnSpPr>
            <a:cxnSpLocks/>
          </p:cNvCxnSpPr>
          <p:nvPr/>
        </p:nvCxnSpPr>
        <p:spPr>
          <a:xfrm>
            <a:off x="2003624" y="5289590"/>
            <a:ext cx="2506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1B9A69-6D6C-4DDB-B8E0-98FCE5E9912C}"/>
              </a:ext>
            </a:extLst>
          </p:cNvPr>
          <p:cNvSpPr txBox="1"/>
          <p:nvPr/>
        </p:nvSpPr>
        <p:spPr>
          <a:xfrm>
            <a:off x="2362464" y="4764842"/>
            <a:ext cx="116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Ground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DD6122-3F25-4458-B2EF-551C89C44D63}"/>
              </a:ext>
            </a:extLst>
          </p:cNvPr>
          <p:cNvCxnSpPr>
            <a:cxnSpLocks/>
          </p:cNvCxnSpPr>
          <p:nvPr/>
        </p:nvCxnSpPr>
        <p:spPr>
          <a:xfrm>
            <a:off x="2115551" y="3942929"/>
            <a:ext cx="11694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AF99AF-196A-4EC6-A41B-526753870B26}"/>
              </a:ext>
            </a:extLst>
          </p:cNvPr>
          <p:cNvSpPr txBox="1"/>
          <p:nvPr/>
        </p:nvSpPr>
        <p:spPr>
          <a:xfrm>
            <a:off x="3051168" y="3634894"/>
            <a:ext cx="135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Input to MCU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C78BE3-5C6A-41C0-8AB2-BC154861FF06}"/>
              </a:ext>
            </a:extLst>
          </p:cNvPr>
          <p:cNvCxnSpPr/>
          <p:nvPr/>
        </p:nvCxnSpPr>
        <p:spPr>
          <a:xfrm flipH="1">
            <a:off x="3204839" y="2485748"/>
            <a:ext cx="425569" cy="29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30F83B-02E6-4797-B2D0-2C1917220ECE}"/>
              </a:ext>
            </a:extLst>
          </p:cNvPr>
          <p:cNvSpPr txBox="1"/>
          <p:nvPr/>
        </p:nvSpPr>
        <p:spPr>
          <a:xfrm>
            <a:off x="5834291" y="5031086"/>
            <a:ext cx="115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LED to TEST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33A119-4B94-471E-9AE6-3E1F0874E2D5}"/>
              </a:ext>
            </a:extLst>
          </p:cNvPr>
          <p:cNvSpPr txBox="1"/>
          <p:nvPr/>
        </p:nvSpPr>
        <p:spPr>
          <a:xfrm>
            <a:off x="4010922" y="4178309"/>
            <a:ext cx="115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Pull down resistor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40E654-3DAB-4651-95C5-52A61429EBC6}"/>
              </a:ext>
            </a:extLst>
          </p:cNvPr>
          <p:cNvCxnSpPr>
            <a:cxnSpLocks/>
          </p:cNvCxnSpPr>
          <p:nvPr/>
        </p:nvCxnSpPr>
        <p:spPr>
          <a:xfrm flipH="1">
            <a:off x="3480473" y="4383457"/>
            <a:ext cx="486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BEE00B-08BB-442E-87FC-1FF091DAB31B}"/>
              </a:ext>
            </a:extLst>
          </p:cNvPr>
          <p:cNvCxnSpPr>
            <a:cxnSpLocks/>
          </p:cNvCxnSpPr>
          <p:nvPr/>
        </p:nvCxnSpPr>
        <p:spPr>
          <a:xfrm>
            <a:off x="1266639" y="3450578"/>
            <a:ext cx="143827" cy="27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487276-DB93-417C-ACFB-E683DC8147AF}"/>
              </a:ext>
            </a:extLst>
          </p:cNvPr>
          <p:cNvSpPr txBox="1"/>
          <p:nvPr/>
        </p:nvSpPr>
        <p:spPr>
          <a:xfrm>
            <a:off x="3780309" y="2214802"/>
            <a:ext cx="115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Limits the current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1B7C371-D405-4CD2-91C2-93B59D5CB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263" y="2397761"/>
            <a:ext cx="2258622" cy="280197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C04097A-3401-4EA6-92B1-5A66B1E29868}"/>
              </a:ext>
            </a:extLst>
          </p:cNvPr>
          <p:cNvSpPr txBox="1"/>
          <p:nvPr/>
        </p:nvSpPr>
        <p:spPr>
          <a:xfrm>
            <a:off x="9785660" y="2556254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330 ohms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83AD97-DB4D-49C9-ABEC-6E621561D357}"/>
              </a:ext>
            </a:extLst>
          </p:cNvPr>
          <p:cNvCxnSpPr>
            <a:cxnSpLocks/>
          </p:cNvCxnSpPr>
          <p:nvPr/>
        </p:nvCxnSpPr>
        <p:spPr>
          <a:xfrm flipH="1">
            <a:off x="9458059" y="2884918"/>
            <a:ext cx="643652" cy="70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192FD3-8CD9-41C0-A45E-944D882C36CA}"/>
              </a:ext>
            </a:extLst>
          </p:cNvPr>
          <p:cNvCxnSpPr>
            <a:cxnSpLocks/>
          </p:cNvCxnSpPr>
          <p:nvPr/>
        </p:nvCxnSpPr>
        <p:spPr>
          <a:xfrm flipV="1">
            <a:off x="7065123" y="3603026"/>
            <a:ext cx="1721058" cy="40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B730246-E90A-4456-9A2C-80243E30D201}"/>
              </a:ext>
            </a:extLst>
          </p:cNvPr>
          <p:cNvSpPr txBox="1"/>
          <p:nvPr/>
        </p:nvSpPr>
        <p:spPr>
          <a:xfrm>
            <a:off x="5775586" y="3776796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10 </a:t>
            </a:r>
            <a:r>
              <a:rPr lang="en-CA" dirty="0" err="1"/>
              <a:t>Kohms</a:t>
            </a:r>
            <a:endParaRPr lang="en-CA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91AA35-9640-4820-B920-0547128D8EAA}"/>
              </a:ext>
            </a:extLst>
          </p:cNvPr>
          <p:cNvCxnSpPr>
            <a:cxnSpLocks/>
          </p:cNvCxnSpPr>
          <p:nvPr/>
        </p:nvCxnSpPr>
        <p:spPr>
          <a:xfrm>
            <a:off x="783899" y="3722747"/>
            <a:ext cx="0" cy="446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F26876-6095-46C4-945B-C9D9CC38D52E}"/>
              </a:ext>
            </a:extLst>
          </p:cNvPr>
          <p:cNvCxnSpPr>
            <a:cxnSpLocks/>
          </p:cNvCxnSpPr>
          <p:nvPr/>
        </p:nvCxnSpPr>
        <p:spPr>
          <a:xfrm>
            <a:off x="669270" y="3807935"/>
            <a:ext cx="0" cy="2699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D702740-9365-483C-BAA5-7024BDC37EFD}"/>
              </a:ext>
            </a:extLst>
          </p:cNvPr>
          <p:cNvCxnSpPr>
            <a:cxnSpLocks/>
          </p:cNvCxnSpPr>
          <p:nvPr/>
        </p:nvCxnSpPr>
        <p:spPr>
          <a:xfrm flipV="1">
            <a:off x="589370" y="3882265"/>
            <a:ext cx="0" cy="185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08BEF5B-10A7-4B0A-92A5-2F627D7891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902" t="22351" r="12981"/>
          <a:stretch/>
        </p:blipFill>
        <p:spPr>
          <a:xfrm rot="5400000">
            <a:off x="1963562" y="3354587"/>
            <a:ext cx="510350" cy="386755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CEAE530-3C41-42F7-BBAB-3CBB8CB96787}"/>
              </a:ext>
            </a:extLst>
          </p:cNvPr>
          <p:cNvCxnSpPr>
            <a:cxnSpLocks/>
          </p:cNvCxnSpPr>
          <p:nvPr/>
        </p:nvCxnSpPr>
        <p:spPr>
          <a:xfrm>
            <a:off x="1762663" y="3929554"/>
            <a:ext cx="3404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70B9C8A-F3B0-4AF8-B0DF-78821143E16F}"/>
              </a:ext>
            </a:extLst>
          </p:cNvPr>
          <p:cNvCxnSpPr>
            <a:cxnSpLocks/>
          </p:cNvCxnSpPr>
          <p:nvPr/>
        </p:nvCxnSpPr>
        <p:spPr>
          <a:xfrm>
            <a:off x="2115551" y="3786582"/>
            <a:ext cx="0" cy="322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8399E0C-B77E-45AA-9D38-550622483F2B}"/>
              </a:ext>
            </a:extLst>
          </p:cNvPr>
          <p:cNvSpPr txBox="1"/>
          <p:nvPr/>
        </p:nvSpPr>
        <p:spPr>
          <a:xfrm>
            <a:off x="453053" y="3018212"/>
            <a:ext cx="115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LED to TEST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4835A97-BFB4-4B53-98BB-AB697267699D}"/>
              </a:ext>
            </a:extLst>
          </p:cNvPr>
          <p:cNvCxnSpPr>
            <a:cxnSpLocks/>
          </p:cNvCxnSpPr>
          <p:nvPr/>
        </p:nvCxnSpPr>
        <p:spPr>
          <a:xfrm flipV="1">
            <a:off x="6552825" y="4044396"/>
            <a:ext cx="2110405" cy="90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D5529BF-E310-467E-BC90-C5475595A6B7}"/>
              </a:ext>
            </a:extLst>
          </p:cNvPr>
          <p:cNvCxnSpPr>
            <a:cxnSpLocks/>
          </p:cNvCxnSpPr>
          <p:nvPr/>
        </p:nvCxnSpPr>
        <p:spPr>
          <a:xfrm flipV="1">
            <a:off x="7653472" y="4683670"/>
            <a:ext cx="399317" cy="73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C76A4D1-363B-4E54-B9DE-D59BA5B87D72}"/>
              </a:ext>
            </a:extLst>
          </p:cNvPr>
          <p:cNvSpPr txBox="1"/>
          <p:nvPr/>
        </p:nvSpPr>
        <p:spPr>
          <a:xfrm>
            <a:off x="7038504" y="5448701"/>
            <a:ext cx="135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Input to MCU</a:t>
            </a:r>
          </a:p>
        </p:txBody>
      </p:sp>
    </p:spTree>
    <p:extLst>
      <p:ext uri="{BB962C8B-B14F-4D97-AF65-F5344CB8AC3E}">
        <p14:creationId xmlns:p14="http://schemas.microsoft.com/office/powerpoint/2010/main" val="224287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537E-8160-441E-AA24-9A474D28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Active High </a:t>
            </a:r>
            <a:r>
              <a:rPr lang="en-CA" sz="4000" dirty="0"/>
              <a:t>Push Button with a Pull Down Resistor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8A4EB-DB23-47CB-B128-1A817F608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Real Life </a:t>
            </a:r>
          </a:p>
        </p:txBody>
      </p:sp>
      <p:pic>
        <p:nvPicPr>
          <p:cNvPr id="2052" name="Picture 4" descr="No description available.">
            <a:extLst>
              <a:ext uri="{FF2B5EF4-FFF2-40B4-BE49-F238E27FC236}">
                <a16:creationId xmlns:a16="http://schemas.microsoft.com/office/drawing/2014/main" id="{09896251-4FA7-439D-A58D-BCCAABA95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t="16157" r="1277" b="32435"/>
          <a:stretch/>
        </p:blipFill>
        <p:spPr bwMode="auto">
          <a:xfrm>
            <a:off x="1376680" y="2438399"/>
            <a:ext cx="8813800" cy="352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6DF8AD-5BE8-4024-8C77-FA339B03EF4D}"/>
              </a:ext>
            </a:extLst>
          </p:cNvPr>
          <p:cNvSpPr txBox="1"/>
          <p:nvPr/>
        </p:nvSpPr>
        <p:spPr>
          <a:xfrm>
            <a:off x="2653340" y="1730414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10Kohms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6FF964-9C43-43C2-9CD0-7C802AC21AA9}"/>
              </a:ext>
            </a:extLst>
          </p:cNvPr>
          <p:cNvCxnSpPr>
            <a:cxnSpLocks/>
          </p:cNvCxnSpPr>
          <p:nvPr/>
        </p:nvCxnSpPr>
        <p:spPr>
          <a:xfrm flipH="1">
            <a:off x="5524499" y="2276255"/>
            <a:ext cx="518162" cy="14341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56EFFB-A3B8-403E-B20E-24C1AD7C3F65}"/>
              </a:ext>
            </a:extLst>
          </p:cNvPr>
          <p:cNvCxnSpPr>
            <a:cxnSpLocks/>
          </p:cNvCxnSpPr>
          <p:nvPr/>
        </p:nvCxnSpPr>
        <p:spPr>
          <a:xfrm>
            <a:off x="3484880" y="2132012"/>
            <a:ext cx="1281738" cy="12090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03E8ED-5E8F-4C5B-8BA6-018293066F3E}"/>
              </a:ext>
            </a:extLst>
          </p:cNvPr>
          <p:cNvSpPr txBox="1"/>
          <p:nvPr/>
        </p:nvSpPr>
        <p:spPr>
          <a:xfrm>
            <a:off x="5437180" y="1915080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330 ohms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65F415-6EFF-4575-AFBF-C634695C7745}"/>
              </a:ext>
            </a:extLst>
          </p:cNvPr>
          <p:cNvSpPr txBox="1"/>
          <p:nvPr/>
        </p:nvSpPr>
        <p:spPr>
          <a:xfrm>
            <a:off x="2596654" y="5064172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Led to Test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96210B-FB5E-4D73-A56A-6EB2CC4EFFAE}"/>
              </a:ext>
            </a:extLst>
          </p:cNvPr>
          <p:cNvCxnSpPr>
            <a:cxnSpLocks/>
          </p:cNvCxnSpPr>
          <p:nvPr/>
        </p:nvCxnSpPr>
        <p:spPr>
          <a:xfrm flipV="1">
            <a:off x="3981763" y="4541132"/>
            <a:ext cx="501647" cy="7077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C05BD0-DC94-4C58-B692-EA39CCACAEA0}"/>
              </a:ext>
            </a:extLst>
          </p:cNvPr>
          <p:cNvSpPr txBox="1"/>
          <p:nvPr/>
        </p:nvSpPr>
        <p:spPr>
          <a:xfrm>
            <a:off x="5730238" y="4975826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Button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F98AD3-F0ED-4A15-BEC4-380104440C52}"/>
              </a:ext>
            </a:extLst>
          </p:cNvPr>
          <p:cNvCxnSpPr>
            <a:cxnSpLocks/>
          </p:cNvCxnSpPr>
          <p:nvPr/>
        </p:nvCxnSpPr>
        <p:spPr>
          <a:xfrm flipH="1" flipV="1">
            <a:off x="5730238" y="4759572"/>
            <a:ext cx="365762" cy="2087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4658F2-3EB8-4F72-AB9E-C788F883E1CB}"/>
              </a:ext>
            </a:extLst>
          </p:cNvPr>
          <p:cNvCxnSpPr>
            <a:cxnSpLocks/>
          </p:cNvCxnSpPr>
          <p:nvPr/>
        </p:nvCxnSpPr>
        <p:spPr>
          <a:xfrm flipH="1">
            <a:off x="9365598" y="1844675"/>
            <a:ext cx="306722" cy="7874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2A6E09-6716-430A-B76C-393C6EBD4948}"/>
              </a:ext>
            </a:extLst>
          </p:cNvPr>
          <p:cNvSpPr txBox="1"/>
          <p:nvPr/>
        </p:nvSpPr>
        <p:spPr>
          <a:xfrm>
            <a:off x="9538660" y="1428894"/>
            <a:ext cx="135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V from the Board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B11F7D-C042-437B-BA5C-D7B0FF7DDAA1}"/>
              </a:ext>
            </a:extLst>
          </p:cNvPr>
          <p:cNvSpPr txBox="1"/>
          <p:nvPr/>
        </p:nvSpPr>
        <p:spPr>
          <a:xfrm>
            <a:off x="10190480" y="3264307"/>
            <a:ext cx="135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0 V from the board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1D158C-93FC-422E-A6C2-CF71FFD1BABD}"/>
              </a:ext>
            </a:extLst>
          </p:cNvPr>
          <p:cNvCxnSpPr>
            <a:cxnSpLocks/>
          </p:cNvCxnSpPr>
          <p:nvPr/>
        </p:nvCxnSpPr>
        <p:spPr>
          <a:xfrm flipH="1">
            <a:off x="9621656" y="3534808"/>
            <a:ext cx="416081" cy="52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2D13827-5C78-4674-BF15-F697B0EC5F31}"/>
              </a:ext>
            </a:extLst>
          </p:cNvPr>
          <p:cNvSpPr/>
          <p:nvPr/>
        </p:nvSpPr>
        <p:spPr>
          <a:xfrm>
            <a:off x="4992619" y="4325959"/>
            <a:ext cx="164580" cy="130501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B4690C2-C83C-475C-825B-5F08DDD16728}"/>
              </a:ext>
            </a:extLst>
          </p:cNvPr>
          <p:cNvSpPr/>
          <p:nvPr/>
        </p:nvSpPr>
        <p:spPr>
          <a:xfrm>
            <a:off x="5378708" y="4325959"/>
            <a:ext cx="164580" cy="130501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6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529B-D309-4E73-A632-552547D1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Exercise 0 (15 mins) : Wire 3 Active High Push Buttons for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2B29-798A-429A-A0B4-6946AED60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The results of what you should have at the end of the 15 mins is uploaded to your studio table </a:t>
            </a:r>
          </a:p>
          <a:p>
            <a:endParaRPr lang="en-CA" dirty="0"/>
          </a:p>
          <a:p>
            <a:r>
              <a:rPr lang="en-CA" dirty="0"/>
              <a:t>After you have achieved these results or at the end of 15 mins come back </a:t>
            </a:r>
          </a:p>
        </p:txBody>
      </p:sp>
    </p:spTree>
    <p:extLst>
      <p:ext uri="{BB962C8B-B14F-4D97-AF65-F5344CB8AC3E}">
        <p14:creationId xmlns:p14="http://schemas.microsoft.com/office/powerpoint/2010/main" val="194394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0326-1AF4-4558-87A6-AC5743AA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Run Through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4ADD9-1619-4AAA-9D4F-C9D4573A9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42" r="3763" b="1679"/>
          <a:stretch/>
        </p:blipFill>
        <p:spPr>
          <a:xfrm>
            <a:off x="910355" y="1566399"/>
            <a:ext cx="1424470" cy="481649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0718F4-458B-4616-B897-9D7A70BDEBEE}"/>
              </a:ext>
            </a:extLst>
          </p:cNvPr>
          <p:cNvCxnSpPr>
            <a:cxnSpLocks/>
          </p:cNvCxnSpPr>
          <p:nvPr/>
        </p:nvCxnSpPr>
        <p:spPr>
          <a:xfrm>
            <a:off x="2334825" y="2395206"/>
            <a:ext cx="196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37530F-43C7-45B2-8C97-264B7567562E}"/>
              </a:ext>
            </a:extLst>
          </p:cNvPr>
          <p:cNvSpPr txBox="1"/>
          <p:nvPr/>
        </p:nvSpPr>
        <p:spPr>
          <a:xfrm>
            <a:off x="4625266" y="2173647"/>
            <a:ext cx="401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Find our addresses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2F6F0-D311-445C-95D7-54B9C88495A3}"/>
              </a:ext>
            </a:extLst>
          </p:cNvPr>
          <p:cNvSpPr txBox="1"/>
          <p:nvPr/>
        </p:nvSpPr>
        <p:spPr>
          <a:xfrm>
            <a:off x="4656784" y="3000680"/>
            <a:ext cx="401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Turn on need ports etc.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DF258A-EAED-4A0A-929F-2847D10881BD}"/>
              </a:ext>
            </a:extLst>
          </p:cNvPr>
          <p:cNvCxnSpPr>
            <a:cxnSpLocks/>
          </p:cNvCxnSpPr>
          <p:nvPr/>
        </p:nvCxnSpPr>
        <p:spPr>
          <a:xfrm>
            <a:off x="2242581" y="3149878"/>
            <a:ext cx="2169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9A2B92-705C-423C-9B74-47D3A4D797C5}"/>
              </a:ext>
            </a:extLst>
          </p:cNvPr>
          <p:cNvCxnSpPr>
            <a:cxnSpLocks/>
          </p:cNvCxnSpPr>
          <p:nvPr/>
        </p:nvCxnSpPr>
        <p:spPr>
          <a:xfrm>
            <a:off x="2334825" y="3978531"/>
            <a:ext cx="2169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0E3DE2-137B-48D3-88C6-85CFE6030F04}"/>
              </a:ext>
            </a:extLst>
          </p:cNvPr>
          <p:cNvSpPr txBox="1"/>
          <p:nvPr/>
        </p:nvSpPr>
        <p:spPr>
          <a:xfrm>
            <a:off x="4625265" y="3838615"/>
            <a:ext cx="401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Set digital system to locked = 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EE5D623-27F0-4F4C-A2D4-94885009F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977061"/>
              </p:ext>
            </p:extLst>
          </p:nvPr>
        </p:nvGraphicFramePr>
        <p:xfrm>
          <a:off x="7611907" y="3523457"/>
          <a:ext cx="1704566" cy="93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283">
                  <a:extLst>
                    <a:ext uri="{9D8B030D-6E8A-4147-A177-3AD203B41FA5}">
                      <a16:colId xmlns:a16="http://schemas.microsoft.com/office/drawing/2014/main" val="891189407"/>
                    </a:ext>
                  </a:extLst>
                </a:gridCol>
                <a:gridCol w="852283">
                  <a:extLst>
                    <a:ext uri="{9D8B030D-6E8A-4147-A177-3AD203B41FA5}">
                      <a16:colId xmlns:a16="http://schemas.microsoft.com/office/drawing/2014/main" val="13191208"/>
                    </a:ext>
                  </a:extLst>
                </a:gridCol>
              </a:tblGrid>
              <a:tr h="524965">
                <a:tc>
                  <a:txBody>
                    <a:bodyPr/>
                    <a:lstStyle/>
                    <a:p>
                      <a:r>
                        <a:rPr lang="en-CA" dirty="0"/>
                        <a:t>PN1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PN0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19152"/>
                  </a:ext>
                </a:extLst>
              </a:tr>
              <a:tr h="412355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35149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533260FD-EB64-4807-93BD-29B7FF4D2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647" y="3489819"/>
            <a:ext cx="2989405" cy="974440"/>
          </a:xfrm>
          <a:prstGeom prst="rect">
            <a:avLst/>
          </a:prstGeom>
        </p:spPr>
      </p:pic>
      <p:sp>
        <p:nvSpPr>
          <p:cNvPr id="22" name="Right Bracket 21">
            <a:extLst>
              <a:ext uri="{FF2B5EF4-FFF2-40B4-BE49-F238E27FC236}">
                <a16:creationId xmlns:a16="http://schemas.microsoft.com/office/drawing/2014/main" id="{18E73712-4783-40DF-B27D-AE770B2CBD46}"/>
              </a:ext>
            </a:extLst>
          </p:cNvPr>
          <p:cNvSpPr/>
          <p:nvPr/>
        </p:nvSpPr>
        <p:spPr>
          <a:xfrm>
            <a:off x="2041236" y="3817503"/>
            <a:ext cx="45719" cy="91151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E84C85-49A8-47BE-80A9-7D412BA6402A}"/>
              </a:ext>
            </a:extLst>
          </p:cNvPr>
          <p:cNvCxnSpPr>
            <a:cxnSpLocks/>
          </p:cNvCxnSpPr>
          <p:nvPr/>
        </p:nvCxnSpPr>
        <p:spPr>
          <a:xfrm>
            <a:off x="2672072" y="5394305"/>
            <a:ext cx="2169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ket 28">
            <a:extLst>
              <a:ext uri="{FF2B5EF4-FFF2-40B4-BE49-F238E27FC236}">
                <a16:creationId xmlns:a16="http://schemas.microsoft.com/office/drawing/2014/main" id="{5BDEADBB-6F98-4686-AD72-30E8A4268712}"/>
              </a:ext>
            </a:extLst>
          </p:cNvPr>
          <p:cNvSpPr/>
          <p:nvPr/>
        </p:nvSpPr>
        <p:spPr>
          <a:xfrm>
            <a:off x="2359144" y="4855421"/>
            <a:ext cx="143911" cy="163744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18DDBF8-6439-4096-B72D-FAD9DC2CB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805" y="4942385"/>
            <a:ext cx="2051385" cy="319420"/>
          </a:xfrm>
          <a:prstGeom prst="rect">
            <a:avLst/>
          </a:prstGeom>
        </p:spPr>
      </p:pic>
      <p:sp>
        <p:nvSpPr>
          <p:cNvPr id="32" name="Text Box 2">
            <a:extLst>
              <a:ext uri="{FF2B5EF4-FFF2-40B4-BE49-F238E27FC236}">
                <a16:creationId xmlns:a16="http://schemas.microsoft.com/office/drawing/2014/main" id="{AB579126-F7FE-4A5F-B953-CFDD77328E3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072062" y="3258833"/>
            <a:ext cx="868737" cy="2235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 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97838C-260A-46F2-8E8F-BFB2875B86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956"/>
          <a:stretch/>
        </p:blipFill>
        <p:spPr>
          <a:xfrm>
            <a:off x="6412805" y="5330532"/>
            <a:ext cx="2362509" cy="82576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89468B-113F-455F-AA16-1D4759C113A8}"/>
              </a:ext>
            </a:extLst>
          </p:cNvPr>
          <p:cNvCxnSpPr>
            <a:cxnSpLocks/>
          </p:cNvCxnSpPr>
          <p:nvPr/>
        </p:nvCxnSpPr>
        <p:spPr>
          <a:xfrm>
            <a:off x="1179839" y="6382896"/>
            <a:ext cx="737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87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2659-92A5-480E-9361-DA2A8B8B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Exercise 2: 20 mins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7A1D-A9EB-4EBF-913A-90A7E78D4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the file that is uploaded to your studio table load the program onto your microcontroller and test the combinational lock system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There is a video of the results in your table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004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41C1-79F6-4E63-91E7-F958C629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Sequential Lock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2CA9-FCD2-4A9A-9469-AFFB3999F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States and Inputs:</a:t>
            </a:r>
          </a:p>
          <a:p>
            <a:pPr marL="800100" lvl="1" indent="-342900">
              <a:buAutoNum type="arabicPeriod"/>
            </a:pPr>
            <a:r>
              <a:rPr lang="en-CA" dirty="0"/>
              <a:t>More than 2 states </a:t>
            </a:r>
          </a:p>
          <a:p>
            <a:pPr marL="800100" lvl="1" indent="-342900">
              <a:buAutoNum type="arabicPeriod"/>
            </a:pPr>
            <a:r>
              <a:rPr lang="en-CA" dirty="0"/>
              <a:t>1 binary input for the sequence </a:t>
            </a:r>
          </a:p>
          <a:p>
            <a:pPr marL="800100" lvl="1" indent="-342900">
              <a:buAutoNum type="arabicPeriod"/>
            </a:pPr>
            <a:r>
              <a:rPr lang="en-CA" dirty="0"/>
              <a:t>1 binary input to that loads the data (acts like a clock)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788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9718-A3E1-403A-8F40-D1EC2A9F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34"/>
            <a:ext cx="10515600" cy="1325563"/>
          </a:xfrm>
        </p:spPr>
        <p:txBody>
          <a:bodyPr/>
          <a:lstStyle/>
          <a:p>
            <a:r>
              <a:rPr lang="en-CA" dirty="0"/>
              <a:t>Defining the Sequential Lock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D3C5B5-9722-4375-8C8B-874FE517DED0}"/>
              </a:ext>
            </a:extLst>
          </p:cNvPr>
          <p:cNvSpPr/>
          <p:nvPr/>
        </p:nvSpPr>
        <p:spPr>
          <a:xfrm>
            <a:off x="1634477" y="2454821"/>
            <a:ext cx="2003025" cy="2053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4C85C7-113D-45A3-A85D-3DB98EE5E253}"/>
              </a:ext>
            </a:extLst>
          </p:cNvPr>
          <p:cNvSpPr/>
          <p:nvPr/>
        </p:nvSpPr>
        <p:spPr>
          <a:xfrm>
            <a:off x="7481294" y="2192930"/>
            <a:ext cx="2133332" cy="21238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C61C4D54-9E81-4B05-A135-9E564457F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3158067"/>
            <a:ext cx="323850" cy="38840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9B4FB049-8F8F-4DF2-B4BF-B865B1D23F3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846865" y="2873867"/>
            <a:ext cx="1542116" cy="3809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 or Locked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6D7546-5A1E-4003-BD5F-847448F984A0}"/>
              </a:ext>
            </a:extLst>
          </p:cNvPr>
          <p:cNvCxnSpPr>
            <a:cxnSpLocks/>
          </p:cNvCxnSpPr>
          <p:nvPr/>
        </p:nvCxnSpPr>
        <p:spPr>
          <a:xfrm>
            <a:off x="1748780" y="3364831"/>
            <a:ext cx="16402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7BC79F-FAAC-45E1-88A6-9ACD647E7DC0}"/>
              </a:ext>
            </a:extLst>
          </p:cNvPr>
          <p:cNvCxnSpPr>
            <a:cxnSpLocks/>
          </p:cNvCxnSpPr>
          <p:nvPr/>
        </p:nvCxnSpPr>
        <p:spPr>
          <a:xfrm>
            <a:off x="7644286" y="3195822"/>
            <a:ext cx="16402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 Box 2">
            <a:extLst>
              <a:ext uri="{FF2B5EF4-FFF2-40B4-BE49-F238E27FC236}">
                <a16:creationId xmlns:a16="http://schemas.microsoft.com/office/drawing/2014/main" id="{D0621D22-07C5-4E50-901B-D9F5C17FFF7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303086" y="3443173"/>
            <a:ext cx="760084" cy="8168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26C4C824-9317-4D5B-A5D5-0B30B5FF86E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265356" y="3485960"/>
            <a:ext cx="689227" cy="2960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 Box 2">
            <a:extLst>
              <a:ext uri="{FF2B5EF4-FFF2-40B4-BE49-F238E27FC236}">
                <a16:creationId xmlns:a16="http://schemas.microsoft.com/office/drawing/2014/main" id="{F589A450-714C-4381-BA16-482A12528E5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699777" y="2731832"/>
            <a:ext cx="1777793" cy="3611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Unlocked</a:t>
            </a:r>
          </a:p>
        </p:txBody>
      </p:sp>
      <p:sp>
        <p:nvSpPr>
          <p:cNvPr id="60" name="Arrow: Curved Right 59">
            <a:extLst>
              <a:ext uri="{FF2B5EF4-FFF2-40B4-BE49-F238E27FC236}">
                <a16:creationId xmlns:a16="http://schemas.microsoft.com/office/drawing/2014/main" id="{C776F6FF-59AB-4820-96F4-03D179624D14}"/>
              </a:ext>
            </a:extLst>
          </p:cNvPr>
          <p:cNvSpPr/>
          <p:nvPr/>
        </p:nvSpPr>
        <p:spPr>
          <a:xfrm rot="21383288" flipV="1">
            <a:off x="984890" y="3258498"/>
            <a:ext cx="511515" cy="1236386"/>
          </a:xfrm>
          <a:prstGeom prst="curvedRightArrow">
            <a:avLst>
              <a:gd name="adj1" fmla="val 25000"/>
              <a:gd name="adj2" fmla="val 50000"/>
              <a:gd name="adj3" fmla="val 53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1" name="Arrow: Curved Right 60">
            <a:extLst>
              <a:ext uri="{FF2B5EF4-FFF2-40B4-BE49-F238E27FC236}">
                <a16:creationId xmlns:a16="http://schemas.microsoft.com/office/drawing/2014/main" id="{A04B2CA8-D5BA-460C-A701-C818EBAD7849}"/>
              </a:ext>
            </a:extLst>
          </p:cNvPr>
          <p:cNvSpPr/>
          <p:nvPr/>
        </p:nvSpPr>
        <p:spPr>
          <a:xfrm rot="5400000" flipV="1">
            <a:off x="3650982" y="1001774"/>
            <a:ext cx="475829" cy="22906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09C7FD-82C0-4D92-ABC8-B3F3A896757A}"/>
              </a:ext>
            </a:extLst>
          </p:cNvPr>
          <p:cNvSpPr txBox="1"/>
          <p:nvPr/>
        </p:nvSpPr>
        <p:spPr>
          <a:xfrm>
            <a:off x="382479" y="3818370"/>
            <a:ext cx="113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2BE5E4-8A4F-4CF4-89AF-07E1827D8E8E}"/>
              </a:ext>
            </a:extLst>
          </p:cNvPr>
          <p:cNvSpPr txBox="1"/>
          <p:nvPr/>
        </p:nvSpPr>
        <p:spPr>
          <a:xfrm>
            <a:off x="10068448" y="1782786"/>
            <a:ext cx="165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SEQUENCE = 11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F8CBF51-4D6A-48A8-955C-DD2F5F4760D8}"/>
              </a:ext>
            </a:extLst>
          </p:cNvPr>
          <p:cNvSpPr/>
          <p:nvPr/>
        </p:nvSpPr>
        <p:spPr>
          <a:xfrm>
            <a:off x="4504489" y="2346157"/>
            <a:ext cx="2003025" cy="2053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249206D1-F3D2-4BA5-A478-6ECBC3F1218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745114" y="2828954"/>
            <a:ext cx="1640201" cy="3809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 or Locked2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159661-F09B-4D0D-A484-9670F9BEE6DB}"/>
              </a:ext>
            </a:extLst>
          </p:cNvPr>
          <p:cNvCxnSpPr>
            <a:cxnSpLocks/>
          </p:cNvCxnSpPr>
          <p:nvPr/>
        </p:nvCxnSpPr>
        <p:spPr>
          <a:xfrm>
            <a:off x="4617724" y="3235048"/>
            <a:ext cx="16402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 Box 2">
            <a:extLst>
              <a:ext uri="{FF2B5EF4-FFF2-40B4-BE49-F238E27FC236}">
                <a16:creationId xmlns:a16="http://schemas.microsoft.com/office/drawing/2014/main" id="{0A14B2F0-EF6B-40A2-952D-8542B875EE2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210201" y="3362163"/>
            <a:ext cx="760084" cy="8168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F6BEE857-5263-426D-B02F-972368C9CC82}"/>
              </a:ext>
            </a:extLst>
          </p:cNvPr>
          <p:cNvSpPr/>
          <p:nvPr/>
        </p:nvSpPr>
        <p:spPr>
          <a:xfrm rot="5400000" flipV="1">
            <a:off x="6746922" y="893159"/>
            <a:ext cx="475829" cy="22906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F4E04A08-49F9-4876-AC37-4845F4460F8C}"/>
              </a:ext>
            </a:extLst>
          </p:cNvPr>
          <p:cNvSpPr/>
          <p:nvPr/>
        </p:nvSpPr>
        <p:spPr>
          <a:xfrm rot="16200000" flipV="1">
            <a:off x="3832114" y="3747908"/>
            <a:ext cx="475829" cy="22906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077C4AAA-65A2-41B0-9D4C-3C8AAA1779D9}"/>
              </a:ext>
            </a:extLst>
          </p:cNvPr>
          <p:cNvSpPr/>
          <p:nvPr/>
        </p:nvSpPr>
        <p:spPr>
          <a:xfrm rot="16200000" flipV="1">
            <a:off x="5100257" y="1915149"/>
            <a:ext cx="905748" cy="63820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351F0D-B1A3-4D56-BE8C-9F095154718C}"/>
              </a:ext>
            </a:extLst>
          </p:cNvPr>
          <p:cNvSpPr txBox="1"/>
          <p:nvPr/>
        </p:nvSpPr>
        <p:spPr>
          <a:xfrm>
            <a:off x="3658229" y="1426266"/>
            <a:ext cx="57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19C35E-CCE7-445A-88B4-93F6CD366404}"/>
              </a:ext>
            </a:extLst>
          </p:cNvPr>
          <p:cNvSpPr txBox="1"/>
          <p:nvPr/>
        </p:nvSpPr>
        <p:spPr>
          <a:xfrm>
            <a:off x="6764636" y="1345141"/>
            <a:ext cx="57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E729DB-268B-411D-AE7A-42A81485E353}"/>
              </a:ext>
            </a:extLst>
          </p:cNvPr>
          <p:cNvSpPr txBox="1"/>
          <p:nvPr/>
        </p:nvSpPr>
        <p:spPr>
          <a:xfrm>
            <a:off x="4031991" y="4594446"/>
            <a:ext cx="57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B35879-6E3B-49A1-BC6F-697BF93BD4DE}"/>
              </a:ext>
            </a:extLst>
          </p:cNvPr>
          <p:cNvSpPr txBox="1"/>
          <p:nvPr/>
        </p:nvSpPr>
        <p:spPr>
          <a:xfrm>
            <a:off x="5553131" y="5743058"/>
            <a:ext cx="57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43" name="Arrow: Curved Right 42">
            <a:extLst>
              <a:ext uri="{FF2B5EF4-FFF2-40B4-BE49-F238E27FC236}">
                <a16:creationId xmlns:a16="http://schemas.microsoft.com/office/drawing/2014/main" id="{A79B476F-8400-4BD1-B473-9B2F3B940F73}"/>
              </a:ext>
            </a:extLst>
          </p:cNvPr>
          <p:cNvSpPr/>
          <p:nvPr/>
        </p:nvSpPr>
        <p:spPr>
          <a:xfrm rot="10800000" flipV="1">
            <a:off x="9777618" y="2632776"/>
            <a:ext cx="475829" cy="11855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DE3017-C091-43D5-9F75-139AB08D4523}"/>
              </a:ext>
            </a:extLst>
          </p:cNvPr>
          <p:cNvSpPr txBox="1"/>
          <p:nvPr/>
        </p:nvSpPr>
        <p:spPr>
          <a:xfrm>
            <a:off x="10461201" y="3058096"/>
            <a:ext cx="113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624282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0547-4304-40EE-A28D-B3AFBE06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the MCU to Implement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866F6-E16B-48AB-B528-024E09977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84" y="2031890"/>
            <a:ext cx="9681631" cy="4143375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DF06C2EF-C32C-446A-AD8E-01C12426D5F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131150" y="5443859"/>
            <a:ext cx="868737" cy="4906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PN0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 ON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BF26E833-B5AD-47D3-9FD9-A33027D9DAF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99005" y="5443859"/>
            <a:ext cx="918239" cy="33887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PN1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D1 O</a:t>
            </a: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8AC663-7A82-4BA8-BF60-01F47C43E5B5}"/>
              </a:ext>
            </a:extLst>
          </p:cNvPr>
          <p:cNvCxnSpPr>
            <a:cxnSpLocks/>
          </p:cNvCxnSpPr>
          <p:nvPr/>
        </p:nvCxnSpPr>
        <p:spPr>
          <a:xfrm flipV="1">
            <a:off x="1520100" y="4162097"/>
            <a:ext cx="1317693" cy="12906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0DFFA0-C7B5-47B1-98F1-D013641E3B4E}"/>
              </a:ext>
            </a:extLst>
          </p:cNvPr>
          <p:cNvCxnSpPr>
            <a:cxnSpLocks/>
          </p:cNvCxnSpPr>
          <p:nvPr/>
        </p:nvCxnSpPr>
        <p:spPr>
          <a:xfrm flipV="1">
            <a:off x="2680138" y="4228298"/>
            <a:ext cx="498771" cy="12244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6EEA0B-D53B-4810-B132-1CCD0146BC56}"/>
              </a:ext>
            </a:extLst>
          </p:cNvPr>
          <p:cNvCxnSpPr>
            <a:cxnSpLocks/>
          </p:cNvCxnSpPr>
          <p:nvPr/>
        </p:nvCxnSpPr>
        <p:spPr>
          <a:xfrm flipV="1">
            <a:off x="4635062" y="4228298"/>
            <a:ext cx="811025" cy="15544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 Box 2">
            <a:extLst>
              <a:ext uri="{FF2B5EF4-FFF2-40B4-BE49-F238E27FC236}">
                <a16:creationId xmlns:a16="http://schemas.microsoft.com/office/drawing/2014/main" id="{DA5DAD89-B76E-4B3A-92DC-5C35579ADF1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78688" y="5898759"/>
            <a:ext cx="918239" cy="33887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PN1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D1 O</a:t>
            </a: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8B5F08-A524-41FE-86C8-65AB0451EA8C}"/>
              </a:ext>
            </a:extLst>
          </p:cNvPr>
          <p:cNvCxnSpPr>
            <a:cxnSpLocks/>
          </p:cNvCxnSpPr>
          <p:nvPr/>
        </p:nvCxnSpPr>
        <p:spPr>
          <a:xfrm flipH="1" flipV="1">
            <a:off x="5699701" y="4262000"/>
            <a:ext cx="737704" cy="13746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78FB82-4107-4E64-82D7-D2580DD90CB8}"/>
              </a:ext>
            </a:extLst>
          </p:cNvPr>
          <p:cNvCxnSpPr>
            <a:cxnSpLocks/>
          </p:cNvCxnSpPr>
          <p:nvPr/>
        </p:nvCxnSpPr>
        <p:spPr>
          <a:xfrm flipV="1">
            <a:off x="7469728" y="4352336"/>
            <a:ext cx="452127" cy="13368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 Box 2">
            <a:extLst>
              <a:ext uri="{FF2B5EF4-FFF2-40B4-BE49-F238E27FC236}">
                <a16:creationId xmlns:a16="http://schemas.microsoft.com/office/drawing/2014/main" id="{DC4CC119-BB51-43AA-B463-10258F68037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016394" y="5993868"/>
            <a:ext cx="918239" cy="33887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PN1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D1 O</a:t>
            </a: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DAB3102E-F13B-418C-B7B6-27578F16F96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381999" y="6050344"/>
            <a:ext cx="868737" cy="4906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PN0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 ON</a:t>
            </a: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E5DA4A8A-4DEE-4A5E-A354-629AAF78FE1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248399" y="6070371"/>
            <a:ext cx="868737" cy="4906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PN0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 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73AC03-8963-49B9-B84F-20FF3AA2B59F}"/>
              </a:ext>
            </a:extLst>
          </p:cNvPr>
          <p:cNvCxnSpPr>
            <a:cxnSpLocks/>
          </p:cNvCxnSpPr>
          <p:nvPr/>
        </p:nvCxnSpPr>
        <p:spPr>
          <a:xfrm flipH="1" flipV="1">
            <a:off x="8318258" y="4306111"/>
            <a:ext cx="498109" cy="15787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839BE66-6A94-43C3-935A-D5A8CC836705}"/>
              </a:ext>
            </a:extLst>
          </p:cNvPr>
          <p:cNvSpPr txBox="1"/>
          <p:nvPr/>
        </p:nvSpPr>
        <p:spPr>
          <a:xfrm>
            <a:off x="9806152" y="2164312"/>
            <a:ext cx="86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PM0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15CCCC-D864-41F8-8748-5A0F5AA2565C}"/>
              </a:ext>
            </a:extLst>
          </p:cNvPr>
          <p:cNvSpPr txBox="1"/>
          <p:nvPr/>
        </p:nvSpPr>
        <p:spPr>
          <a:xfrm>
            <a:off x="9806152" y="2865167"/>
            <a:ext cx="201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PM4</a:t>
            </a:r>
          </a:p>
          <a:p>
            <a:r>
              <a:rPr lang="en-CA" dirty="0"/>
              <a:t>Clock or load value</a:t>
            </a:r>
          </a:p>
        </p:txBody>
      </p:sp>
    </p:spTree>
    <p:extLst>
      <p:ext uri="{BB962C8B-B14F-4D97-AF65-F5344CB8AC3E}">
        <p14:creationId xmlns:p14="http://schemas.microsoft.com/office/powerpoint/2010/main" val="259896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3ACE8E-54B8-42C8-84E7-2EA10D9DEBAC}"/>
              </a:ext>
            </a:extLst>
          </p:cNvPr>
          <p:cNvSpPr txBox="1"/>
          <p:nvPr/>
        </p:nvSpPr>
        <p:spPr>
          <a:xfrm>
            <a:off x="5789526" y="3059668"/>
            <a:ext cx="86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735DD-D2A7-448E-A534-5C3C94E5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044" y="3615885"/>
            <a:ext cx="3282952" cy="5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3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EE3B-059C-4FF3-B3C2-5BFCFA38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Studio covers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CD5B-E03B-475B-8FAD-F71500371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CA" dirty="0"/>
              <a:t>Parallel Input/Output System as a Combinational Digital Lock </a:t>
            </a:r>
          </a:p>
          <a:p>
            <a:pPr marL="514350" indent="-514350">
              <a:buAutoNum type="arabicPeriod"/>
            </a:pPr>
            <a:r>
              <a:rPr lang="en-CA" dirty="0"/>
              <a:t>Sequential Lock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952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283F-418D-4A4E-ACDA-D5AC16E3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you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51A8-8CFE-4E19-9DE6-97B3D4254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CA" dirty="0"/>
              <a:t>3 push buttons </a:t>
            </a:r>
          </a:p>
          <a:p>
            <a:pPr marL="514350" indent="-514350">
              <a:buAutoNum type="arabicPeriod"/>
            </a:pPr>
            <a:r>
              <a:rPr lang="en-CA" dirty="0"/>
              <a:t>3 330 ohms resistors </a:t>
            </a:r>
          </a:p>
          <a:p>
            <a:pPr marL="514350" indent="-514350">
              <a:buAutoNum type="arabicPeriod"/>
            </a:pPr>
            <a:r>
              <a:rPr lang="en-CA" dirty="0"/>
              <a:t>3 10kohms resistors </a:t>
            </a:r>
          </a:p>
          <a:p>
            <a:pPr marL="514350" indent="-514350">
              <a:buAutoNum type="arabicPeriod"/>
            </a:pPr>
            <a:r>
              <a:rPr lang="en-CA" dirty="0"/>
              <a:t> Wires (for connections on your bread-board as well as connections to the MCU) </a:t>
            </a:r>
          </a:p>
        </p:txBody>
      </p:sp>
    </p:spTree>
    <p:extLst>
      <p:ext uri="{BB962C8B-B14F-4D97-AF65-F5344CB8AC3E}">
        <p14:creationId xmlns:p14="http://schemas.microsoft.com/office/powerpoint/2010/main" val="93236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AA1B-DBE1-4E57-BBB4-88551C2D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are we doing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82C4A-275F-45C5-A7F6-5F510B4C8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4704" y="1894114"/>
            <a:ext cx="4637350" cy="421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3E3643-CA3B-4C24-AF92-075779E49367}"/>
              </a:ext>
            </a:extLst>
          </p:cNvPr>
          <p:cNvSpPr txBox="1"/>
          <p:nvPr/>
        </p:nvSpPr>
        <p:spPr>
          <a:xfrm>
            <a:off x="1566403" y="2311812"/>
            <a:ext cx="8643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Looking ahead to your next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Using the Moore Finite State Machine 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4BECD-E619-449B-BBB7-4480280F8F87}"/>
              </a:ext>
            </a:extLst>
          </p:cNvPr>
          <p:cNvSpPr txBox="1"/>
          <p:nvPr/>
        </p:nvSpPr>
        <p:spPr>
          <a:xfrm>
            <a:off x="1025547" y="1547228"/>
            <a:ext cx="7989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Parallel I/O System as a Combinational Digital Lock</a:t>
            </a:r>
          </a:p>
        </p:txBody>
      </p:sp>
    </p:spTree>
    <p:extLst>
      <p:ext uri="{BB962C8B-B14F-4D97-AF65-F5344CB8AC3E}">
        <p14:creationId xmlns:p14="http://schemas.microsoft.com/office/powerpoint/2010/main" val="214033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86F023-8D31-46ED-B3AF-A7D1113A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44" y="2426403"/>
            <a:ext cx="3388311" cy="184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1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5151-070B-41EC-A54D-3C900AFC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Defining the Combinational Digital Lock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99ED-193B-451D-8C1F-2B80DA595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1" y="17748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States and Inputs:</a:t>
            </a:r>
          </a:p>
          <a:p>
            <a:pPr marL="800100" lvl="1" indent="-342900">
              <a:buAutoNum type="arabicPeriod"/>
            </a:pPr>
            <a:r>
              <a:rPr lang="en-CA" dirty="0"/>
              <a:t>2 states – Locked or Unlocked </a:t>
            </a:r>
          </a:p>
          <a:p>
            <a:pPr marL="800100" lvl="1" indent="-342900">
              <a:buAutoNum type="arabicPeriod"/>
            </a:pPr>
            <a:r>
              <a:rPr lang="en-CA" dirty="0"/>
              <a:t>2 binary inputs for the code, (only one right code)</a:t>
            </a:r>
          </a:p>
          <a:p>
            <a:pPr marL="800100" lvl="1" indent="-342900">
              <a:buAutoNum type="arabicPeriod"/>
            </a:pPr>
            <a:r>
              <a:rPr lang="en-CA" dirty="0"/>
              <a:t>1 binary input to enter the code </a:t>
            </a:r>
          </a:p>
          <a:p>
            <a:pPr marL="800100" lvl="1" indent="-342900">
              <a:buAutoNum type="arabicPeriod"/>
            </a:pPr>
            <a:endParaRPr lang="en-CA" dirty="0"/>
          </a:p>
          <a:p>
            <a:pPr marL="800100" lvl="1" indent="-342900">
              <a:buAutoNum type="arabicPeriod"/>
            </a:pPr>
            <a:endParaRPr lang="en-CA" dirty="0"/>
          </a:p>
          <a:p>
            <a:pPr marL="800100" lvl="1" indent="-342900"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6FAF40C-9DE8-40F4-8558-58C92F9EC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273" y="1976550"/>
            <a:ext cx="2994527" cy="304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7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9718-A3E1-403A-8F40-D1EC2A9F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34"/>
            <a:ext cx="10515600" cy="1325563"/>
          </a:xfrm>
        </p:spPr>
        <p:txBody>
          <a:bodyPr/>
          <a:lstStyle/>
          <a:p>
            <a:r>
              <a:rPr lang="en-CA" dirty="0"/>
              <a:t>Defining the Combinational Lock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D3C5B5-9722-4375-8C8B-874FE517DED0}"/>
              </a:ext>
            </a:extLst>
          </p:cNvPr>
          <p:cNvSpPr/>
          <p:nvPr/>
        </p:nvSpPr>
        <p:spPr>
          <a:xfrm>
            <a:off x="1634478" y="2454820"/>
            <a:ext cx="2717800" cy="2579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4C85C7-113D-45A3-A85D-3DB98EE5E253}"/>
              </a:ext>
            </a:extLst>
          </p:cNvPr>
          <p:cNvSpPr/>
          <p:nvPr/>
        </p:nvSpPr>
        <p:spPr>
          <a:xfrm>
            <a:off x="7189061" y="2292837"/>
            <a:ext cx="2717800" cy="2579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C61C4D54-9E81-4B05-A135-9E564457F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3158067"/>
            <a:ext cx="323850" cy="38840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9B4FB049-8F8F-4DF2-B4BF-B865B1D23F3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192118" y="2979988"/>
            <a:ext cx="1400812" cy="35615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or Locked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6D7546-5A1E-4003-BD5F-847448F984A0}"/>
              </a:ext>
            </a:extLst>
          </p:cNvPr>
          <p:cNvCxnSpPr>
            <a:cxnSpLocks/>
          </p:cNvCxnSpPr>
          <p:nvPr/>
        </p:nvCxnSpPr>
        <p:spPr>
          <a:xfrm>
            <a:off x="2072423" y="3429000"/>
            <a:ext cx="16402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7BC79F-FAAC-45E1-88A6-9ACD647E7DC0}"/>
              </a:ext>
            </a:extLst>
          </p:cNvPr>
          <p:cNvCxnSpPr>
            <a:cxnSpLocks/>
          </p:cNvCxnSpPr>
          <p:nvPr/>
        </p:nvCxnSpPr>
        <p:spPr>
          <a:xfrm>
            <a:off x="7727859" y="3316924"/>
            <a:ext cx="16402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 Box 2">
            <a:extLst>
              <a:ext uri="{FF2B5EF4-FFF2-40B4-BE49-F238E27FC236}">
                <a16:creationId xmlns:a16="http://schemas.microsoft.com/office/drawing/2014/main" id="{D0621D22-07C5-4E50-901B-D9F5C17FFF7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743200" y="3691870"/>
            <a:ext cx="760084" cy="8168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26C4C824-9317-4D5B-A5D5-0B30B5FF86E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265357" y="3485960"/>
            <a:ext cx="565207" cy="8168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 Box 2">
            <a:extLst>
              <a:ext uri="{FF2B5EF4-FFF2-40B4-BE49-F238E27FC236}">
                <a16:creationId xmlns:a16="http://schemas.microsoft.com/office/drawing/2014/main" id="{F589A450-714C-4381-BA16-482A12528E5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727859" y="2761304"/>
            <a:ext cx="1777793" cy="3611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Unlocked</a:t>
            </a:r>
          </a:p>
        </p:txBody>
      </p:sp>
      <p:sp>
        <p:nvSpPr>
          <p:cNvPr id="38" name="Arrow: Curved Right 37">
            <a:extLst>
              <a:ext uri="{FF2B5EF4-FFF2-40B4-BE49-F238E27FC236}">
                <a16:creationId xmlns:a16="http://schemas.microsoft.com/office/drawing/2014/main" id="{5475B703-7EC4-4247-A0FD-5772CE16ACFE}"/>
              </a:ext>
            </a:extLst>
          </p:cNvPr>
          <p:cNvSpPr/>
          <p:nvPr/>
        </p:nvSpPr>
        <p:spPr>
          <a:xfrm rot="5400000" flipV="1">
            <a:off x="5582044" y="854151"/>
            <a:ext cx="440119" cy="31404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0" name="Arrow: Curved Right 49">
            <a:extLst>
              <a:ext uri="{FF2B5EF4-FFF2-40B4-BE49-F238E27FC236}">
                <a16:creationId xmlns:a16="http://schemas.microsoft.com/office/drawing/2014/main" id="{797F6C7C-DF36-448D-B72C-C9B670865BB1}"/>
              </a:ext>
            </a:extLst>
          </p:cNvPr>
          <p:cNvSpPr/>
          <p:nvPr/>
        </p:nvSpPr>
        <p:spPr>
          <a:xfrm rot="16200000" flipV="1">
            <a:off x="5711277" y="3396928"/>
            <a:ext cx="440114" cy="33989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A07EBE-6F03-4E42-99F2-CC271009ED61}"/>
              </a:ext>
            </a:extLst>
          </p:cNvPr>
          <p:cNvSpPr txBox="1"/>
          <p:nvPr/>
        </p:nvSpPr>
        <p:spPr>
          <a:xfrm>
            <a:off x="5317347" y="1598120"/>
            <a:ext cx="102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 = 111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50FCC8-42C7-4E6D-A0BF-42D998C39380}"/>
              </a:ext>
            </a:extLst>
          </p:cNvPr>
          <p:cNvSpPr txBox="1"/>
          <p:nvPr/>
        </p:nvSpPr>
        <p:spPr>
          <a:xfrm>
            <a:off x="5582800" y="5593699"/>
            <a:ext cx="113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 = 111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71ED706-AA02-4108-98DD-AD5C562C5125}"/>
              </a:ext>
            </a:extLst>
          </p:cNvPr>
          <p:cNvCxnSpPr>
            <a:cxnSpLocks/>
          </p:cNvCxnSpPr>
          <p:nvPr/>
        </p:nvCxnSpPr>
        <p:spPr>
          <a:xfrm flipV="1">
            <a:off x="5829545" y="5698098"/>
            <a:ext cx="155544" cy="1605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Arrow: Curved Right 59">
            <a:extLst>
              <a:ext uri="{FF2B5EF4-FFF2-40B4-BE49-F238E27FC236}">
                <a16:creationId xmlns:a16="http://schemas.microsoft.com/office/drawing/2014/main" id="{C776F6FF-59AB-4820-96F4-03D179624D14}"/>
              </a:ext>
            </a:extLst>
          </p:cNvPr>
          <p:cNvSpPr/>
          <p:nvPr/>
        </p:nvSpPr>
        <p:spPr>
          <a:xfrm rot="21383288" flipV="1">
            <a:off x="984890" y="3258498"/>
            <a:ext cx="511515" cy="1236386"/>
          </a:xfrm>
          <a:prstGeom prst="curvedRightArrow">
            <a:avLst>
              <a:gd name="adj1" fmla="val 25000"/>
              <a:gd name="adj2" fmla="val 50000"/>
              <a:gd name="adj3" fmla="val 53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1" name="Arrow: Curved Right 60">
            <a:extLst>
              <a:ext uri="{FF2B5EF4-FFF2-40B4-BE49-F238E27FC236}">
                <a16:creationId xmlns:a16="http://schemas.microsoft.com/office/drawing/2014/main" id="{A04B2CA8-D5BA-460C-A701-C818EBAD7849}"/>
              </a:ext>
            </a:extLst>
          </p:cNvPr>
          <p:cNvSpPr/>
          <p:nvPr/>
        </p:nvSpPr>
        <p:spPr>
          <a:xfrm rot="10519125" flipV="1">
            <a:off x="9992098" y="2995973"/>
            <a:ext cx="439671" cy="11731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09C7FD-82C0-4D92-ABC8-B3F3A896757A}"/>
              </a:ext>
            </a:extLst>
          </p:cNvPr>
          <p:cNvSpPr txBox="1"/>
          <p:nvPr/>
        </p:nvSpPr>
        <p:spPr>
          <a:xfrm>
            <a:off x="416590" y="2714015"/>
            <a:ext cx="113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 = 111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56ED9C-2BD1-48C0-B4C9-2B6E2A51B0AE}"/>
              </a:ext>
            </a:extLst>
          </p:cNvPr>
          <p:cNvCxnSpPr>
            <a:cxnSpLocks/>
          </p:cNvCxnSpPr>
          <p:nvPr/>
        </p:nvCxnSpPr>
        <p:spPr>
          <a:xfrm flipV="1">
            <a:off x="682656" y="2823740"/>
            <a:ext cx="155544" cy="1605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E4369F5-9DC7-4D6A-BB55-A18BB659B41F}"/>
              </a:ext>
            </a:extLst>
          </p:cNvPr>
          <p:cNvSpPr txBox="1"/>
          <p:nvPr/>
        </p:nvSpPr>
        <p:spPr>
          <a:xfrm>
            <a:off x="10478908" y="3322538"/>
            <a:ext cx="113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 = 111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83FD993-AD57-4A28-B8B7-1473040EDB8F}"/>
              </a:ext>
            </a:extLst>
          </p:cNvPr>
          <p:cNvSpPr/>
          <p:nvPr/>
        </p:nvSpPr>
        <p:spPr>
          <a:xfrm>
            <a:off x="5725381" y="1564906"/>
            <a:ext cx="153444" cy="43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BC4A6AE-B70C-4147-B765-890608E4CBB0}"/>
              </a:ext>
            </a:extLst>
          </p:cNvPr>
          <p:cNvSpPr/>
          <p:nvPr/>
        </p:nvSpPr>
        <p:spPr>
          <a:xfrm>
            <a:off x="5864784" y="1572454"/>
            <a:ext cx="231216" cy="44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92653F-5A17-4A8F-A186-C623210E9B6F}"/>
              </a:ext>
            </a:extLst>
          </p:cNvPr>
          <p:cNvCxnSpPr/>
          <p:nvPr/>
        </p:nvCxnSpPr>
        <p:spPr>
          <a:xfrm flipH="1">
            <a:off x="6157149" y="1263752"/>
            <a:ext cx="523782" cy="33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7E5B2B1-3A56-41A9-9681-8331FFCEFD02}"/>
              </a:ext>
            </a:extLst>
          </p:cNvPr>
          <p:cNvCxnSpPr>
            <a:cxnSpLocks/>
          </p:cNvCxnSpPr>
          <p:nvPr/>
        </p:nvCxnSpPr>
        <p:spPr>
          <a:xfrm>
            <a:off x="4964720" y="1475763"/>
            <a:ext cx="705254" cy="12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3B670F6-AA2D-4EB6-9004-DF2B48D09593}"/>
              </a:ext>
            </a:extLst>
          </p:cNvPr>
          <p:cNvSpPr txBox="1"/>
          <p:nvPr/>
        </p:nvSpPr>
        <p:spPr>
          <a:xfrm>
            <a:off x="6705731" y="1074083"/>
            <a:ext cx="111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Binary Inputs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72AA6-873F-4886-BF2C-33B36FD6FE7A}"/>
              </a:ext>
            </a:extLst>
          </p:cNvPr>
          <p:cNvSpPr txBox="1"/>
          <p:nvPr/>
        </p:nvSpPr>
        <p:spPr>
          <a:xfrm>
            <a:off x="3457101" y="1330849"/>
            <a:ext cx="141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binary value for logic testing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2BE5E4-8A4F-4CF4-89AF-07E1827D8E8E}"/>
              </a:ext>
            </a:extLst>
          </p:cNvPr>
          <p:cNvSpPr txBox="1"/>
          <p:nvPr/>
        </p:nvSpPr>
        <p:spPr>
          <a:xfrm>
            <a:off x="10374424" y="1782786"/>
            <a:ext cx="134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CODE = 11 </a:t>
            </a:r>
          </a:p>
        </p:txBody>
      </p:sp>
    </p:spTree>
    <p:extLst>
      <p:ext uri="{BB962C8B-B14F-4D97-AF65-F5344CB8AC3E}">
        <p14:creationId xmlns:p14="http://schemas.microsoft.com/office/powerpoint/2010/main" val="159147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9718-A3E1-403A-8F40-D1EC2A9F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34"/>
            <a:ext cx="10515600" cy="1325563"/>
          </a:xfrm>
        </p:spPr>
        <p:txBody>
          <a:bodyPr>
            <a:normAutofit/>
          </a:bodyPr>
          <a:lstStyle/>
          <a:p>
            <a:r>
              <a:rPr lang="en-CA" sz="2800" dirty="0"/>
              <a:t>Using MCU to Implement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D3C5B5-9722-4375-8C8B-874FE517DED0}"/>
              </a:ext>
            </a:extLst>
          </p:cNvPr>
          <p:cNvSpPr/>
          <p:nvPr/>
        </p:nvSpPr>
        <p:spPr>
          <a:xfrm>
            <a:off x="1634478" y="2454820"/>
            <a:ext cx="2717800" cy="2579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4C85C7-113D-45A3-A85D-3DB98EE5E253}"/>
              </a:ext>
            </a:extLst>
          </p:cNvPr>
          <p:cNvSpPr/>
          <p:nvPr/>
        </p:nvSpPr>
        <p:spPr>
          <a:xfrm>
            <a:off x="7189061" y="2292837"/>
            <a:ext cx="2717800" cy="2579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C61C4D54-9E81-4B05-A135-9E564457F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3158067"/>
            <a:ext cx="323850" cy="38840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9B4FB049-8F8F-4DF2-B4BF-B865B1D23F3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192118" y="2979988"/>
            <a:ext cx="1400812" cy="35615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or Locked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6D7546-5A1E-4003-BD5F-847448F984A0}"/>
              </a:ext>
            </a:extLst>
          </p:cNvPr>
          <p:cNvCxnSpPr>
            <a:cxnSpLocks/>
          </p:cNvCxnSpPr>
          <p:nvPr/>
        </p:nvCxnSpPr>
        <p:spPr>
          <a:xfrm>
            <a:off x="2072423" y="3429000"/>
            <a:ext cx="16402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7BC79F-FAAC-45E1-88A6-9ACD647E7DC0}"/>
              </a:ext>
            </a:extLst>
          </p:cNvPr>
          <p:cNvCxnSpPr>
            <a:cxnSpLocks/>
          </p:cNvCxnSpPr>
          <p:nvPr/>
        </p:nvCxnSpPr>
        <p:spPr>
          <a:xfrm>
            <a:off x="7727859" y="3316924"/>
            <a:ext cx="16402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 Box 2">
            <a:extLst>
              <a:ext uri="{FF2B5EF4-FFF2-40B4-BE49-F238E27FC236}">
                <a16:creationId xmlns:a16="http://schemas.microsoft.com/office/drawing/2014/main" id="{D0621D22-07C5-4E50-901B-D9F5C17FFF7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743200" y="3691870"/>
            <a:ext cx="760084" cy="8168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26C4C824-9317-4D5B-A5D5-0B30B5FF86E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384114" y="3507204"/>
            <a:ext cx="565207" cy="8168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 Box 2">
            <a:extLst>
              <a:ext uri="{FF2B5EF4-FFF2-40B4-BE49-F238E27FC236}">
                <a16:creationId xmlns:a16="http://schemas.microsoft.com/office/drawing/2014/main" id="{F589A450-714C-4381-BA16-482A12528E5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727859" y="2761304"/>
            <a:ext cx="1777793" cy="3611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Unlocked</a:t>
            </a:r>
          </a:p>
        </p:txBody>
      </p:sp>
      <p:sp>
        <p:nvSpPr>
          <p:cNvPr id="38" name="Arrow: Curved Right 37">
            <a:extLst>
              <a:ext uri="{FF2B5EF4-FFF2-40B4-BE49-F238E27FC236}">
                <a16:creationId xmlns:a16="http://schemas.microsoft.com/office/drawing/2014/main" id="{5475B703-7EC4-4247-A0FD-5772CE16ACFE}"/>
              </a:ext>
            </a:extLst>
          </p:cNvPr>
          <p:cNvSpPr/>
          <p:nvPr/>
        </p:nvSpPr>
        <p:spPr>
          <a:xfrm rot="5400000" flipV="1">
            <a:off x="5582044" y="854151"/>
            <a:ext cx="440119" cy="31404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0" name="Arrow: Curved Right 49">
            <a:extLst>
              <a:ext uri="{FF2B5EF4-FFF2-40B4-BE49-F238E27FC236}">
                <a16:creationId xmlns:a16="http://schemas.microsoft.com/office/drawing/2014/main" id="{797F6C7C-DF36-448D-B72C-C9B670865BB1}"/>
              </a:ext>
            </a:extLst>
          </p:cNvPr>
          <p:cNvSpPr/>
          <p:nvPr/>
        </p:nvSpPr>
        <p:spPr>
          <a:xfrm rot="16200000" flipV="1">
            <a:off x="5711277" y="3396928"/>
            <a:ext cx="440114" cy="33989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A07EBE-6F03-4E42-99F2-CC271009ED61}"/>
              </a:ext>
            </a:extLst>
          </p:cNvPr>
          <p:cNvSpPr txBox="1"/>
          <p:nvPr/>
        </p:nvSpPr>
        <p:spPr>
          <a:xfrm>
            <a:off x="5317347" y="1598120"/>
            <a:ext cx="102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 = 111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50FCC8-42C7-4E6D-A0BF-42D998C39380}"/>
              </a:ext>
            </a:extLst>
          </p:cNvPr>
          <p:cNvSpPr txBox="1"/>
          <p:nvPr/>
        </p:nvSpPr>
        <p:spPr>
          <a:xfrm>
            <a:off x="5582800" y="5593699"/>
            <a:ext cx="113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 = 111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71ED706-AA02-4108-98DD-AD5C562C5125}"/>
              </a:ext>
            </a:extLst>
          </p:cNvPr>
          <p:cNvCxnSpPr>
            <a:cxnSpLocks/>
          </p:cNvCxnSpPr>
          <p:nvPr/>
        </p:nvCxnSpPr>
        <p:spPr>
          <a:xfrm flipV="1">
            <a:off x="5829545" y="5698098"/>
            <a:ext cx="155544" cy="1605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Arrow: Curved Right 59">
            <a:extLst>
              <a:ext uri="{FF2B5EF4-FFF2-40B4-BE49-F238E27FC236}">
                <a16:creationId xmlns:a16="http://schemas.microsoft.com/office/drawing/2014/main" id="{C776F6FF-59AB-4820-96F4-03D179624D14}"/>
              </a:ext>
            </a:extLst>
          </p:cNvPr>
          <p:cNvSpPr/>
          <p:nvPr/>
        </p:nvSpPr>
        <p:spPr>
          <a:xfrm rot="21383288" flipV="1">
            <a:off x="984890" y="3258498"/>
            <a:ext cx="511515" cy="1236386"/>
          </a:xfrm>
          <a:prstGeom prst="curvedRightArrow">
            <a:avLst>
              <a:gd name="adj1" fmla="val 25000"/>
              <a:gd name="adj2" fmla="val 50000"/>
              <a:gd name="adj3" fmla="val 53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1" name="Arrow: Curved Right 60">
            <a:extLst>
              <a:ext uri="{FF2B5EF4-FFF2-40B4-BE49-F238E27FC236}">
                <a16:creationId xmlns:a16="http://schemas.microsoft.com/office/drawing/2014/main" id="{A04B2CA8-D5BA-460C-A701-C818EBAD7849}"/>
              </a:ext>
            </a:extLst>
          </p:cNvPr>
          <p:cNvSpPr/>
          <p:nvPr/>
        </p:nvSpPr>
        <p:spPr>
          <a:xfrm rot="10519125" flipV="1">
            <a:off x="9992098" y="2995973"/>
            <a:ext cx="439671" cy="11731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09C7FD-82C0-4D92-ABC8-B3F3A896757A}"/>
              </a:ext>
            </a:extLst>
          </p:cNvPr>
          <p:cNvSpPr txBox="1"/>
          <p:nvPr/>
        </p:nvSpPr>
        <p:spPr>
          <a:xfrm>
            <a:off x="416590" y="2714015"/>
            <a:ext cx="113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 = 111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56ED9C-2BD1-48C0-B4C9-2B6E2A51B0AE}"/>
              </a:ext>
            </a:extLst>
          </p:cNvPr>
          <p:cNvCxnSpPr>
            <a:cxnSpLocks/>
          </p:cNvCxnSpPr>
          <p:nvPr/>
        </p:nvCxnSpPr>
        <p:spPr>
          <a:xfrm flipV="1">
            <a:off x="682656" y="2823740"/>
            <a:ext cx="155544" cy="1605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E4369F5-9DC7-4D6A-BB55-A18BB659B41F}"/>
              </a:ext>
            </a:extLst>
          </p:cNvPr>
          <p:cNvSpPr txBox="1"/>
          <p:nvPr/>
        </p:nvSpPr>
        <p:spPr>
          <a:xfrm>
            <a:off x="10478908" y="3322538"/>
            <a:ext cx="113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 = 111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83FD993-AD57-4A28-B8B7-1473040EDB8F}"/>
              </a:ext>
            </a:extLst>
          </p:cNvPr>
          <p:cNvSpPr/>
          <p:nvPr/>
        </p:nvSpPr>
        <p:spPr>
          <a:xfrm>
            <a:off x="5725381" y="1564906"/>
            <a:ext cx="153444" cy="43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BC4A6AE-B70C-4147-B765-890608E4CBB0}"/>
              </a:ext>
            </a:extLst>
          </p:cNvPr>
          <p:cNvSpPr/>
          <p:nvPr/>
        </p:nvSpPr>
        <p:spPr>
          <a:xfrm>
            <a:off x="5864784" y="1572454"/>
            <a:ext cx="231216" cy="44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92653F-5A17-4A8F-A186-C623210E9B6F}"/>
              </a:ext>
            </a:extLst>
          </p:cNvPr>
          <p:cNvCxnSpPr/>
          <p:nvPr/>
        </p:nvCxnSpPr>
        <p:spPr>
          <a:xfrm flipH="1">
            <a:off x="6157149" y="1263752"/>
            <a:ext cx="523782" cy="33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7E5B2B1-3A56-41A9-9681-8331FFCEFD02}"/>
              </a:ext>
            </a:extLst>
          </p:cNvPr>
          <p:cNvCxnSpPr>
            <a:cxnSpLocks/>
          </p:cNvCxnSpPr>
          <p:nvPr/>
        </p:nvCxnSpPr>
        <p:spPr>
          <a:xfrm flipV="1">
            <a:off x="4709231" y="1683863"/>
            <a:ext cx="873569" cy="13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3B670F6-AA2D-4EB6-9004-DF2B48D09593}"/>
              </a:ext>
            </a:extLst>
          </p:cNvPr>
          <p:cNvSpPr txBox="1"/>
          <p:nvPr/>
        </p:nvSpPr>
        <p:spPr>
          <a:xfrm>
            <a:off x="6705731" y="1074083"/>
            <a:ext cx="111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Binary Inputs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72AA6-873F-4886-BF2C-33B36FD6FE7A}"/>
              </a:ext>
            </a:extLst>
          </p:cNvPr>
          <p:cNvSpPr txBox="1"/>
          <p:nvPr/>
        </p:nvSpPr>
        <p:spPr>
          <a:xfrm>
            <a:off x="3503284" y="1792514"/>
            <a:ext cx="141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binary value for logic testing </a:t>
            </a:r>
          </a:p>
        </p:txBody>
      </p:sp>
      <p:graphicFrame>
        <p:nvGraphicFramePr>
          <p:cNvPr id="30" name="Table 42">
            <a:extLst>
              <a:ext uri="{FF2B5EF4-FFF2-40B4-BE49-F238E27FC236}">
                <a16:creationId xmlns:a16="http://schemas.microsoft.com/office/drawing/2014/main" id="{ABA57801-A5DA-40D5-8540-801316E01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90936"/>
              </p:ext>
            </p:extLst>
          </p:nvPr>
        </p:nvGraphicFramePr>
        <p:xfrm>
          <a:off x="8828725" y="740607"/>
          <a:ext cx="2555649" cy="1406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739">
                  <a:extLst>
                    <a:ext uri="{9D8B030D-6E8A-4147-A177-3AD203B41FA5}">
                      <a16:colId xmlns:a16="http://schemas.microsoft.com/office/drawing/2014/main" val="3241402531"/>
                    </a:ext>
                  </a:extLst>
                </a:gridCol>
                <a:gridCol w="862998">
                  <a:extLst>
                    <a:ext uri="{9D8B030D-6E8A-4147-A177-3AD203B41FA5}">
                      <a16:colId xmlns:a16="http://schemas.microsoft.com/office/drawing/2014/main" val="992728236"/>
                    </a:ext>
                  </a:extLst>
                </a:gridCol>
                <a:gridCol w="846912">
                  <a:extLst>
                    <a:ext uri="{9D8B030D-6E8A-4147-A177-3AD203B41FA5}">
                      <a16:colId xmlns:a16="http://schemas.microsoft.com/office/drawing/2014/main" val="3781078778"/>
                    </a:ext>
                  </a:extLst>
                </a:gridCol>
              </a:tblGrid>
              <a:tr h="72400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PM2</a:t>
                      </a:r>
                    </a:p>
                    <a:p>
                      <a:pPr algn="ctr"/>
                      <a:r>
                        <a:rPr lang="en-CA" sz="1200" dirty="0"/>
                        <a:t>Load or 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PM1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Binary value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PM0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Binary value input</a:t>
                      </a:r>
                    </a:p>
                    <a:p>
                      <a:pPr algn="ctr"/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2567"/>
                  </a:ext>
                </a:extLst>
              </a:tr>
              <a:tr h="401057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3227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FC5D1D-6847-4689-9A9C-868C4215BC77}"/>
              </a:ext>
            </a:extLst>
          </p:cNvPr>
          <p:cNvCxnSpPr>
            <a:cxnSpLocks/>
          </p:cNvCxnSpPr>
          <p:nvPr/>
        </p:nvCxnSpPr>
        <p:spPr>
          <a:xfrm flipV="1">
            <a:off x="1520100" y="4217546"/>
            <a:ext cx="1337479" cy="12352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144867-3171-4CAC-BD89-9E5B0FC16ED1}"/>
              </a:ext>
            </a:extLst>
          </p:cNvPr>
          <p:cNvCxnSpPr>
            <a:cxnSpLocks/>
          </p:cNvCxnSpPr>
          <p:nvPr/>
        </p:nvCxnSpPr>
        <p:spPr>
          <a:xfrm flipH="1" flipV="1">
            <a:off x="3142416" y="4210163"/>
            <a:ext cx="1209862" cy="13492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 Box 2">
            <a:extLst>
              <a:ext uri="{FF2B5EF4-FFF2-40B4-BE49-F238E27FC236}">
                <a16:creationId xmlns:a16="http://schemas.microsoft.com/office/drawing/2014/main" id="{29575A17-B282-44D3-96E9-176B66210EE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17909" y="5698098"/>
            <a:ext cx="868737" cy="4906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PN0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 ON</a:t>
            </a:r>
          </a:p>
        </p:txBody>
      </p:sp>
      <p:sp>
        <p:nvSpPr>
          <p:cNvPr id="40" name="Text Box 2">
            <a:extLst>
              <a:ext uri="{FF2B5EF4-FFF2-40B4-BE49-F238E27FC236}">
                <a16:creationId xmlns:a16="http://schemas.microsoft.com/office/drawing/2014/main" id="{44693AC7-AD5C-48BE-A3FC-ACE426BA6CC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46453" y="5689194"/>
            <a:ext cx="918239" cy="33887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PN1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D1 O</a:t>
            </a: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6BB66F-999B-4552-A46E-6DB4E0722048}"/>
              </a:ext>
            </a:extLst>
          </p:cNvPr>
          <p:cNvCxnSpPr>
            <a:cxnSpLocks/>
          </p:cNvCxnSpPr>
          <p:nvPr/>
        </p:nvCxnSpPr>
        <p:spPr>
          <a:xfrm flipH="1" flipV="1">
            <a:off x="8763782" y="4051990"/>
            <a:ext cx="1209862" cy="13492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 Box 2">
            <a:extLst>
              <a:ext uri="{FF2B5EF4-FFF2-40B4-BE49-F238E27FC236}">
                <a16:creationId xmlns:a16="http://schemas.microsoft.com/office/drawing/2014/main" id="{354E7B2F-C1AD-4292-84FA-0F9D0DE5409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539275" y="5607325"/>
            <a:ext cx="868737" cy="4906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PN0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 OFF</a:t>
            </a:r>
          </a:p>
        </p:txBody>
      </p:sp>
      <p:sp>
        <p:nvSpPr>
          <p:cNvPr id="44" name="Text Box 2">
            <a:extLst>
              <a:ext uri="{FF2B5EF4-FFF2-40B4-BE49-F238E27FC236}">
                <a16:creationId xmlns:a16="http://schemas.microsoft.com/office/drawing/2014/main" id="{1A22DAA1-32F5-4533-A656-BAFA6CF32F9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268739" y="5651300"/>
            <a:ext cx="918239" cy="33887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PN1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D1 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05A6C1-C9D5-4FCA-815D-50F472948079}"/>
              </a:ext>
            </a:extLst>
          </p:cNvPr>
          <p:cNvCxnSpPr>
            <a:cxnSpLocks/>
          </p:cNvCxnSpPr>
          <p:nvPr/>
        </p:nvCxnSpPr>
        <p:spPr>
          <a:xfrm flipV="1">
            <a:off x="7770117" y="4051990"/>
            <a:ext cx="777842" cy="14007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52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7373-E98F-449B-9F97-07800B20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Entering the code and load with Push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EECC-32FE-4419-8813-1FFEC3A8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will use push buttons to enter the code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In Lab 1 you wired an active low push button </a:t>
            </a:r>
          </a:p>
          <a:p>
            <a:pPr lvl="1"/>
            <a:r>
              <a:rPr lang="en-CA" dirty="0"/>
              <a:t>Button Pressed = 0 </a:t>
            </a:r>
          </a:p>
          <a:p>
            <a:pPr lvl="1"/>
            <a:r>
              <a:rPr lang="en-CA" dirty="0"/>
              <a:t>Button not Pressed 1</a:t>
            </a:r>
          </a:p>
          <a:p>
            <a:pPr lvl="1"/>
            <a:endParaRPr lang="en-CA" dirty="0"/>
          </a:p>
          <a:p>
            <a:r>
              <a:rPr lang="en-CA" dirty="0"/>
              <a:t>In Lab 2 you can use an </a:t>
            </a:r>
            <a:r>
              <a:rPr lang="en-CA" b="1" u="sng" dirty="0"/>
              <a:t>active high</a:t>
            </a:r>
            <a:r>
              <a:rPr lang="en-CA" u="sng" dirty="0"/>
              <a:t> </a:t>
            </a:r>
            <a:r>
              <a:rPr lang="en-CA" dirty="0"/>
              <a:t>push button </a:t>
            </a:r>
          </a:p>
          <a:p>
            <a:pPr lvl="1"/>
            <a:r>
              <a:rPr lang="en-CA" dirty="0"/>
              <a:t>Button Pressed = 1</a:t>
            </a:r>
          </a:p>
          <a:p>
            <a:pPr lvl="1"/>
            <a:r>
              <a:rPr lang="en-CA" dirty="0"/>
              <a:t>Button not Pressed = 0 </a:t>
            </a:r>
          </a:p>
        </p:txBody>
      </p:sp>
      <p:graphicFrame>
        <p:nvGraphicFramePr>
          <p:cNvPr id="5" name="Table 42">
            <a:extLst>
              <a:ext uri="{FF2B5EF4-FFF2-40B4-BE49-F238E27FC236}">
                <a16:creationId xmlns:a16="http://schemas.microsoft.com/office/drawing/2014/main" id="{1CC85074-3F58-4E27-9DAF-E20D304C1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26966"/>
              </p:ext>
            </p:extLst>
          </p:nvPr>
        </p:nvGraphicFramePr>
        <p:xfrm>
          <a:off x="8451919" y="1825625"/>
          <a:ext cx="2786471" cy="920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125">
                  <a:extLst>
                    <a:ext uri="{9D8B030D-6E8A-4147-A177-3AD203B41FA5}">
                      <a16:colId xmlns:a16="http://schemas.microsoft.com/office/drawing/2014/main" val="3241402531"/>
                    </a:ext>
                  </a:extLst>
                </a:gridCol>
                <a:gridCol w="940942">
                  <a:extLst>
                    <a:ext uri="{9D8B030D-6E8A-4147-A177-3AD203B41FA5}">
                      <a16:colId xmlns:a16="http://schemas.microsoft.com/office/drawing/2014/main" val="992728236"/>
                    </a:ext>
                  </a:extLst>
                </a:gridCol>
                <a:gridCol w="923404">
                  <a:extLst>
                    <a:ext uri="{9D8B030D-6E8A-4147-A177-3AD203B41FA5}">
                      <a16:colId xmlns:a16="http://schemas.microsoft.com/office/drawing/2014/main" val="3781078778"/>
                    </a:ext>
                  </a:extLst>
                </a:gridCol>
              </a:tblGrid>
              <a:tr h="428579">
                <a:tc>
                  <a:txBody>
                    <a:bodyPr/>
                    <a:lstStyle/>
                    <a:p>
                      <a:pPr algn="ctr"/>
                      <a:r>
                        <a:rPr lang="en-CA" sz="700" dirty="0"/>
                        <a:t>PM2</a:t>
                      </a:r>
                    </a:p>
                    <a:p>
                      <a:pPr algn="ctr"/>
                      <a:r>
                        <a:rPr lang="en-CA" sz="700" dirty="0"/>
                        <a:t>Load or 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/>
                        <a:t>PM1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dirty="0"/>
                        <a:t>Binary value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/>
                        <a:t>PM0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dirty="0"/>
                        <a:t>Binary value input</a:t>
                      </a:r>
                    </a:p>
                    <a:p>
                      <a:pPr algn="ctr"/>
                      <a:endParaRPr lang="en-CA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2567"/>
                  </a:ext>
                </a:extLst>
              </a:tr>
              <a:tr h="49217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3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57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551</Words>
  <Application>Microsoft Office PowerPoint</Application>
  <PresentationFormat>Widescreen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This Studio covers</vt:lpstr>
      <vt:lpstr>What do you need?</vt:lpstr>
      <vt:lpstr>Why are we doing this?</vt:lpstr>
      <vt:lpstr>PowerPoint Presentation</vt:lpstr>
      <vt:lpstr>Defining the Combinational Digital Lock </vt:lpstr>
      <vt:lpstr>Defining the Combinational Lock </vt:lpstr>
      <vt:lpstr>Using MCU to Implement</vt:lpstr>
      <vt:lpstr>Entering the code and load with Push Buttons</vt:lpstr>
      <vt:lpstr>Active High Push Button with Pull Down Resistor</vt:lpstr>
      <vt:lpstr>Active High Push Button with a Pull Down Resistor</vt:lpstr>
      <vt:lpstr>Exercise 0 (15 mins) : Wire 3 Active High Push Buttons for Inputs</vt:lpstr>
      <vt:lpstr>Code Run Through </vt:lpstr>
      <vt:lpstr>Exercise 2: 20 mins </vt:lpstr>
      <vt:lpstr>Sequential Lock </vt:lpstr>
      <vt:lpstr>Defining the Sequential Lock </vt:lpstr>
      <vt:lpstr>Using the MCU to Implement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 Button Continued</dc:title>
  <dc:creator>Ama Simons</dc:creator>
  <cp:lastModifiedBy>Ama Simons</cp:lastModifiedBy>
  <cp:revision>25</cp:revision>
  <dcterms:created xsi:type="dcterms:W3CDTF">2021-02-04T05:26:59Z</dcterms:created>
  <dcterms:modified xsi:type="dcterms:W3CDTF">2021-02-05T09:07:43Z</dcterms:modified>
</cp:coreProperties>
</file>