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80" r:id="rId5"/>
    <p:sldId id="298" r:id="rId6"/>
    <p:sldId id="340" r:id="rId7"/>
    <p:sldId id="299" r:id="rId8"/>
    <p:sldId id="316" r:id="rId9"/>
    <p:sldId id="342" r:id="rId10"/>
    <p:sldId id="344" r:id="rId11"/>
    <p:sldId id="343" r:id="rId12"/>
    <p:sldId id="3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0BE3C-74FA-4276-929F-95E755FC599A}" v="30" dt="2021-02-01T18:22:17.001"/>
    <p1510:client id="{4544549A-2F68-490D-AF57-45F5D549DA56}" v="6" dt="2021-02-01T20:12:25.618"/>
    <p1510:client id="{460B6B6C-0E03-4903-BAFA-39DB4901DD87}" v="48" dt="2021-02-01T18:25:01.219"/>
    <p1510:client id="{48CA0183-1631-401D-962F-129859CF6830}" v="214" dt="2021-02-01T18:17:23.773"/>
    <p1510:client id="{526FE3EB-9808-486F-8B45-F74FB5732936}" v="219" dt="2021-02-01T17:11:05.621"/>
    <p1510:client id="{7D65CEE2-8D71-481A-AF79-5445CE32753B}" v="71" dt="2021-02-01T18:20:03.498"/>
    <p1510:client id="{80FA894E-9561-449E-99BB-5E5A496FDD67}" v="2" dt="2021-01-28T23:26:48.470"/>
    <p1510:client id="{A56E90FF-C10C-4D20-A13D-F2EF55318F3A}" v="649" dt="2021-02-01T16:59:41.821"/>
    <p1510:client id="{DC826C92-DCA1-4649-B997-7CB435AF300E}" v="230" dt="2021-01-28T22:37:38.201"/>
    <p1510:client id="{E775C97A-39B2-4CC2-803C-6FE7EE53D6A6}" v="367" dt="2021-01-28T23:16:15.569"/>
    <p1510:client id="{E9160CAA-CF5F-4123-A7D4-3ED27833E627}" v="1181" dt="2021-01-28T23:09:08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 Simons" userId="S::simona@mcmaster.ca::d628958b-a507-4061-a17f-c910edfdddf2" providerId="AD" clId="Web-{526FE3EB-9808-486F-8B45-F74FB5732936}"/>
    <pc:docChg chg="addSld modSld">
      <pc:chgData name="Ama Simons" userId="S::simona@mcmaster.ca::d628958b-a507-4061-a17f-c910edfdddf2" providerId="AD" clId="Web-{526FE3EB-9808-486F-8B45-F74FB5732936}" dt="2021-02-01T17:11:05.621" v="115" actId="20577"/>
      <pc:docMkLst>
        <pc:docMk/>
      </pc:docMkLst>
      <pc:sldChg chg="modSp">
        <pc:chgData name="Ama Simons" userId="S::simona@mcmaster.ca::d628958b-a507-4061-a17f-c910edfdddf2" providerId="AD" clId="Web-{526FE3EB-9808-486F-8B45-F74FB5732936}" dt="2021-02-01T17:03:06.244" v="18" actId="20577"/>
        <pc:sldMkLst>
          <pc:docMk/>
          <pc:sldMk cId="1262042827" sldId="280"/>
        </pc:sldMkLst>
        <pc:spChg chg="mod">
          <ac:chgData name="Ama Simons" userId="S::simona@mcmaster.ca::d628958b-a507-4061-a17f-c910edfdddf2" providerId="AD" clId="Web-{526FE3EB-9808-486F-8B45-F74FB5732936}" dt="2021-02-01T17:03:06.244" v="18" actId="20577"/>
          <ac:spMkLst>
            <pc:docMk/>
            <pc:sldMk cId="1262042827" sldId="280"/>
            <ac:spMk id="2" creationId="{328EA5DF-A20B-4F08-8DDC-9FDD7D0F5C39}"/>
          </ac:spMkLst>
        </pc:spChg>
        <pc:spChg chg="mod">
          <ac:chgData name="Ama Simons" userId="S::simona@mcmaster.ca::d628958b-a507-4061-a17f-c910edfdddf2" providerId="AD" clId="Web-{526FE3EB-9808-486F-8B45-F74FB5732936}" dt="2021-02-01T17:02:41.369" v="12" actId="20577"/>
          <ac:spMkLst>
            <pc:docMk/>
            <pc:sldMk cId="1262042827" sldId="280"/>
            <ac:spMk id="9" creationId="{939786EF-06F9-4480-B75F-B67E7F2A5AA8}"/>
          </ac:spMkLst>
        </pc:spChg>
      </pc:sldChg>
      <pc:sldChg chg="addSp delSp modSp new">
        <pc:chgData name="Ama Simons" userId="S::simona@mcmaster.ca::d628958b-a507-4061-a17f-c910edfdddf2" providerId="AD" clId="Web-{526FE3EB-9808-486F-8B45-F74FB5732936}" dt="2021-02-01T17:08:49.667" v="40" actId="1076"/>
        <pc:sldMkLst>
          <pc:docMk/>
          <pc:sldMk cId="58198810" sldId="342"/>
        </pc:sldMkLst>
        <pc:spChg chg="del">
          <ac:chgData name="Ama Simons" userId="S::simona@mcmaster.ca::d628958b-a507-4061-a17f-c910edfdddf2" providerId="AD" clId="Web-{526FE3EB-9808-486F-8B45-F74FB5732936}" dt="2021-02-01T17:06:30.776" v="26"/>
          <ac:spMkLst>
            <pc:docMk/>
            <pc:sldMk cId="58198810" sldId="342"/>
            <ac:spMk id="2" creationId="{6AE3A0FF-B5B5-4C34-8DE7-6070770116FC}"/>
          </ac:spMkLst>
        </pc:spChg>
        <pc:spChg chg="del mod">
          <ac:chgData name="Ama Simons" userId="S::simona@mcmaster.ca::d628958b-a507-4061-a17f-c910edfdddf2" providerId="AD" clId="Web-{526FE3EB-9808-486F-8B45-F74FB5732936}" dt="2021-02-01T17:06:21.120" v="22"/>
          <ac:spMkLst>
            <pc:docMk/>
            <pc:sldMk cId="58198810" sldId="342"/>
            <ac:spMk id="3" creationId="{D837B962-2F96-42BC-9E35-2196591F687C}"/>
          </ac:spMkLst>
        </pc:spChg>
        <pc:spChg chg="add del mod">
          <ac:chgData name="Ama Simons" userId="S::simona@mcmaster.ca::d628958b-a507-4061-a17f-c910edfdddf2" providerId="AD" clId="Web-{526FE3EB-9808-486F-8B45-F74FB5732936}" dt="2021-02-01T17:08:36.276" v="35"/>
          <ac:spMkLst>
            <pc:docMk/>
            <pc:sldMk cId="58198810" sldId="342"/>
            <ac:spMk id="7" creationId="{461CF874-6040-485B-9903-1460F5108343}"/>
          </ac:spMkLst>
        </pc:spChg>
        <pc:picChg chg="add del mod ord">
          <ac:chgData name="Ama Simons" userId="S::simona@mcmaster.ca::d628958b-a507-4061-a17f-c910edfdddf2" providerId="AD" clId="Web-{526FE3EB-9808-486F-8B45-F74FB5732936}" dt="2021-02-01T17:08:34.526" v="34"/>
          <ac:picMkLst>
            <pc:docMk/>
            <pc:sldMk cId="58198810" sldId="342"/>
            <ac:picMk id="5" creationId="{AE676211-523A-460C-9C8F-CE51C6DBF2B5}"/>
          </ac:picMkLst>
        </pc:picChg>
        <pc:picChg chg="add mod ord">
          <ac:chgData name="Ama Simons" userId="S::simona@mcmaster.ca::d628958b-a507-4061-a17f-c910edfdddf2" providerId="AD" clId="Web-{526FE3EB-9808-486F-8B45-F74FB5732936}" dt="2021-02-01T17:08:49.667" v="40" actId="1076"/>
          <ac:picMkLst>
            <pc:docMk/>
            <pc:sldMk cId="58198810" sldId="342"/>
            <ac:picMk id="8" creationId="{D7ACA053-E104-4A75-AA0F-09D3B04F8B59}"/>
          </ac:picMkLst>
        </pc:picChg>
      </pc:sldChg>
      <pc:sldChg chg="modSp new">
        <pc:chgData name="Ama Simons" userId="S::simona@mcmaster.ca::d628958b-a507-4061-a17f-c910edfdddf2" providerId="AD" clId="Web-{526FE3EB-9808-486F-8B45-F74FB5732936}" dt="2021-02-01T17:11:05.621" v="115" actId="20577"/>
        <pc:sldMkLst>
          <pc:docMk/>
          <pc:sldMk cId="419757850" sldId="343"/>
        </pc:sldMkLst>
        <pc:spChg chg="mod">
          <ac:chgData name="Ama Simons" userId="S::simona@mcmaster.ca::d628958b-a507-4061-a17f-c910edfdddf2" providerId="AD" clId="Web-{526FE3EB-9808-486F-8B45-F74FB5732936}" dt="2021-02-01T17:10:03.340" v="54" actId="20577"/>
          <ac:spMkLst>
            <pc:docMk/>
            <pc:sldMk cId="419757850" sldId="343"/>
            <ac:spMk id="2" creationId="{53949D53-67A4-449E-B355-4171D1BDEECA}"/>
          </ac:spMkLst>
        </pc:spChg>
        <pc:spChg chg="mod">
          <ac:chgData name="Ama Simons" userId="S::simona@mcmaster.ca::d628958b-a507-4061-a17f-c910edfdddf2" providerId="AD" clId="Web-{526FE3EB-9808-486F-8B45-F74FB5732936}" dt="2021-02-01T17:11:05.621" v="115" actId="20577"/>
          <ac:spMkLst>
            <pc:docMk/>
            <pc:sldMk cId="419757850" sldId="343"/>
            <ac:spMk id="3" creationId="{1175DA88-7A27-4C3F-8F24-5CE1EBEC01F2}"/>
          </ac:spMkLst>
        </pc:spChg>
      </pc:sldChg>
    </pc:docChg>
  </pc:docChgLst>
  <pc:docChgLst>
    <pc:chgData name="Ama Simons" userId="S::simona@mcmaster.ca::d628958b-a507-4061-a17f-c910edfdddf2" providerId="AD" clId="Web-{A56E90FF-C10C-4D20-A13D-F2EF55318F3A}"/>
    <pc:docChg chg="addSld modSld">
      <pc:chgData name="Ama Simons" userId="S::simona@mcmaster.ca::d628958b-a507-4061-a17f-c910edfdddf2" providerId="AD" clId="Web-{A56E90FF-C10C-4D20-A13D-F2EF55318F3A}" dt="2021-02-01T16:59:41.180" v="308" actId="20577"/>
      <pc:docMkLst>
        <pc:docMk/>
      </pc:docMkLst>
      <pc:sldChg chg="modSp">
        <pc:chgData name="Ama Simons" userId="S::simona@mcmaster.ca::d628958b-a507-4061-a17f-c910edfdddf2" providerId="AD" clId="Web-{A56E90FF-C10C-4D20-A13D-F2EF55318F3A}" dt="2021-02-01T16:53:41.278" v="58" actId="20577"/>
        <pc:sldMkLst>
          <pc:docMk/>
          <pc:sldMk cId="1429658057" sldId="298"/>
        </pc:sldMkLst>
        <pc:spChg chg="mod">
          <ac:chgData name="Ama Simons" userId="S::simona@mcmaster.ca::d628958b-a507-4061-a17f-c910edfdddf2" providerId="AD" clId="Web-{A56E90FF-C10C-4D20-A13D-F2EF55318F3A}" dt="2021-02-01T16:53:41.278" v="58" actId="20577"/>
          <ac:spMkLst>
            <pc:docMk/>
            <pc:sldMk cId="1429658057" sldId="298"/>
            <ac:spMk id="3" creationId="{D909FA0C-20DA-48AC-95EC-400B0A80603A}"/>
          </ac:spMkLst>
        </pc:spChg>
      </pc:sldChg>
      <pc:sldChg chg="modSp">
        <pc:chgData name="Ama Simons" userId="S::simona@mcmaster.ca::d628958b-a507-4061-a17f-c910edfdddf2" providerId="AD" clId="Web-{A56E90FF-C10C-4D20-A13D-F2EF55318F3A}" dt="2021-02-01T16:59:41.180" v="308" actId="20577"/>
        <pc:sldMkLst>
          <pc:docMk/>
          <pc:sldMk cId="2764591122" sldId="299"/>
        </pc:sldMkLst>
        <pc:spChg chg="mod">
          <ac:chgData name="Ama Simons" userId="S::simona@mcmaster.ca::d628958b-a507-4061-a17f-c910edfdddf2" providerId="AD" clId="Web-{A56E90FF-C10C-4D20-A13D-F2EF55318F3A}" dt="2021-02-01T16:59:41.180" v="308" actId="20577"/>
          <ac:spMkLst>
            <pc:docMk/>
            <pc:sldMk cId="2764591122" sldId="299"/>
            <ac:spMk id="3" creationId="{7F3F5BD6-0C4D-4DB1-BBFE-2F4B6A37D1F9}"/>
          </ac:spMkLst>
        </pc:spChg>
      </pc:sldChg>
      <pc:sldChg chg="modSp">
        <pc:chgData name="Ama Simons" userId="S::simona@mcmaster.ca::d628958b-a507-4061-a17f-c910edfdddf2" providerId="AD" clId="Web-{A56E90FF-C10C-4D20-A13D-F2EF55318F3A}" dt="2021-02-01T16:57:44.946" v="218" actId="20577"/>
        <pc:sldMkLst>
          <pc:docMk/>
          <pc:sldMk cId="2618833709" sldId="316"/>
        </pc:sldMkLst>
        <pc:spChg chg="mod">
          <ac:chgData name="Ama Simons" userId="S::simona@mcmaster.ca::d628958b-a507-4061-a17f-c910edfdddf2" providerId="AD" clId="Web-{A56E90FF-C10C-4D20-A13D-F2EF55318F3A}" dt="2021-02-01T16:57:44.946" v="218" actId="20577"/>
          <ac:spMkLst>
            <pc:docMk/>
            <pc:sldMk cId="2618833709" sldId="316"/>
            <ac:spMk id="5" creationId="{752680CB-16BE-4B18-A0AC-FED97B03165A}"/>
          </ac:spMkLst>
        </pc:spChg>
      </pc:sldChg>
      <pc:sldChg chg="modSp new">
        <pc:chgData name="Ama Simons" userId="S::simona@mcmaster.ca::d628958b-a507-4061-a17f-c910edfdddf2" providerId="AD" clId="Web-{A56E90FF-C10C-4D20-A13D-F2EF55318F3A}" dt="2021-02-01T16:59:11.196" v="284" actId="20577"/>
        <pc:sldMkLst>
          <pc:docMk/>
          <pc:sldMk cId="88893425" sldId="341"/>
        </pc:sldMkLst>
        <pc:spChg chg="mod">
          <ac:chgData name="Ama Simons" userId="S::simona@mcmaster.ca::d628958b-a507-4061-a17f-c910edfdddf2" providerId="AD" clId="Web-{A56E90FF-C10C-4D20-A13D-F2EF55318F3A}" dt="2021-02-01T16:58:01.196" v="221" actId="20577"/>
          <ac:spMkLst>
            <pc:docMk/>
            <pc:sldMk cId="88893425" sldId="341"/>
            <ac:spMk id="2" creationId="{2C27E90C-19BC-4F30-A319-F5646E31364C}"/>
          </ac:spMkLst>
        </pc:spChg>
        <pc:spChg chg="mod">
          <ac:chgData name="Ama Simons" userId="S::simona@mcmaster.ca::d628958b-a507-4061-a17f-c910edfdddf2" providerId="AD" clId="Web-{A56E90FF-C10C-4D20-A13D-F2EF55318F3A}" dt="2021-02-01T16:59:11.196" v="284" actId="20577"/>
          <ac:spMkLst>
            <pc:docMk/>
            <pc:sldMk cId="88893425" sldId="341"/>
            <ac:spMk id="3" creationId="{58856827-AE22-4FEF-9866-56CA736468D1}"/>
          </ac:spMkLst>
        </pc:spChg>
      </pc:sldChg>
    </pc:docChg>
  </pc:docChgLst>
  <pc:docChgLst>
    <pc:chgData name="Ama Simons" userId="S::simona@mcmaster.ca::d628958b-a507-4061-a17f-c910edfdddf2" providerId="AD" clId="Web-{48CA0183-1631-401D-962F-129859CF6830}"/>
    <pc:docChg chg="modSld">
      <pc:chgData name="Ama Simons" userId="S::simona@mcmaster.ca::d628958b-a507-4061-a17f-c910edfdddf2" providerId="AD" clId="Web-{48CA0183-1631-401D-962F-129859CF6830}" dt="2021-02-01T18:17:23.773" v="102" actId="20577"/>
      <pc:docMkLst>
        <pc:docMk/>
      </pc:docMkLst>
      <pc:sldChg chg="modSp">
        <pc:chgData name="Ama Simons" userId="S::simona@mcmaster.ca::d628958b-a507-4061-a17f-c910edfdddf2" providerId="AD" clId="Web-{48CA0183-1631-401D-962F-129859CF6830}" dt="2021-02-01T18:15:50.570" v="0" actId="1076"/>
        <pc:sldMkLst>
          <pc:docMk/>
          <pc:sldMk cId="58198810" sldId="342"/>
        </pc:sldMkLst>
        <pc:picChg chg="mod">
          <ac:chgData name="Ama Simons" userId="S::simona@mcmaster.ca::d628958b-a507-4061-a17f-c910edfdddf2" providerId="AD" clId="Web-{48CA0183-1631-401D-962F-129859CF6830}" dt="2021-02-01T18:15:50.570" v="0" actId="1076"/>
          <ac:picMkLst>
            <pc:docMk/>
            <pc:sldMk cId="58198810" sldId="342"/>
            <ac:picMk id="8" creationId="{D7ACA053-E104-4A75-AA0F-09D3B04F8B59}"/>
          </ac:picMkLst>
        </pc:picChg>
      </pc:sldChg>
      <pc:sldChg chg="modSp">
        <pc:chgData name="Ama Simons" userId="S::simona@mcmaster.ca::d628958b-a507-4061-a17f-c910edfdddf2" providerId="AD" clId="Web-{48CA0183-1631-401D-962F-129859CF6830}" dt="2021-02-01T18:17:23.773" v="102" actId="20577"/>
        <pc:sldMkLst>
          <pc:docMk/>
          <pc:sldMk cId="419757850" sldId="343"/>
        </pc:sldMkLst>
        <pc:spChg chg="mod">
          <ac:chgData name="Ama Simons" userId="S::simona@mcmaster.ca::d628958b-a507-4061-a17f-c910edfdddf2" providerId="AD" clId="Web-{48CA0183-1631-401D-962F-129859CF6830}" dt="2021-02-01T18:16:00.273" v="8" actId="20577"/>
          <ac:spMkLst>
            <pc:docMk/>
            <pc:sldMk cId="419757850" sldId="343"/>
            <ac:spMk id="2" creationId="{53949D53-67A4-449E-B355-4171D1BDEECA}"/>
          </ac:spMkLst>
        </pc:spChg>
        <pc:spChg chg="mod">
          <ac:chgData name="Ama Simons" userId="S::simona@mcmaster.ca::d628958b-a507-4061-a17f-c910edfdddf2" providerId="AD" clId="Web-{48CA0183-1631-401D-962F-129859CF6830}" dt="2021-02-01T18:17:23.773" v="102" actId="20577"/>
          <ac:spMkLst>
            <pc:docMk/>
            <pc:sldMk cId="419757850" sldId="343"/>
            <ac:spMk id="3" creationId="{1175DA88-7A27-4C3F-8F24-5CE1EBEC01F2}"/>
          </ac:spMkLst>
        </pc:spChg>
      </pc:sldChg>
    </pc:docChg>
  </pc:docChgLst>
  <pc:docChgLst>
    <pc:chgData name="Ama Simons" userId="S::simona@mcmaster.ca::d628958b-a507-4061-a17f-c910edfdddf2" providerId="AD" clId="Web-{E775C97A-39B2-4CC2-803C-6FE7EE53D6A6}"/>
    <pc:docChg chg="addSld delSld modSld">
      <pc:chgData name="Ama Simons" userId="S::simona@mcmaster.ca::d628958b-a507-4061-a17f-c910edfdddf2" providerId="AD" clId="Web-{E775C97A-39B2-4CC2-803C-6FE7EE53D6A6}" dt="2021-01-28T23:16:15.569" v="214" actId="1076"/>
      <pc:docMkLst>
        <pc:docMk/>
      </pc:docMkLst>
      <pc:sldChg chg="modSp">
        <pc:chgData name="Ama Simons" userId="S::simona@mcmaster.ca::d628958b-a507-4061-a17f-c910edfdddf2" providerId="AD" clId="Web-{E775C97A-39B2-4CC2-803C-6FE7EE53D6A6}" dt="2021-01-28T23:16:15.569" v="214" actId="1076"/>
        <pc:sldMkLst>
          <pc:docMk/>
          <pc:sldMk cId="1262042827" sldId="280"/>
        </pc:sldMkLst>
        <pc:spChg chg="mod">
          <ac:chgData name="Ama Simons" userId="S::simona@mcmaster.ca::d628958b-a507-4061-a17f-c910edfdddf2" providerId="AD" clId="Web-{E775C97A-39B2-4CC2-803C-6FE7EE53D6A6}" dt="2021-01-28T23:16:15.569" v="214" actId="1076"/>
          <ac:spMkLst>
            <pc:docMk/>
            <pc:sldMk cId="1262042827" sldId="280"/>
            <ac:spMk id="2" creationId="{328EA5DF-A20B-4F08-8DDC-9FDD7D0F5C39}"/>
          </ac:spMkLst>
        </pc:spChg>
      </pc:sldChg>
      <pc:sldChg chg="modSp">
        <pc:chgData name="Ama Simons" userId="S::simona@mcmaster.ca::d628958b-a507-4061-a17f-c910edfdddf2" providerId="AD" clId="Web-{E775C97A-39B2-4CC2-803C-6FE7EE53D6A6}" dt="2021-01-28T22:49:37.614" v="73" actId="20577"/>
        <pc:sldMkLst>
          <pc:docMk/>
          <pc:sldMk cId="1429658057" sldId="298"/>
        </pc:sldMkLst>
        <pc:spChg chg="mod">
          <ac:chgData name="Ama Simons" userId="S::simona@mcmaster.ca::d628958b-a507-4061-a17f-c910edfdddf2" providerId="AD" clId="Web-{E775C97A-39B2-4CC2-803C-6FE7EE53D6A6}" dt="2021-01-28T22:49:37.614" v="73" actId="20577"/>
          <ac:spMkLst>
            <pc:docMk/>
            <pc:sldMk cId="1429658057" sldId="298"/>
            <ac:spMk id="3" creationId="{D909FA0C-20DA-48AC-95EC-400B0A80603A}"/>
          </ac:spMkLst>
        </pc:spChg>
      </pc:sldChg>
      <pc:sldChg chg="addSp delSp modSp del">
        <pc:chgData name="Ama Simons" userId="S::simona@mcmaster.ca::d628958b-a507-4061-a17f-c910edfdddf2" providerId="AD" clId="Web-{E775C97A-39B2-4CC2-803C-6FE7EE53D6A6}" dt="2021-01-28T23:07:56.970" v="184"/>
        <pc:sldMkLst>
          <pc:docMk/>
          <pc:sldMk cId="3762120950" sldId="301"/>
        </pc:sldMkLst>
        <pc:spChg chg="mod">
          <ac:chgData name="Ama Simons" userId="S::simona@mcmaster.ca::d628958b-a507-4061-a17f-c910edfdddf2" providerId="AD" clId="Web-{E775C97A-39B2-4CC2-803C-6FE7EE53D6A6}" dt="2021-01-28T23:07:17.532" v="182" actId="20577"/>
          <ac:spMkLst>
            <pc:docMk/>
            <pc:sldMk cId="3762120950" sldId="301"/>
            <ac:spMk id="2" creationId="{4C0B65A5-71B8-4F1D-9FA7-408CAFC189DF}"/>
          </ac:spMkLst>
        </pc:spChg>
        <pc:spChg chg="mod">
          <ac:chgData name="Ama Simons" userId="S::simona@mcmaster.ca::d628958b-a507-4061-a17f-c910edfdddf2" providerId="AD" clId="Web-{E775C97A-39B2-4CC2-803C-6FE7EE53D6A6}" dt="2021-01-28T23:07:16.063" v="181" actId="20577"/>
          <ac:spMkLst>
            <pc:docMk/>
            <pc:sldMk cId="3762120950" sldId="301"/>
            <ac:spMk id="3" creationId="{50964BBA-9D7A-46E1-B7FB-FFAA0B089861}"/>
          </ac:spMkLst>
        </pc:spChg>
        <pc:spChg chg="add mod">
          <ac:chgData name="Ama Simons" userId="S::simona@mcmaster.ca::d628958b-a507-4061-a17f-c910edfdddf2" providerId="AD" clId="Web-{E775C97A-39B2-4CC2-803C-6FE7EE53D6A6}" dt="2021-01-28T23:07:09.969" v="179"/>
          <ac:spMkLst>
            <pc:docMk/>
            <pc:sldMk cId="3762120950" sldId="301"/>
            <ac:spMk id="6" creationId="{C8D43EB5-F316-4418-9D18-E4EACA4BB6E9}"/>
          </ac:spMkLst>
        </pc:spChg>
        <pc:spChg chg="del mod">
          <ac:chgData name="Ama Simons" userId="S::simona@mcmaster.ca::d628958b-a507-4061-a17f-c910edfdddf2" providerId="AD" clId="Web-{E775C97A-39B2-4CC2-803C-6FE7EE53D6A6}" dt="2021-01-28T23:07:49.017" v="183"/>
          <ac:spMkLst>
            <pc:docMk/>
            <pc:sldMk cId="3762120950" sldId="301"/>
            <ac:spMk id="9" creationId="{8ECCC02D-D526-4405-9BF5-831085B65EB1}"/>
          </ac:spMkLst>
        </pc:spChg>
        <pc:graphicFrameChg chg="del mod">
          <ac:chgData name="Ama Simons" userId="S::simona@mcmaster.ca::d628958b-a507-4061-a17f-c910edfdddf2" providerId="AD" clId="Web-{E775C97A-39B2-4CC2-803C-6FE7EE53D6A6}" dt="2021-01-28T23:07:08.782" v="178"/>
          <ac:graphicFrameMkLst>
            <pc:docMk/>
            <pc:sldMk cId="3762120950" sldId="301"/>
            <ac:graphicFrameMk id="8" creationId="{644BBE80-CF68-4D0A-AF9D-714228DEC80E}"/>
          </ac:graphicFrameMkLst>
        </pc:graphicFrameChg>
        <pc:picChg chg="del">
          <ac:chgData name="Ama Simons" userId="S::simona@mcmaster.ca::d628958b-a507-4061-a17f-c910edfdddf2" providerId="AD" clId="Web-{E775C97A-39B2-4CC2-803C-6FE7EE53D6A6}" dt="2021-01-28T23:07:09.969" v="179"/>
          <ac:picMkLst>
            <pc:docMk/>
            <pc:sldMk cId="3762120950" sldId="301"/>
            <ac:picMk id="5" creationId="{334DA813-EB6C-4FE8-A6DF-5E7CEE4F0BEF}"/>
          </ac:picMkLst>
        </pc:picChg>
      </pc:sldChg>
      <pc:sldChg chg="modSp">
        <pc:chgData name="Ama Simons" userId="S::simona@mcmaster.ca::d628958b-a507-4061-a17f-c910edfdddf2" providerId="AD" clId="Web-{E775C97A-39B2-4CC2-803C-6FE7EE53D6A6}" dt="2021-01-28T23:14:25.396" v="192" actId="20577"/>
        <pc:sldMkLst>
          <pc:docMk/>
          <pc:sldMk cId="2618833709" sldId="316"/>
        </pc:sldMkLst>
        <pc:spChg chg="mod">
          <ac:chgData name="Ama Simons" userId="S::simona@mcmaster.ca::d628958b-a507-4061-a17f-c910edfdddf2" providerId="AD" clId="Web-{E775C97A-39B2-4CC2-803C-6FE7EE53D6A6}" dt="2021-01-28T23:14:25.396" v="192" actId="20577"/>
          <ac:spMkLst>
            <pc:docMk/>
            <pc:sldMk cId="2618833709" sldId="316"/>
            <ac:spMk id="5" creationId="{752680CB-16BE-4B18-A0AC-FED97B03165A}"/>
          </ac:spMkLst>
        </pc:spChg>
      </pc:sldChg>
      <pc:sldChg chg="del">
        <pc:chgData name="Ama Simons" userId="S::simona@mcmaster.ca::d628958b-a507-4061-a17f-c910edfdddf2" providerId="AD" clId="Web-{E775C97A-39B2-4CC2-803C-6FE7EE53D6A6}" dt="2021-01-28T23:15:32.772" v="213"/>
        <pc:sldMkLst>
          <pc:docMk/>
          <pc:sldMk cId="3914786326" sldId="319"/>
        </pc:sldMkLst>
      </pc:sldChg>
      <pc:sldChg chg="del">
        <pc:chgData name="Ama Simons" userId="S::simona@mcmaster.ca::d628958b-a507-4061-a17f-c910edfdddf2" providerId="AD" clId="Web-{E775C97A-39B2-4CC2-803C-6FE7EE53D6A6}" dt="2021-01-28T23:14:35.912" v="195"/>
        <pc:sldMkLst>
          <pc:docMk/>
          <pc:sldMk cId="96827673" sldId="321"/>
        </pc:sldMkLst>
      </pc:sldChg>
      <pc:sldChg chg="del">
        <pc:chgData name="Ama Simons" userId="S::simona@mcmaster.ca::d628958b-a507-4061-a17f-c910edfdddf2" providerId="AD" clId="Web-{E775C97A-39B2-4CC2-803C-6FE7EE53D6A6}" dt="2021-01-28T23:14:38.240" v="196"/>
        <pc:sldMkLst>
          <pc:docMk/>
          <pc:sldMk cId="2869545796" sldId="322"/>
        </pc:sldMkLst>
      </pc:sldChg>
      <pc:sldChg chg="del">
        <pc:chgData name="Ama Simons" userId="S::simona@mcmaster.ca::d628958b-a507-4061-a17f-c910edfdddf2" providerId="AD" clId="Web-{E775C97A-39B2-4CC2-803C-6FE7EE53D6A6}" dt="2021-01-28T23:14:40.240" v="197"/>
        <pc:sldMkLst>
          <pc:docMk/>
          <pc:sldMk cId="3012359940" sldId="323"/>
        </pc:sldMkLst>
      </pc:sldChg>
      <pc:sldChg chg="del">
        <pc:chgData name="Ama Simons" userId="S::simona@mcmaster.ca::d628958b-a507-4061-a17f-c910edfdddf2" providerId="AD" clId="Web-{E775C97A-39B2-4CC2-803C-6FE7EE53D6A6}" dt="2021-01-28T23:14:41.771" v="198"/>
        <pc:sldMkLst>
          <pc:docMk/>
          <pc:sldMk cId="2207992052" sldId="325"/>
        </pc:sldMkLst>
      </pc:sldChg>
      <pc:sldChg chg="del">
        <pc:chgData name="Ama Simons" userId="S::simona@mcmaster.ca::d628958b-a507-4061-a17f-c910edfdddf2" providerId="AD" clId="Web-{E775C97A-39B2-4CC2-803C-6FE7EE53D6A6}" dt="2021-01-28T23:14:42.209" v="199"/>
        <pc:sldMkLst>
          <pc:docMk/>
          <pc:sldMk cId="1556285688" sldId="326"/>
        </pc:sldMkLst>
      </pc:sldChg>
      <pc:sldChg chg="del">
        <pc:chgData name="Ama Simons" userId="S::simona@mcmaster.ca::d628958b-a507-4061-a17f-c910edfdddf2" providerId="AD" clId="Web-{E775C97A-39B2-4CC2-803C-6FE7EE53D6A6}" dt="2021-01-28T23:14:54.178" v="204"/>
        <pc:sldMkLst>
          <pc:docMk/>
          <pc:sldMk cId="2826687230" sldId="327"/>
        </pc:sldMkLst>
      </pc:sldChg>
      <pc:sldChg chg="del">
        <pc:chgData name="Ama Simons" userId="S::simona@mcmaster.ca::d628958b-a507-4061-a17f-c910edfdddf2" providerId="AD" clId="Web-{E775C97A-39B2-4CC2-803C-6FE7EE53D6A6}" dt="2021-01-28T23:14:54.646" v="205"/>
        <pc:sldMkLst>
          <pc:docMk/>
          <pc:sldMk cId="717456004" sldId="328"/>
        </pc:sldMkLst>
      </pc:sldChg>
      <pc:sldChg chg="del">
        <pc:chgData name="Ama Simons" userId="S::simona@mcmaster.ca::d628958b-a507-4061-a17f-c910edfdddf2" providerId="AD" clId="Web-{E775C97A-39B2-4CC2-803C-6FE7EE53D6A6}" dt="2021-01-28T23:14:58.771" v="206"/>
        <pc:sldMkLst>
          <pc:docMk/>
          <pc:sldMk cId="2784241644" sldId="329"/>
        </pc:sldMkLst>
      </pc:sldChg>
      <pc:sldChg chg="del">
        <pc:chgData name="Ama Simons" userId="S::simona@mcmaster.ca::d628958b-a507-4061-a17f-c910edfdddf2" providerId="AD" clId="Web-{E775C97A-39B2-4CC2-803C-6FE7EE53D6A6}" dt="2021-01-28T23:15:07.631" v="208"/>
        <pc:sldMkLst>
          <pc:docMk/>
          <pc:sldMk cId="2261771188" sldId="330"/>
        </pc:sldMkLst>
      </pc:sldChg>
      <pc:sldChg chg="del">
        <pc:chgData name="Ama Simons" userId="S::simona@mcmaster.ca::d628958b-a507-4061-a17f-c910edfdddf2" providerId="AD" clId="Web-{E775C97A-39B2-4CC2-803C-6FE7EE53D6A6}" dt="2021-01-28T23:14:59.693" v="207"/>
        <pc:sldMkLst>
          <pc:docMk/>
          <pc:sldMk cId="3406976439" sldId="331"/>
        </pc:sldMkLst>
      </pc:sldChg>
      <pc:sldChg chg="del">
        <pc:chgData name="Ama Simons" userId="S::simona@mcmaster.ca::d628958b-a507-4061-a17f-c910edfdddf2" providerId="AD" clId="Web-{E775C97A-39B2-4CC2-803C-6FE7EE53D6A6}" dt="2021-01-28T23:15:23.490" v="209"/>
        <pc:sldMkLst>
          <pc:docMk/>
          <pc:sldMk cId="497092320" sldId="332"/>
        </pc:sldMkLst>
      </pc:sldChg>
      <pc:sldChg chg="del">
        <pc:chgData name="Ama Simons" userId="S::simona@mcmaster.ca::d628958b-a507-4061-a17f-c910edfdddf2" providerId="AD" clId="Web-{E775C97A-39B2-4CC2-803C-6FE7EE53D6A6}" dt="2021-01-28T23:15:25.303" v="210"/>
        <pc:sldMkLst>
          <pc:docMk/>
          <pc:sldMk cId="2703745275" sldId="333"/>
        </pc:sldMkLst>
      </pc:sldChg>
      <pc:sldChg chg="del">
        <pc:chgData name="Ama Simons" userId="S::simona@mcmaster.ca::d628958b-a507-4061-a17f-c910edfdddf2" providerId="AD" clId="Web-{E775C97A-39B2-4CC2-803C-6FE7EE53D6A6}" dt="2021-01-28T23:15:29.865" v="211"/>
        <pc:sldMkLst>
          <pc:docMk/>
          <pc:sldMk cId="164695951" sldId="334"/>
        </pc:sldMkLst>
      </pc:sldChg>
      <pc:sldChg chg="del">
        <pc:chgData name="Ama Simons" userId="S::simona@mcmaster.ca::d628958b-a507-4061-a17f-c910edfdddf2" providerId="AD" clId="Web-{E775C97A-39B2-4CC2-803C-6FE7EE53D6A6}" dt="2021-01-28T23:14:48.349" v="201"/>
        <pc:sldMkLst>
          <pc:docMk/>
          <pc:sldMk cId="1759907623" sldId="335"/>
        </pc:sldMkLst>
      </pc:sldChg>
      <pc:sldChg chg="del">
        <pc:chgData name="Ama Simons" userId="S::simona@mcmaster.ca::d628958b-a507-4061-a17f-c910edfdddf2" providerId="AD" clId="Web-{E775C97A-39B2-4CC2-803C-6FE7EE53D6A6}" dt="2021-01-28T23:14:48.834" v="202"/>
        <pc:sldMkLst>
          <pc:docMk/>
          <pc:sldMk cId="1165599074" sldId="336"/>
        </pc:sldMkLst>
      </pc:sldChg>
      <pc:sldChg chg="del">
        <pc:chgData name="Ama Simons" userId="S::simona@mcmaster.ca::d628958b-a507-4061-a17f-c910edfdddf2" providerId="AD" clId="Web-{E775C97A-39B2-4CC2-803C-6FE7EE53D6A6}" dt="2021-01-28T23:14:49.537" v="203"/>
        <pc:sldMkLst>
          <pc:docMk/>
          <pc:sldMk cId="2531099266" sldId="337"/>
        </pc:sldMkLst>
      </pc:sldChg>
      <pc:sldChg chg="del">
        <pc:chgData name="Ama Simons" userId="S::simona@mcmaster.ca::d628958b-a507-4061-a17f-c910edfdddf2" providerId="AD" clId="Web-{E775C97A-39B2-4CC2-803C-6FE7EE53D6A6}" dt="2021-01-28T23:15:31.022" v="212"/>
        <pc:sldMkLst>
          <pc:docMk/>
          <pc:sldMk cId="1576319498" sldId="338"/>
        </pc:sldMkLst>
      </pc:sldChg>
      <pc:sldChg chg="del">
        <pc:chgData name="Ama Simons" userId="S::simona@mcmaster.ca::d628958b-a507-4061-a17f-c910edfdddf2" providerId="AD" clId="Web-{E775C97A-39B2-4CC2-803C-6FE7EE53D6A6}" dt="2021-01-28T23:14:44.037" v="200"/>
        <pc:sldMkLst>
          <pc:docMk/>
          <pc:sldMk cId="342227977" sldId="339"/>
        </pc:sldMkLst>
      </pc:sldChg>
      <pc:sldChg chg="addSp delSp modSp new">
        <pc:chgData name="Ama Simons" userId="S::simona@mcmaster.ca::d628958b-a507-4061-a17f-c910edfdddf2" providerId="AD" clId="Web-{E775C97A-39B2-4CC2-803C-6FE7EE53D6A6}" dt="2021-01-28T23:05:40.062" v="176" actId="1076"/>
        <pc:sldMkLst>
          <pc:docMk/>
          <pc:sldMk cId="3360995481" sldId="340"/>
        </pc:sldMkLst>
        <pc:spChg chg="mod">
          <ac:chgData name="Ama Simons" userId="S::simona@mcmaster.ca::d628958b-a507-4061-a17f-c910edfdddf2" providerId="AD" clId="Web-{E775C97A-39B2-4CC2-803C-6FE7EE53D6A6}" dt="2021-01-28T22:48:53.004" v="67" actId="20577"/>
          <ac:spMkLst>
            <pc:docMk/>
            <pc:sldMk cId="3360995481" sldId="340"/>
            <ac:spMk id="2" creationId="{B173A2AC-AB35-4A92-AE00-E557A83C41D4}"/>
          </ac:spMkLst>
        </pc:spChg>
        <pc:spChg chg="mod">
          <ac:chgData name="Ama Simons" userId="S::simona@mcmaster.ca::d628958b-a507-4061-a17f-c910edfdddf2" providerId="AD" clId="Web-{E775C97A-39B2-4CC2-803C-6FE7EE53D6A6}" dt="2021-01-28T22:57:39.791" v="75" actId="20577"/>
          <ac:spMkLst>
            <pc:docMk/>
            <pc:sldMk cId="3360995481" sldId="340"/>
            <ac:spMk id="3" creationId="{F0417CFB-51DA-45B3-BC7E-92B290DFF85F}"/>
          </ac:spMkLst>
        </pc:spChg>
        <pc:spChg chg="add mod">
          <ac:chgData name="Ama Simons" userId="S::simona@mcmaster.ca::d628958b-a507-4061-a17f-c910edfdddf2" providerId="AD" clId="Web-{E775C97A-39B2-4CC2-803C-6FE7EE53D6A6}" dt="2021-01-28T23:05:29.890" v="170" actId="20577"/>
          <ac:spMkLst>
            <pc:docMk/>
            <pc:sldMk cId="3360995481" sldId="340"/>
            <ac:spMk id="6" creationId="{53FE056A-D5ED-49CE-9E76-FF01EF3FE5ED}"/>
          </ac:spMkLst>
        </pc:spChg>
        <pc:spChg chg="add mod">
          <ac:chgData name="Ama Simons" userId="S::simona@mcmaster.ca::d628958b-a507-4061-a17f-c910edfdddf2" providerId="AD" clId="Web-{E775C97A-39B2-4CC2-803C-6FE7EE53D6A6}" dt="2021-01-28T23:05:13.187" v="156" actId="1076"/>
          <ac:spMkLst>
            <pc:docMk/>
            <pc:sldMk cId="3360995481" sldId="340"/>
            <ac:spMk id="7" creationId="{E1110C82-679B-4442-9065-A0473EE0ECB3}"/>
          </ac:spMkLst>
        </pc:spChg>
        <pc:spChg chg="add mod">
          <ac:chgData name="Ama Simons" userId="S::simona@mcmaster.ca::d628958b-a507-4061-a17f-c910edfdddf2" providerId="AD" clId="Web-{E775C97A-39B2-4CC2-803C-6FE7EE53D6A6}" dt="2021-01-28T23:05:40.062" v="176" actId="1076"/>
          <ac:spMkLst>
            <pc:docMk/>
            <pc:sldMk cId="3360995481" sldId="340"/>
            <ac:spMk id="10" creationId="{1A898E02-F1A1-47B9-BE00-79E946D6DAF7}"/>
          </ac:spMkLst>
        </pc:spChg>
        <pc:picChg chg="add mod">
          <ac:chgData name="Ama Simons" userId="S::simona@mcmaster.ca::d628958b-a507-4061-a17f-c910edfdddf2" providerId="AD" clId="Web-{E775C97A-39B2-4CC2-803C-6FE7EE53D6A6}" dt="2021-01-28T23:05:08.780" v="155" actId="1076"/>
          <ac:picMkLst>
            <pc:docMk/>
            <pc:sldMk cId="3360995481" sldId="340"/>
            <ac:picMk id="5" creationId="{4EDB9F22-8B04-408C-B75A-BA8EB1FA7E8E}"/>
          </ac:picMkLst>
        </pc:picChg>
        <pc:picChg chg="add del mod">
          <ac:chgData name="Ama Simons" userId="S::simona@mcmaster.ca::d628958b-a507-4061-a17f-c910edfdddf2" providerId="AD" clId="Web-{E775C97A-39B2-4CC2-803C-6FE7EE53D6A6}" dt="2021-01-28T23:00:08.511" v="118"/>
          <ac:picMkLst>
            <pc:docMk/>
            <pc:sldMk cId="3360995481" sldId="340"/>
            <ac:picMk id="8" creationId="{FB62E029-170C-4B80-8A7A-8FC585879CF8}"/>
          </ac:picMkLst>
        </pc:picChg>
        <pc:picChg chg="add del mod">
          <ac:chgData name="Ama Simons" userId="S::simona@mcmaster.ca::d628958b-a507-4061-a17f-c910edfdddf2" providerId="AD" clId="Web-{E775C97A-39B2-4CC2-803C-6FE7EE53D6A6}" dt="2021-01-28T23:00:06.183" v="117"/>
          <ac:picMkLst>
            <pc:docMk/>
            <pc:sldMk cId="3360995481" sldId="340"/>
            <ac:picMk id="9" creationId="{8AD070BC-98E1-4B80-8050-362B4D1073D8}"/>
          </ac:picMkLst>
        </pc:picChg>
      </pc:sldChg>
      <pc:sldChg chg="del">
        <pc:chgData name="Ama Simons" userId="S::simona@mcmaster.ca::d628958b-a507-4061-a17f-c910edfdddf2" providerId="AD" clId="Web-{E775C97A-39B2-4CC2-803C-6FE7EE53D6A6}" dt="2021-01-28T23:14:27.740" v="193"/>
        <pc:sldMkLst>
          <pc:docMk/>
          <pc:sldMk cId="556946319" sldId="341"/>
        </pc:sldMkLst>
      </pc:sldChg>
      <pc:sldChg chg="del">
        <pc:chgData name="Ama Simons" userId="S::simona@mcmaster.ca::d628958b-a507-4061-a17f-c910edfdddf2" providerId="AD" clId="Web-{E775C97A-39B2-4CC2-803C-6FE7EE53D6A6}" dt="2021-01-28T23:14:34.412" v="194"/>
        <pc:sldMkLst>
          <pc:docMk/>
          <pc:sldMk cId="1433056454" sldId="342"/>
        </pc:sldMkLst>
      </pc:sldChg>
    </pc:docChg>
  </pc:docChgLst>
  <pc:docChgLst>
    <pc:chgData name="Ama Simons" userId="S::simona@mcmaster.ca::d628958b-a507-4061-a17f-c910edfdddf2" providerId="AD" clId="Web-{DC826C92-DCA1-4649-B997-7CB435AF300E}"/>
    <pc:docChg chg="modSld">
      <pc:chgData name="Ama Simons" userId="S::simona@mcmaster.ca::d628958b-a507-4061-a17f-c910edfdddf2" providerId="AD" clId="Web-{DC826C92-DCA1-4649-B997-7CB435AF300E}" dt="2021-01-28T22:37:38.201" v="111" actId="20577"/>
      <pc:docMkLst>
        <pc:docMk/>
      </pc:docMkLst>
      <pc:sldChg chg="modSp">
        <pc:chgData name="Ama Simons" userId="S::simona@mcmaster.ca::d628958b-a507-4061-a17f-c910edfdddf2" providerId="AD" clId="Web-{DC826C92-DCA1-4649-B997-7CB435AF300E}" dt="2021-01-28T22:35:31.005" v="22" actId="20577"/>
        <pc:sldMkLst>
          <pc:docMk/>
          <pc:sldMk cId="1262042827" sldId="280"/>
        </pc:sldMkLst>
        <pc:spChg chg="mod">
          <ac:chgData name="Ama Simons" userId="S::simona@mcmaster.ca::d628958b-a507-4061-a17f-c910edfdddf2" providerId="AD" clId="Web-{DC826C92-DCA1-4649-B997-7CB435AF300E}" dt="2021-01-28T22:35:31.005" v="22" actId="20577"/>
          <ac:spMkLst>
            <pc:docMk/>
            <pc:sldMk cId="1262042827" sldId="280"/>
            <ac:spMk id="9" creationId="{939786EF-06F9-4480-B75F-B67E7F2A5AA8}"/>
          </ac:spMkLst>
        </pc:spChg>
      </pc:sldChg>
      <pc:sldChg chg="modSp">
        <pc:chgData name="Ama Simons" userId="S::simona@mcmaster.ca::d628958b-a507-4061-a17f-c910edfdddf2" providerId="AD" clId="Web-{DC826C92-DCA1-4649-B997-7CB435AF300E}" dt="2021-01-28T22:37:38.201" v="111" actId="20577"/>
        <pc:sldMkLst>
          <pc:docMk/>
          <pc:sldMk cId="1429658057" sldId="298"/>
        </pc:sldMkLst>
        <pc:spChg chg="mod">
          <ac:chgData name="Ama Simons" userId="S::simona@mcmaster.ca::d628958b-a507-4061-a17f-c910edfdddf2" providerId="AD" clId="Web-{DC826C92-DCA1-4649-B997-7CB435AF300E}" dt="2021-01-28T22:37:38.201" v="111" actId="20577"/>
          <ac:spMkLst>
            <pc:docMk/>
            <pc:sldMk cId="1429658057" sldId="298"/>
            <ac:spMk id="3" creationId="{D909FA0C-20DA-48AC-95EC-400B0A80603A}"/>
          </ac:spMkLst>
        </pc:spChg>
      </pc:sldChg>
    </pc:docChg>
  </pc:docChgLst>
  <pc:docChgLst>
    <pc:chgData name="Ama Simons" userId="S::simona@mcmaster.ca::d628958b-a507-4061-a17f-c910edfdddf2" providerId="AD" clId="Web-{80FA894E-9561-449E-99BB-5E5A496FDD67}"/>
    <pc:docChg chg="modSld">
      <pc:chgData name="Ama Simons" userId="S::simona@mcmaster.ca::d628958b-a507-4061-a17f-c910edfdddf2" providerId="AD" clId="Web-{80FA894E-9561-449E-99BB-5E5A496FDD67}" dt="2021-01-28T23:26:48.470" v="0" actId="20577"/>
      <pc:docMkLst>
        <pc:docMk/>
      </pc:docMkLst>
      <pc:sldChg chg="modSp">
        <pc:chgData name="Ama Simons" userId="S::simona@mcmaster.ca::d628958b-a507-4061-a17f-c910edfdddf2" providerId="AD" clId="Web-{80FA894E-9561-449E-99BB-5E5A496FDD67}" dt="2021-01-28T23:26:48.470" v="0" actId="20577"/>
        <pc:sldMkLst>
          <pc:docMk/>
          <pc:sldMk cId="3360995481" sldId="340"/>
        </pc:sldMkLst>
        <pc:spChg chg="mod">
          <ac:chgData name="Ama Simons" userId="S::simona@mcmaster.ca::d628958b-a507-4061-a17f-c910edfdddf2" providerId="AD" clId="Web-{80FA894E-9561-449E-99BB-5E5A496FDD67}" dt="2021-01-28T23:26:48.470" v="0" actId="20577"/>
          <ac:spMkLst>
            <pc:docMk/>
            <pc:sldMk cId="3360995481" sldId="340"/>
            <ac:spMk id="10" creationId="{1A898E02-F1A1-47B9-BE00-79E946D6DAF7}"/>
          </ac:spMkLst>
        </pc:spChg>
      </pc:sldChg>
    </pc:docChg>
  </pc:docChgLst>
  <pc:docChgLst>
    <pc:chgData name="Joshua Fitzpatrick" userId="S::fitzpja@mcmaster.ca::b80298fc-9084-4a02-9ec0-2e43139f1293" providerId="AD" clId="Web-{E9160CAA-CF5F-4123-A7D4-3ED27833E627}"/>
    <pc:docChg chg="addSld modSld">
      <pc:chgData name="Joshua Fitzpatrick" userId="S::fitzpja@mcmaster.ca::b80298fc-9084-4a02-9ec0-2e43139f1293" providerId="AD" clId="Web-{E9160CAA-CF5F-4123-A7D4-3ED27833E627}" dt="2021-01-28T23:09:08.532" v="578" actId="14100"/>
      <pc:docMkLst>
        <pc:docMk/>
      </pc:docMkLst>
      <pc:sldChg chg="modSp">
        <pc:chgData name="Joshua Fitzpatrick" userId="S::fitzpja@mcmaster.ca::b80298fc-9084-4a02-9ec0-2e43139f1293" providerId="AD" clId="Web-{E9160CAA-CF5F-4123-A7D4-3ED27833E627}" dt="2021-01-28T22:52:46.897" v="299" actId="20577"/>
        <pc:sldMkLst>
          <pc:docMk/>
          <pc:sldMk cId="2764591122" sldId="299"/>
        </pc:sldMkLst>
        <pc:spChg chg="mod">
          <ac:chgData name="Joshua Fitzpatrick" userId="S::fitzpja@mcmaster.ca::b80298fc-9084-4a02-9ec0-2e43139f1293" providerId="AD" clId="Web-{E9160CAA-CF5F-4123-A7D4-3ED27833E627}" dt="2021-01-28T22:52:46.897" v="299" actId="20577"/>
          <ac:spMkLst>
            <pc:docMk/>
            <pc:sldMk cId="2764591122" sldId="299"/>
            <ac:spMk id="3" creationId="{7F3F5BD6-0C4D-4DB1-BBFE-2F4B6A37D1F9}"/>
          </ac:spMkLst>
        </pc:spChg>
      </pc:sldChg>
      <pc:sldChg chg="addSp delSp modSp new">
        <pc:chgData name="Joshua Fitzpatrick" userId="S::fitzpja@mcmaster.ca::b80298fc-9084-4a02-9ec0-2e43139f1293" providerId="AD" clId="Web-{E9160CAA-CF5F-4123-A7D4-3ED27833E627}" dt="2021-01-28T23:06:14.563" v="573" actId="20577"/>
        <pc:sldMkLst>
          <pc:docMk/>
          <pc:sldMk cId="556946319" sldId="341"/>
        </pc:sldMkLst>
        <pc:spChg chg="mod">
          <ac:chgData name="Joshua Fitzpatrick" userId="S::fitzpja@mcmaster.ca::b80298fc-9084-4a02-9ec0-2e43139f1293" providerId="AD" clId="Web-{E9160CAA-CF5F-4123-A7D4-3ED27833E627}" dt="2021-01-28T22:55:19.157" v="309" actId="20577"/>
          <ac:spMkLst>
            <pc:docMk/>
            <pc:sldMk cId="556946319" sldId="341"/>
            <ac:spMk id="2" creationId="{76D9123B-F7D7-4158-8C8D-17B9D174DCFA}"/>
          </ac:spMkLst>
        </pc:spChg>
        <pc:spChg chg="del">
          <ac:chgData name="Joshua Fitzpatrick" userId="S::fitzpja@mcmaster.ca::b80298fc-9084-4a02-9ec0-2e43139f1293" providerId="AD" clId="Web-{E9160CAA-CF5F-4123-A7D4-3ED27833E627}" dt="2021-01-28T22:55:38.331" v="310"/>
          <ac:spMkLst>
            <pc:docMk/>
            <pc:sldMk cId="556946319" sldId="341"/>
            <ac:spMk id="3" creationId="{F3F8F8BD-19D9-4007-88B6-0087136FEA90}"/>
          </ac:spMkLst>
        </pc:spChg>
        <pc:spChg chg="mod">
          <ac:chgData name="Joshua Fitzpatrick" userId="S::fitzpja@mcmaster.ca::b80298fc-9084-4a02-9ec0-2e43139f1293" providerId="AD" clId="Web-{E9160CAA-CF5F-4123-A7D4-3ED27833E627}" dt="2021-01-28T23:06:14.563" v="573" actId="20577"/>
          <ac:spMkLst>
            <pc:docMk/>
            <pc:sldMk cId="556946319" sldId="341"/>
            <ac:spMk id="4" creationId="{4034C9A4-3175-4346-9AE6-4DA32753D022}"/>
          </ac:spMkLst>
        </pc:spChg>
        <pc:picChg chg="add mod ord">
          <ac:chgData name="Joshua Fitzpatrick" userId="S::fitzpja@mcmaster.ca::b80298fc-9084-4a02-9ec0-2e43139f1293" providerId="AD" clId="Web-{E9160CAA-CF5F-4123-A7D4-3ED27833E627}" dt="2021-01-28T22:56:52.633" v="325" actId="1076"/>
          <ac:picMkLst>
            <pc:docMk/>
            <pc:sldMk cId="556946319" sldId="341"/>
            <ac:picMk id="6" creationId="{27C31FE2-1BB0-47F8-9B13-71013AAC4C88}"/>
          </ac:picMkLst>
        </pc:picChg>
      </pc:sldChg>
      <pc:sldChg chg="addSp delSp modSp add replId">
        <pc:chgData name="Joshua Fitzpatrick" userId="S::fitzpja@mcmaster.ca::b80298fc-9084-4a02-9ec0-2e43139f1293" providerId="AD" clId="Web-{E9160CAA-CF5F-4123-A7D4-3ED27833E627}" dt="2021-01-28T23:09:08.532" v="578" actId="14100"/>
        <pc:sldMkLst>
          <pc:docMk/>
          <pc:sldMk cId="1433056454" sldId="342"/>
        </pc:sldMkLst>
        <pc:spChg chg="mod">
          <ac:chgData name="Joshua Fitzpatrick" userId="S::fitzpja@mcmaster.ca::b80298fc-9084-4a02-9ec0-2e43139f1293" providerId="AD" clId="Web-{E9160CAA-CF5F-4123-A7D4-3ED27833E627}" dt="2021-01-28T23:06:30.658" v="576" actId="20577"/>
          <ac:spMkLst>
            <pc:docMk/>
            <pc:sldMk cId="1433056454" sldId="342"/>
            <ac:spMk id="4" creationId="{4034C9A4-3175-4346-9AE6-4DA32753D022}"/>
          </ac:spMkLst>
        </pc:spChg>
        <pc:spChg chg="add mod">
          <ac:chgData name="Joshua Fitzpatrick" userId="S::fitzpja@mcmaster.ca::b80298fc-9084-4a02-9ec0-2e43139f1293" providerId="AD" clId="Web-{E9160CAA-CF5F-4123-A7D4-3ED27833E627}" dt="2021-01-28T23:09:08.532" v="578" actId="14100"/>
          <ac:spMkLst>
            <pc:docMk/>
            <pc:sldMk cId="1433056454" sldId="342"/>
            <ac:spMk id="7" creationId="{79FDFD8E-025C-47E4-AD7A-89CFD90604A5}"/>
          </ac:spMkLst>
        </pc:spChg>
        <pc:picChg chg="del">
          <ac:chgData name="Joshua Fitzpatrick" userId="S::fitzpja@mcmaster.ca::b80298fc-9084-4a02-9ec0-2e43139f1293" providerId="AD" clId="Web-{E9160CAA-CF5F-4123-A7D4-3ED27833E627}" dt="2021-01-28T23:06:27.501" v="575"/>
          <ac:picMkLst>
            <pc:docMk/>
            <pc:sldMk cId="1433056454" sldId="342"/>
            <ac:picMk id="6" creationId="{27C31FE2-1BB0-47F8-9B13-71013AAC4C88}"/>
          </ac:picMkLst>
        </pc:picChg>
      </pc:sldChg>
    </pc:docChg>
  </pc:docChgLst>
  <pc:docChgLst>
    <pc:chgData name="Joshua Fitzpatrick" userId="S::fitzpja@mcmaster.ca::b80298fc-9084-4a02-9ec0-2e43139f1293" providerId="AD" clId="Web-{4544549A-2F68-490D-AF57-45F5D549DA56}"/>
    <pc:docChg chg="modSld">
      <pc:chgData name="Joshua Fitzpatrick" userId="S::fitzpja@mcmaster.ca::b80298fc-9084-4a02-9ec0-2e43139f1293" providerId="AD" clId="Web-{4544549A-2F68-490D-AF57-45F5D549DA56}" dt="2021-02-01T20:12:25.603" v="2" actId="20577"/>
      <pc:docMkLst>
        <pc:docMk/>
      </pc:docMkLst>
      <pc:sldChg chg="modSp">
        <pc:chgData name="Joshua Fitzpatrick" userId="S::fitzpja@mcmaster.ca::b80298fc-9084-4a02-9ec0-2e43139f1293" providerId="AD" clId="Web-{4544549A-2F68-490D-AF57-45F5D549DA56}" dt="2021-02-01T20:12:25.603" v="2" actId="20577"/>
        <pc:sldMkLst>
          <pc:docMk/>
          <pc:sldMk cId="419757850" sldId="343"/>
        </pc:sldMkLst>
        <pc:spChg chg="mod">
          <ac:chgData name="Joshua Fitzpatrick" userId="S::fitzpja@mcmaster.ca::b80298fc-9084-4a02-9ec0-2e43139f1293" providerId="AD" clId="Web-{4544549A-2F68-490D-AF57-45F5D549DA56}" dt="2021-02-01T20:12:25.603" v="2" actId="20577"/>
          <ac:spMkLst>
            <pc:docMk/>
            <pc:sldMk cId="419757850" sldId="343"/>
            <ac:spMk id="3" creationId="{1175DA88-7A27-4C3F-8F24-5CE1EBEC01F2}"/>
          </ac:spMkLst>
        </pc:spChg>
      </pc:sldChg>
    </pc:docChg>
  </pc:docChgLst>
  <pc:docChgLst>
    <pc:chgData clId="Web-{DC826C92-DCA1-4649-B997-7CB435AF300E}"/>
    <pc:docChg chg="modSld">
      <pc:chgData name="" userId="" providerId="" clId="Web-{DC826C92-DCA1-4649-B997-7CB435AF300E}" dt="2021-01-28T22:27:16.771" v="0" actId="20577"/>
      <pc:docMkLst>
        <pc:docMk/>
      </pc:docMkLst>
      <pc:sldChg chg="modSp">
        <pc:chgData name="" userId="" providerId="" clId="Web-{DC826C92-DCA1-4649-B997-7CB435AF300E}" dt="2021-01-28T22:27:16.771" v="0" actId="20577"/>
        <pc:sldMkLst>
          <pc:docMk/>
          <pc:sldMk cId="1262042827" sldId="280"/>
        </pc:sldMkLst>
        <pc:spChg chg="mod">
          <ac:chgData name="" userId="" providerId="" clId="Web-{DC826C92-DCA1-4649-B997-7CB435AF300E}" dt="2021-01-28T22:27:16.771" v="0" actId="20577"/>
          <ac:spMkLst>
            <pc:docMk/>
            <pc:sldMk cId="1262042827" sldId="280"/>
            <ac:spMk id="2" creationId="{328EA5DF-A20B-4F08-8DDC-9FDD7D0F5C39}"/>
          </ac:spMkLst>
        </pc:spChg>
      </pc:sldChg>
    </pc:docChg>
  </pc:docChgLst>
  <pc:docChgLst>
    <pc:chgData name="Ama Simons" userId="S::simona@mcmaster.ca::d628958b-a507-4061-a17f-c910edfdddf2" providerId="AD" clId="Web-{3FB0BE3C-74FA-4276-929F-95E755FC599A}"/>
    <pc:docChg chg="modSld">
      <pc:chgData name="Ama Simons" userId="S::simona@mcmaster.ca::d628958b-a507-4061-a17f-c910edfdddf2" providerId="AD" clId="Web-{3FB0BE3C-74FA-4276-929F-95E755FC599A}" dt="2021-02-01T18:22:13.173" v="12" actId="20577"/>
      <pc:docMkLst>
        <pc:docMk/>
      </pc:docMkLst>
      <pc:sldChg chg="modSp">
        <pc:chgData name="Ama Simons" userId="S::simona@mcmaster.ca::d628958b-a507-4061-a17f-c910edfdddf2" providerId="AD" clId="Web-{3FB0BE3C-74FA-4276-929F-95E755FC599A}" dt="2021-02-01T18:21:45.907" v="1" actId="20577"/>
        <pc:sldMkLst>
          <pc:docMk/>
          <pc:sldMk cId="2764591122" sldId="299"/>
        </pc:sldMkLst>
        <pc:spChg chg="mod">
          <ac:chgData name="Ama Simons" userId="S::simona@mcmaster.ca::d628958b-a507-4061-a17f-c910edfdddf2" providerId="AD" clId="Web-{3FB0BE3C-74FA-4276-929F-95E755FC599A}" dt="2021-02-01T18:21:45.907" v="1" actId="20577"/>
          <ac:spMkLst>
            <pc:docMk/>
            <pc:sldMk cId="2764591122" sldId="299"/>
            <ac:spMk id="3" creationId="{7F3F5BD6-0C4D-4DB1-BBFE-2F4B6A37D1F9}"/>
          </ac:spMkLst>
        </pc:spChg>
      </pc:sldChg>
      <pc:sldChg chg="modSp">
        <pc:chgData name="Ama Simons" userId="S::simona@mcmaster.ca::d628958b-a507-4061-a17f-c910edfdddf2" providerId="AD" clId="Web-{3FB0BE3C-74FA-4276-929F-95E755FC599A}" dt="2021-02-01T18:22:13.173" v="12" actId="20577"/>
        <pc:sldMkLst>
          <pc:docMk/>
          <pc:sldMk cId="2618833709" sldId="316"/>
        </pc:sldMkLst>
        <pc:spChg chg="mod">
          <ac:chgData name="Ama Simons" userId="S::simona@mcmaster.ca::d628958b-a507-4061-a17f-c910edfdddf2" providerId="AD" clId="Web-{3FB0BE3C-74FA-4276-929F-95E755FC599A}" dt="2021-02-01T18:22:13.173" v="12" actId="20577"/>
          <ac:spMkLst>
            <pc:docMk/>
            <pc:sldMk cId="2618833709" sldId="316"/>
            <ac:spMk id="5" creationId="{752680CB-16BE-4B18-A0AC-FED97B03165A}"/>
          </ac:spMkLst>
        </pc:spChg>
      </pc:sldChg>
    </pc:docChg>
  </pc:docChgLst>
  <pc:docChgLst>
    <pc:chgData name="Ama Simons" userId="S::simona@mcmaster.ca::d628958b-a507-4061-a17f-c910edfdddf2" providerId="AD" clId="Web-{7D65CEE2-8D71-481A-AF79-5445CE32753B}"/>
    <pc:docChg chg="modSld">
      <pc:chgData name="Ama Simons" userId="S::simona@mcmaster.ca::d628958b-a507-4061-a17f-c910edfdddf2" providerId="AD" clId="Web-{7D65CEE2-8D71-481A-AF79-5445CE32753B}" dt="2021-02-01T18:20:02.654" v="33" actId="20577"/>
      <pc:docMkLst>
        <pc:docMk/>
      </pc:docMkLst>
      <pc:sldChg chg="modSp">
        <pc:chgData name="Ama Simons" userId="S::simona@mcmaster.ca::d628958b-a507-4061-a17f-c910edfdddf2" providerId="AD" clId="Web-{7D65CEE2-8D71-481A-AF79-5445CE32753B}" dt="2021-02-01T18:20:02.654" v="33" actId="20577"/>
        <pc:sldMkLst>
          <pc:docMk/>
          <pc:sldMk cId="419757850" sldId="343"/>
        </pc:sldMkLst>
        <pc:spChg chg="mod">
          <ac:chgData name="Ama Simons" userId="S::simona@mcmaster.ca::d628958b-a507-4061-a17f-c910edfdddf2" providerId="AD" clId="Web-{7D65CEE2-8D71-481A-AF79-5445CE32753B}" dt="2021-02-01T18:19:02.478" v="8" actId="20577"/>
          <ac:spMkLst>
            <pc:docMk/>
            <pc:sldMk cId="419757850" sldId="343"/>
            <ac:spMk id="2" creationId="{53949D53-67A4-449E-B355-4171D1BDEECA}"/>
          </ac:spMkLst>
        </pc:spChg>
        <pc:spChg chg="mod">
          <ac:chgData name="Ama Simons" userId="S::simona@mcmaster.ca::d628958b-a507-4061-a17f-c910edfdddf2" providerId="AD" clId="Web-{7D65CEE2-8D71-481A-AF79-5445CE32753B}" dt="2021-02-01T18:20:02.654" v="33" actId="20577"/>
          <ac:spMkLst>
            <pc:docMk/>
            <pc:sldMk cId="419757850" sldId="343"/>
            <ac:spMk id="3" creationId="{1175DA88-7A27-4C3F-8F24-5CE1EBEC01F2}"/>
          </ac:spMkLst>
        </pc:spChg>
      </pc:sldChg>
    </pc:docChg>
  </pc:docChgLst>
  <pc:docChgLst>
    <pc:chgData name="Ama Simons" userId="S::simona@mcmaster.ca::d628958b-a507-4061-a17f-c910edfdddf2" providerId="AD" clId="Web-{460B6B6C-0E03-4903-BAFA-39DB4901DD87}"/>
    <pc:docChg chg="addSld modSld sldOrd">
      <pc:chgData name="Ama Simons" userId="S::simona@mcmaster.ca::d628958b-a507-4061-a17f-c910edfdddf2" providerId="AD" clId="Web-{460B6B6C-0E03-4903-BAFA-39DB4901DD87}" dt="2021-02-01T18:25:01.219" v="24" actId="1076"/>
      <pc:docMkLst>
        <pc:docMk/>
      </pc:docMkLst>
      <pc:sldChg chg="addSp delSp modSp new ord">
        <pc:chgData name="Ama Simons" userId="S::simona@mcmaster.ca::d628958b-a507-4061-a17f-c910edfdddf2" providerId="AD" clId="Web-{460B6B6C-0E03-4903-BAFA-39DB4901DD87}" dt="2021-02-01T18:25:01.219" v="24" actId="1076"/>
        <pc:sldMkLst>
          <pc:docMk/>
          <pc:sldMk cId="3943421834" sldId="344"/>
        </pc:sldMkLst>
        <pc:spChg chg="mod">
          <ac:chgData name="Ama Simons" userId="S::simona@mcmaster.ca::d628958b-a507-4061-a17f-c910edfdddf2" providerId="AD" clId="Web-{460B6B6C-0E03-4903-BAFA-39DB4901DD87}" dt="2021-02-01T18:24:51.126" v="19" actId="20577"/>
          <ac:spMkLst>
            <pc:docMk/>
            <pc:sldMk cId="3943421834" sldId="344"/>
            <ac:spMk id="2" creationId="{E82E591A-EA5B-4B39-A90F-C1923217560D}"/>
          </ac:spMkLst>
        </pc:spChg>
        <pc:spChg chg="del mod">
          <ac:chgData name="Ama Simons" userId="S::simona@mcmaster.ca::d628958b-a507-4061-a17f-c910edfdddf2" providerId="AD" clId="Web-{460B6B6C-0E03-4903-BAFA-39DB4901DD87}" dt="2021-02-01T18:24:43.500" v="17"/>
          <ac:spMkLst>
            <pc:docMk/>
            <pc:sldMk cId="3943421834" sldId="344"/>
            <ac:spMk id="3" creationId="{E3764A58-021A-4BD2-AF10-35C020A099F0}"/>
          </ac:spMkLst>
        </pc:spChg>
        <pc:picChg chg="add mod ord">
          <ac:chgData name="Ama Simons" userId="S::simona@mcmaster.ca::d628958b-a507-4061-a17f-c910edfdddf2" providerId="AD" clId="Web-{460B6B6C-0E03-4903-BAFA-39DB4901DD87}" dt="2021-02-01T18:25:01.219" v="24" actId="1076"/>
          <ac:picMkLst>
            <pc:docMk/>
            <pc:sldMk cId="3943421834" sldId="344"/>
            <ac:picMk id="5" creationId="{97436A48-8895-4EB8-994A-E25F7AEA05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1D81-7DBF-4F69-B3A6-DFB180582915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5F3A8-FE28-47F1-97C0-E67E767C3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8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94AE-16D1-4512-BFCA-3ECD8030B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B013-52A4-44EC-976B-6E41F258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55B4-633C-40D6-99AC-B1B7DB74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DAA-8521-4C8D-AEDF-0166CD4FA896}" type="datetime1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1ECB-78CC-4055-B8D6-0F04B515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2750-CD1C-4B34-8CE9-730ABA9C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35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4E2C-5C55-48E7-B027-517FBD66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F6068-D878-4DFA-8C97-C63547E5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9C1C-FC24-4316-8446-1936794E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2C3B-165E-4E59-9433-AC1A25B73144}" type="datetime1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0CBB-7F35-4DA7-8BA3-CE178379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C9DC-21CC-425A-BC4E-080547F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01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19CA7-AEED-44A8-B2E7-C8275B933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8254A-A3A8-4534-A40B-C004483EB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1D72F-5FDB-41F3-BD6D-14844B23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714-DE7C-412C-A177-B462891CAB3C}" type="datetime1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71FD-D88D-498E-9693-A26419B5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312D-F8A6-4B3B-8C5A-2991E6FE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92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4936-54CC-4E3E-BF4F-66BA3B14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89BF-1CFE-4CAD-A14A-B80C83BF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7D78-9AE3-43AF-B912-F713B6E2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258D-7AF9-40B3-B0EA-7E7D5A5122AD}" type="datetime1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90EA-9FD9-4356-B547-D1C6D7DF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4370-F493-4FB0-A6C2-733546C1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05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F3CC-2C00-4BFD-89C3-355A9DA4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CDE4-3514-4701-8681-577845EF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57F3-7AA2-4D17-9C83-DED0D2CD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27D4-8C28-4B63-B0D2-5E4F8F7327EF}" type="datetime1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A218-18F3-4024-8485-85AA7266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F8AF-0F21-495C-8E2F-F4D90CCF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8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E5B-7E7F-464B-86A4-7B296347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9D0C-7A1F-4049-902B-0AFC21179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8884-7C21-4A4D-8756-20667B139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A669-7970-483B-8B49-25A18CE8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FA5-4CE8-4B5F-BA7A-E01510B008F3}" type="datetime1">
              <a:rPr lang="en-CA" smtClean="0"/>
              <a:t>2021-02-01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9841B-25EC-4CC8-A518-4236527C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7623-87F8-441A-B7C4-85C6370A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6938-94C1-416C-9153-867D663C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97442-0C04-4DE7-805C-65E9C371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F6238-CF4B-4F45-BE51-11B89E7E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F86E6-4CF5-49AE-8D44-9E2FECEE4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D91C6-EFB6-46FF-A861-3513F328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C58AF-DB5E-474F-AFCF-6F32CFFF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387-9F87-4B10-AF68-9D453842AF96}" type="datetime1">
              <a:rPr lang="en-CA" smtClean="0"/>
              <a:t>2021-02-01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E9407-5EF4-4432-A504-306F5764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DD62F-60B0-44F4-B864-34CE1F13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37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82A7-E199-4507-9A01-521D007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6A473-0147-42EC-AF5D-21B7848F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1D1A-16FA-49DA-B4FF-5365ACC788B9}" type="datetime1">
              <a:rPr lang="en-CA" smtClean="0"/>
              <a:t>2021-02-01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B6BAE-9170-4EB5-B8CA-6BAC5F00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C7888-83F3-4711-84FB-FE7B6F0B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7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5A0C6-7D79-41E4-A03F-DD15FEE0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6B6E-1327-479C-8208-1022611E5503}" type="datetime1">
              <a:rPr lang="en-CA" smtClean="0"/>
              <a:t>2021-02-01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C95D5-B11A-4E3C-A637-0E48B827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2E15F-7B60-4029-B1BD-081C84DF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4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9DCD-706A-4182-AFAF-122C7B21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0A36-A3E0-4174-8F5F-6FB05D5D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D0147-1D19-48F2-96A0-9F2AF512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AFA63-5741-4595-A141-1C7D7CCD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D721-368C-497B-B183-FBCDC38FD158}" type="datetime1">
              <a:rPr lang="en-CA" smtClean="0"/>
              <a:t>2021-02-01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57018-D4B2-433D-8B25-7245008F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6F81A-2F30-42A5-B8DB-D4C92E3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0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7D25-70A2-4462-8EA4-0C1B1330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E7C04-FABE-44D6-9959-3BF92FCA5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4B660-818C-4A9D-A298-557FAE5D5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37D7-A562-4C5C-AC6A-4DAF249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463-E1B1-43B1-9429-CFDD8DB4F6F8}" type="datetime1">
              <a:rPr lang="en-CA" smtClean="0"/>
              <a:t>2021-02-01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CF417-F406-4E79-8415-C1C7E54B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0417-9412-4FE5-ADF2-1B4CAE5A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69326-DF74-49CC-97A4-C9A40986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57878-C5FD-49B9-8B65-0513EDBF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37398-C2A6-4C83-94B3-4C8829E26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3C85-107C-4851-A1D9-7E0E94DA7C3E}" type="datetime1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1BC2-508C-4122-B212-F3883CC98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5E1C-C519-4C8A-A42F-AE9FF2D9D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382E-331F-4144-80AA-2EF8099CAC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88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A5DF-A20B-4F08-8DDC-9FDD7D0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28" y="2487279"/>
            <a:ext cx="10029825" cy="1325563"/>
          </a:xfrm>
        </p:spPr>
        <p:txBody>
          <a:bodyPr/>
          <a:lstStyle/>
          <a:p>
            <a:pPr algn="ctr"/>
            <a:r>
              <a:rPr lang="en-CA" dirty="0">
                <a:ea typeface="+mj-lt"/>
                <a:cs typeface="+mj-lt"/>
              </a:rPr>
              <a:t>Knowledge Thread 1 - Session 0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B8EA788-39CC-4359-9BFF-136E313E728B}"/>
              </a:ext>
            </a:extLst>
          </p:cNvPr>
          <p:cNvSpPr/>
          <p:nvPr/>
        </p:nvSpPr>
        <p:spPr>
          <a:xfrm>
            <a:off x="4533900" y="4219575"/>
            <a:ext cx="314325" cy="31432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8C16A38-323D-44E2-A5C0-5F9204DE92AE}"/>
              </a:ext>
            </a:extLst>
          </p:cNvPr>
          <p:cNvSpPr/>
          <p:nvPr/>
        </p:nvSpPr>
        <p:spPr>
          <a:xfrm>
            <a:off x="5449780" y="4214812"/>
            <a:ext cx="314325" cy="314325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7D9E9B0-E719-408A-B177-7505592FF9EB}"/>
              </a:ext>
            </a:extLst>
          </p:cNvPr>
          <p:cNvSpPr/>
          <p:nvPr/>
        </p:nvSpPr>
        <p:spPr>
          <a:xfrm>
            <a:off x="6394812" y="4214812"/>
            <a:ext cx="314325" cy="31432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0F3AE69-287F-4B63-B549-0F515085946B}"/>
              </a:ext>
            </a:extLst>
          </p:cNvPr>
          <p:cNvSpPr/>
          <p:nvPr/>
        </p:nvSpPr>
        <p:spPr>
          <a:xfrm>
            <a:off x="7310692" y="4214812"/>
            <a:ext cx="314325" cy="314325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C06FF-1909-4EB8-B0F4-8D115C3B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1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B0EE-37B8-448F-9D26-358983B4232E}"/>
              </a:ext>
            </a:extLst>
          </p:cNvPr>
          <p:cNvSpPr txBox="1"/>
          <p:nvPr/>
        </p:nvSpPr>
        <p:spPr>
          <a:xfrm>
            <a:off x="4708772" y="3630967"/>
            <a:ext cx="291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2DX4 Computer Engineering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786EF-06F9-4480-B75F-B67E7F2A5AA8}"/>
              </a:ext>
            </a:extLst>
          </p:cNvPr>
          <p:cNvSpPr txBox="1"/>
          <p:nvPr/>
        </p:nvSpPr>
        <p:spPr>
          <a:xfrm>
            <a:off x="4691062" y="4743650"/>
            <a:ext cx="29162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dirty="0">
                <a:cs typeface="Calibri"/>
              </a:rPr>
              <a:t>Joshua Fitzpatrick</a:t>
            </a:r>
          </a:p>
          <a:p>
            <a:pPr algn="ctr"/>
            <a:r>
              <a:rPr lang="en-CA" dirty="0">
                <a:cs typeface="Calibri"/>
              </a:rPr>
              <a:t>Ama Simons </a:t>
            </a:r>
          </a:p>
        </p:txBody>
      </p:sp>
    </p:spTree>
    <p:extLst>
      <p:ext uri="{BB962C8B-B14F-4D97-AF65-F5344CB8AC3E}">
        <p14:creationId xmlns:p14="http://schemas.microsoft.com/office/powerpoint/2010/main" val="126204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EC13-0A6E-49C8-8D98-5465EB5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This Studio covers…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FA0C-20DA-48AC-95EC-400B0A80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CA" dirty="0">
                <a:cs typeface="Calibri"/>
              </a:rPr>
              <a:t>Conditioning Analog Signals for Digitization</a:t>
            </a:r>
          </a:p>
          <a:p>
            <a:pPr marL="971550" lvl="1" indent="0"/>
            <a:r>
              <a:rPr lang="en-CA" dirty="0">
                <a:cs typeface="Calibri"/>
              </a:rPr>
              <a:t>Amplification of Signals </a:t>
            </a:r>
          </a:p>
          <a:p>
            <a:pPr marL="971550" lvl="1" indent="0"/>
            <a:r>
              <a:rPr lang="en-CA" dirty="0">
                <a:cs typeface="Calibri"/>
              </a:rPr>
              <a:t> Keil Debugger to visualize the flow of code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2D3DA-8A48-4D86-AF37-2689779D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6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A2AC-AB35-4A92-AE00-E557A83C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are we doing this?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7CFB-51DA-45B3-BC7E-92B290DF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7BF83-97F7-45A4-84E4-91C03F30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EDB9F22-8B04-408C-B75A-BA8EB1FA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57" y="2096420"/>
            <a:ext cx="9586484" cy="2680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E056A-D5ED-49CE-9E76-FF01EF3FE5ED}"/>
              </a:ext>
            </a:extLst>
          </p:cNvPr>
          <p:cNvSpPr txBox="1"/>
          <p:nvPr/>
        </p:nvSpPr>
        <p:spPr>
          <a:xfrm>
            <a:off x="1111624" y="1583032"/>
            <a:ext cx="3778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Remember from Lecture:</a:t>
            </a:r>
            <a:endParaRPr lang="en-US" sz="2400"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110C82-679B-4442-9065-A0473EE0ECB3}"/>
              </a:ext>
            </a:extLst>
          </p:cNvPr>
          <p:cNvSpPr/>
          <p:nvPr/>
        </p:nvSpPr>
        <p:spPr>
          <a:xfrm>
            <a:off x="4427498" y="2526556"/>
            <a:ext cx="2663362" cy="2604499"/>
          </a:xfrm>
          <a:prstGeom prst="ellipse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98E02-F1A1-47B9-BE00-79E946D6DAF7}"/>
              </a:ext>
            </a:extLst>
          </p:cNvPr>
          <p:cNvSpPr txBox="1"/>
          <p:nvPr/>
        </p:nvSpPr>
        <p:spPr>
          <a:xfrm>
            <a:off x="1393420" y="5243000"/>
            <a:ext cx="9403976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The signal must be conditioned to make it suitable for the ADC process. For example, </a:t>
            </a:r>
            <a:r>
              <a:rPr lang="en-US" sz="2800" b="1" dirty="0">
                <a:ea typeface="+mn-lt"/>
                <a:cs typeface="+mn-lt"/>
              </a:rPr>
              <a:t>amplification</a:t>
            </a:r>
            <a:r>
              <a:rPr lang="en-US" sz="2800" dirty="0">
                <a:ea typeface="+mn-lt"/>
                <a:cs typeface="+mn-lt"/>
              </a:rPr>
              <a:t> and </a:t>
            </a:r>
            <a:r>
              <a:rPr lang="en-US" sz="2800" b="1" dirty="0">
                <a:ea typeface="+mn-lt"/>
                <a:cs typeface="+mn-lt"/>
              </a:rPr>
              <a:t>filtering</a:t>
            </a:r>
            <a:endParaRPr lang="en-US" sz="2800" b="1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99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EE20-3703-4CE5-AC4C-7769FA7E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You will need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5BD6-0C4D-4DB1-BBFE-2F4B6A37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CA" sz="2200" dirty="0">
                <a:cs typeface="Calibri"/>
              </a:rPr>
              <a:t>Analog Discovery (AD2) and Diligent Waveforms 2015 software</a:t>
            </a:r>
          </a:p>
          <a:p>
            <a:pPr marL="514350" indent="-514350">
              <a:buAutoNum type="arabicPeriod"/>
            </a:pPr>
            <a:r>
              <a:rPr lang="en-CA" sz="2200" dirty="0">
                <a:cs typeface="Calibri"/>
              </a:rPr>
              <a:t>AD2 and Waveforms 2015 Reference Manuals</a:t>
            </a:r>
          </a:p>
          <a:p>
            <a:pPr marL="514350" indent="-514350">
              <a:buAutoNum type="arabicPeriod"/>
            </a:pPr>
            <a:r>
              <a:rPr lang="en-CA" sz="2200" dirty="0">
                <a:cs typeface="Calibri"/>
              </a:rPr>
              <a:t>Data sheet for LMC662 Dual Operational Amplifier (Op-amp)</a:t>
            </a:r>
          </a:p>
          <a:p>
            <a:pPr marL="514350" indent="-514350">
              <a:buAutoNum type="arabicPeriod"/>
            </a:pPr>
            <a:r>
              <a:rPr lang="en-CA" sz="2200" dirty="0">
                <a:cs typeface="Calibri"/>
              </a:rPr>
              <a:t>2DX4 parts kit (LMC662 Op-amp, breadboard, AD2, resistors)</a:t>
            </a:r>
          </a:p>
          <a:p>
            <a:pPr marL="514350" indent="-514350">
              <a:buAutoNum type="arabicPeriod"/>
            </a:pPr>
            <a:r>
              <a:rPr lang="en-CA" sz="2200" dirty="0">
                <a:cs typeface="Calibri"/>
              </a:rPr>
              <a:t>Your Microcontroller (Code Visualization)</a:t>
            </a:r>
          </a:p>
          <a:p>
            <a:pPr marL="514350" indent="-514350">
              <a:buAutoNum type="arabicPeriod"/>
            </a:pPr>
            <a:endParaRPr lang="en-CA" sz="2200">
              <a:cs typeface="Calibri"/>
            </a:endParaRPr>
          </a:p>
          <a:p>
            <a:pPr marL="514350" indent="-514350">
              <a:buAutoNum type="arabicPeriod"/>
            </a:pPr>
            <a:endParaRPr lang="en-CA" sz="2200">
              <a:cs typeface="Calibri"/>
            </a:endParaRPr>
          </a:p>
          <a:p>
            <a:pPr marL="0" indent="0">
              <a:buNone/>
            </a:pPr>
            <a:endParaRPr lang="en-CA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8265C-841C-4797-874B-3CC9028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59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F6D43-663D-41CA-A4A5-EEF239EF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5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2680CB-16BE-4B18-A0AC-FED97B03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2602298"/>
            <a:ext cx="10029825" cy="1325563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>
                <a:latin typeface="+mn-lt"/>
              </a:rPr>
              <a:t>Let’s begin (DEMO)</a:t>
            </a:r>
            <a:br>
              <a:rPr lang="en-CA" sz="2400" b="1" dirty="0">
                <a:latin typeface="+mn-lt"/>
                <a:cs typeface="Calibri"/>
              </a:rPr>
            </a:br>
            <a:r>
              <a:rPr lang="en-CA" sz="2400" b="1" dirty="0">
                <a:latin typeface="+mn-lt"/>
              </a:rPr>
              <a:t>You have 20-ish mins to complete the first exercise. </a:t>
            </a:r>
            <a:br>
              <a:rPr lang="en-CA" sz="2400" b="1" dirty="0">
                <a:latin typeface="+mn-lt"/>
              </a:rPr>
            </a:br>
            <a:r>
              <a:rPr lang="en-CA" sz="2400" b="1" dirty="0">
                <a:latin typeface="+mn-lt"/>
                <a:cs typeface="Calibri"/>
              </a:rPr>
              <a:t>Come back to general after the discussion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581D355-4F5B-49E3-88BA-4C66CF71E65A}"/>
              </a:ext>
            </a:extLst>
          </p:cNvPr>
          <p:cNvSpPr/>
          <p:nvPr/>
        </p:nvSpPr>
        <p:spPr>
          <a:xfrm>
            <a:off x="4533900" y="4219575"/>
            <a:ext cx="314325" cy="31432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B05AB39-A769-4A18-8DC4-A2EFC80F1D53}"/>
              </a:ext>
            </a:extLst>
          </p:cNvPr>
          <p:cNvSpPr/>
          <p:nvPr/>
        </p:nvSpPr>
        <p:spPr>
          <a:xfrm>
            <a:off x="5449780" y="4214812"/>
            <a:ext cx="314325" cy="314325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1FE9355-D32E-4BE7-ABC4-8F46F65CD6CC}"/>
              </a:ext>
            </a:extLst>
          </p:cNvPr>
          <p:cNvSpPr/>
          <p:nvPr/>
        </p:nvSpPr>
        <p:spPr>
          <a:xfrm>
            <a:off x="6394812" y="4214812"/>
            <a:ext cx="314325" cy="31432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471CAC3-CC03-41A7-AECC-608FDDD84DFF}"/>
              </a:ext>
            </a:extLst>
          </p:cNvPr>
          <p:cNvSpPr/>
          <p:nvPr/>
        </p:nvSpPr>
        <p:spPr>
          <a:xfrm>
            <a:off x="7310692" y="4214812"/>
            <a:ext cx="314325" cy="314325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83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0B665-BA48-4F78-ADAF-A95CAA54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6</a:t>
            </a:fld>
            <a:endParaRPr lang="en-CA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D7ACA053-E104-4A75-AA0F-09D3B04F8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972" y="91821"/>
            <a:ext cx="6971181" cy="6543758"/>
          </a:xfrm>
        </p:spPr>
      </p:pic>
    </p:spTree>
    <p:extLst>
      <p:ext uri="{BB962C8B-B14F-4D97-AF65-F5344CB8AC3E}">
        <p14:creationId xmlns:p14="http://schemas.microsoft.com/office/powerpoint/2010/main" val="5819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591A-EA5B-4B39-A90F-C1923217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 Info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7436A48-8895-4EB8-994A-E25F7AEA0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648" y="1478046"/>
            <a:ext cx="9239966" cy="49395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B54E-4785-42AC-A70E-D0DDA666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42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9D53-67A4-449E-B355-4171D1BD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Discuss (in your Tables)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DA88-7A27-4C3F-8F24-5CE1EBEC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1.  What would Vo be if Vin (dc) was a negative voltage?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2. When considering the textbook ideal vs. the actual op amp circuit, what considerations are there regarding the op amp power supply?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3. The ADC has a defined range of voltage input – what </a:t>
            </a:r>
            <a:r>
              <a:rPr lang="en-US" dirty="0">
                <a:cs typeface="Calibri" panose="020F0502020204030204"/>
              </a:rPr>
              <a:t>happens to the digitized value when the input voltage exceeds this range?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44AC-EA48-4EFF-B165-C66A3D22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5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E90C-19BC-4F30-A319-F5646E31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a typeface="+mj-lt"/>
                <a:cs typeface="+mj-lt"/>
              </a:rPr>
              <a:t> Keil Debugger to visualize the flow of code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6827-AE22-4FEF-9866-56CA7364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Let us open back up Studio1Answers and visualize the flow of code through the debugger </a:t>
            </a:r>
          </a:p>
          <a:p>
            <a:pPr lvl="1"/>
            <a:r>
              <a:rPr lang="en-US" dirty="0">
                <a:cs typeface="Calibri"/>
              </a:rPr>
              <a:t>We will step through each line of code</a:t>
            </a:r>
          </a:p>
          <a:p>
            <a:pPr lvl="1"/>
            <a:r>
              <a:rPr lang="en-US" dirty="0">
                <a:cs typeface="Calibri"/>
              </a:rPr>
              <a:t>This can help to show you if the code is working or not working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BE16-2480-4923-AA3A-DAD6176C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382E-331F-4144-80AA-2EF8099CACD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BEF8B80ABE740808F8A566ECBA6C4" ma:contentTypeVersion="6" ma:contentTypeDescription="Create a new document." ma:contentTypeScope="" ma:versionID="98b65c7043f5dc6c5c0c966126008c02">
  <xsd:schema xmlns:xsd="http://www.w3.org/2001/XMLSchema" xmlns:xs="http://www.w3.org/2001/XMLSchema" xmlns:p="http://schemas.microsoft.com/office/2006/metadata/properties" xmlns:ns2="495999c2-9817-461a-944c-98702e23d91f" targetNamespace="http://schemas.microsoft.com/office/2006/metadata/properties" ma:root="true" ma:fieldsID="3962266ac7ea6b96a81823a27e912113" ns2:_="">
    <xsd:import namespace="495999c2-9817-461a-944c-98702e23d9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999c2-9817-461a-944c-98702e23d9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B5428A-6951-4670-96FF-6711F3CE12D3}">
  <ds:schemaRefs>
    <ds:schemaRef ds:uri="036a3455-12b1-4210-8204-49f2d88d7693"/>
    <ds:schemaRef ds:uri="ba0b7299-1632-4483-8fd7-7601e0228f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501DAC-8343-46FD-85C8-FFB65F28B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2B5FE-699E-4402-9DE6-D764B2630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5999c2-9817-461a-944c-98702e23d9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Studio_0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Knowledge Thread 1 - Session 0</vt:lpstr>
      <vt:lpstr>This Studio covers…</vt:lpstr>
      <vt:lpstr>Why are we doing this?</vt:lpstr>
      <vt:lpstr>You will need …</vt:lpstr>
      <vt:lpstr>Let’s begin (DEMO) You have 20-ish mins to complete the first exercise.  Come back to general after the discussion</vt:lpstr>
      <vt:lpstr>PowerPoint Presentation</vt:lpstr>
      <vt:lpstr>Reference Info</vt:lpstr>
      <vt:lpstr>Discuss (in your Tables) </vt:lpstr>
      <vt:lpstr> Keil Debugger to visualize the flow of code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1</dc:title>
  <dc:creator>Ama Simons</dc:creator>
  <cp:revision>110</cp:revision>
  <dcterms:created xsi:type="dcterms:W3CDTF">2021-01-12T02:49:30Z</dcterms:created>
  <dcterms:modified xsi:type="dcterms:W3CDTF">2021-02-01T20:12:33Z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0x0101000F4BEF8B80ABE740808F8A566ECBA6C4</vt:lpwstr>
  </property>
</Properties>
</file>