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80" r:id="rId5"/>
    <p:sldId id="298" r:id="rId6"/>
    <p:sldId id="340" r:id="rId7"/>
    <p:sldId id="299" r:id="rId8"/>
    <p:sldId id="341" r:id="rId9"/>
    <p:sldId id="316" r:id="rId10"/>
    <p:sldId id="346" r:id="rId11"/>
    <p:sldId id="345" r:id="rId12"/>
    <p:sldId id="343" r:id="rId13"/>
    <p:sldId id="3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4CADA-1A19-4CA4-9530-9E9E3AAB69AF}" v="2546" dt="2021-02-09T22:45:32.172"/>
    <p1510:client id="{3FB0BE3C-74FA-4276-929F-95E755FC599A}" v="30" dt="2021-02-01T18:22:17.001"/>
    <p1510:client id="{42B32149-0032-4FEA-9A2F-C42BEBED122D}" v="806" dt="2021-02-10T01:35:17.246"/>
    <p1510:client id="{4544549A-2F68-490D-AF57-45F5D549DA56}" v="6" dt="2021-02-01T20:12:25.618"/>
    <p1510:client id="{460B6B6C-0E03-4903-BAFA-39DB4901DD87}" v="48" dt="2021-02-01T18:25:01.219"/>
    <p1510:client id="{48CA0183-1631-401D-962F-129859CF6830}" v="214" dt="2021-02-01T18:17:23.773"/>
    <p1510:client id="{526FE3EB-9808-486F-8B45-F74FB5732936}" v="219" dt="2021-02-01T17:11:05.621"/>
    <p1510:client id="{6219E6C1-A357-42B8-BCCF-1D1F534D49D6}" v="147" dt="2021-02-10T01:01:07.060"/>
    <p1510:client id="{7D65CEE2-8D71-481A-AF79-5445CE32753B}" v="71" dt="2021-02-01T18:20:03.498"/>
    <p1510:client id="{80FA894E-9561-449E-99BB-5E5A496FDD67}" v="2" dt="2021-01-28T23:26:48.470"/>
    <p1510:client id="{A56E90FF-C10C-4D20-A13D-F2EF55318F3A}" v="649" dt="2021-02-01T16:59:41.821"/>
    <p1510:client id="{AEEC5F46-D361-4D31-A1C1-6B2F50FDEC90}" v="286" dt="2021-02-09T18:48:53.675"/>
    <p1510:client id="{DC826C92-DCA1-4649-B997-7CB435AF300E}" v="230" dt="2021-01-28T22:37:38.201"/>
    <p1510:client id="{E775C97A-39B2-4CC2-803C-6FE7EE53D6A6}" v="367" dt="2021-01-28T23:16:15.569"/>
    <p1510:client id="{E9160CAA-CF5F-4123-A7D4-3ED27833E627}" v="1181" dt="2021-01-28T23:09:08.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 Simons" userId="S::simona@mcmaster.ca::d628958b-a507-4061-a17f-c910edfdddf2" providerId="AD" clId="Web-{526FE3EB-9808-486F-8B45-F74FB5732936}"/>
    <pc:docChg chg="addSld modSld">
      <pc:chgData name="Ama Simons" userId="S::simona@mcmaster.ca::d628958b-a507-4061-a17f-c910edfdddf2" providerId="AD" clId="Web-{526FE3EB-9808-486F-8B45-F74FB5732936}" dt="2021-02-01T17:11:05.621" v="115" actId="20577"/>
      <pc:docMkLst>
        <pc:docMk/>
      </pc:docMkLst>
      <pc:sldChg chg="modSp">
        <pc:chgData name="Ama Simons" userId="S::simona@mcmaster.ca::d628958b-a507-4061-a17f-c910edfdddf2" providerId="AD" clId="Web-{526FE3EB-9808-486F-8B45-F74FB5732936}" dt="2021-02-01T17:03:06.244" v="18" actId="20577"/>
        <pc:sldMkLst>
          <pc:docMk/>
          <pc:sldMk cId="1262042827" sldId="280"/>
        </pc:sldMkLst>
        <pc:spChg chg="mod">
          <ac:chgData name="Ama Simons" userId="S::simona@mcmaster.ca::d628958b-a507-4061-a17f-c910edfdddf2" providerId="AD" clId="Web-{526FE3EB-9808-486F-8B45-F74FB5732936}" dt="2021-02-01T17:03:06.244" v="18" actId="20577"/>
          <ac:spMkLst>
            <pc:docMk/>
            <pc:sldMk cId="1262042827" sldId="280"/>
            <ac:spMk id="2" creationId="{328EA5DF-A20B-4F08-8DDC-9FDD7D0F5C39}"/>
          </ac:spMkLst>
        </pc:spChg>
        <pc:spChg chg="mod">
          <ac:chgData name="Ama Simons" userId="S::simona@mcmaster.ca::d628958b-a507-4061-a17f-c910edfdddf2" providerId="AD" clId="Web-{526FE3EB-9808-486F-8B45-F74FB5732936}" dt="2021-02-01T17:02:41.369" v="12" actId="20577"/>
          <ac:spMkLst>
            <pc:docMk/>
            <pc:sldMk cId="1262042827" sldId="280"/>
            <ac:spMk id="9" creationId="{939786EF-06F9-4480-B75F-B67E7F2A5AA8}"/>
          </ac:spMkLst>
        </pc:spChg>
      </pc:sldChg>
      <pc:sldChg chg="addSp delSp modSp new">
        <pc:chgData name="Ama Simons" userId="S::simona@mcmaster.ca::d628958b-a507-4061-a17f-c910edfdddf2" providerId="AD" clId="Web-{526FE3EB-9808-486F-8B45-F74FB5732936}" dt="2021-02-01T17:08:49.667" v="40" actId="1076"/>
        <pc:sldMkLst>
          <pc:docMk/>
          <pc:sldMk cId="58198810" sldId="342"/>
        </pc:sldMkLst>
        <pc:spChg chg="del">
          <ac:chgData name="Ama Simons" userId="S::simona@mcmaster.ca::d628958b-a507-4061-a17f-c910edfdddf2" providerId="AD" clId="Web-{526FE3EB-9808-486F-8B45-F74FB5732936}" dt="2021-02-01T17:06:30.776" v="26"/>
          <ac:spMkLst>
            <pc:docMk/>
            <pc:sldMk cId="58198810" sldId="342"/>
            <ac:spMk id="2" creationId="{6AE3A0FF-B5B5-4C34-8DE7-6070770116FC}"/>
          </ac:spMkLst>
        </pc:spChg>
        <pc:spChg chg="del mod">
          <ac:chgData name="Ama Simons" userId="S::simona@mcmaster.ca::d628958b-a507-4061-a17f-c910edfdddf2" providerId="AD" clId="Web-{526FE3EB-9808-486F-8B45-F74FB5732936}" dt="2021-02-01T17:06:21.120" v="22"/>
          <ac:spMkLst>
            <pc:docMk/>
            <pc:sldMk cId="58198810" sldId="342"/>
            <ac:spMk id="3" creationId="{D837B962-2F96-42BC-9E35-2196591F687C}"/>
          </ac:spMkLst>
        </pc:spChg>
        <pc:spChg chg="add del mod">
          <ac:chgData name="Ama Simons" userId="S::simona@mcmaster.ca::d628958b-a507-4061-a17f-c910edfdddf2" providerId="AD" clId="Web-{526FE3EB-9808-486F-8B45-F74FB5732936}" dt="2021-02-01T17:08:36.276" v="35"/>
          <ac:spMkLst>
            <pc:docMk/>
            <pc:sldMk cId="58198810" sldId="342"/>
            <ac:spMk id="7" creationId="{461CF874-6040-485B-9903-1460F5108343}"/>
          </ac:spMkLst>
        </pc:spChg>
        <pc:picChg chg="add del mod ord">
          <ac:chgData name="Ama Simons" userId="S::simona@mcmaster.ca::d628958b-a507-4061-a17f-c910edfdddf2" providerId="AD" clId="Web-{526FE3EB-9808-486F-8B45-F74FB5732936}" dt="2021-02-01T17:08:34.526" v="34"/>
          <ac:picMkLst>
            <pc:docMk/>
            <pc:sldMk cId="58198810" sldId="342"/>
            <ac:picMk id="5" creationId="{AE676211-523A-460C-9C8F-CE51C6DBF2B5}"/>
          </ac:picMkLst>
        </pc:picChg>
        <pc:picChg chg="add mod ord">
          <ac:chgData name="Ama Simons" userId="S::simona@mcmaster.ca::d628958b-a507-4061-a17f-c910edfdddf2" providerId="AD" clId="Web-{526FE3EB-9808-486F-8B45-F74FB5732936}" dt="2021-02-01T17:08:49.667" v="40" actId="1076"/>
          <ac:picMkLst>
            <pc:docMk/>
            <pc:sldMk cId="58198810" sldId="342"/>
            <ac:picMk id="8" creationId="{D7ACA053-E104-4A75-AA0F-09D3B04F8B59}"/>
          </ac:picMkLst>
        </pc:picChg>
      </pc:sldChg>
      <pc:sldChg chg="modSp new">
        <pc:chgData name="Ama Simons" userId="S::simona@mcmaster.ca::d628958b-a507-4061-a17f-c910edfdddf2" providerId="AD" clId="Web-{526FE3EB-9808-486F-8B45-F74FB5732936}" dt="2021-02-01T17:11:05.621" v="115" actId="20577"/>
        <pc:sldMkLst>
          <pc:docMk/>
          <pc:sldMk cId="419757850" sldId="343"/>
        </pc:sldMkLst>
        <pc:spChg chg="mod">
          <ac:chgData name="Ama Simons" userId="S::simona@mcmaster.ca::d628958b-a507-4061-a17f-c910edfdddf2" providerId="AD" clId="Web-{526FE3EB-9808-486F-8B45-F74FB5732936}" dt="2021-02-01T17:10:03.340" v="54" actId="20577"/>
          <ac:spMkLst>
            <pc:docMk/>
            <pc:sldMk cId="419757850" sldId="343"/>
            <ac:spMk id="2" creationId="{53949D53-67A4-449E-B355-4171D1BDEECA}"/>
          </ac:spMkLst>
        </pc:spChg>
        <pc:spChg chg="mod">
          <ac:chgData name="Ama Simons" userId="S::simona@mcmaster.ca::d628958b-a507-4061-a17f-c910edfdddf2" providerId="AD" clId="Web-{526FE3EB-9808-486F-8B45-F74FB5732936}" dt="2021-02-01T17:11:05.621" v="115" actId="20577"/>
          <ac:spMkLst>
            <pc:docMk/>
            <pc:sldMk cId="419757850" sldId="343"/>
            <ac:spMk id="3" creationId="{1175DA88-7A27-4C3F-8F24-5CE1EBEC01F2}"/>
          </ac:spMkLst>
        </pc:spChg>
      </pc:sldChg>
    </pc:docChg>
  </pc:docChgLst>
  <pc:docChgLst>
    <pc:chgData name="Ama Simons" userId="S::simona@mcmaster.ca::d628958b-a507-4061-a17f-c910edfdddf2" providerId="AD" clId="Web-{A56E90FF-C10C-4D20-A13D-F2EF55318F3A}"/>
    <pc:docChg chg="addSld modSld">
      <pc:chgData name="Ama Simons" userId="S::simona@mcmaster.ca::d628958b-a507-4061-a17f-c910edfdddf2" providerId="AD" clId="Web-{A56E90FF-C10C-4D20-A13D-F2EF55318F3A}" dt="2021-02-01T16:59:41.180" v="308" actId="20577"/>
      <pc:docMkLst>
        <pc:docMk/>
      </pc:docMkLst>
      <pc:sldChg chg="modSp">
        <pc:chgData name="Ama Simons" userId="S::simona@mcmaster.ca::d628958b-a507-4061-a17f-c910edfdddf2" providerId="AD" clId="Web-{A56E90FF-C10C-4D20-A13D-F2EF55318F3A}" dt="2021-02-01T16:53:41.278" v="58" actId="20577"/>
        <pc:sldMkLst>
          <pc:docMk/>
          <pc:sldMk cId="1429658057" sldId="298"/>
        </pc:sldMkLst>
        <pc:spChg chg="mod">
          <ac:chgData name="Ama Simons" userId="S::simona@mcmaster.ca::d628958b-a507-4061-a17f-c910edfdddf2" providerId="AD" clId="Web-{A56E90FF-C10C-4D20-A13D-F2EF55318F3A}" dt="2021-02-01T16:53:41.278" v="58" actId="20577"/>
          <ac:spMkLst>
            <pc:docMk/>
            <pc:sldMk cId="1429658057" sldId="298"/>
            <ac:spMk id="3" creationId="{D909FA0C-20DA-48AC-95EC-400B0A80603A}"/>
          </ac:spMkLst>
        </pc:spChg>
      </pc:sldChg>
      <pc:sldChg chg="modSp">
        <pc:chgData name="Ama Simons" userId="S::simona@mcmaster.ca::d628958b-a507-4061-a17f-c910edfdddf2" providerId="AD" clId="Web-{A56E90FF-C10C-4D20-A13D-F2EF55318F3A}" dt="2021-02-01T16:59:41.180" v="308" actId="20577"/>
        <pc:sldMkLst>
          <pc:docMk/>
          <pc:sldMk cId="2764591122" sldId="299"/>
        </pc:sldMkLst>
        <pc:spChg chg="mod">
          <ac:chgData name="Ama Simons" userId="S::simona@mcmaster.ca::d628958b-a507-4061-a17f-c910edfdddf2" providerId="AD" clId="Web-{A56E90FF-C10C-4D20-A13D-F2EF55318F3A}" dt="2021-02-01T16:59:41.180" v="308" actId="20577"/>
          <ac:spMkLst>
            <pc:docMk/>
            <pc:sldMk cId="2764591122" sldId="299"/>
            <ac:spMk id="3" creationId="{7F3F5BD6-0C4D-4DB1-BBFE-2F4B6A37D1F9}"/>
          </ac:spMkLst>
        </pc:spChg>
      </pc:sldChg>
      <pc:sldChg chg="modSp">
        <pc:chgData name="Ama Simons" userId="S::simona@mcmaster.ca::d628958b-a507-4061-a17f-c910edfdddf2" providerId="AD" clId="Web-{A56E90FF-C10C-4D20-A13D-F2EF55318F3A}" dt="2021-02-01T16:57:44.946" v="218" actId="20577"/>
        <pc:sldMkLst>
          <pc:docMk/>
          <pc:sldMk cId="2618833709" sldId="316"/>
        </pc:sldMkLst>
        <pc:spChg chg="mod">
          <ac:chgData name="Ama Simons" userId="S::simona@mcmaster.ca::d628958b-a507-4061-a17f-c910edfdddf2" providerId="AD" clId="Web-{A56E90FF-C10C-4D20-A13D-F2EF55318F3A}" dt="2021-02-01T16:57:44.946" v="218" actId="20577"/>
          <ac:spMkLst>
            <pc:docMk/>
            <pc:sldMk cId="2618833709" sldId="316"/>
            <ac:spMk id="5" creationId="{752680CB-16BE-4B18-A0AC-FED97B03165A}"/>
          </ac:spMkLst>
        </pc:spChg>
      </pc:sldChg>
      <pc:sldChg chg="modSp new">
        <pc:chgData name="Ama Simons" userId="S::simona@mcmaster.ca::d628958b-a507-4061-a17f-c910edfdddf2" providerId="AD" clId="Web-{A56E90FF-C10C-4D20-A13D-F2EF55318F3A}" dt="2021-02-01T16:59:11.196" v="284" actId="20577"/>
        <pc:sldMkLst>
          <pc:docMk/>
          <pc:sldMk cId="88893425" sldId="341"/>
        </pc:sldMkLst>
        <pc:spChg chg="mod">
          <ac:chgData name="Ama Simons" userId="S::simona@mcmaster.ca::d628958b-a507-4061-a17f-c910edfdddf2" providerId="AD" clId="Web-{A56E90FF-C10C-4D20-A13D-F2EF55318F3A}" dt="2021-02-01T16:58:01.196" v="221" actId="20577"/>
          <ac:spMkLst>
            <pc:docMk/>
            <pc:sldMk cId="88893425" sldId="341"/>
            <ac:spMk id="2" creationId="{2C27E90C-19BC-4F30-A319-F5646E31364C}"/>
          </ac:spMkLst>
        </pc:spChg>
        <pc:spChg chg="mod">
          <ac:chgData name="Ama Simons" userId="S::simona@mcmaster.ca::d628958b-a507-4061-a17f-c910edfdddf2" providerId="AD" clId="Web-{A56E90FF-C10C-4D20-A13D-F2EF55318F3A}" dt="2021-02-01T16:59:11.196" v="284" actId="20577"/>
          <ac:spMkLst>
            <pc:docMk/>
            <pc:sldMk cId="88893425" sldId="341"/>
            <ac:spMk id="3" creationId="{58856827-AE22-4FEF-9866-56CA736468D1}"/>
          </ac:spMkLst>
        </pc:spChg>
      </pc:sldChg>
    </pc:docChg>
  </pc:docChgLst>
  <pc:docChgLst>
    <pc:chgData name="Joshua Fitzpatrick" userId="S::fitzpja@mcmaster.ca::b80298fc-9084-4a02-9ec0-2e43139f1293" providerId="AD" clId="Web-{42B32149-0032-4FEA-9A2F-C42BEBED122D}"/>
    <pc:docChg chg="modSld">
      <pc:chgData name="Joshua Fitzpatrick" userId="S::fitzpja@mcmaster.ca::b80298fc-9084-4a02-9ec0-2e43139f1293" providerId="AD" clId="Web-{42B32149-0032-4FEA-9A2F-C42BEBED122D}" dt="2021-02-10T01:35:17.246" v="425" actId="20577"/>
      <pc:docMkLst>
        <pc:docMk/>
      </pc:docMkLst>
      <pc:sldChg chg="modSp">
        <pc:chgData name="Joshua Fitzpatrick" userId="S::fitzpja@mcmaster.ca::b80298fc-9084-4a02-9ec0-2e43139f1293" providerId="AD" clId="Web-{42B32149-0032-4FEA-9A2F-C42BEBED122D}" dt="2021-02-10T01:02:47.767" v="13" actId="20577"/>
        <pc:sldMkLst>
          <pc:docMk/>
          <pc:sldMk cId="1429658057" sldId="298"/>
        </pc:sldMkLst>
        <pc:spChg chg="mod">
          <ac:chgData name="Joshua Fitzpatrick" userId="S::fitzpja@mcmaster.ca::b80298fc-9084-4a02-9ec0-2e43139f1293" providerId="AD" clId="Web-{42B32149-0032-4FEA-9A2F-C42BEBED122D}" dt="2021-02-10T01:02:47.767" v="13" actId="20577"/>
          <ac:spMkLst>
            <pc:docMk/>
            <pc:sldMk cId="1429658057" sldId="298"/>
            <ac:spMk id="3" creationId="{D909FA0C-20DA-48AC-95EC-400B0A80603A}"/>
          </ac:spMkLst>
        </pc:spChg>
      </pc:sldChg>
      <pc:sldChg chg="modSp">
        <pc:chgData name="Joshua Fitzpatrick" userId="S::fitzpja@mcmaster.ca::b80298fc-9084-4a02-9ec0-2e43139f1293" providerId="AD" clId="Web-{42B32149-0032-4FEA-9A2F-C42BEBED122D}" dt="2021-02-10T01:06:44.340" v="100" actId="20577"/>
        <pc:sldMkLst>
          <pc:docMk/>
          <pc:sldMk cId="88893425" sldId="341"/>
        </pc:sldMkLst>
        <pc:spChg chg="mod">
          <ac:chgData name="Joshua Fitzpatrick" userId="S::fitzpja@mcmaster.ca::b80298fc-9084-4a02-9ec0-2e43139f1293" providerId="AD" clId="Web-{42B32149-0032-4FEA-9A2F-C42BEBED122D}" dt="2021-02-10T01:06:44.340" v="100" actId="20577"/>
          <ac:spMkLst>
            <pc:docMk/>
            <pc:sldMk cId="88893425" sldId="341"/>
            <ac:spMk id="3" creationId="{58856827-AE22-4FEF-9866-56CA736468D1}"/>
          </ac:spMkLst>
        </pc:spChg>
      </pc:sldChg>
      <pc:sldChg chg="modSp">
        <pc:chgData name="Joshua Fitzpatrick" userId="S::fitzpja@mcmaster.ca::b80298fc-9084-4a02-9ec0-2e43139f1293" providerId="AD" clId="Web-{42B32149-0032-4FEA-9A2F-C42BEBED122D}" dt="2021-02-10T01:35:17.246" v="425" actId="20577"/>
        <pc:sldMkLst>
          <pc:docMk/>
          <pc:sldMk cId="419757850" sldId="343"/>
        </pc:sldMkLst>
        <pc:spChg chg="mod">
          <ac:chgData name="Joshua Fitzpatrick" userId="S::fitzpja@mcmaster.ca::b80298fc-9084-4a02-9ec0-2e43139f1293" providerId="AD" clId="Web-{42B32149-0032-4FEA-9A2F-C42BEBED122D}" dt="2021-02-10T01:35:17.246" v="425" actId="20577"/>
          <ac:spMkLst>
            <pc:docMk/>
            <pc:sldMk cId="419757850" sldId="343"/>
            <ac:spMk id="3" creationId="{1175DA88-7A27-4C3F-8F24-5CE1EBEC01F2}"/>
          </ac:spMkLst>
        </pc:spChg>
      </pc:sldChg>
      <pc:sldChg chg="modSp">
        <pc:chgData name="Joshua Fitzpatrick" userId="S::fitzpja@mcmaster.ca::b80298fc-9084-4a02-9ec0-2e43139f1293" providerId="AD" clId="Web-{42B32149-0032-4FEA-9A2F-C42BEBED122D}" dt="2021-02-10T01:13:03.654" v="186" actId="20577"/>
        <pc:sldMkLst>
          <pc:docMk/>
          <pc:sldMk cId="1877492794" sldId="346"/>
        </pc:sldMkLst>
        <pc:spChg chg="mod">
          <ac:chgData name="Joshua Fitzpatrick" userId="S::fitzpja@mcmaster.ca::b80298fc-9084-4a02-9ec0-2e43139f1293" providerId="AD" clId="Web-{42B32149-0032-4FEA-9A2F-C42BEBED122D}" dt="2021-02-10T01:09:44.004" v="136" actId="20577"/>
          <ac:spMkLst>
            <pc:docMk/>
            <pc:sldMk cId="1877492794" sldId="346"/>
            <ac:spMk id="2" creationId="{2C27E90C-19BC-4F30-A319-F5646E31364C}"/>
          </ac:spMkLst>
        </pc:spChg>
        <pc:spChg chg="mod">
          <ac:chgData name="Joshua Fitzpatrick" userId="S::fitzpja@mcmaster.ca::b80298fc-9084-4a02-9ec0-2e43139f1293" providerId="AD" clId="Web-{42B32149-0032-4FEA-9A2F-C42BEBED122D}" dt="2021-02-10T01:13:03.654" v="186" actId="20577"/>
          <ac:spMkLst>
            <pc:docMk/>
            <pc:sldMk cId="1877492794" sldId="346"/>
            <ac:spMk id="3" creationId="{58856827-AE22-4FEF-9866-56CA736468D1}"/>
          </ac:spMkLst>
        </pc:spChg>
        <pc:spChg chg="mod">
          <ac:chgData name="Joshua Fitzpatrick" userId="S::fitzpja@mcmaster.ca::b80298fc-9084-4a02-9ec0-2e43139f1293" providerId="AD" clId="Web-{42B32149-0032-4FEA-9A2F-C42BEBED122D}" dt="2021-02-10T01:07:07.653" v="101" actId="1076"/>
          <ac:spMkLst>
            <pc:docMk/>
            <pc:sldMk cId="1877492794" sldId="346"/>
            <ac:spMk id="4" creationId="{8244BE16-2480-4923-AA3A-DAD6176C5543}"/>
          </ac:spMkLst>
        </pc:spChg>
      </pc:sldChg>
    </pc:docChg>
  </pc:docChgLst>
  <pc:docChgLst>
    <pc:chgData name="Ama Simons" userId="S::simona@mcmaster.ca::d628958b-a507-4061-a17f-c910edfdddf2" providerId="AD" clId="Web-{48CA0183-1631-401D-962F-129859CF6830}"/>
    <pc:docChg chg="modSld">
      <pc:chgData name="Ama Simons" userId="S::simona@mcmaster.ca::d628958b-a507-4061-a17f-c910edfdddf2" providerId="AD" clId="Web-{48CA0183-1631-401D-962F-129859CF6830}" dt="2021-02-01T18:17:23.773" v="102" actId="20577"/>
      <pc:docMkLst>
        <pc:docMk/>
      </pc:docMkLst>
      <pc:sldChg chg="modSp">
        <pc:chgData name="Ama Simons" userId="S::simona@mcmaster.ca::d628958b-a507-4061-a17f-c910edfdddf2" providerId="AD" clId="Web-{48CA0183-1631-401D-962F-129859CF6830}" dt="2021-02-01T18:15:50.570" v="0" actId="1076"/>
        <pc:sldMkLst>
          <pc:docMk/>
          <pc:sldMk cId="58198810" sldId="342"/>
        </pc:sldMkLst>
        <pc:picChg chg="mod">
          <ac:chgData name="Ama Simons" userId="S::simona@mcmaster.ca::d628958b-a507-4061-a17f-c910edfdddf2" providerId="AD" clId="Web-{48CA0183-1631-401D-962F-129859CF6830}" dt="2021-02-01T18:15:50.570" v="0" actId="1076"/>
          <ac:picMkLst>
            <pc:docMk/>
            <pc:sldMk cId="58198810" sldId="342"/>
            <ac:picMk id="8" creationId="{D7ACA053-E104-4A75-AA0F-09D3B04F8B59}"/>
          </ac:picMkLst>
        </pc:picChg>
      </pc:sldChg>
      <pc:sldChg chg="modSp">
        <pc:chgData name="Ama Simons" userId="S::simona@mcmaster.ca::d628958b-a507-4061-a17f-c910edfdddf2" providerId="AD" clId="Web-{48CA0183-1631-401D-962F-129859CF6830}" dt="2021-02-01T18:17:23.773" v="102" actId="20577"/>
        <pc:sldMkLst>
          <pc:docMk/>
          <pc:sldMk cId="419757850" sldId="343"/>
        </pc:sldMkLst>
        <pc:spChg chg="mod">
          <ac:chgData name="Ama Simons" userId="S::simona@mcmaster.ca::d628958b-a507-4061-a17f-c910edfdddf2" providerId="AD" clId="Web-{48CA0183-1631-401D-962F-129859CF6830}" dt="2021-02-01T18:16:00.273" v="8" actId="20577"/>
          <ac:spMkLst>
            <pc:docMk/>
            <pc:sldMk cId="419757850" sldId="343"/>
            <ac:spMk id="2" creationId="{53949D53-67A4-449E-B355-4171D1BDEECA}"/>
          </ac:spMkLst>
        </pc:spChg>
        <pc:spChg chg="mod">
          <ac:chgData name="Ama Simons" userId="S::simona@mcmaster.ca::d628958b-a507-4061-a17f-c910edfdddf2" providerId="AD" clId="Web-{48CA0183-1631-401D-962F-129859CF6830}" dt="2021-02-01T18:17:23.773" v="102" actId="20577"/>
          <ac:spMkLst>
            <pc:docMk/>
            <pc:sldMk cId="419757850" sldId="343"/>
            <ac:spMk id="3" creationId="{1175DA88-7A27-4C3F-8F24-5CE1EBEC01F2}"/>
          </ac:spMkLst>
        </pc:spChg>
      </pc:sldChg>
    </pc:docChg>
  </pc:docChgLst>
  <pc:docChgLst>
    <pc:chgData name="Ama Simons" userId="S::simona@mcmaster.ca::d628958b-a507-4061-a17f-c910edfdddf2" providerId="AD" clId="Web-{E775C97A-39B2-4CC2-803C-6FE7EE53D6A6}"/>
    <pc:docChg chg="addSld delSld modSld">
      <pc:chgData name="Ama Simons" userId="S::simona@mcmaster.ca::d628958b-a507-4061-a17f-c910edfdddf2" providerId="AD" clId="Web-{E775C97A-39B2-4CC2-803C-6FE7EE53D6A6}" dt="2021-01-28T23:16:15.569" v="214" actId="1076"/>
      <pc:docMkLst>
        <pc:docMk/>
      </pc:docMkLst>
      <pc:sldChg chg="modSp">
        <pc:chgData name="Ama Simons" userId="S::simona@mcmaster.ca::d628958b-a507-4061-a17f-c910edfdddf2" providerId="AD" clId="Web-{E775C97A-39B2-4CC2-803C-6FE7EE53D6A6}" dt="2021-01-28T23:16:15.569" v="214" actId="1076"/>
        <pc:sldMkLst>
          <pc:docMk/>
          <pc:sldMk cId="1262042827" sldId="280"/>
        </pc:sldMkLst>
        <pc:spChg chg="mod">
          <ac:chgData name="Ama Simons" userId="S::simona@mcmaster.ca::d628958b-a507-4061-a17f-c910edfdddf2" providerId="AD" clId="Web-{E775C97A-39B2-4CC2-803C-6FE7EE53D6A6}" dt="2021-01-28T23:16:15.569" v="214" actId="1076"/>
          <ac:spMkLst>
            <pc:docMk/>
            <pc:sldMk cId="1262042827" sldId="280"/>
            <ac:spMk id="2" creationId="{328EA5DF-A20B-4F08-8DDC-9FDD7D0F5C39}"/>
          </ac:spMkLst>
        </pc:spChg>
      </pc:sldChg>
      <pc:sldChg chg="modSp">
        <pc:chgData name="Ama Simons" userId="S::simona@mcmaster.ca::d628958b-a507-4061-a17f-c910edfdddf2" providerId="AD" clId="Web-{E775C97A-39B2-4CC2-803C-6FE7EE53D6A6}" dt="2021-01-28T22:49:37.614" v="73" actId="20577"/>
        <pc:sldMkLst>
          <pc:docMk/>
          <pc:sldMk cId="1429658057" sldId="298"/>
        </pc:sldMkLst>
        <pc:spChg chg="mod">
          <ac:chgData name="Ama Simons" userId="S::simona@mcmaster.ca::d628958b-a507-4061-a17f-c910edfdddf2" providerId="AD" clId="Web-{E775C97A-39B2-4CC2-803C-6FE7EE53D6A6}" dt="2021-01-28T22:49:37.614" v="73" actId="20577"/>
          <ac:spMkLst>
            <pc:docMk/>
            <pc:sldMk cId="1429658057" sldId="298"/>
            <ac:spMk id="3" creationId="{D909FA0C-20DA-48AC-95EC-400B0A80603A}"/>
          </ac:spMkLst>
        </pc:spChg>
      </pc:sldChg>
      <pc:sldChg chg="addSp delSp modSp del">
        <pc:chgData name="Ama Simons" userId="S::simona@mcmaster.ca::d628958b-a507-4061-a17f-c910edfdddf2" providerId="AD" clId="Web-{E775C97A-39B2-4CC2-803C-6FE7EE53D6A6}" dt="2021-01-28T23:07:56.970" v="184"/>
        <pc:sldMkLst>
          <pc:docMk/>
          <pc:sldMk cId="3762120950" sldId="301"/>
        </pc:sldMkLst>
        <pc:spChg chg="mod">
          <ac:chgData name="Ama Simons" userId="S::simona@mcmaster.ca::d628958b-a507-4061-a17f-c910edfdddf2" providerId="AD" clId="Web-{E775C97A-39B2-4CC2-803C-6FE7EE53D6A6}" dt="2021-01-28T23:07:17.532" v="182" actId="20577"/>
          <ac:spMkLst>
            <pc:docMk/>
            <pc:sldMk cId="3762120950" sldId="301"/>
            <ac:spMk id="2" creationId="{4C0B65A5-71B8-4F1D-9FA7-408CAFC189DF}"/>
          </ac:spMkLst>
        </pc:spChg>
        <pc:spChg chg="mod">
          <ac:chgData name="Ama Simons" userId="S::simona@mcmaster.ca::d628958b-a507-4061-a17f-c910edfdddf2" providerId="AD" clId="Web-{E775C97A-39B2-4CC2-803C-6FE7EE53D6A6}" dt="2021-01-28T23:07:16.063" v="181" actId="20577"/>
          <ac:spMkLst>
            <pc:docMk/>
            <pc:sldMk cId="3762120950" sldId="301"/>
            <ac:spMk id="3" creationId="{50964BBA-9D7A-46E1-B7FB-FFAA0B089861}"/>
          </ac:spMkLst>
        </pc:spChg>
        <pc:spChg chg="add mod">
          <ac:chgData name="Ama Simons" userId="S::simona@mcmaster.ca::d628958b-a507-4061-a17f-c910edfdddf2" providerId="AD" clId="Web-{E775C97A-39B2-4CC2-803C-6FE7EE53D6A6}" dt="2021-01-28T23:07:09.969" v="179"/>
          <ac:spMkLst>
            <pc:docMk/>
            <pc:sldMk cId="3762120950" sldId="301"/>
            <ac:spMk id="6" creationId="{C8D43EB5-F316-4418-9D18-E4EACA4BB6E9}"/>
          </ac:spMkLst>
        </pc:spChg>
        <pc:spChg chg="del mod">
          <ac:chgData name="Ama Simons" userId="S::simona@mcmaster.ca::d628958b-a507-4061-a17f-c910edfdddf2" providerId="AD" clId="Web-{E775C97A-39B2-4CC2-803C-6FE7EE53D6A6}" dt="2021-01-28T23:07:49.017" v="183"/>
          <ac:spMkLst>
            <pc:docMk/>
            <pc:sldMk cId="3762120950" sldId="301"/>
            <ac:spMk id="9" creationId="{8ECCC02D-D526-4405-9BF5-831085B65EB1}"/>
          </ac:spMkLst>
        </pc:spChg>
        <pc:graphicFrameChg chg="del mod">
          <ac:chgData name="Ama Simons" userId="S::simona@mcmaster.ca::d628958b-a507-4061-a17f-c910edfdddf2" providerId="AD" clId="Web-{E775C97A-39B2-4CC2-803C-6FE7EE53D6A6}" dt="2021-01-28T23:07:08.782" v="178"/>
          <ac:graphicFrameMkLst>
            <pc:docMk/>
            <pc:sldMk cId="3762120950" sldId="301"/>
            <ac:graphicFrameMk id="8" creationId="{644BBE80-CF68-4D0A-AF9D-714228DEC80E}"/>
          </ac:graphicFrameMkLst>
        </pc:graphicFrameChg>
        <pc:picChg chg="del">
          <ac:chgData name="Ama Simons" userId="S::simona@mcmaster.ca::d628958b-a507-4061-a17f-c910edfdddf2" providerId="AD" clId="Web-{E775C97A-39B2-4CC2-803C-6FE7EE53D6A6}" dt="2021-01-28T23:07:09.969" v="179"/>
          <ac:picMkLst>
            <pc:docMk/>
            <pc:sldMk cId="3762120950" sldId="301"/>
            <ac:picMk id="5" creationId="{334DA813-EB6C-4FE8-A6DF-5E7CEE4F0BEF}"/>
          </ac:picMkLst>
        </pc:picChg>
      </pc:sldChg>
      <pc:sldChg chg="modSp">
        <pc:chgData name="Ama Simons" userId="S::simona@mcmaster.ca::d628958b-a507-4061-a17f-c910edfdddf2" providerId="AD" clId="Web-{E775C97A-39B2-4CC2-803C-6FE7EE53D6A6}" dt="2021-01-28T23:14:25.396" v="192" actId="20577"/>
        <pc:sldMkLst>
          <pc:docMk/>
          <pc:sldMk cId="2618833709" sldId="316"/>
        </pc:sldMkLst>
        <pc:spChg chg="mod">
          <ac:chgData name="Ama Simons" userId="S::simona@mcmaster.ca::d628958b-a507-4061-a17f-c910edfdddf2" providerId="AD" clId="Web-{E775C97A-39B2-4CC2-803C-6FE7EE53D6A6}" dt="2021-01-28T23:14:25.396" v="192" actId="20577"/>
          <ac:spMkLst>
            <pc:docMk/>
            <pc:sldMk cId="2618833709" sldId="316"/>
            <ac:spMk id="5" creationId="{752680CB-16BE-4B18-A0AC-FED97B03165A}"/>
          </ac:spMkLst>
        </pc:spChg>
      </pc:sldChg>
      <pc:sldChg chg="del">
        <pc:chgData name="Ama Simons" userId="S::simona@mcmaster.ca::d628958b-a507-4061-a17f-c910edfdddf2" providerId="AD" clId="Web-{E775C97A-39B2-4CC2-803C-6FE7EE53D6A6}" dt="2021-01-28T23:15:32.772" v="213"/>
        <pc:sldMkLst>
          <pc:docMk/>
          <pc:sldMk cId="3914786326" sldId="319"/>
        </pc:sldMkLst>
      </pc:sldChg>
      <pc:sldChg chg="del">
        <pc:chgData name="Ama Simons" userId="S::simona@mcmaster.ca::d628958b-a507-4061-a17f-c910edfdddf2" providerId="AD" clId="Web-{E775C97A-39B2-4CC2-803C-6FE7EE53D6A6}" dt="2021-01-28T23:14:35.912" v="195"/>
        <pc:sldMkLst>
          <pc:docMk/>
          <pc:sldMk cId="96827673" sldId="321"/>
        </pc:sldMkLst>
      </pc:sldChg>
      <pc:sldChg chg="del">
        <pc:chgData name="Ama Simons" userId="S::simona@mcmaster.ca::d628958b-a507-4061-a17f-c910edfdddf2" providerId="AD" clId="Web-{E775C97A-39B2-4CC2-803C-6FE7EE53D6A6}" dt="2021-01-28T23:14:38.240" v="196"/>
        <pc:sldMkLst>
          <pc:docMk/>
          <pc:sldMk cId="2869545796" sldId="322"/>
        </pc:sldMkLst>
      </pc:sldChg>
      <pc:sldChg chg="del">
        <pc:chgData name="Ama Simons" userId="S::simona@mcmaster.ca::d628958b-a507-4061-a17f-c910edfdddf2" providerId="AD" clId="Web-{E775C97A-39B2-4CC2-803C-6FE7EE53D6A6}" dt="2021-01-28T23:14:40.240" v="197"/>
        <pc:sldMkLst>
          <pc:docMk/>
          <pc:sldMk cId="3012359940" sldId="323"/>
        </pc:sldMkLst>
      </pc:sldChg>
      <pc:sldChg chg="del">
        <pc:chgData name="Ama Simons" userId="S::simona@mcmaster.ca::d628958b-a507-4061-a17f-c910edfdddf2" providerId="AD" clId="Web-{E775C97A-39B2-4CC2-803C-6FE7EE53D6A6}" dt="2021-01-28T23:14:41.771" v="198"/>
        <pc:sldMkLst>
          <pc:docMk/>
          <pc:sldMk cId="2207992052" sldId="325"/>
        </pc:sldMkLst>
      </pc:sldChg>
      <pc:sldChg chg="del">
        <pc:chgData name="Ama Simons" userId="S::simona@mcmaster.ca::d628958b-a507-4061-a17f-c910edfdddf2" providerId="AD" clId="Web-{E775C97A-39B2-4CC2-803C-6FE7EE53D6A6}" dt="2021-01-28T23:14:42.209" v="199"/>
        <pc:sldMkLst>
          <pc:docMk/>
          <pc:sldMk cId="1556285688" sldId="326"/>
        </pc:sldMkLst>
      </pc:sldChg>
      <pc:sldChg chg="del">
        <pc:chgData name="Ama Simons" userId="S::simona@mcmaster.ca::d628958b-a507-4061-a17f-c910edfdddf2" providerId="AD" clId="Web-{E775C97A-39B2-4CC2-803C-6FE7EE53D6A6}" dt="2021-01-28T23:14:54.178" v="204"/>
        <pc:sldMkLst>
          <pc:docMk/>
          <pc:sldMk cId="2826687230" sldId="327"/>
        </pc:sldMkLst>
      </pc:sldChg>
      <pc:sldChg chg="del">
        <pc:chgData name="Ama Simons" userId="S::simona@mcmaster.ca::d628958b-a507-4061-a17f-c910edfdddf2" providerId="AD" clId="Web-{E775C97A-39B2-4CC2-803C-6FE7EE53D6A6}" dt="2021-01-28T23:14:54.646" v="205"/>
        <pc:sldMkLst>
          <pc:docMk/>
          <pc:sldMk cId="717456004" sldId="328"/>
        </pc:sldMkLst>
      </pc:sldChg>
      <pc:sldChg chg="del">
        <pc:chgData name="Ama Simons" userId="S::simona@mcmaster.ca::d628958b-a507-4061-a17f-c910edfdddf2" providerId="AD" clId="Web-{E775C97A-39B2-4CC2-803C-6FE7EE53D6A6}" dt="2021-01-28T23:14:58.771" v="206"/>
        <pc:sldMkLst>
          <pc:docMk/>
          <pc:sldMk cId="2784241644" sldId="329"/>
        </pc:sldMkLst>
      </pc:sldChg>
      <pc:sldChg chg="del">
        <pc:chgData name="Ama Simons" userId="S::simona@mcmaster.ca::d628958b-a507-4061-a17f-c910edfdddf2" providerId="AD" clId="Web-{E775C97A-39B2-4CC2-803C-6FE7EE53D6A6}" dt="2021-01-28T23:15:07.631" v="208"/>
        <pc:sldMkLst>
          <pc:docMk/>
          <pc:sldMk cId="2261771188" sldId="330"/>
        </pc:sldMkLst>
      </pc:sldChg>
      <pc:sldChg chg="del">
        <pc:chgData name="Ama Simons" userId="S::simona@mcmaster.ca::d628958b-a507-4061-a17f-c910edfdddf2" providerId="AD" clId="Web-{E775C97A-39B2-4CC2-803C-6FE7EE53D6A6}" dt="2021-01-28T23:14:59.693" v="207"/>
        <pc:sldMkLst>
          <pc:docMk/>
          <pc:sldMk cId="3406976439" sldId="331"/>
        </pc:sldMkLst>
      </pc:sldChg>
      <pc:sldChg chg="del">
        <pc:chgData name="Ama Simons" userId="S::simona@mcmaster.ca::d628958b-a507-4061-a17f-c910edfdddf2" providerId="AD" clId="Web-{E775C97A-39B2-4CC2-803C-6FE7EE53D6A6}" dt="2021-01-28T23:15:23.490" v="209"/>
        <pc:sldMkLst>
          <pc:docMk/>
          <pc:sldMk cId="497092320" sldId="332"/>
        </pc:sldMkLst>
      </pc:sldChg>
      <pc:sldChg chg="del">
        <pc:chgData name="Ama Simons" userId="S::simona@mcmaster.ca::d628958b-a507-4061-a17f-c910edfdddf2" providerId="AD" clId="Web-{E775C97A-39B2-4CC2-803C-6FE7EE53D6A6}" dt="2021-01-28T23:15:25.303" v="210"/>
        <pc:sldMkLst>
          <pc:docMk/>
          <pc:sldMk cId="2703745275" sldId="333"/>
        </pc:sldMkLst>
      </pc:sldChg>
      <pc:sldChg chg="del">
        <pc:chgData name="Ama Simons" userId="S::simona@mcmaster.ca::d628958b-a507-4061-a17f-c910edfdddf2" providerId="AD" clId="Web-{E775C97A-39B2-4CC2-803C-6FE7EE53D6A6}" dt="2021-01-28T23:15:29.865" v="211"/>
        <pc:sldMkLst>
          <pc:docMk/>
          <pc:sldMk cId="164695951" sldId="334"/>
        </pc:sldMkLst>
      </pc:sldChg>
      <pc:sldChg chg="del">
        <pc:chgData name="Ama Simons" userId="S::simona@mcmaster.ca::d628958b-a507-4061-a17f-c910edfdddf2" providerId="AD" clId="Web-{E775C97A-39B2-4CC2-803C-6FE7EE53D6A6}" dt="2021-01-28T23:14:48.349" v="201"/>
        <pc:sldMkLst>
          <pc:docMk/>
          <pc:sldMk cId="1759907623" sldId="335"/>
        </pc:sldMkLst>
      </pc:sldChg>
      <pc:sldChg chg="del">
        <pc:chgData name="Ama Simons" userId="S::simona@mcmaster.ca::d628958b-a507-4061-a17f-c910edfdddf2" providerId="AD" clId="Web-{E775C97A-39B2-4CC2-803C-6FE7EE53D6A6}" dt="2021-01-28T23:14:48.834" v="202"/>
        <pc:sldMkLst>
          <pc:docMk/>
          <pc:sldMk cId="1165599074" sldId="336"/>
        </pc:sldMkLst>
      </pc:sldChg>
      <pc:sldChg chg="del">
        <pc:chgData name="Ama Simons" userId="S::simona@mcmaster.ca::d628958b-a507-4061-a17f-c910edfdddf2" providerId="AD" clId="Web-{E775C97A-39B2-4CC2-803C-6FE7EE53D6A6}" dt="2021-01-28T23:14:49.537" v="203"/>
        <pc:sldMkLst>
          <pc:docMk/>
          <pc:sldMk cId="2531099266" sldId="337"/>
        </pc:sldMkLst>
      </pc:sldChg>
      <pc:sldChg chg="del">
        <pc:chgData name="Ama Simons" userId="S::simona@mcmaster.ca::d628958b-a507-4061-a17f-c910edfdddf2" providerId="AD" clId="Web-{E775C97A-39B2-4CC2-803C-6FE7EE53D6A6}" dt="2021-01-28T23:15:31.022" v="212"/>
        <pc:sldMkLst>
          <pc:docMk/>
          <pc:sldMk cId="1576319498" sldId="338"/>
        </pc:sldMkLst>
      </pc:sldChg>
      <pc:sldChg chg="del">
        <pc:chgData name="Ama Simons" userId="S::simona@mcmaster.ca::d628958b-a507-4061-a17f-c910edfdddf2" providerId="AD" clId="Web-{E775C97A-39B2-4CC2-803C-6FE7EE53D6A6}" dt="2021-01-28T23:14:44.037" v="200"/>
        <pc:sldMkLst>
          <pc:docMk/>
          <pc:sldMk cId="342227977" sldId="339"/>
        </pc:sldMkLst>
      </pc:sldChg>
      <pc:sldChg chg="addSp delSp modSp new">
        <pc:chgData name="Ama Simons" userId="S::simona@mcmaster.ca::d628958b-a507-4061-a17f-c910edfdddf2" providerId="AD" clId="Web-{E775C97A-39B2-4CC2-803C-6FE7EE53D6A6}" dt="2021-01-28T23:05:40.062" v="176" actId="1076"/>
        <pc:sldMkLst>
          <pc:docMk/>
          <pc:sldMk cId="3360995481" sldId="340"/>
        </pc:sldMkLst>
        <pc:spChg chg="mod">
          <ac:chgData name="Ama Simons" userId="S::simona@mcmaster.ca::d628958b-a507-4061-a17f-c910edfdddf2" providerId="AD" clId="Web-{E775C97A-39B2-4CC2-803C-6FE7EE53D6A6}" dt="2021-01-28T22:48:53.004" v="67" actId="20577"/>
          <ac:spMkLst>
            <pc:docMk/>
            <pc:sldMk cId="3360995481" sldId="340"/>
            <ac:spMk id="2" creationId="{B173A2AC-AB35-4A92-AE00-E557A83C41D4}"/>
          </ac:spMkLst>
        </pc:spChg>
        <pc:spChg chg="mod">
          <ac:chgData name="Ama Simons" userId="S::simona@mcmaster.ca::d628958b-a507-4061-a17f-c910edfdddf2" providerId="AD" clId="Web-{E775C97A-39B2-4CC2-803C-6FE7EE53D6A6}" dt="2021-01-28T22:57:39.791" v="75" actId="20577"/>
          <ac:spMkLst>
            <pc:docMk/>
            <pc:sldMk cId="3360995481" sldId="340"/>
            <ac:spMk id="3" creationId="{F0417CFB-51DA-45B3-BC7E-92B290DFF85F}"/>
          </ac:spMkLst>
        </pc:spChg>
        <pc:spChg chg="add mod">
          <ac:chgData name="Ama Simons" userId="S::simona@mcmaster.ca::d628958b-a507-4061-a17f-c910edfdddf2" providerId="AD" clId="Web-{E775C97A-39B2-4CC2-803C-6FE7EE53D6A6}" dt="2021-01-28T23:05:29.890" v="170" actId="20577"/>
          <ac:spMkLst>
            <pc:docMk/>
            <pc:sldMk cId="3360995481" sldId="340"/>
            <ac:spMk id="6" creationId="{53FE056A-D5ED-49CE-9E76-FF01EF3FE5ED}"/>
          </ac:spMkLst>
        </pc:spChg>
        <pc:spChg chg="add mod">
          <ac:chgData name="Ama Simons" userId="S::simona@mcmaster.ca::d628958b-a507-4061-a17f-c910edfdddf2" providerId="AD" clId="Web-{E775C97A-39B2-4CC2-803C-6FE7EE53D6A6}" dt="2021-01-28T23:05:13.187" v="156" actId="1076"/>
          <ac:spMkLst>
            <pc:docMk/>
            <pc:sldMk cId="3360995481" sldId="340"/>
            <ac:spMk id="7" creationId="{E1110C82-679B-4442-9065-A0473EE0ECB3}"/>
          </ac:spMkLst>
        </pc:spChg>
        <pc:spChg chg="add mod">
          <ac:chgData name="Ama Simons" userId="S::simona@mcmaster.ca::d628958b-a507-4061-a17f-c910edfdddf2" providerId="AD" clId="Web-{E775C97A-39B2-4CC2-803C-6FE7EE53D6A6}" dt="2021-01-28T23:05:40.062" v="176" actId="1076"/>
          <ac:spMkLst>
            <pc:docMk/>
            <pc:sldMk cId="3360995481" sldId="340"/>
            <ac:spMk id="10" creationId="{1A898E02-F1A1-47B9-BE00-79E946D6DAF7}"/>
          </ac:spMkLst>
        </pc:spChg>
        <pc:picChg chg="add mod">
          <ac:chgData name="Ama Simons" userId="S::simona@mcmaster.ca::d628958b-a507-4061-a17f-c910edfdddf2" providerId="AD" clId="Web-{E775C97A-39B2-4CC2-803C-6FE7EE53D6A6}" dt="2021-01-28T23:05:08.780" v="155" actId="1076"/>
          <ac:picMkLst>
            <pc:docMk/>
            <pc:sldMk cId="3360995481" sldId="340"/>
            <ac:picMk id="5" creationId="{4EDB9F22-8B04-408C-B75A-BA8EB1FA7E8E}"/>
          </ac:picMkLst>
        </pc:picChg>
        <pc:picChg chg="add del mod">
          <ac:chgData name="Ama Simons" userId="S::simona@mcmaster.ca::d628958b-a507-4061-a17f-c910edfdddf2" providerId="AD" clId="Web-{E775C97A-39B2-4CC2-803C-6FE7EE53D6A6}" dt="2021-01-28T23:00:08.511" v="118"/>
          <ac:picMkLst>
            <pc:docMk/>
            <pc:sldMk cId="3360995481" sldId="340"/>
            <ac:picMk id="8" creationId="{FB62E029-170C-4B80-8A7A-8FC585879CF8}"/>
          </ac:picMkLst>
        </pc:picChg>
        <pc:picChg chg="add del mod">
          <ac:chgData name="Ama Simons" userId="S::simona@mcmaster.ca::d628958b-a507-4061-a17f-c910edfdddf2" providerId="AD" clId="Web-{E775C97A-39B2-4CC2-803C-6FE7EE53D6A6}" dt="2021-01-28T23:00:06.183" v="117"/>
          <ac:picMkLst>
            <pc:docMk/>
            <pc:sldMk cId="3360995481" sldId="340"/>
            <ac:picMk id="9" creationId="{8AD070BC-98E1-4B80-8050-362B4D1073D8}"/>
          </ac:picMkLst>
        </pc:picChg>
      </pc:sldChg>
      <pc:sldChg chg="del">
        <pc:chgData name="Ama Simons" userId="S::simona@mcmaster.ca::d628958b-a507-4061-a17f-c910edfdddf2" providerId="AD" clId="Web-{E775C97A-39B2-4CC2-803C-6FE7EE53D6A6}" dt="2021-01-28T23:14:27.740" v="193"/>
        <pc:sldMkLst>
          <pc:docMk/>
          <pc:sldMk cId="556946319" sldId="341"/>
        </pc:sldMkLst>
      </pc:sldChg>
      <pc:sldChg chg="del">
        <pc:chgData name="Ama Simons" userId="S::simona@mcmaster.ca::d628958b-a507-4061-a17f-c910edfdddf2" providerId="AD" clId="Web-{E775C97A-39B2-4CC2-803C-6FE7EE53D6A6}" dt="2021-01-28T23:14:34.412" v="194"/>
        <pc:sldMkLst>
          <pc:docMk/>
          <pc:sldMk cId="1433056454" sldId="342"/>
        </pc:sldMkLst>
      </pc:sldChg>
    </pc:docChg>
  </pc:docChgLst>
  <pc:docChgLst>
    <pc:chgData name="Ama Simons" userId="S::simona@mcmaster.ca::d628958b-a507-4061-a17f-c910edfdddf2" providerId="AD" clId="Web-{DC826C92-DCA1-4649-B997-7CB435AF300E}"/>
    <pc:docChg chg="modSld">
      <pc:chgData name="Ama Simons" userId="S::simona@mcmaster.ca::d628958b-a507-4061-a17f-c910edfdddf2" providerId="AD" clId="Web-{DC826C92-DCA1-4649-B997-7CB435AF300E}" dt="2021-01-28T22:37:38.201" v="111" actId="20577"/>
      <pc:docMkLst>
        <pc:docMk/>
      </pc:docMkLst>
      <pc:sldChg chg="modSp">
        <pc:chgData name="Ama Simons" userId="S::simona@mcmaster.ca::d628958b-a507-4061-a17f-c910edfdddf2" providerId="AD" clId="Web-{DC826C92-DCA1-4649-B997-7CB435AF300E}" dt="2021-01-28T22:35:31.005" v="22" actId="20577"/>
        <pc:sldMkLst>
          <pc:docMk/>
          <pc:sldMk cId="1262042827" sldId="280"/>
        </pc:sldMkLst>
        <pc:spChg chg="mod">
          <ac:chgData name="Ama Simons" userId="S::simona@mcmaster.ca::d628958b-a507-4061-a17f-c910edfdddf2" providerId="AD" clId="Web-{DC826C92-DCA1-4649-B997-7CB435AF300E}" dt="2021-01-28T22:35:31.005" v="22" actId="20577"/>
          <ac:spMkLst>
            <pc:docMk/>
            <pc:sldMk cId="1262042827" sldId="280"/>
            <ac:spMk id="9" creationId="{939786EF-06F9-4480-B75F-B67E7F2A5AA8}"/>
          </ac:spMkLst>
        </pc:spChg>
      </pc:sldChg>
      <pc:sldChg chg="modSp">
        <pc:chgData name="Ama Simons" userId="S::simona@mcmaster.ca::d628958b-a507-4061-a17f-c910edfdddf2" providerId="AD" clId="Web-{DC826C92-DCA1-4649-B997-7CB435AF300E}" dt="2021-01-28T22:37:38.201" v="111" actId="20577"/>
        <pc:sldMkLst>
          <pc:docMk/>
          <pc:sldMk cId="1429658057" sldId="298"/>
        </pc:sldMkLst>
        <pc:spChg chg="mod">
          <ac:chgData name="Ama Simons" userId="S::simona@mcmaster.ca::d628958b-a507-4061-a17f-c910edfdddf2" providerId="AD" clId="Web-{DC826C92-DCA1-4649-B997-7CB435AF300E}" dt="2021-01-28T22:37:38.201" v="111" actId="20577"/>
          <ac:spMkLst>
            <pc:docMk/>
            <pc:sldMk cId="1429658057" sldId="298"/>
            <ac:spMk id="3" creationId="{D909FA0C-20DA-48AC-95EC-400B0A80603A}"/>
          </ac:spMkLst>
        </pc:spChg>
      </pc:sldChg>
    </pc:docChg>
  </pc:docChgLst>
  <pc:docChgLst>
    <pc:chgData name="Ama Simons" userId="S::simona@mcmaster.ca::d628958b-a507-4061-a17f-c910edfdddf2" providerId="AD" clId="Web-{80FA894E-9561-449E-99BB-5E5A496FDD67}"/>
    <pc:docChg chg="modSld">
      <pc:chgData name="Ama Simons" userId="S::simona@mcmaster.ca::d628958b-a507-4061-a17f-c910edfdddf2" providerId="AD" clId="Web-{80FA894E-9561-449E-99BB-5E5A496FDD67}" dt="2021-01-28T23:26:48.470" v="0" actId="20577"/>
      <pc:docMkLst>
        <pc:docMk/>
      </pc:docMkLst>
      <pc:sldChg chg="modSp">
        <pc:chgData name="Ama Simons" userId="S::simona@mcmaster.ca::d628958b-a507-4061-a17f-c910edfdddf2" providerId="AD" clId="Web-{80FA894E-9561-449E-99BB-5E5A496FDD67}" dt="2021-01-28T23:26:48.470" v="0" actId="20577"/>
        <pc:sldMkLst>
          <pc:docMk/>
          <pc:sldMk cId="3360995481" sldId="340"/>
        </pc:sldMkLst>
        <pc:spChg chg="mod">
          <ac:chgData name="Ama Simons" userId="S::simona@mcmaster.ca::d628958b-a507-4061-a17f-c910edfdddf2" providerId="AD" clId="Web-{80FA894E-9561-449E-99BB-5E5A496FDD67}" dt="2021-01-28T23:26:48.470" v="0" actId="20577"/>
          <ac:spMkLst>
            <pc:docMk/>
            <pc:sldMk cId="3360995481" sldId="340"/>
            <ac:spMk id="10" creationId="{1A898E02-F1A1-47B9-BE00-79E946D6DAF7}"/>
          </ac:spMkLst>
        </pc:spChg>
      </pc:sldChg>
    </pc:docChg>
  </pc:docChgLst>
  <pc:docChgLst>
    <pc:chgData name="Joshua Fitzpatrick" userId="S::fitzpja@mcmaster.ca::b80298fc-9084-4a02-9ec0-2e43139f1293" providerId="AD" clId="Web-{E9160CAA-CF5F-4123-A7D4-3ED27833E627}"/>
    <pc:docChg chg="addSld modSld">
      <pc:chgData name="Joshua Fitzpatrick" userId="S::fitzpja@mcmaster.ca::b80298fc-9084-4a02-9ec0-2e43139f1293" providerId="AD" clId="Web-{E9160CAA-CF5F-4123-A7D4-3ED27833E627}" dt="2021-01-28T23:09:08.532" v="578" actId="14100"/>
      <pc:docMkLst>
        <pc:docMk/>
      </pc:docMkLst>
      <pc:sldChg chg="modSp">
        <pc:chgData name="Joshua Fitzpatrick" userId="S::fitzpja@mcmaster.ca::b80298fc-9084-4a02-9ec0-2e43139f1293" providerId="AD" clId="Web-{E9160CAA-CF5F-4123-A7D4-3ED27833E627}" dt="2021-01-28T22:52:46.897" v="299" actId="20577"/>
        <pc:sldMkLst>
          <pc:docMk/>
          <pc:sldMk cId="2764591122" sldId="299"/>
        </pc:sldMkLst>
        <pc:spChg chg="mod">
          <ac:chgData name="Joshua Fitzpatrick" userId="S::fitzpja@mcmaster.ca::b80298fc-9084-4a02-9ec0-2e43139f1293" providerId="AD" clId="Web-{E9160CAA-CF5F-4123-A7D4-3ED27833E627}" dt="2021-01-28T22:52:46.897" v="299" actId="20577"/>
          <ac:spMkLst>
            <pc:docMk/>
            <pc:sldMk cId="2764591122" sldId="299"/>
            <ac:spMk id="3" creationId="{7F3F5BD6-0C4D-4DB1-BBFE-2F4B6A37D1F9}"/>
          </ac:spMkLst>
        </pc:spChg>
      </pc:sldChg>
      <pc:sldChg chg="addSp delSp modSp new">
        <pc:chgData name="Joshua Fitzpatrick" userId="S::fitzpja@mcmaster.ca::b80298fc-9084-4a02-9ec0-2e43139f1293" providerId="AD" clId="Web-{E9160CAA-CF5F-4123-A7D4-3ED27833E627}" dt="2021-01-28T23:06:14.563" v="573" actId="20577"/>
        <pc:sldMkLst>
          <pc:docMk/>
          <pc:sldMk cId="556946319" sldId="341"/>
        </pc:sldMkLst>
        <pc:spChg chg="mod">
          <ac:chgData name="Joshua Fitzpatrick" userId="S::fitzpja@mcmaster.ca::b80298fc-9084-4a02-9ec0-2e43139f1293" providerId="AD" clId="Web-{E9160CAA-CF5F-4123-A7D4-3ED27833E627}" dt="2021-01-28T22:55:19.157" v="309" actId="20577"/>
          <ac:spMkLst>
            <pc:docMk/>
            <pc:sldMk cId="556946319" sldId="341"/>
            <ac:spMk id="2" creationId="{76D9123B-F7D7-4158-8C8D-17B9D174DCFA}"/>
          </ac:spMkLst>
        </pc:spChg>
        <pc:spChg chg="del">
          <ac:chgData name="Joshua Fitzpatrick" userId="S::fitzpja@mcmaster.ca::b80298fc-9084-4a02-9ec0-2e43139f1293" providerId="AD" clId="Web-{E9160CAA-CF5F-4123-A7D4-3ED27833E627}" dt="2021-01-28T22:55:38.331" v="310"/>
          <ac:spMkLst>
            <pc:docMk/>
            <pc:sldMk cId="556946319" sldId="341"/>
            <ac:spMk id="3" creationId="{F3F8F8BD-19D9-4007-88B6-0087136FEA90}"/>
          </ac:spMkLst>
        </pc:spChg>
        <pc:spChg chg="mod">
          <ac:chgData name="Joshua Fitzpatrick" userId="S::fitzpja@mcmaster.ca::b80298fc-9084-4a02-9ec0-2e43139f1293" providerId="AD" clId="Web-{E9160CAA-CF5F-4123-A7D4-3ED27833E627}" dt="2021-01-28T23:06:14.563" v="573" actId="20577"/>
          <ac:spMkLst>
            <pc:docMk/>
            <pc:sldMk cId="556946319" sldId="341"/>
            <ac:spMk id="4" creationId="{4034C9A4-3175-4346-9AE6-4DA32753D022}"/>
          </ac:spMkLst>
        </pc:spChg>
        <pc:picChg chg="add mod ord">
          <ac:chgData name="Joshua Fitzpatrick" userId="S::fitzpja@mcmaster.ca::b80298fc-9084-4a02-9ec0-2e43139f1293" providerId="AD" clId="Web-{E9160CAA-CF5F-4123-A7D4-3ED27833E627}" dt="2021-01-28T22:56:52.633" v="325" actId="1076"/>
          <ac:picMkLst>
            <pc:docMk/>
            <pc:sldMk cId="556946319" sldId="341"/>
            <ac:picMk id="6" creationId="{27C31FE2-1BB0-47F8-9B13-71013AAC4C88}"/>
          </ac:picMkLst>
        </pc:picChg>
      </pc:sldChg>
      <pc:sldChg chg="addSp delSp modSp add replId">
        <pc:chgData name="Joshua Fitzpatrick" userId="S::fitzpja@mcmaster.ca::b80298fc-9084-4a02-9ec0-2e43139f1293" providerId="AD" clId="Web-{E9160CAA-CF5F-4123-A7D4-3ED27833E627}" dt="2021-01-28T23:09:08.532" v="578" actId="14100"/>
        <pc:sldMkLst>
          <pc:docMk/>
          <pc:sldMk cId="1433056454" sldId="342"/>
        </pc:sldMkLst>
        <pc:spChg chg="mod">
          <ac:chgData name="Joshua Fitzpatrick" userId="S::fitzpja@mcmaster.ca::b80298fc-9084-4a02-9ec0-2e43139f1293" providerId="AD" clId="Web-{E9160CAA-CF5F-4123-A7D4-3ED27833E627}" dt="2021-01-28T23:06:30.658" v="576" actId="20577"/>
          <ac:spMkLst>
            <pc:docMk/>
            <pc:sldMk cId="1433056454" sldId="342"/>
            <ac:spMk id="4" creationId="{4034C9A4-3175-4346-9AE6-4DA32753D022}"/>
          </ac:spMkLst>
        </pc:spChg>
        <pc:spChg chg="add mod">
          <ac:chgData name="Joshua Fitzpatrick" userId="S::fitzpja@mcmaster.ca::b80298fc-9084-4a02-9ec0-2e43139f1293" providerId="AD" clId="Web-{E9160CAA-CF5F-4123-A7D4-3ED27833E627}" dt="2021-01-28T23:09:08.532" v="578" actId="14100"/>
          <ac:spMkLst>
            <pc:docMk/>
            <pc:sldMk cId="1433056454" sldId="342"/>
            <ac:spMk id="7" creationId="{79FDFD8E-025C-47E4-AD7A-89CFD90604A5}"/>
          </ac:spMkLst>
        </pc:spChg>
        <pc:picChg chg="del">
          <ac:chgData name="Joshua Fitzpatrick" userId="S::fitzpja@mcmaster.ca::b80298fc-9084-4a02-9ec0-2e43139f1293" providerId="AD" clId="Web-{E9160CAA-CF5F-4123-A7D4-3ED27833E627}" dt="2021-01-28T23:06:27.501" v="575"/>
          <ac:picMkLst>
            <pc:docMk/>
            <pc:sldMk cId="1433056454" sldId="342"/>
            <ac:picMk id="6" creationId="{27C31FE2-1BB0-47F8-9B13-71013AAC4C88}"/>
          </ac:picMkLst>
        </pc:picChg>
      </pc:sldChg>
    </pc:docChg>
  </pc:docChgLst>
  <pc:docChgLst>
    <pc:chgData name="Joshua Fitzpatrick" userId="S::fitzpja@mcmaster.ca::b80298fc-9084-4a02-9ec0-2e43139f1293" providerId="AD" clId="Web-{4544549A-2F68-490D-AF57-45F5D549DA56}"/>
    <pc:docChg chg="modSld">
      <pc:chgData name="Joshua Fitzpatrick" userId="S::fitzpja@mcmaster.ca::b80298fc-9084-4a02-9ec0-2e43139f1293" providerId="AD" clId="Web-{4544549A-2F68-490D-AF57-45F5D549DA56}" dt="2021-02-01T20:12:25.603" v="2" actId="20577"/>
      <pc:docMkLst>
        <pc:docMk/>
      </pc:docMkLst>
      <pc:sldChg chg="modSp">
        <pc:chgData name="Joshua Fitzpatrick" userId="S::fitzpja@mcmaster.ca::b80298fc-9084-4a02-9ec0-2e43139f1293" providerId="AD" clId="Web-{4544549A-2F68-490D-AF57-45F5D549DA56}" dt="2021-02-01T20:12:25.603" v="2" actId="20577"/>
        <pc:sldMkLst>
          <pc:docMk/>
          <pc:sldMk cId="419757850" sldId="343"/>
        </pc:sldMkLst>
        <pc:spChg chg="mod">
          <ac:chgData name="Joshua Fitzpatrick" userId="S::fitzpja@mcmaster.ca::b80298fc-9084-4a02-9ec0-2e43139f1293" providerId="AD" clId="Web-{4544549A-2F68-490D-AF57-45F5D549DA56}" dt="2021-02-01T20:12:25.603" v="2" actId="20577"/>
          <ac:spMkLst>
            <pc:docMk/>
            <pc:sldMk cId="419757850" sldId="343"/>
            <ac:spMk id="3" creationId="{1175DA88-7A27-4C3F-8F24-5CE1EBEC01F2}"/>
          </ac:spMkLst>
        </pc:spChg>
      </pc:sldChg>
    </pc:docChg>
  </pc:docChgLst>
  <pc:docChgLst>
    <pc:chgData name="Joshua Fitzpatrick" userId="S::fitzpja@mcmaster.ca::b80298fc-9084-4a02-9ec0-2e43139f1293" providerId="AD" clId="Web-{AEEC5F46-D361-4D31-A1C1-6B2F50FDEC90}"/>
    <pc:docChg chg="modSld">
      <pc:chgData name="Joshua Fitzpatrick" userId="S::fitzpja@mcmaster.ca::b80298fc-9084-4a02-9ec0-2e43139f1293" providerId="AD" clId="Web-{AEEC5F46-D361-4D31-A1C1-6B2F50FDEC90}" dt="2021-02-09T18:48:53.675" v="138" actId="20577"/>
      <pc:docMkLst>
        <pc:docMk/>
      </pc:docMkLst>
      <pc:sldChg chg="modSp">
        <pc:chgData name="Joshua Fitzpatrick" userId="S::fitzpja@mcmaster.ca::b80298fc-9084-4a02-9ec0-2e43139f1293" providerId="AD" clId="Web-{AEEC5F46-D361-4D31-A1C1-6B2F50FDEC90}" dt="2021-02-09T18:34:10.016" v="2" actId="20577"/>
        <pc:sldMkLst>
          <pc:docMk/>
          <pc:sldMk cId="1262042827" sldId="280"/>
        </pc:sldMkLst>
        <pc:spChg chg="mod">
          <ac:chgData name="Joshua Fitzpatrick" userId="S::fitzpja@mcmaster.ca::b80298fc-9084-4a02-9ec0-2e43139f1293" providerId="AD" clId="Web-{AEEC5F46-D361-4D31-A1C1-6B2F50FDEC90}" dt="2021-02-09T18:34:10.016" v="2" actId="20577"/>
          <ac:spMkLst>
            <pc:docMk/>
            <pc:sldMk cId="1262042827" sldId="280"/>
            <ac:spMk id="2" creationId="{328EA5DF-A20B-4F08-8DDC-9FDD7D0F5C39}"/>
          </ac:spMkLst>
        </pc:spChg>
      </pc:sldChg>
      <pc:sldChg chg="modSp">
        <pc:chgData name="Joshua Fitzpatrick" userId="S::fitzpja@mcmaster.ca::b80298fc-9084-4a02-9ec0-2e43139f1293" providerId="AD" clId="Web-{AEEC5F46-D361-4D31-A1C1-6B2F50FDEC90}" dt="2021-02-09T18:48:53.675" v="138" actId="20577"/>
        <pc:sldMkLst>
          <pc:docMk/>
          <pc:sldMk cId="1429658057" sldId="298"/>
        </pc:sldMkLst>
        <pc:spChg chg="mod">
          <ac:chgData name="Joshua Fitzpatrick" userId="S::fitzpja@mcmaster.ca::b80298fc-9084-4a02-9ec0-2e43139f1293" providerId="AD" clId="Web-{AEEC5F46-D361-4D31-A1C1-6B2F50FDEC90}" dt="2021-02-09T18:48:53.675" v="138" actId="20577"/>
          <ac:spMkLst>
            <pc:docMk/>
            <pc:sldMk cId="1429658057" sldId="298"/>
            <ac:spMk id="3" creationId="{D909FA0C-20DA-48AC-95EC-400B0A80603A}"/>
          </ac:spMkLst>
        </pc:spChg>
      </pc:sldChg>
      <pc:sldChg chg="modSp">
        <pc:chgData name="Joshua Fitzpatrick" userId="S::fitzpja@mcmaster.ca::b80298fc-9084-4a02-9ec0-2e43139f1293" providerId="AD" clId="Web-{AEEC5F46-D361-4D31-A1C1-6B2F50FDEC90}" dt="2021-02-09T18:39:10.575" v="3" actId="1076"/>
        <pc:sldMkLst>
          <pc:docMk/>
          <pc:sldMk cId="3360995481" sldId="340"/>
        </pc:sldMkLst>
        <pc:spChg chg="mod">
          <ac:chgData name="Joshua Fitzpatrick" userId="S::fitzpja@mcmaster.ca::b80298fc-9084-4a02-9ec0-2e43139f1293" providerId="AD" clId="Web-{AEEC5F46-D361-4D31-A1C1-6B2F50FDEC90}" dt="2021-02-09T18:39:10.575" v="3" actId="1076"/>
          <ac:spMkLst>
            <pc:docMk/>
            <pc:sldMk cId="3360995481" sldId="340"/>
            <ac:spMk id="7" creationId="{E1110C82-679B-4442-9065-A0473EE0ECB3}"/>
          </ac:spMkLst>
        </pc:spChg>
      </pc:sldChg>
    </pc:docChg>
  </pc:docChgLst>
  <pc:docChgLst>
    <pc:chgData clId="Web-{DC826C92-DCA1-4649-B997-7CB435AF300E}"/>
    <pc:docChg chg="modSld">
      <pc:chgData name="" userId="" providerId="" clId="Web-{DC826C92-DCA1-4649-B997-7CB435AF300E}" dt="2021-01-28T22:27:16.771" v="0" actId="20577"/>
      <pc:docMkLst>
        <pc:docMk/>
      </pc:docMkLst>
      <pc:sldChg chg="modSp">
        <pc:chgData name="" userId="" providerId="" clId="Web-{DC826C92-DCA1-4649-B997-7CB435AF300E}" dt="2021-01-28T22:27:16.771" v="0" actId="20577"/>
        <pc:sldMkLst>
          <pc:docMk/>
          <pc:sldMk cId="1262042827" sldId="280"/>
        </pc:sldMkLst>
        <pc:spChg chg="mod">
          <ac:chgData name="" userId="" providerId="" clId="Web-{DC826C92-DCA1-4649-B997-7CB435AF300E}" dt="2021-01-28T22:27:16.771" v="0" actId="20577"/>
          <ac:spMkLst>
            <pc:docMk/>
            <pc:sldMk cId="1262042827" sldId="280"/>
            <ac:spMk id="2" creationId="{328EA5DF-A20B-4F08-8DDC-9FDD7D0F5C39}"/>
          </ac:spMkLst>
        </pc:spChg>
      </pc:sldChg>
    </pc:docChg>
  </pc:docChgLst>
  <pc:docChgLst>
    <pc:chgData name="Ama Simons" userId="S::simona@mcmaster.ca::d628958b-a507-4061-a17f-c910edfdddf2" providerId="AD" clId="Web-{3FB0BE3C-74FA-4276-929F-95E755FC599A}"/>
    <pc:docChg chg="modSld">
      <pc:chgData name="Ama Simons" userId="S::simona@mcmaster.ca::d628958b-a507-4061-a17f-c910edfdddf2" providerId="AD" clId="Web-{3FB0BE3C-74FA-4276-929F-95E755FC599A}" dt="2021-02-01T18:22:13.173" v="12" actId="20577"/>
      <pc:docMkLst>
        <pc:docMk/>
      </pc:docMkLst>
      <pc:sldChg chg="modSp">
        <pc:chgData name="Ama Simons" userId="S::simona@mcmaster.ca::d628958b-a507-4061-a17f-c910edfdddf2" providerId="AD" clId="Web-{3FB0BE3C-74FA-4276-929F-95E755FC599A}" dt="2021-02-01T18:21:45.907" v="1" actId="20577"/>
        <pc:sldMkLst>
          <pc:docMk/>
          <pc:sldMk cId="2764591122" sldId="299"/>
        </pc:sldMkLst>
        <pc:spChg chg="mod">
          <ac:chgData name="Ama Simons" userId="S::simona@mcmaster.ca::d628958b-a507-4061-a17f-c910edfdddf2" providerId="AD" clId="Web-{3FB0BE3C-74FA-4276-929F-95E755FC599A}" dt="2021-02-01T18:21:45.907" v="1" actId="20577"/>
          <ac:spMkLst>
            <pc:docMk/>
            <pc:sldMk cId="2764591122" sldId="299"/>
            <ac:spMk id="3" creationId="{7F3F5BD6-0C4D-4DB1-BBFE-2F4B6A37D1F9}"/>
          </ac:spMkLst>
        </pc:spChg>
      </pc:sldChg>
      <pc:sldChg chg="modSp">
        <pc:chgData name="Ama Simons" userId="S::simona@mcmaster.ca::d628958b-a507-4061-a17f-c910edfdddf2" providerId="AD" clId="Web-{3FB0BE3C-74FA-4276-929F-95E755FC599A}" dt="2021-02-01T18:22:13.173" v="12" actId="20577"/>
        <pc:sldMkLst>
          <pc:docMk/>
          <pc:sldMk cId="2618833709" sldId="316"/>
        </pc:sldMkLst>
        <pc:spChg chg="mod">
          <ac:chgData name="Ama Simons" userId="S::simona@mcmaster.ca::d628958b-a507-4061-a17f-c910edfdddf2" providerId="AD" clId="Web-{3FB0BE3C-74FA-4276-929F-95E755FC599A}" dt="2021-02-01T18:22:13.173" v="12" actId="20577"/>
          <ac:spMkLst>
            <pc:docMk/>
            <pc:sldMk cId="2618833709" sldId="316"/>
            <ac:spMk id="5" creationId="{752680CB-16BE-4B18-A0AC-FED97B03165A}"/>
          </ac:spMkLst>
        </pc:spChg>
      </pc:sldChg>
    </pc:docChg>
  </pc:docChgLst>
  <pc:docChgLst>
    <pc:chgData name="Joshua Fitzpatrick" userId="S::fitzpja@mcmaster.ca::b80298fc-9084-4a02-9ec0-2e43139f1293" providerId="AD" clId="Web-{6219E6C1-A357-42B8-BCCF-1D1F534D49D6}"/>
    <pc:docChg chg="modSld">
      <pc:chgData name="Joshua Fitzpatrick" userId="S::fitzpja@mcmaster.ca::b80298fc-9084-4a02-9ec0-2e43139f1293" providerId="AD" clId="Web-{6219E6C1-A357-42B8-BCCF-1D1F534D49D6}" dt="2021-02-10T01:01:07.060" v="70" actId="20577"/>
      <pc:docMkLst>
        <pc:docMk/>
      </pc:docMkLst>
      <pc:sldChg chg="modSp">
        <pc:chgData name="Joshua Fitzpatrick" userId="S::fitzpja@mcmaster.ca::b80298fc-9084-4a02-9ec0-2e43139f1293" providerId="AD" clId="Web-{6219E6C1-A357-42B8-BCCF-1D1F534D49D6}" dt="2021-02-09T22:49:35.225" v="3" actId="20577"/>
        <pc:sldMkLst>
          <pc:docMk/>
          <pc:sldMk cId="1262042827" sldId="280"/>
        </pc:sldMkLst>
        <pc:spChg chg="mod">
          <ac:chgData name="Joshua Fitzpatrick" userId="S::fitzpja@mcmaster.ca::b80298fc-9084-4a02-9ec0-2e43139f1293" providerId="AD" clId="Web-{6219E6C1-A357-42B8-BCCF-1D1F534D49D6}" dt="2021-02-09T22:49:35.225" v="3" actId="20577"/>
          <ac:spMkLst>
            <pc:docMk/>
            <pc:sldMk cId="1262042827" sldId="280"/>
            <ac:spMk id="2" creationId="{328EA5DF-A20B-4F08-8DDC-9FDD7D0F5C39}"/>
          </ac:spMkLst>
        </pc:spChg>
      </pc:sldChg>
      <pc:sldChg chg="modSp">
        <pc:chgData name="Joshua Fitzpatrick" userId="S::fitzpja@mcmaster.ca::b80298fc-9084-4a02-9ec0-2e43139f1293" providerId="AD" clId="Web-{6219E6C1-A357-42B8-BCCF-1D1F534D49D6}" dt="2021-02-09T22:51:16.428" v="52" actId="20577"/>
        <pc:sldMkLst>
          <pc:docMk/>
          <pc:sldMk cId="1429658057" sldId="298"/>
        </pc:sldMkLst>
        <pc:spChg chg="mod">
          <ac:chgData name="Joshua Fitzpatrick" userId="S::fitzpja@mcmaster.ca::b80298fc-9084-4a02-9ec0-2e43139f1293" providerId="AD" clId="Web-{6219E6C1-A357-42B8-BCCF-1D1F534D49D6}" dt="2021-02-09T22:51:16.428" v="52" actId="20577"/>
          <ac:spMkLst>
            <pc:docMk/>
            <pc:sldMk cId="1429658057" sldId="298"/>
            <ac:spMk id="3" creationId="{D909FA0C-20DA-48AC-95EC-400B0A80603A}"/>
          </ac:spMkLst>
        </pc:spChg>
      </pc:sldChg>
      <pc:sldChg chg="modSp">
        <pc:chgData name="Joshua Fitzpatrick" userId="S::fitzpja@mcmaster.ca::b80298fc-9084-4a02-9ec0-2e43139f1293" providerId="AD" clId="Web-{6219E6C1-A357-42B8-BCCF-1D1F534D49D6}" dt="2021-02-10T01:01:07.060" v="70" actId="20577"/>
        <pc:sldMkLst>
          <pc:docMk/>
          <pc:sldMk cId="88893425" sldId="341"/>
        </pc:sldMkLst>
        <pc:spChg chg="mod">
          <ac:chgData name="Joshua Fitzpatrick" userId="S::fitzpja@mcmaster.ca::b80298fc-9084-4a02-9ec0-2e43139f1293" providerId="AD" clId="Web-{6219E6C1-A357-42B8-BCCF-1D1F534D49D6}" dt="2021-02-10T01:01:07.060" v="70" actId="20577"/>
          <ac:spMkLst>
            <pc:docMk/>
            <pc:sldMk cId="88893425" sldId="341"/>
            <ac:spMk id="2" creationId="{2C27E90C-19BC-4F30-A319-F5646E31364C}"/>
          </ac:spMkLst>
        </pc:spChg>
        <pc:spChg chg="mod">
          <ac:chgData name="Joshua Fitzpatrick" userId="S::fitzpja@mcmaster.ca::b80298fc-9084-4a02-9ec0-2e43139f1293" providerId="AD" clId="Web-{6219E6C1-A357-42B8-BCCF-1D1F534D49D6}" dt="2021-02-10T01:00:04.731" v="56" actId="20577"/>
          <ac:spMkLst>
            <pc:docMk/>
            <pc:sldMk cId="88893425" sldId="341"/>
            <ac:spMk id="3" creationId="{58856827-AE22-4FEF-9866-56CA736468D1}"/>
          </ac:spMkLst>
        </pc:spChg>
      </pc:sldChg>
    </pc:docChg>
  </pc:docChgLst>
  <pc:docChgLst>
    <pc:chgData name="Ama Simons" userId="S::simona@mcmaster.ca::d628958b-a507-4061-a17f-c910edfdddf2" providerId="AD" clId="Web-{7D65CEE2-8D71-481A-AF79-5445CE32753B}"/>
    <pc:docChg chg="modSld">
      <pc:chgData name="Ama Simons" userId="S::simona@mcmaster.ca::d628958b-a507-4061-a17f-c910edfdddf2" providerId="AD" clId="Web-{7D65CEE2-8D71-481A-AF79-5445CE32753B}" dt="2021-02-01T18:20:02.654" v="33" actId="20577"/>
      <pc:docMkLst>
        <pc:docMk/>
      </pc:docMkLst>
      <pc:sldChg chg="modSp">
        <pc:chgData name="Ama Simons" userId="S::simona@mcmaster.ca::d628958b-a507-4061-a17f-c910edfdddf2" providerId="AD" clId="Web-{7D65CEE2-8D71-481A-AF79-5445CE32753B}" dt="2021-02-01T18:20:02.654" v="33" actId="20577"/>
        <pc:sldMkLst>
          <pc:docMk/>
          <pc:sldMk cId="419757850" sldId="343"/>
        </pc:sldMkLst>
        <pc:spChg chg="mod">
          <ac:chgData name="Ama Simons" userId="S::simona@mcmaster.ca::d628958b-a507-4061-a17f-c910edfdddf2" providerId="AD" clId="Web-{7D65CEE2-8D71-481A-AF79-5445CE32753B}" dt="2021-02-01T18:19:02.478" v="8" actId="20577"/>
          <ac:spMkLst>
            <pc:docMk/>
            <pc:sldMk cId="419757850" sldId="343"/>
            <ac:spMk id="2" creationId="{53949D53-67A4-449E-B355-4171D1BDEECA}"/>
          </ac:spMkLst>
        </pc:spChg>
        <pc:spChg chg="mod">
          <ac:chgData name="Ama Simons" userId="S::simona@mcmaster.ca::d628958b-a507-4061-a17f-c910edfdddf2" providerId="AD" clId="Web-{7D65CEE2-8D71-481A-AF79-5445CE32753B}" dt="2021-02-01T18:20:02.654" v="33" actId="20577"/>
          <ac:spMkLst>
            <pc:docMk/>
            <pc:sldMk cId="419757850" sldId="343"/>
            <ac:spMk id="3" creationId="{1175DA88-7A27-4C3F-8F24-5CE1EBEC01F2}"/>
          </ac:spMkLst>
        </pc:spChg>
      </pc:sldChg>
    </pc:docChg>
  </pc:docChgLst>
  <pc:docChgLst>
    <pc:chgData name="Ama Simons" userId="S::simona@mcmaster.ca::d628958b-a507-4061-a17f-c910edfdddf2" providerId="AD" clId="Web-{460B6B6C-0E03-4903-BAFA-39DB4901DD87}"/>
    <pc:docChg chg="addSld modSld sldOrd">
      <pc:chgData name="Ama Simons" userId="S::simona@mcmaster.ca::d628958b-a507-4061-a17f-c910edfdddf2" providerId="AD" clId="Web-{460B6B6C-0E03-4903-BAFA-39DB4901DD87}" dt="2021-02-01T18:25:01.219" v="24" actId="1076"/>
      <pc:docMkLst>
        <pc:docMk/>
      </pc:docMkLst>
      <pc:sldChg chg="addSp delSp modSp new ord">
        <pc:chgData name="Ama Simons" userId="S::simona@mcmaster.ca::d628958b-a507-4061-a17f-c910edfdddf2" providerId="AD" clId="Web-{460B6B6C-0E03-4903-BAFA-39DB4901DD87}" dt="2021-02-01T18:25:01.219" v="24" actId="1076"/>
        <pc:sldMkLst>
          <pc:docMk/>
          <pc:sldMk cId="3943421834" sldId="344"/>
        </pc:sldMkLst>
        <pc:spChg chg="mod">
          <ac:chgData name="Ama Simons" userId="S::simona@mcmaster.ca::d628958b-a507-4061-a17f-c910edfdddf2" providerId="AD" clId="Web-{460B6B6C-0E03-4903-BAFA-39DB4901DD87}" dt="2021-02-01T18:24:51.126" v="19" actId="20577"/>
          <ac:spMkLst>
            <pc:docMk/>
            <pc:sldMk cId="3943421834" sldId="344"/>
            <ac:spMk id="2" creationId="{E82E591A-EA5B-4B39-A90F-C1923217560D}"/>
          </ac:spMkLst>
        </pc:spChg>
        <pc:spChg chg="del mod">
          <ac:chgData name="Ama Simons" userId="S::simona@mcmaster.ca::d628958b-a507-4061-a17f-c910edfdddf2" providerId="AD" clId="Web-{460B6B6C-0E03-4903-BAFA-39DB4901DD87}" dt="2021-02-01T18:24:43.500" v="17"/>
          <ac:spMkLst>
            <pc:docMk/>
            <pc:sldMk cId="3943421834" sldId="344"/>
            <ac:spMk id="3" creationId="{E3764A58-021A-4BD2-AF10-35C020A099F0}"/>
          </ac:spMkLst>
        </pc:spChg>
        <pc:picChg chg="add mod ord">
          <ac:chgData name="Ama Simons" userId="S::simona@mcmaster.ca::d628958b-a507-4061-a17f-c910edfdddf2" providerId="AD" clId="Web-{460B6B6C-0E03-4903-BAFA-39DB4901DD87}" dt="2021-02-01T18:25:01.219" v="24" actId="1076"/>
          <ac:picMkLst>
            <pc:docMk/>
            <pc:sldMk cId="3943421834" sldId="344"/>
            <ac:picMk id="5" creationId="{97436A48-8895-4EB8-994A-E25F7AEA0506}"/>
          </ac:picMkLst>
        </pc:picChg>
      </pc:sldChg>
    </pc:docChg>
  </pc:docChgLst>
  <pc:docChgLst>
    <pc:chgData clId="Web-{6219E6C1-A357-42B8-BCCF-1D1F534D49D6}"/>
    <pc:docChg chg="modSld">
      <pc:chgData name="" userId="" providerId="" clId="Web-{6219E6C1-A357-42B8-BCCF-1D1F534D49D6}" dt="2021-02-09T22:49:26.929" v="1" actId="20577"/>
      <pc:docMkLst>
        <pc:docMk/>
      </pc:docMkLst>
      <pc:sldChg chg="modSp">
        <pc:chgData name="" userId="" providerId="" clId="Web-{6219E6C1-A357-42B8-BCCF-1D1F534D49D6}" dt="2021-02-09T22:49:26.929" v="1" actId="20577"/>
        <pc:sldMkLst>
          <pc:docMk/>
          <pc:sldMk cId="1262042827" sldId="280"/>
        </pc:sldMkLst>
        <pc:spChg chg="mod">
          <ac:chgData name="" userId="" providerId="" clId="Web-{6219E6C1-A357-42B8-BCCF-1D1F534D49D6}" dt="2021-02-09T22:49:26.929" v="1" actId="20577"/>
          <ac:spMkLst>
            <pc:docMk/>
            <pc:sldMk cId="1262042827" sldId="280"/>
            <ac:spMk id="2" creationId="{328EA5DF-A20B-4F08-8DDC-9FDD7D0F5C39}"/>
          </ac:spMkLst>
        </pc:spChg>
      </pc:sldChg>
    </pc:docChg>
  </pc:docChgLst>
  <pc:docChgLst>
    <pc:chgData name="Joshua Fitzpatrick" userId="S::fitzpja@mcmaster.ca::b80298fc-9084-4a02-9ec0-2e43139f1293" providerId="AD" clId="Web-{1284CADA-1A19-4CA4-9530-9E9E3AAB69AF}"/>
    <pc:docChg chg="addSld delSld modSld sldOrd">
      <pc:chgData name="Joshua Fitzpatrick" userId="S::fitzpja@mcmaster.ca::b80298fc-9084-4a02-9ec0-2e43139f1293" providerId="AD" clId="Web-{1284CADA-1A19-4CA4-9530-9E9E3AAB69AF}" dt="2021-02-09T22:45:16.390" v="1341" actId="20577"/>
      <pc:docMkLst>
        <pc:docMk/>
      </pc:docMkLst>
      <pc:sldChg chg="modSp">
        <pc:chgData name="Joshua Fitzpatrick" userId="S::fitzpja@mcmaster.ca::b80298fc-9084-4a02-9ec0-2e43139f1293" providerId="AD" clId="Web-{1284CADA-1A19-4CA4-9530-9E9E3AAB69AF}" dt="2021-02-09T21:16:30.098" v="290" actId="14100"/>
        <pc:sldMkLst>
          <pc:docMk/>
          <pc:sldMk cId="2764591122" sldId="299"/>
        </pc:sldMkLst>
        <pc:spChg chg="mod">
          <ac:chgData name="Joshua Fitzpatrick" userId="S::fitzpja@mcmaster.ca::b80298fc-9084-4a02-9ec0-2e43139f1293" providerId="AD" clId="Web-{1284CADA-1A19-4CA4-9530-9E9E3AAB69AF}" dt="2021-02-09T21:16:30.098" v="290" actId="14100"/>
          <ac:spMkLst>
            <pc:docMk/>
            <pc:sldMk cId="2764591122" sldId="299"/>
            <ac:spMk id="3" creationId="{7F3F5BD6-0C4D-4DB1-BBFE-2F4B6A37D1F9}"/>
          </ac:spMkLst>
        </pc:spChg>
      </pc:sldChg>
      <pc:sldChg chg="modSp">
        <pc:chgData name="Joshua Fitzpatrick" userId="S::fitzpja@mcmaster.ca::b80298fc-9084-4a02-9ec0-2e43139f1293" providerId="AD" clId="Web-{1284CADA-1A19-4CA4-9530-9E9E3AAB69AF}" dt="2021-02-09T19:34:08.491" v="54" actId="20577"/>
        <pc:sldMkLst>
          <pc:docMk/>
          <pc:sldMk cId="3360995481" sldId="340"/>
        </pc:sldMkLst>
        <pc:spChg chg="mod">
          <ac:chgData name="Joshua Fitzpatrick" userId="S::fitzpja@mcmaster.ca::b80298fc-9084-4a02-9ec0-2e43139f1293" providerId="AD" clId="Web-{1284CADA-1A19-4CA4-9530-9E9E3AAB69AF}" dt="2021-02-09T19:34:08.491" v="54" actId="20577"/>
          <ac:spMkLst>
            <pc:docMk/>
            <pc:sldMk cId="3360995481" sldId="340"/>
            <ac:spMk id="10" creationId="{1A898E02-F1A1-47B9-BE00-79E946D6DAF7}"/>
          </ac:spMkLst>
        </pc:spChg>
      </pc:sldChg>
      <pc:sldChg chg="modSp add del ord">
        <pc:chgData name="Joshua Fitzpatrick" userId="S::fitzpja@mcmaster.ca::b80298fc-9084-4a02-9ec0-2e43139f1293" providerId="AD" clId="Web-{1284CADA-1A19-4CA4-9530-9E9E3AAB69AF}" dt="2021-02-09T22:38:03.776" v="1220" actId="20577"/>
        <pc:sldMkLst>
          <pc:docMk/>
          <pc:sldMk cId="88893425" sldId="341"/>
        </pc:sldMkLst>
        <pc:spChg chg="mod">
          <ac:chgData name="Joshua Fitzpatrick" userId="S::fitzpja@mcmaster.ca::b80298fc-9084-4a02-9ec0-2e43139f1293" providerId="AD" clId="Web-{1284CADA-1A19-4CA4-9530-9E9E3AAB69AF}" dt="2021-02-09T21:15:31.189" v="278" actId="20577"/>
          <ac:spMkLst>
            <pc:docMk/>
            <pc:sldMk cId="88893425" sldId="341"/>
            <ac:spMk id="2" creationId="{2C27E90C-19BC-4F30-A319-F5646E31364C}"/>
          </ac:spMkLst>
        </pc:spChg>
        <pc:spChg chg="mod">
          <ac:chgData name="Joshua Fitzpatrick" userId="S::fitzpja@mcmaster.ca::b80298fc-9084-4a02-9ec0-2e43139f1293" providerId="AD" clId="Web-{1284CADA-1A19-4CA4-9530-9E9E3AAB69AF}" dt="2021-02-09T22:38:03.776" v="1220" actId="20577"/>
          <ac:spMkLst>
            <pc:docMk/>
            <pc:sldMk cId="88893425" sldId="341"/>
            <ac:spMk id="3" creationId="{58856827-AE22-4FEF-9866-56CA736468D1}"/>
          </ac:spMkLst>
        </pc:spChg>
      </pc:sldChg>
      <pc:sldChg chg="addSp delSp modSp del">
        <pc:chgData name="Joshua Fitzpatrick" userId="S::fitzpja@mcmaster.ca::b80298fc-9084-4a02-9ec0-2e43139f1293" providerId="AD" clId="Web-{1284CADA-1A19-4CA4-9530-9E9E3AAB69AF}" dt="2021-02-09T19:42:35.796" v="70"/>
        <pc:sldMkLst>
          <pc:docMk/>
          <pc:sldMk cId="58198810" sldId="342"/>
        </pc:sldMkLst>
        <pc:spChg chg="add mod">
          <ac:chgData name="Joshua Fitzpatrick" userId="S::fitzpja@mcmaster.ca::b80298fc-9084-4a02-9ec0-2e43139f1293" providerId="AD" clId="Web-{1284CADA-1A19-4CA4-9530-9E9E3AAB69AF}" dt="2021-02-09T19:34:42.227" v="60"/>
          <ac:spMkLst>
            <pc:docMk/>
            <pc:sldMk cId="58198810" sldId="342"/>
            <ac:spMk id="3" creationId="{C5C4EA99-D119-4DF7-AEB1-1FB7E328E4A2}"/>
          </ac:spMkLst>
        </pc:spChg>
        <pc:picChg chg="del">
          <ac:chgData name="Joshua Fitzpatrick" userId="S::fitzpja@mcmaster.ca::b80298fc-9084-4a02-9ec0-2e43139f1293" providerId="AD" clId="Web-{1284CADA-1A19-4CA4-9530-9E9E3AAB69AF}" dt="2021-02-09T19:34:42.227" v="60"/>
          <ac:picMkLst>
            <pc:docMk/>
            <pc:sldMk cId="58198810" sldId="342"/>
            <ac:picMk id="8" creationId="{D7ACA053-E104-4A75-AA0F-09D3B04F8B59}"/>
          </ac:picMkLst>
        </pc:picChg>
      </pc:sldChg>
      <pc:sldChg chg="modSp ord">
        <pc:chgData name="Joshua Fitzpatrick" userId="S::fitzpja@mcmaster.ca::b80298fc-9084-4a02-9ec0-2e43139f1293" providerId="AD" clId="Web-{1284CADA-1A19-4CA4-9530-9E9E3AAB69AF}" dt="2021-02-09T20:56:11.917" v="226"/>
        <pc:sldMkLst>
          <pc:docMk/>
          <pc:sldMk cId="419757850" sldId="343"/>
        </pc:sldMkLst>
        <pc:spChg chg="mod">
          <ac:chgData name="Joshua Fitzpatrick" userId="S::fitzpja@mcmaster.ca::b80298fc-9084-4a02-9ec0-2e43139f1293" providerId="AD" clId="Web-{1284CADA-1A19-4CA4-9530-9E9E3AAB69AF}" dt="2021-02-09T20:55:54.885" v="224" actId="20577"/>
          <ac:spMkLst>
            <pc:docMk/>
            <pc:sldMk cId="419757850" sldId="343"/>
            <ac:spMk id="3" creationId="{1175DA88-7A27-4C3F-8F24-5CE1EBEC01F2}"/>
          </ac:spMkLst>
        </pc:spChg>
      </pc:sldChg>
      <pc:sldChg chg="addSp delSp modSp">
        <pc:chgData name="Joshua Fitzpatrick" userId="S::fitzpja@mcmaster.ca::b80298fc-9084-4a02-9ec0-2e43139f1293" providerId="AD" clId="Web-{1284CADA-1A19-4CA4-9530-9E9E3AAB69AF}" dt="2021-02-09T19:40:58.916" v="69" actId="14100"/>
        <pc:sldMkLst>
          <pc:docMk/>
          <pc:sldMk cId="3943421834" sldId="344"/>
        </pc:sldMkLst>
        <pc:spChg chg="add del mod">
          <ac:chgData name="Joshua Fitzpatrick" userId="S::fitzpja@mcmaster.ca::b80298fc-9084-4a02-9ec0-2e43139f1293" providerId="AD" clId="Web-{1284CADA-1A19-4CA4-9530-9E9E3AAB69AF}" dt="2021-02-09T19:40:34.837" v="62"/>
          <ac:spMkLst>
            <pc:docMk/>
            <pc:sldMk cId="3943421834" sldId="344"/>
            <ac:spMk id="6" creationId="{775D2FEC-A63C-4E4A-B959-91DFA1FFD757}"/>
          </ac:spMkLst>
        </pc:spChg>
        <pc:picChg chg="del">
          <ac:chgData name="Joshua Fitzpatrick" userId="S::fitzpja@mcmaster.ca::b80298fc-9084-4a02-9ec0-2e43139f1293" providerId="AD" clId="Web-{1284CADA-1A19-4CA4-9530-9E9E3AAB69AF}" dt="2021-02-09T19:40:24.368" v="61"/>
          <ac:picMkLst>
            <pc:docMk/>
            <pc:sldMk cId="3943421834" sldId="344"/>
            <ac:picMk id="5" creationId="{97436A48-8895-4EB8-994A-E25F7AEA0506}"/>
          </ac:picMkLst>
        </pc:picChg>
        <pc:picChg chg="add mod ord">
          <ac:chgData name="Joshua Fitzpatrick" userId="S::fitzpja@mcmaster.ca::b80298fc-9084-4a02-9ec0-2e43139f1293" providerId="AD" clId="Web-{1284CADA-1A19-4CA4-9530-9E9E3AAB69AF}" dt="2021-02-09T19:40:58.916" v="69" actId="14100"/>
          <ac:picMkLst>
            <pc:docMk/>
            <pc:sldMk cId="3943421834" sldId="344"/>
            <ac:picMk id="7" creationId="{B4CDFE6C-F6DD-4B0C-A2D1-FDB47E9E6D7B}"/>
          </ac:picMkLst>
        </pc:picChg>
      </pc:sldChg>
      <pc:sldChg chg="modSp add replId">
        <pc:chgData name="Joshua Fitzpatrick" userId="S::fitzpja@mcmaster.ca::b80298fc-9084-4a02-9ec0-2e43139f1293" providerId="AD" clId="Web-{1284CADA-1A19-4CA4-9530-9E9E3AAB69AF}" dt="2021-02-09T21:12:10.946" v="229" actId="20577"/>
        <pc:sldMkLst>
          <pc:docMk/>
          <pc:sldMk cId="1778180834" sldId="345"/>
        </pc:sldMkLst>
        <pc:spChg chg="mod">
          <ac:chgData name="Joshua Fitzpatrick" userId="S::fitzpja@mcmaster.ca::b80298fc-9084-4a02-9ec0-2e43139f1293" providerId="AD" clId="Web-{1284CADA-1A19-4CA4-9530-9E9E3AAB69AF}" dt="2021-02-09T21:12:10.946" v="229" actId="20577"/>
          <ac:spMkLst>
            <pc:docMk/>
            <pc:sldMk cId="1778180834" sldId="345"/>
            <ac:spMk id="5" creationId="{752680CB-16BE-4B18-A0AC-FED97B03165A}"/>
          </ac:spMkLst>
        </pc:spChg>
      </pc:sldChg>
      <pc:sldChg chg="modSp add ord replId">
        <pc:chgData name="Joshua Fitzpatrick" userId="S::fitzpja@mcmaster.ca::b80298fc-9084-4a02-9ec0-2e43139f1293" providerId="AD" clId="Web-{1284CADA-1A19-4CA4-9530-9E9E3AAB69AF}" dt="2021-02-09T22:45:16.390" v="1341" actId="20577"/>
        <pc:sldMkLst>
          <pc:docMk/>
          <pc:sldMk cId="1877492794" sldId="346"/>
        </pc:sldMkLst>
        <pc:spChg chg="mod">
          <ac:chgData name="Joshua Fitzpatrick" userId="S::fitzpja@mcmaster.ca::b80298fc-9084-4a02-9ec0-2e43139f1293" providerId="AD" clId="Web-{1284CADA-1A19-4CA4-9530-9E9E3AAB69AF}" dt="2021-02-09T21:50:57.476" v="865" actId="20577"/>
          <ac:spMkLst>
            <pc:docMk/>
            <pc:sldMk cId="1877492794" sldId="346"/>
            <ac:spMk id="2" creationId="{2C27E90C-19BC-4F30-A319-F5646E31364C}"/>
          </ac:spMkLst>
        </pc:spChg>
        <pc:spChg chg="mod">
          <ac:chgData name="Joshua Fitzpatrick" userId="S::fitzpja@mcmaster.ca::b80298fc-9084-4a02-9ec0-2e43139f1293" providerId="AD" clId="Web-{1284CADA-1A19-4CA4-9530-9E9E3AAB69AF}" dt="2021-02-09T22:45:16.390" v="1341" actId="20577"/>
          <ac:spMkLst>
            <pc:docMk/>
            <pc:sldMk cId="1877492794" sldId="346"/>
            <ac:spMk id="3" creationId="{58856827-AE22-4FEF-9866-56CA736468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71D81-7DBF-4F69-B3A6-DFB180582915}" type="datetimeFigureOut">
              <a:rPr lang="en-CA" smtClean="0"/>
              <a:t>2021-02-09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5F3A8-FE28-47F1-97C0-E67E767C3AB8}" type="slidenum">
              <a:rPr lang="en-CA" smtClean="0"/>
              <a:t>‹#›</a:t>
            </a:fld>
            <a:endParaRPr lang="en-CA"/>
          </a:p>
        </p:txBody>
      </p:sp>
    </p:spTree>
    <p:extLst>
      <p:ext uri="{BB962C8B-B14F-4D97-AF65-F5344CB8AC3E}">
        <p14:creationId xmlns:p14="http://schemas.microsoft.com/office/powerpoint/2010/main" val="769859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94AE-16D1-4512-BFCA-3ECD8030B9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750B013-52A4-44EC-976B-6E41F2583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B8B55B4-633C-40D6-99AC-B1B7DB74B458}"/>
              </a:ext>
            </a:extLst>
          </p:cNvPr>
          <p:cNvSpPr>
            <a:spLocks noGrp="1"/>
          </p:cNvSpPr>
          <p:nvPr>
            <p:ph type="dt" sz="half" idx="10"/>
          </p:nvPr>
        </p:nvSpPr>
        <p:spPr/>
        <p:txBody>
          <a:bodyPr/>
          <a:lstStyle/>
          <a:p>
            <a:fld id="{4873EDAA-8521-4C8D-AEDF-0166CD4FA896}" type="datetime1">
              <a:rPr lang="en-CA" smtClean="0"/>
              <a:t>2021-02-09</a:t>
            </a:fld>
            <a:endParaRPr lang="en-CA"/>
          </a:p>
        </p:txBody>
      </p:sp>
      <p:sp>
        <p:nvSpPr>
          <p:cNvPr id="5" name="Footer Placeholder 4">
            <a:extLst>
              <a:ext uri="{FF2B5EF4-FFF2-40B4-BE49-F238E27FC236}">
                <a16:creationId xmlns:a16="http://schemas.microsoft.com/office/drawing/2014/main" id="{D8F01ECB-78CC-4055-B8D6-0F04B515720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4D2750-CD1C-4B34-8CE9-730ABA9CA0D1}"/>
              </a:ext>
            </a:extLst>
          </p:cNvPr>
          <p:cNvSpPr>
            <a:spLocks noGrp="1"/>
          </p:cNvSpPr>
          <p:nvPr>
            <p:ph type="sldNum" sz="quarter" idx="12"/>
          </p:nvPr>
        </p:nvSpPr>
        <p:spPr/>
        <p:txBody>
          <a:bodyPr/>
          <a:lstStyle/>
          <a:p>
            <a:fld id="{17D2382E-331F-4144-80AA-2EF8099CACD0}" type="slidenum">
              <a:rPr lang="en-CA" smtClean="0"/>
              <a:t>‹#›</a:t>
            </a:fld>
            <a:endParaRPr lang="en-CA"/>
          </a:p>
        </p:txBody>
      </p:sp>
    </p:spTree>
    <p:extLst>
      <p:ext uri="{BB962C8B-B14F-4D97-AF65-F5344CB8AC3E}">
        <p14:creationId xmlns:p14="http://schemas.microsoft.com/office/powerpoint/2010/main" val="159835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4E2C-5C55-48E7-B027-517FBD6624C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32F6068-D878-4DFA-8C97-C63547E51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70B9C1C-FC24-4316-8446-1936794EE5BF}"/>
              </a:ext>
            </a:extLst>
          </p:cNvPr>
          <p:cNvSpPr>
            <a:spLocks noGrp="1"/>
          </p:cNvSpPr>
          <p:nvPr>
            <p:ph type="dt" sz="half" idx="10"/>
          </p:nvPr>
        </p:nvSpPr>
        <p:spPr/>
        <p:txBody>
          <a:bodyPr/>
          <a:lstStyle/>
          <a:p>
            <a:fld id="{53542C3B-165E-4E59-9433-AC1A25B73144}" type="datetime1">
              <a:rPr lang="en-CA" smtClean="0"/>
              <a:t>2021-02-09</a:t>
            </a:fld>
            <a:endParaRPr lang="en-CA"/>
          </a:p>
        </p:txBody>
      </p:sp>
      <p:sp>
        <p:nvSpPr>
          <p:cNvPr id="5" name="Footer Placeholder 4">
            <a:extLst>
              <a:ext uri="{FF2B5EF4-FFF2-40B4-BE49-F238E27FC236}">
                <a16:creationId xmlns:a16="http://schemas.microsoft.com/office/drawing/2014/main" id="{25650CBB-7F35-4DA7-8BA3-CE178379D2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145C9DC-21CC-425A-BC4E-080547FA092B}"/>
              </a:ext>
            </a:extLst>
          </p:cNvPr>
          <p:cNvSpPr>
            <a:spLocks noGrp="1"/>
          </p:cNvSpPr>
          <p:nvPr>
            <p:ph type="sldNum" sz="quarter" idx="12"/>
          </p:nvPr>
        </p:nvSpPr>
        <p:spPr/>
        <p:txBody>
          <a:bodyPr/>
          <a:lstStyle/>
          <a:p>
            <a:fld id="{17D2382E-331F-4144-80AA-2EF8099CACD0}" type="slidenum">
              <a:rPr lang="en-CA" smtClean="0"/>
              <a:t>‹#›</a:t>
            </a:fld>
            <a:endParaRPr lang="en-CA"/>
          </a:p>
        </p:txBody>
      </p:sp>
    </p:spTree>
    <p:extLst>
      <p:ext uri="{BB962C8B-B14F-4D97-AF65-F5344CB8AC3E}">
        <p14:creationId xmlns:p14="http://schemas.microsoft.com/office/powerpoint/2010/main" val="391901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19CA7-AEED-44A8-B2E7-C8275B9333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E98254A-A3A8-4534-A40B-C004483EB0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B1D72F-5FDB-41F3-BD6D-14844B23F61B}"/>
              </a:ext>
            </a:extLst>
          </p:cNvPr>
          <p:cNvSpPr>
            <a:spLocks noGrp="1"/>
          </p:cNvSpPr>
          <p:nvPr>
            <p:ph type="dt" sz="half" idx="10"/>
          </p:nvPr>
        </p:nvSpPr>
        <p:spPr/>
        <p:txBody>
          <a:bodyPr/>
          <a:lstStyle/>
          <a:p>
            <a:fld id="{1A4F8714-DE7C-412C-A177-B462891CAB3C}" type="datetime1">
              <a:rPr lang="en-CA" smtClean="0"/>
              <a:t>2021-02-09</a:t>
            </a:fld>
            <a:endParaRPr lang="en-CA"/>
          </a:p>
        </p:txBody>
      </p:sp>
      <p:sp>
        <p:nvSpPr>
          <p:cNvPr id="5" name="Footer Placeholder 4">
            <a:extLst>
              <a:ext uri="{FF2B5EF4-FFF2-40B4-BE49-F238E27FC236}">
                <a16:creationId xmlns:a16="http://schemas.microsoft.com/office/drawing/2014/main" id="{702371FD-D88D-498E-9693-A26419B55F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A59312D-F8A6-4B3B-8C5A-2991E6FE1F16}"/>
              </a:ext>
            </a:extLst>
          </p:cNvPr>
          <p:cNvSpPr>
            <a:spLocks noGrp="1"/>
          </p:cNvSpPr>
          <p:nvPr>
            <p:ph type="sldNum" sz="quarter" idx="12"/>
          </p:nvPr>
        </p:nvSpPr>
        <p:spPr/>
        <p:txBody>
          <a:bodyPr/>
          <a:lstStyle/>
          <a:p>
            <a:fld id="{17D2382E-331F-4144-80AA-2EF8099CACD0}" type="slidenum">
              <a:rPr lang="en-CA" smtClean="0"/>
              <a:t>‹#›</a:t>
            </a:fld>
            <a:endParaRPr lang="en-CA"/>
          </a:p>
        </p:txBody>
      </p:sp>
    </p:spTree>
    <p:extLst>
      <p:ext uri="{BB962C8B-B14F-4D97-AF65-F5344CB8AC3E}">
        <p14:creationId xmlns:p14="http://schemas.microsoft.com/office/powerpoint/2010/main" val="163092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4936-54CC-4E3E-BF4F-66BA3B14410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06989BF-1CFE-4CAD-A14A-B80C83BFD4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927D78-9AE3-43AF-B912-F713B6E22688}"/>
              </a:ext>
            </a:extLst>
          </p:cNvPr>
          <p:cNvSpPr>
            <a:spLocks noGrp="1"/>
          </p:cNvSpPr>
          <p:nvPr>
            <p:ph type="dt" sz="half" idx="10"/>
          </p:nvPr>
        </p:nvSpPr>
        <p:spPr/>
        <p:txBody>
          <a:bodyPr/>
          <a:lstStyle/>
          <a:p>
            <a:fld id="{6DF9258D-7AF9-40B3-B0EA-7E7D5A5122AD}" type="datetime1">
              <a:rPr lang="en-CA" smtClean="0"/>
              <a:t>2021-02-09</a:t>
            </a:fld>
            <a:endParaRPr lang="en-CA"/>
          </a:p>
        </p:txBody>
      </p:sp>
      <p:sp>
        <p:nvSpPr>
          <p:cNvPr id="5" name="Footer Placeholder 4">
            <a:extLst>
              <a:ext uri="{FF2B5EF4-FFF2-40B4-BE49-F238E27FC236}">
                <a16:creationId xmlns:a16="http://schemas.microsoft.com/office/drawing/2014/main" id="{9C8490EA-9FD9-4356-B547-D1C6D7DFC0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AB24370-F493-4FB0-A6C2-733546C12DED}"/>
              </a:ext>
            </a:extLst>
          </p:cNvPr>
          <p:cNvSpPr>
            <a:spLocks noGrp="1"/>
          </p:cNvSpPr>
          <p:nvPr>
            <p:ph type="sldNum" sz="quarter" idx="12"/>
          </p:nvPr>
        </p:nvSpPr>
        <p:spPr/>
        <p:txBody>
          <a:bodyPr/>
          <a:lstStyle/>
          <a:p>
            <a:fld id="{17D2382E-331F-4144-80AA-2EF8099CACD0}" type="slidenum">
              <a:rPr lang="en-CA" smtClean="0"/>
              <a:t>‹#›</a:t>
            </a:fld>
            <a:endParaRPr lang="en-CA"/>
          </a:p>
        </p:txBody>
      </p:sp>
    </p:spTree>
    <p:extLst>
      <p:ext uri="{BB962C8B-B14F-4D97-AF65-F5344CB8AC3E}">
        <p14:creationId xmlns:p14="http://schemas.microsoft.com/office/powerpoint/2010/main" val="207205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F3CC-2C00-4BFD-89C3-355A9DA4A0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1E3CDE4-3514-4701-8681-577845EF7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657F3-7AA2-4D17-9C83-DED0D2CD7366}"/>
              </a:ext>
            </a:extLst>
          </p:cNvPr>
          <p:cNvSpPr>
            <a:spLocks noGrp="1"/>
          </p:cNvSpPr>
          <p:nvPr>
            <p:ph type="dt" sz="half" idx="10"/>
          </p:nvPr>
        </p:nvSpPr>
        <p:spPr/>
        <p:txBody>
          <a:bodyPr/>
          <a:lstStyle/>
          <a:p>
            <a:fld id="{009427D4-8C28-4B63-B0D2-5E4F8F7327EF}" type="datetime1">
              <a:rPr lang="en-CA" smtClean="0"/>
              <a:t>2021-02-09</a:t>
            </a:fld>
            <a:endParaRPr lang="en-CA"/>
          </a:p>
        </p:txBody>
      </p:sp>
      <p:sp>
        <p:nvSpPr>
          <p:cNvPr id="5" name="Footer Placeholder 4">
            <a:extLst>
              <a:ext uri="{FF2B5EF4-FFF2-40B4-BE49-F238E27FC236}">
                <a16:creationId xmlns:a16="http://schemas.microsoft.com/office/drawing/2014/main" id="{ADA1A218-18F3-4024-8485-85AA7266BF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07F8AF-0F21-495C-8E2F-F4D90CCFF451}"/>
              </a:ext>
            </a:extLst>
          </p:cNvPr>
          <p:cNvSpPr>
            <a:spLocks noGrp="1"/>
          </p:cNvSpPr>
          <p:nvPr>
            <p:ph type="sldNum" sz="quarter" idx="12"/>
          </p:nvPr>
        </p:nvSpPr>
        <p:spPr/>
        <p:txBody>
          <a:bodyPr/>
          <a:lstStyle/>
          <a:p>
            <a:fld id="{17D2382E-331F-4144-80AA-2EF8099CACD0}" type="slidenum">
              <a:rPr lang="en-CA" smtClean="0"/>
              <a:t>‹#›</a:t>
            </a:fld>
            <a:endParaRPr lang="en-CA"/>
          </a:p>
        </p:txBody>
      </p:sp>
    </p:spTree>
    <p:extLst>
      <p:ext uri="{BB962C8B-B14F-4D97-AF65-F5344CB8AC3E}">
        <p14:creationId xmlns:p14="http://schemas.microsoft.com/office/powerpoint/2010/main" val="63583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4E5B-7E7F-464B-86A4-7B29634777F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0609D0C-7A1F-4049-902B-0AFC21179A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01B8884-7C21-4A4D-8756-20667B139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EFFA669-7970-483B-8B49-25A18CE81D08}"/>
              </a:ext>
            </a:extLst>
          </p:cNvPr>
          <p:cNvSpPr>
            <a:spLocks noGrp="1"/>
          </p:cNvSpPr>
          <p:nvPr>
            <p:ph type="dt" sz="half" idx="10"/>
          </p:nvPr>
        </p:nvSpPr>
        <p:spPr/>
        <p:txBody>
          <a:bodyPr/>
          <a:lstStyle/>
          <a:p>
            <a:fld id="{62092FA5-4CE8-4B5F-BA7A-E01510B008F3}" type="datetime1">
              <a:rPr lang="en-CA" smtClean="0"/>
              <a:t>2021-02-09</a:t>
            </a:fld>
            <a:endParaRPr lang="en-CA"/>
          </a:p>
        </p:txBody>
      </p:sp>
      <p:sp>
        <p:nvSpPr>
          <p:cNvPr id="6" name="Footer Placeholder 5">
            <a:extLst>
              <a:ext uri="{FF2B5EF4-FFF2-40B4-BE49-F238E27FC236}">
                <a16:creationId xmlns:a16="http://schemas.microsoft.com/office/drawing/2014/main" id="{83A9841B-25EC-4CC8-A518-4236527C11B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7CB7623-87F8-441A-B7C4-85C6370AC590}"/>
              </a:ext>
            </a:extLst>
          </p:cNvPr>
          <p:cNvSpPr>
            <a:spLocks noGrp="1"/>
          </p:cNvSpPr>
          <p:nvPr>
            <p:ph type="sldNum" sz="quarter" idx="12"/>
          </p:nvPr>
        </p:nvSpPr>
        <p:spPr/>
        <p:txBody>
          <a:bodyPr/>
          <a:lstStyle/>
          <a:p>
            <a:fld id="{17D2382E-331F-4144-80AA-2EF8099CACD0}" type="slidenum">
              <a:rPr lang="en-CA" smtClean="0"/>
              <a:t>‹#›</a:t>
            </a:fld>
            <a:endParaRPr lang="en-CA"/>
          </a:p>
        </p:txBody>
      </p:sp>
    </p:spTree>
    <p:extLst>
      <p:ext uri="{BB962C8B-B14F-4D97-AF65-F5344CB8AC3E}">
        <p14:creationId xmlns:p14="http://schemas.microsoft.com/office/powerpoint/2010/main" val="5964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6938-94C1-416C-9153-867D663CBA1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BD97442-0C04-4DE7-805C-65E9C3719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F6238-CF4B-4F45-BE51-11B89E7EBB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2FF86E6-4CF5-49AE-8D44-9E2FECEE4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BD91C6-EFB6-46FF-A861-3513F3280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78C58AF-DB5E-474F-AFCF-6F32CFFFB9FA}"/>
              </a:ext>
            </a:extLst>
          </p:cNvPr>
          <p:cNvSpPr>
            <a:spLocks noGrp="1"/>
          </p:cNvSpPr>
          <p:nvPr>
            <p:ph type="dt" sz="half" idx="10"/>
          </p:nvPr>
        </p:nvSpPr>
        <p:spPr/>
        <p:txBody>
          <a:bodyPr/>
          <a:lstStyle/>
          <a:p>
            <a:fld id="{F0322387-9F87-4B10-AF68-9D453842AF96}" type="datetime1">
              <a:rPr lang="en-CA" smtClean="0"/>
              <a:t>2021-02-09</a:t>
            </a:fld>
            <a:endParaRPr lang="en-CA"/>
          </a:p>
        </p:txBody>
      </p:sp>
      <p:sp>
        <p:nvSpPr>
          <p:cNvPr id="8" name="Footer Placeholder 7">
            <a:extLst>
              <a:ext uri="{FF2B5EF4-FFF2-40B4-BE49-F238E27FC236}">
                <a16:creationId xmlns:a16="http://schemas.microsoft.com/office/drawing/2014/main" id="{515E9407-5EF4-4432-A504-306F5764DBD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69DD62F-60B0-44F4-B864-34CE1F130E05}"/>
              </a:ext>
            </a:extLst>
          </p:cNvPr>
          <p:cNvSpPr>
            <a:spLocks noGrp="1"/>
          </p:cNvSpPr>
          <p:nvPr>
            <p:ph type="sldNum" sz="quarter" idx="12"/>
          </p:nvPr>
        </p:nvSpPr>
        <p:spPr/>
        <p:txBody>
          <a:bodyPr/>
          <a:lstStyle/>
          <a:p>
            <a:fld id="{17D2382E-331F-4144-80AA-2EF8099CACD0}" type="slidenum">
              <a:rPr lang="en-CA" smtClean="0"/>
              <a:t>‹#›</a:t>
            </a:fld>
            <a:endParaRPr lang="en-CA"/>
          </a:p>
        </p:txBody>
      </p:sp>
    </p:spTree>
    <p:extLst>
      <p:ext uri="{BB962C8B-B14F-4D97-AF65-F5344CB8AC3E}">
        <p14:creationId xmlns:p14="http://schemas.microsoft.com/office/powerpoint/2010/main" val="218437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82A7-E199-4507-9A01-521D007479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AF6A473-0147-42EC-AF5D-21B7848F4BD3}"/>
              </a:ext>
            </a:extLst>
          </p:cNvPr>
          <p:cNvSpPr>
            <a:spLocks noGrp="1"/>
          </p:cNvSpPr>
          <p:nvPr>
            <p:ph type="dt" sz="half" idx="10"/>
          </p:nvPr>
        </p:nvSpPr>
        <p:spPr/>
        <p:txBody>
          <a:bodyPr/>
          <a:lstStyle/>
          <a:p>
            <a:fld id="{7E321D1A-16FA-49DA-B4FF-5365ACC788B9}" type="datetime1">
              <a:rPr lang="en-CA" smtClean="0"/>
              <a:t>2021-02-09</a:t>
            </a:fld>
            <a:endParaRPr lang="en-CA"/>
          </a:p>
        </p:txBody>
      </p:sp>
      <p:sp>
        <p:nvSpPr>
          <p:cNvPr id="4" name="Footer Placeholder 3">
            <a:extLst>
              <a:ext uri="{FF2B5EF4-FFF2-40B4-BE49-F238E27FC236}">
                <a16:creationId xmlns:a16="http://schemas.microsoft.com/office/drawing/2014/main" id="{03BB6BAE-9170-4EB5-B8CA-6BAC5F00102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A6C7888-83F3-4711-84FB-FE7B6F0BF7E7}"/>
              </a:ext>
            </a:extLst>
          </p:cNvPr>
          <p:cNvSpPr>
            <a:spLocks noGrp="1"/>
          </p:cNvSpPr>
          <p:nvPr>
            <p:ph type="sldNum" sz="quarter" idx="12"/>
          </p:nvPr>
        </p:nvSpPr>
        <p:spPr/>
        <p:txBody>
          <a:bodyPr/>
          <a:lstStyle/>
          <a:p>
            <a:fld id="{17D2382E-331F-4144-80AA-2EF8099CACD0}" type="slidenum">
              <a:rPr lang="en-CA" smtClean="0"/>
              <a:t>‹#›</a:t>
            </a:fld>
            <a:endParaRPr lang="en-CA"/>
          </a:p>
        </p:txBody>
      </p:sp>
    </p:spTree>
    <p:extLst>
      <p:ext uri="{BB962C8B-B14F-4D97-AF65-F5344CB8AC3E}">
        <p14:creationId xmlns:p14="http://schemas.microsoft.com/office/powerpoint/2010/main" val="379987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75A0C6-7D79-41E4-A03F-DD15FEE0BF97}"/>
              </a:ext>
            </a:extLst>
          </p:cNvPr>
          <p:cNvSpPr>
            <a:spLocks noGrp="1"/>
          </p:cNvSpPr>
          <p:nvPr>
            <p:ph type="dt" sz="half" idx="10"/>
          </p:nvPr>
        </p:nvSpPr>
        <p:spPr/>
        <p:txBody>
          <a:bodyPr/>
          <a:lstStyle/>
          <a:p>
            <a:fld id="{E7196B6E-1327-479C-8208-1022611E5503}" type="datetime1">
              <a:rPr lang="en-CA" smtClean="0"/>
              <a:t>2021-02-09</a:t>
            </a:fld>
            <a:endParaRPr lang="en-CA"/>
          </a:p>
        </p:txBody>
      </p:sp>
      <p:sp>
        <p:nvSpPr>
          <p:cNvPr id="3" name="Footer Placeholder 2">
            <a:extLst>
              <a:ext uri="{FF2B5EF4-FFF2-40B4-BE49-F238E27FC236}">
                <a16:creationId xmlns:a16="http://schemas.microsoft.com/office/drawing/2014/main" id="{893C95D5-B11A-4E3C-A637-0E48B827476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182E15F-7B60-4029-B1BD-081C84DF7C4A}"/>
              </a:ext>
            </a:extLst>
          </p:cNvPr>
          <p:cNvSpPr>
            <a:spLocks noGrp="1"/>
          </p:cNvSpPr>
          <p:nvPr>
            <p:ph type="sldNum" sz="quarter" idx="12"/>
          </p:nvPr>
        </p:nvSpPr>
        <p:spPr/>
        <p:txBody>
          <a:bodyPr/>
          <a:lstStyle/>
          <a:p>
            <a:fld id="{17D2382E-331F-4144-80AA-2EF8099CACD0}" type="slidenum">
              <a:rPr lang="en-CA" smtClean="0"/>
              <a:t>‹#›</a:t>
            </a:fld>
            <a:endParaRPr lang="en-CA"/>
          </a:p>
        </p:txBody>
      </p:sp>
    </p:spTree>
    <p:extLst>
      <p:ext uri="{BB962C8B-B14F-4D97-AF65-F5344CB8AC3E}">
        <p14:creationId xmlns:p14="http://schemas.microsoft.com/office/powerpoint/2010/main" val="266440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9DCD-706A-4182-AFAF-122C7B21B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0F90A36-A3E0-4174-8F5F-6FB05D5D8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C6D0147-1D19-48F2-96A0-9F2AF5129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8AFA63-5741-4595-A141-1C7D7CCDD1C2}"/>
              </a:ext>
            </a:extLst>
          </p:cNvPr>
          <p:cNvSpPr>
            <a:spLocks noGrp="1"/>
          </p:cNvSpPr>
          <p:nvPr>
            <p:ph type="dt" sz="half" idx="10"/>
          </p:nvPr>
        </p:nvSpPr>
        <p:spPr/>
        <p:txBody>
          <a:bodyPr/>
          <a:lstStyle/>
          <a:p>
            <a:fld id="{7371D721-368C-497B-B183-FBCDC38FD158}" type="datetime1">
              <a:rPr lang="en-CA" smtClean="0"/>
              <a:t>2021-02-09</a:t>
            </a:fld>
            <a:endParaRPr lang="en-CA"/>
          </a:p>
        </p:txBody>
      </p:sp>
      <p:sp>
        <p:nvSpPr>
          <p:cNvPr id="6" name="Footer Placeholder 5">
            <a:extLst>
              <a:ext uri="{FF2B5EF4-FFF2-40B4-BE49-F238E27FC236}">
                <a16:creationId xmlns:a16="http://schemas.microsoft.com/office/drawing/2014/main" id="{CBC57018-D4B2-433D-8B25-7245008F536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86F81A-2F30-42A5-B8DB-D4C92E3F23DE}"/>
              </a:ext>
            </a:extLst>
          </p:cNvPr>
          <p:cNvSpPr>
            <a:spLocks noGrp="1"/>
          </p:cNvSpPr>
          <p:nvPr>
            <p:ph type="sldNum" sz="quarter" idx="12"/>
          </p:nvPr>
        </p:nvSpPr>
        <p:spPr/>
        <p:txBody>
          <a:bodyPr/>
          <a:lstStyle/>
          <a:p>
            <a:fld id="{17D2382E-331F-4144-80AA-2EF8099CACD0}" type="slidenum">
              <a:rPr lang="en-CA" smtClean="0"/>
              <a:t>‹#›</a:t>
            </a:fld>
            <a:endParaRPr lang="en-CA"/>
          </a:p>
        </p:txBody>
      </p:sp>
    </p:spTree>
    <p:extLst>
      <p:ext uri="{BB962C8B-B14F-4D97-AF65-F5344CB8AC3E}">
        <p14:creationId xmlns:p14="http://schemas.microsoft.com/office/powerpoint/2010/main" val="288703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7D25-70A2-4462-8EA4-0C1B13304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4DE7C04-FABE-44D6-9959-3BF92FCA5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a:extLst>
              <a:ext uri="{FF2B5EF4-FFF2-40B4-BE49-F238E27FC236}">
                <a16:creationId xmlns:a16="http://schemas.microsoft.com/office/drawing/2014/main" id="{F164B660-818C-4A9D-A298-557FAE5D5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937D7-A562-4C5C-AC6A-4DAF249F84A5}"/>
              </a:ext>
            </a:extLst>
          </p:cNvPr>
          <p:cNvSpPr>
            <a:spLocks noGrp="1"/>
          </p:cNvSpPr>
          <p:nvPr>
            <p:ph type="dt" sz="half" idx="10"/>
          </p:nvPr>
        </p:nvSpPr>
        <p:spPr/>
        <p:txBody>
          <a:bodyPr/>
          <a:lstStyle/>
          <a:p>
            <a:fld id="{0E46A463-E1B1-43B1-9429-CFDD8DB4F6F8}" type="datetime1">
              <a:rPr lang="en-CA" smtClean="0"/>
              <a:t>2021-02-09</a:t>
            </a:fld>
            <a:endParaRPr lang="en-CA"/>
          </a:p>
        </p:txBody>
      </p:sp>
      <p:sp>
        <p:nvSpPr>
          <p:cNvPr id="6" name="Footer Placeholder 5">
            <a:extLst>
              <a:ext uri="{FF2B5EF4-FFF2-40B4-BE49-F238E27FC236}">
                <a16:creationId xmlns:a16="http://schemas.microsoft.com/office/drawing/2014/main" id="{F99CF417-F406-4E79-8415-C1C7E54B9F5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CB90417-9412-4FE5-ADF2-1B4CAE5ACF8C}"/>
              </a:ext>
            </a:extLst>
          </p:cNvPr>
          <p:cNvSpPr>
            <a:spLocks noGrp="1"/>
          </p:cNvSpPr>
          <p:nvPr>
            <p:ph type="sldNum" sz="quarter" idx="12"/>
          </p:nvPr>
        </p:nvSpPr>
        <p:spPr/>
        <p:txBody>
          <a:bodyPr/>
          <a:lstStyle/>
          <a:p>
            <a:fld id="{17D2382E-331F-4144-80AA-2EF8099CACD0}" type="slidenum">
              <a:rPr lang="en-CA" smtClean="0"/>
              <a:t>‹#›</a:t>
            </a:fld>
            <a:endParaRPr lang="en-CA"/>
          </a:p>
        </p:txBody>
      </p:sp>
    </p:spTree>
    <p:extLst>
      <p:ext uri="{BB962C8B-B14F-4D97-AF65-F5344CB8AC3E}">
        <p14:creationId xmlns:p14="http://schemas.microsoft.com/office/powerpoint/2010/main" val="85171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769326-DF74-49CC-97A4-C9A40986A7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7457878-C5FD-49B9-8B65-0513EDBF8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D37398-C2A6-4C83-94B3-4C8829E26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43C85-107C-4851-A1D9-7E0E94DA7C3E}" type="datetime1">
              <a:rPr lang="en-CA" smtClean="0"/>
              <a:t>2021-02-09</a:t>
            </a:fld>
            <a:endParaRPr lang="en-CA"/>
          </a:p>
        </p:txBody>
      </p:sp>
      <p:sp>
        <p:nvSpPr>
          <p:cNvPr id="5" name="Footer Placeholder 4">
            <a:extLst>
              <a:ext uri="{FF2B5EF4-FFF2-40B4-BE49-F238E27FC236}">
                <a16:creationId xmlns:a16="http://schemas.microsoft.com/office/drawing/2014/main" id="{24DB1BC2-508C-4122-B212-F3883CC988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6C85E1C-C519-4C8A-A42F-AE9FF2D9D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2382E-331F-4144-80AA-2EF8099CACD0}" type="slidenum">
              <a:rPr lang="en-CA" smtClean="0"/>
              <a:t>‹#›</a:t>
            </a:fld>
            <a:endParaRPr lang="en-CA"/>
          </a:p>
        </p:txBody>
      </p:sp>
    </p:spTree>
    <p:extLst>
      <p:ext uri="{BB962C8B-B14F-4D97-AF65-F5344CB8AC3E}">
        <p14:creationId xmlns:p14="http://schemas.microsoft.com/office/powerpoint/2010/main" val="1812880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A5DF-A20B-4F08-8DDC-9FDD7D0F5C39}"/>
              </a:ext>
            </a:extLst>
          </p:cNvPr>
          <p:cNvSpPr>
            <a:spLocks noGrp="1"/>
          </p:cNvSpPr>
          <p:nvPr>
            <p:ph type="title"/>
          </p:nvPr>
        </p:nvSpPr>
        <p:spPr>
          <a:xfrm>
            <a:off x="1258828" y="2487279"/>
            <a:ext cx="10029825" cy="1325563"/>
          </a:xfrm>
        </p:spPr>
        <p:txBody>
          <a:bodyPr/>
          <a:lstStyle/>
          <a:p>
            <a:pPr algn="ctr"/>
            <a:r>
              <a:rPr lang="en-CA" dirty="0">
                <a:ea typeface="+mj-lt"/>
                <a:cs typeface="+mj-lt"/>
              </a:rPr>
              <a:t>Knowledge Thread 2  - Session 1</a:t>
            </a:r>
            <a:endParaRPr lang="en-US" dirty="0">
              <a:ea typeface="+mj-lt"/>
              <a:cs typeface="+mj-lt"/>
            </a:endParaRPr>
          </a:p>
        </p:txBody>
      </p:sp>
      <p:sp>
        <p:nvSpPr>
          <p:cNvPr id="4" name="Flowchart: Connector 3">
            <a:extLst>
              <a:ext uri="{FF2B5EF4-FFF2-40B4-BE49-F238E27FC236}">
                <a16:creationId xmlns:a16="http://schemas.microsoft.com/office/drawing/2014/main" id="{9B8EA788-39CC-4359-9BFF-136E313E728B}"/>
              </a:ext>
            </a:extLst>
          </p:cNvPr>
          <p:cNvSpPr/>
          <p:nvPr/>
        </p:nvSpPr>
        <p:spPr>
          <a:xfrm>
            <a:off x="4533900" y="4219575"/>
            <a:ext cx="314325" cy="314325"/>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lowchart: Connector 4">
            <a:extLst>
              <a:ext uri="{FF2B5EF4-FFF2-40B4-BE49-F238E27FC236}">
                <a16:creationId xmlns:a16="http://schemas.microsoft.com/office/drawing/2014/main" id="{E8C16A38-323D-44E2-A5C0-5F9204DE92AE}"/>
              </a:ext>
            </a:extLst>
          </p:cNvPr>
          <p:cNvSpPr/>
          <p:nvPr/>
        </p:nvSpPr>
        <p:spPr>
          <a:xfrm>
            <a:off x="5449780" y="4214812"/>
            <a:ext cx="314325" cy="314325"/>
          </a:xfrm>
          <a:prstGeom prst="flowChart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lowchart: Connector 5">
            <a:extLst>
              <a:ext uri="{FF2B5EF4-FFF2-40B4-BE49-F238E27FC236}">
                <a16:creationId xmlns:a16="http://schemas.microsoft.com/office/drawing/2014/main" id="{D7D9E9B0-E719-408A-B177-7505592FF9EB}"/>
              </a:ext>
            </a:extLst>
          </p:cNvPr>
          <p:cNvSpPr/>
          <p:nvPr/>
        </p:nvSpPr>
        <p:spPr>
          <a:xfrm>
            <a:off x="6394812" y="4214812"/>
            <a:ext cx="314325" cy="31432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lowchart: Connector 6">
            <a:extLst>
              <a:ext uri="{FF2B5EF4-FFF2-40B4-BE49-F238E27FC236}">
                <a16:creationId xmlns:a16="http://schemas.microsoft.com/office/drawing/2014/main" id="{80F3AE69-287F-4B63-B549-0F515085946B}"/>
              </a:ext>
            </a:extLst>
          </p:cNvPr>
          <p:cNvSpPr/>
          <p:nvPr/>
        </p:nvSpPr>
        <p:spPr>
          <a:xfrm>
            <a:off x="7310692" y="4214812"/>
            <a:ext cx="314325" cy="314325"/>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lide Number Placeholder 2">
            <a:extLst>
              <a:ext uri="{FF2B5EF4-FFF2-40B4-BE49-F238E27FC236}">
                <a16:creationId xmlns:a16="http://schemas.microsoft.com/office/drawing/2014/main" id="{C10C06FF-1909-4EB8-B0F4-8D115C3B4AA3}"/>
              </a:ext>
            </a:extLst>
          </p:cNvPr>
          <p:cNvSpPr>
            <a:spLocks noGrp="1"/>
          </p:cNvSpPr>
          <p:nvPr>
            <p:ph type="sldNum" sz="quarter" idx="12"/>
          </p:nvPr>
        </p:nvSpPr>
        <p:spPr/>
        <p:txBody>
          <a:bodyPr/>
          <a:lstStyle/>
          <a:p>
            <a:fld id="{17D2382E-331F-4144-80AA-2EF8099CACD0}" type="slidenum">
              <a:rPr lang="en-CA" smtClean="0"/>
              <a:t>1</a:t>
            </a:fld>
            <a:endParaRPr lang="en-CA"/>
          </a:p>
        </p:txBody>
      </p:sp>
      <p:sp>
        <p:nvSpPr>
          <p:cNvPr id="8" name="TextBox 7">
            <a:extLst>
              <a:ext uri="{FF2B5EF4-FFF2-40B4-BE49-F238E27FC236}">
                <a16:creationId xmlns:a16="http://schemas.microsoft.com/office/drawing/2014/main" id="{40D4B0EE-37B8-448F-9D26-358983B4232E}"/>
              </a:ext>
            </a:extLst>
          </p:cNvPr>
          <p:cNvSpPr txBox="1"/>
          <p:nvPr/>
        </p:nvSpPr>
        <p:spPr>
          <a:xfrm>
            <a:off x="4708772" y="3630967"/>
            <a:ext cx="2916245" cy="369332"/>
          </a:xfrm>
          <a:prstGeom prst="rect">
            <a:avLst/>
          </a:prstGeom>
          <a:noFill/>
        </p:spPr>
        <p:txBody>
          <a:bodyPr wrap="square" rtlCol="0">
            <a:spAutoFit/>
          </a:bodyPr>
          <a:lstStyle/>
          <a:p>
            <a:r>
              <a:rPr lang="en-CA"/>
              <a:t>2DX4 Computer Engineering </a:t>
            </a:r>
          </a:p>
        </p:txBody>
      </p:sp>
      <p:sp>
        <p:nvSpPr>
          <p:cNvPr id="9" name="TextBox 8">
            <a:extLst>
              <a:ext uri="{FF2B5EF4-FFF2-40B4-BE49-F238E27FC236}">
                <a16:creationId xmlns:a16="http://schemas.microsoft.com/office/drawing/2014/main" id="{939786EF-06F9-4480-B75F-B67E7F2A5AA8}"/>
              </a:ext>
            </a:extLst>
          </p:cNvPr>
          <p:cNvSpPr txBox="1"/>
          <p:nvPr/>
        </p:nvSpPr>
        <p:spPr>
          <a:xfrm>
            <a:off x="4691062" y="4743650"/>
            <a:ext cx="2916245" cy="646331"/>
          </a:xfrm>
          <a:prstGeom prst="rect">
            <a:avLst/>
          </a:prstGeom>
          <a:noFill/>
        </p:spPr>
        <p:txBody>
          <a:bodyPr wrap="square" lIns="91440" tIns="45720" rIns="91440" bIns="45720" rtlCol="0" anchor="t">
            <a:spAutoFit/>
          </a:bodyPr>
          <a:lstStyle/>
          <a:p>
            <a:pPr algn="ctr"/>
            <a:r>
              <a:rPr lang="en-CA" dirty="0">
                <a:cs typeface="Calibri"/>
              </a:rPr>
              <a:t>Joshua Fitzpatrick</a:t>
            </a:r>
          </a:p>
          <a:p>
            <a:pPr algn="ctr"/>
            <a:r>
              <a:rPr lang="en-CA" dirty="0">
                <a:cs typeface="Calibri"/>
              </a:rPr>
              <a:t>Ama Simons </a:t>
            </a:r>
          </a:p>
        </p:txBody>
      </p:sp>
    </p:spTree>
    <p:extLst>
      <p:ext uri="{BB962C8B-B14F-4D97-AF65-F5344CB8AC3E}">
        <p14:creationId xmlns:p14="http://schemas.microsoft.com/office/powerpoint/2010/main" val="126204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591A-EA5B-4B39-A90F-C1923217560D}"/>
              </a:ext>
            </a:extLst>
          </p:cNvPr>
          <p:cNvSpPr>
            <a:spLocks noGrp="1"/>
          </p:cNvSpPr>
          <p:nvPr>
            <p:ph type="title"/>
          </p:nvPr>
        </p:nvSpPr>
        <p:spPr/>
        <p:txBody>
          <a:bodyPr/>
          <a:lstStyle/>
          <a:p>
            <a:r>
              <a:rPr lang="en-US" dirty="0">
                <a:cs typeface="Calibri Light"/>
              </a:rPr>
              <a:t>Reference Info</a:t>
            </a:r>
            <a:endParaRPr lang="en-US" dirty="0"/>
          </a:p>
        </p:txBody>
      </p:sp>
      <p:sp>
        <p:nvSpPr>
          <p:cNvPr id="4" name="Slide Number Placeholder 3">
            <a:extLst>
              <a:ext uri="{FF2B5EF4-FFF2-40B4-BE49-F238E27FC236}">
                <a16:creationId xmlns:a16="http://schemas.microsoft.com/office/drawing/2014/main" id="{C996B54E-4785-42AC-A70E-D0DDA6666512}"/>
              </a:ext>
            </a:extLst>
          </p:cNvPr>
          <p:cNvSpPr>
            <a:spLocks noGrp="1"/>
          </p:cNvSpPr>
          <p:nvPr>
            <p:ph type="sldNum" sz="quarter" idx="12"/>
          </p:nvPr>
        </p:nvSpPr>
        <p:spPr/>
        <p:txBody>
          <a:bodyPr/>
          <a:lstStyle/>
          <a:p>
            <a:fld id="{17D2382E-331F-4144-80AA-2EF8099CACD0}" type="slidenum">
              <a:rPr lang="en-CA" smtClean="0"/>
              <a:t>10</a:t>
            </a:fld>
            <a:endParaRPr lang="en-CA"/>
          </a:p>
        </p:txBody>
      </p:sp>
      <p:pic>
        <p:nvPicPr>
          <p:cNvPr id="7" name="Picture 7" descr="Diagram&#10;&#10;Description automatically generated">
            <a:extLst>
              <a:ext uri="{FF2B5EF4-FFF2-40B4-BE49-F238E27FC236}">
                <a16:creationId xmlns:a16="http://schemas.microsoft.com/office/drawing/2014/main" id="{B4CDFE6C-F6DD-4B0C-A2D1-FDB47E9E6D7B}"/>
              </a:ext>
            </a:extLst>
          </p:cNvPr>
          <p:cNvPicPr>
            <a:picLocks noGrp="1" noChangeAspect="1"/>
          </p:cNvPicPr>
          <p:nvPr>
            <p:ph idx="1"/>
          </p:nvPr>
        </p:nvPicPr>
        <p:blipFill>
          <a:blip r:embed="rId2"/>
          <a:stretch>
            <a:fillRect/>
          </a:stretch>
        </p:blipFill>
        <p:spPr>
          <a:xfrm>
            <a:off x="2245233" y="1235514"/>
            <a:ext cx="7474536" cy="5126474"/>
          </a:xfrm>
        </p:spPr>
      </p:pic>
    </p:spTree>
    <p:extLst>
      <p:ext uri="{BB962C8B-B14F-4D97-AF65-F5344CB8AC3E}">
        <p14:creationId xmlns:p14="http://schemas.microsoft.com/office/powerpoint/2010/main" val="394342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EC13-0A6E-49C8-8D98-5465EB5B59C2}"/>
              </a:ext>
            </a:extLst>
          </p:cNvPr>
          <p:cNvSpPr>
            <a:spLocks noGrp="1"/>
          </p:cNvSpPr>
          <p:nvPr>
            <p:ph type="title"/>
          </p:nvPr>
        </p:nvSpPr>
        <p:spPr/>
        <p:txBody>
          <a:bodyPr/>
          <a:lstStyle/>
          <a:p>
            <a:r>
              <a:rPr lang="en-CA"/>
              <a:t>This Studio covers…</a:t>
            </a:r>
          </a:p>
        </p:txBody>
      </p:sp>
      <p:sp>
        <p:nvSpPr>
          <p:cNvPr id="3" name="Content Placeholder 2">
            <a:extLst>
              <a:ext uri="{FF2B5EF4-FFF2-40B4-BE49-F238E27FC236}">
                <a16:creationId xmlns:a16="http://schemas.microsoft.com/office/drawing/2014/main" id="{D909FA0C-20DA-48AC-95EC-400B0A80603A}"/>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CA" dirty="0">
                <a:cs typeface="Calibri"/>
              </a:rPr>
              <a:t>Analog to Digital Conversion (ADC) of Signals</a:t>
            </a:r>
          </a:p>
          <a:p>
            <a:pPr marL="971550" lvl="1" indent="0"/>
            <a:r>
              <a:rPr lang="en-CA" dirty="0">
                <a:cs typeface="Calibri"/>
              </a:rPr>
              <a:t>Analog to digital conversion of AC signals</a:t>
            </a:r>
          </a:p>
          <a:p>
            <a:pPr marL="971550" lvl="1" indent="0"/>
            <a:r>
              <a:rPr lang="en-CA" dirty="0">
                <a:cs typeface="Calibri"/>
              </a:rPr>
              <a:t>Sampling rate, aliasing &amp; Nyquist Criterion</a:t>
            </a:r>
          </a:p>
          <a:p>
            <a:pPr marL="971550" lvl="1" indent="0"/>
            <a:endParaRPr lang="en-CA" dirty="0">
              <a:cs typeface="Calibri"/>
            </a:endParaRPr>
          </a:p>
          <a:p>
            <a:pPr marL="971550" lvl="1" indent="0"/>
            <a:endParaRPr lang="en-CA" dirty="0">
              <a:cs typeface="Calibri"/>
            </a:endParaRPr>
          </a:p>
        </p:txBody>
      </p:sp>
      <p:sp>
        <p:nvSpPr>
          <p:cNvPr id="4" name="Slide Number Placeholder 3">
            <a:extLst>
              <a:ext uri="{FF2B5EF4-FFF2-40B4-BE49-F238E27FC236}">
                <a16:creationId xmlns:a16="http://schemas.microsoft.com/office/drawing/2014/main" id="{B452D3DA-8A48-4D86-AF37-2689779D9ACB}"/>
              </a:ext>
            </a:extLst>
          </p:cNvPr>
          <p:cNvSpPr>
            <a:spLocks noGrp="1"/>
          </p:cNvSpPr>
          <p:nvPr>
            <p:ph type="sldNum" sz="quarter" idx="12"/>
          </p:nvPr>
        </p:nvSpPr>
        <p:spPr/>
        <p:txBody>
          <a:bodyPr/>
          <a:lstStyle/>
          <a:p>
            <a:fld id="{17D2382E-331F-4144-80AA-2EF8099CACD0}" type="slidenum">
              <a:rPr lang="en-CA" smtClean="0"/>
              <a:t>2</a:t>
            </a:fld>
            <a:endParaRPr lang="en-CA"/>
          </a:p>
        </p:txBody>
      </p:sp>
    </p:spTree>
    <p:extLst>
      <p:ext uri="{BB962C8B-B14F-4D97-AF65-F5344CB8AC3E}">
        <p14:creationId xmlns:p14="http://schemas.microsoft.com/office/powerpoint/2010/main" val="14296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A2AC-AB35-4A92-AE00-E557A83C41D4}"/>
              </a:ext>
            </a:extLst>
          </p:cNvPr>
          <p:cNvSpPr>
            <a:spLocks noGrp="1"/>
          </p:cNvSpPr>
          <p:nvPr>
            <p:ph type="title"/>
          </p:nvPr>
        </p:nvSpPr>
        <p:spPr/>
        <p:txBody>
          <a:bodyPr/>
          <a:lstStyle/>
          <a:p>
            <a:r>
              <a:rPr lang="en-US">
                <a:cs typeface="Calibri Light"/>
              </a:rPr>
              <a:t>Why are we doing this?</a:t>
            </a:r>
            <a:endParaRPr lang="en-US"/>
          </a:p>
        </p:txBody>
      </p:sp>
      <p:sp>
        <p:nvSpPr>
          <p:cNvPr id="3" name="Content Placeholder 2">
            <a:extLst>
              <a:ext uri="{FF2B5EF4-FFF2-40B4-BE49-F238E27FC236}">
                <a16:creationId xmlns:a16="http://schemas.microsoft.com/office/drawing/2014/main" id="{F0417CFB-51DA-45B3-BC7E-92B290DFF85F}"/>
              </a:ext>
            </a:extLst>
          </p:cNvPr>
          <p:cNvSpPr>
            <a:spLocks noGrp="1"/>
          </p:cNvSpPr>
          <p:nvPr>
            <p:ph idx="1"/>
          </p:nvPr>
        </p:nvSpPr>
        <p:spPr/>
        <p:txBody>
          <a:bodyPr vert="horz" lIns="91440" tIns="45720" rIns="91440" bIns="45720" rtlCol="0" anchor="t">
            <a:normAutofit/>
          </a:bodyPr>
          <a:lstStyle/>
          <a:p>
            <a:pPr marL="0" indent="0">
              <a:buNone/>
            </a:pPr>
            <a:endParaRPr lang="en-US">
              <a:cs typeface="Calibri" panose="020F0502020204030204"/>
            </a:endParaRPr>
          </a:p>
          <a:p>
            <a:pPr marL="0" indent="0">
              <a:buNone/>
            </a:pPr>
            <a:endParaRPr lang="en-US">
              <a:cs typeface="Calibri" panose="020F0502020204030204"/>
            </a:endParaRPr>
          </a:p>
        </p:txBody>
      </p:sp>
      <p:sp>
        <p:nvSpPr>
          <p:cNvPr id="4" name="Slide Number Placeholder 3">
            <a:extLst>
              <a:ext uri="{FF2B5EF4-FFF2-40B4-BE49-F238E27FC236}">
                <a16:creationId xmlns:a16="http://schemas.microsoft.com/office/drawing/2014/main" id="{3017BF83-97F7-45A4-84E4-91C03F304553}"/>
              </a:ext>
            </a:extLst>
          </p:cNvPr>
          <p:cNvSpPr>
            <a:spLocks noGrp="1"/>
          </p:cNvSpPr>
          <p:nvPr>
            <p:ph type="sldNum" sz="quarter" idx="12"/>
          </p:nvPr>
        </p:nvSpPr>
        <p:spPr/>
        <p:txBody>
          <a:bodyPr/>
          <a:lstStyle/>
          <a:p>
            <a:fld id="{17D2382E-331F-4144-80AA-2EF8099CACD0}" type="slidenum">
              <a:rPr lang="en-CA" smtClean="0"/>
              <a:t>3</a:t>
            </a:fld>
            <a:endParaRPr lang="en-CA"/>
          </a:p>
        </p:txBody>
      </p:sp>
      <p:pic>
        <p:nvPicPr>
          <p:cNvPr id="5" name="Picture 5" descr="Diagram&#10;&#10;Description automatically generated">
            <a:extLst>
              <a:ext uri="{FF2B5EF4-FFF2-40B4-BE49-F238E27FC236}">
                <a16:creationId xmlns:a16="http://schemas.microsoft.com/office/drawing/2014/main" id="{4EDB9F22-8B04-408C-B75A-BA8EB1FA7E8E}"/>
              </a:ext>
            </a:extLst>
          </p:cNvPr>
          <p:cNvPicPr>
            <a:picLocks noChangeAspect="1"/>
          </p:cNvPicPr>
          <p:nvPr/>
        </p:nvPicPr>
        <p:blipFill>
          <a:blip r:embed="rId2"/>
          <a:stretch>
            <a:fillRect/>
          </a:stretch>
        </p:blipFill>
        <p:spPr>
          <a:xfrm>
            <a:off x="1548357" y="2096420"/>
            <a:ext cx="9586484" cy="2680551"/>
          </a:xfrm>
          <a:prstGeom prst="rect">
            <a:avLst/>
          </a:prstGeom>
        </p:spPr>
      </p:pic>
      <p:sp>
        <p:nvSpPr>
          <p:cNvPr id="6" name="TextBox 5">
            <a:extLst>
              <a:ext uri="{FF2B5EF4-FFF2-40B4-BE49-F238E27FC236}">
                <a16:creationId xmlns:a16="http://schemas.microsoft.com/office/drawing/2014/main" id="{53FE056A-D5ED-49CE-9E76-FF01EF3FE5ED}"/>
              </a:ext>
            </a:extLst>
          </p:cNvPr>
          <p:cNvSpPr txBox="1"/>
          <p:nvPr/>
        </p:nvSpPr>
        <p:spPr>
          <a:xfrm>
            <a:off x="1111624" y="1583032"/>
            <a:ext cx="37783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Remember from Lecture:</a:t>
            </a:r>
            <a:endParaRPr lang="en-US" sz="2400">
              <a:cs typeface="Calibri"/>
            </a:endParaRPr>
          </a:p>
        </p:txBody>
      </p:sp>
      <p:sp>
        <p:nvSpPr>
          <p:cNvPr id="7" name="Oval 6">
            <a:extLst>
              <a:ext uri="{FF2B5EF4-FFF2-40B4-BE49-F238E27FC236}">
                <a16:creationId xmlns:a16="http://schemas.microsoft.com/office/drawing/2014/main" id="{E1110C82-679B-4442-9065-A0473EE0ECB3}"/>
              </a:ext>
            </a:extLst>
          </p:cNvPr>
          <p:cNvSpPr/>
          <p:nvPr/>
        </p:nvSpPr>
        <p:spPr>
          <a:xfrm>
            <a:off x="6647808" y="2565970"/>
            <a:ext cx="2663362" cy="2604499"/>
          </a:xfrm>
          <a:prstGeom prst="ellipse">
            <a:avLst/>
          </a:prstGeom>
          <a:noFill/>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1A898E02-F1A1-47B9-BE00-79E946D6DAF7}"/>
              </a:ext>
            </a:extLst>
          </p:cNvPr>
          <p:cNvSpPr txBox="1"/>
          <p:nvPr/>
        </p:nvSpPr>
        <p:spPr>
          <a:xfrm>
            <a:off x="1393420" y="5243000"/>
            <a:ext cx="9403976"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ctr">
              <a:buFont typeface="Arial"/>
              <a:buChar char="•"/>
            </a:pPr>
            <a:r>
              <a:rPr lang="en-US" sz="2800" dirty="0">
                <a:ea typeface="+mn-lt"/>
                <a:cs typeface="+mn-lt"/>
              </a:rPr>
              <a:t>The signal must be converted from an analog signal to a digital signal to be read by the microcontroller.</a:t>
            </a:r>
            <a:endParaRPr lang="en-US" sz="2800" b="1" dirty="0">
              <a:cs typeface="Calibri"/>
            </a:endParaRPr>
          </a:p>
          <a:p>
            <a:endParaRPr lang="en-US">
              <a:cs typeface="Calibri"/>
            </a:endParaRPr>
          </a:p>
        </p:txBody>
      </p:sp>
    </p:spTree>
    <p:extLst>
      <p:ext uri="{BB962C8B-B14F-4D97-AF65-F5344CB8AC3E}">
        <p14:creationId xmlns:p14="http://schemas.microsoft.com/office/powerpoint/2010/main" val="336099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EE20-3703-4CE5-AC4C-7769FA7E3D7A}"/>
              </a:ext>
            </a:extLst>
          </p:cNvPr>
          <p:cNvSpPr>
            <a:spLocks noGrp="1"/>
          </p:cNvSpPr>
          <p:nvPr>
            <p:ph type="title"/>
          </p:nvPr>
        </p:nvSpPr>
        <p:spPr/>
        <p:txBody>
          <a:bodyPr/>
          <a:lstStyle/>
          <a:p>
            <a:r>
              <a:rPr lang="en-CA"/>
              <a:t>You will need …</a:t>
            </a:r>
          </a:p>
        </p:txBody>
      </p:sp>
      <p:sp>
        <p:nvSpPr>
          <p:cNvPr id="3" name="Content Placeholder 2">
            <a:extLst>
              <a:ext uri="{FF2B5EF4-FFF2-40B4-BE49-F238E27FC236}">
                <a16:creationId xmlns:a16="http://schemas.microsoft.com/office/drawing/2014/main" id="{7F3F5BD6-0C4D-4DB1-BBFE-2F4B6A37D1F9}"/>
              </a:ext>
            </a:extLst>
          </p:cNvPr>
          <p:cNvSpPr>
            <a:spLocks noGrp="1"/>
          </p:cNvSpPr>
          <p:nvPr>
            <p:ph idx="1"/>
          </p:nvPr>
        </p:nvSpPr>
        <p:spPr>
          <a:xfrm>
            <a:off x="838200" y="1689554"/>
            <a:ext cx="10515600" cy="4487409"/>
          </a:xfrm>
        </p:spPr>
        <p:txBody>
          <a:bodyPr vert="horz" lIns="91440" tIns="45720" rIns="91440" bIns="45720" rtlCol="0" anchor="t">
            <a:normAutofit/>
          </a:bodyPr>
          <a:lstStyle/>
          <a:p>
            <a:pPr marL="514350" indent="-514350">
              <a:buAutoNum type="arabicPeriod"/>
            </a:pPr>
            <a:r>
              <a:rPr lang="en-CA" sz="2200" dirty="0">
                <a:cs typeface="Calibri"/>
              </a:rPr>
              <a:t>Analog Discovery (AD2) and Diligent Waveforms 2015 software</a:t>
            </a:r>
          </a:p>
          <a:p>
            <a:pPr marL="514350" indent="-514350">
              <a:buAutoNum type="arabicPeriod"/>
            </a:pPr>
            <a:r>
              <a:rPr lang="en-CA" sz="2200" dirty="0">
                <a:cs typeface="Calibri"/>
              </a:rPr>
              <a:t>AD2 and Waveforms 2015 Reference Manuals</a:t>
            </a:r>
          </a:p>
          <a:p>
            <a:pPr marL="514350" indent="-514350">
              <a:buAutoNum type="arabicPeriod"/>
            </a:pPr>
            <a:r>
              <a:rPr lang="en-CA" sz="2200" dirty="0">
                <a:cs typeface="Calibri"/>
              </a:rPr>
              <a:t>2DX4 parts kit (LMC662 Op-amp, breadboard, AD2, resistors)</a:t>
            </a:r>
          </a:p>
          <a:p>
            <a:pPr marL="514350" indent="-514350">
              <a:buAutoNum type="arabicPeriod"/>
            </a:pPr>
            <a:r>
              <a:rPr lang="en-CA" sz="2200" dirty="0">
                <a:cs typeface="Calibri"/>
              </a:rPr>
              <a:t>Your Microcontroller </a:t>
            </a:r>
          </a:p>
          <a:p>
            <a:pPr marL="514350" indent="-514350">
              <a:buAutoNum type="arabicPeriod"/>
            </a:pPr>
            <a:endParaRPr lang="en-CA" sz="2200">
              <a:cs typeface="Calibri"/>
            </a:endParaRPr>
          </a:p>
          <a:p>
            <a:pPr marL="514350" indent="-514350">
              <a:buAutoNum type="arabicPeriod"/>
            </a:pPr>
            <a:endParaRPr lang="en-CA" sz="2200">
              <a:cs typeface="Calibri"/>
            </a:endParaRPr>
          </a:p>
          <a:p>
            <a:pPr marL="0" indent="0">
              <a:buNone/>
            </a:pPr>
            <a:endParaRPr lang="en-CA">
              <a:cs typeface="Calibri" panose="020F0502020204030204"/>
            </a:endParaRPr>
          </a:p>
        </p:txBody>
      </p:sp>
      <p:sp>
        <p:nvSpPr>
          <p:cNvPr id="4" name="Slide Number Placeholder 3">
            <a:extLst>
              <a:ext uri="{FF2B5EF4-FFF2-40B4-BE49-F238E27FC236}">
                <a16:creationId xmlns:a16="http://schemas.microsoft.com/office/drawing/2014/main" id="{2F08265C-841C-4797-874B-3CC902898EE5}"/>
              </a:ext>
            </a:extLst>
          </p:cNvPr>
          <p:cNvSpPr>
            <a:spLocks noGrp="1"/>
          </p:cNvSpPr>
          <p:nvPr>
            <p:ph type="sldNum" sz="quarter" idx="12"/>
          </p:nvPr>
        </p:nvSpPr>
        <p:spPr/>
        <p:txBody>
          <a:bodyPr/>
          <a:lstStyle/>
          <a:p>
            <a:fld id="{17D2382E-331F-4144-80AA-2EF8099CACD0}" type="slidenum">
              <a:rPr lang="en-CA" smtClean="0"/>
              <a:t>4</a:t>
            </a:fld>
            <a:endParaRPr lang="en-CA"/>
          </a:p>
        </p:txBody>
      </p:sp>
    </p:spTree>
    <p:extLst>
      <p:ext uri="{BB962C8B-B14F-4D97-AF65-F5344CB8AC3E}">
        <p14:creationId xmlns:p14="http://schemas.microsoft.com/office/powerpoint/2010/main" val="276459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E90C-19BC-4F30-A319-F5646E31364C}"/>
              </a:ext>
            </a:extLst>
          </p:cNvPr>
          <p:cNvSpPr>
            <a:spLocks noGrp="1"/>
          </p:cNvSpPr>
          <p:nvPr>
            <p:ph type="title"/>
          </p:nvPr>
        </p:nvSpPr>
        <p:spPr/>
        <p:txBody>
          <a:bodyPr/>
          <a:lstStyle/>
          <a:p>
            <a:r>
              <a:rPr lang="en-US">
                <a:latin typeface="Calibri Light"/>
                <a:ea typeface="+mj-lt"/>
                <a:cs typeface="Calibri"/>
              </a:rPr>
              <a:t>Exercise 0 - Revisiting ADC </a:t>
            </a:r>
            <a:endParaRPr lang="en-US">
              <a:latin typeface="Calibri Light"/>
            </a:endParaRPr>
          </a:p>
        </p:txBody>
      </p:sp>
      <p:sp>
        <p:nvSpPr>
          <p:cNvPr id="3" name="Content Placeholder 2">
            <a:extLst>
              <a:ext uri="{FF2B5EF4-FFF2-40B4-BE49-F238E27FC236}">
                <a16:creationId xmlns:a16="http://schemas.microsoft.com/office/drawing/2014/main" id="{58856827-AE22-4FEF-9866-56CA736468D1}"/>
              </a:ext>
            </a:extLst>
          </p:cNvPr>
          <p:cNvSpPr>
            <a:spLocks noGrp="1"/>
          </p:cNvSpPr>
          <p:nvPr>
            <p:ph idx="1"/>
          </p:nvPr>
        </p:nvSpPr>
        <p:spPr>
          <a:xfrm>
            <a:off x="838200" y="1689554"/>
            <a:ext cx="10515600" cy="4936444"/>
          </a:xfrm>
        </p:spPr>
        <p:txBody>
          <a:bodyPr vert="horz" lIns="91440" tIns="45720" rIns="91440" bIns="45720" rtlCol="0" anchor="t">
            <a:normAutofit fontScale="85000" lnSpcReduction="20000"/>
          </a:bodyPr>
          <a:lstStyle/>
          <a:p>
            <a:r>
              <a:rPr lang="en-US" dirty="0">
                <a:ea typeface="+mn-lt"/>
                <a:cs typeface="+mn-lt"/>
              </a:rPr>
              <a:t>For this exercise we will return to the 2DX4StudioW20E0_ADCDemo code and examine its use with acquiring a sinusoid. To do this, perform the following steps: </a:t>
            </a:r>
          </a:p>
          <a:p>
            <a:pPr lvl="3"/>
            <a:endParaRPr lang="en-US" dirty="0">
              <a:ea typeface="+mn-lt"/>
              <a:cs typeface="+mn-lt"/>
            </a:endParaRPr>
          </a:p>
          <a:p>
            <a:pPr lvl="1"/>
            <a:r>
              <a:rPr lang="en-US" dirty="0">
                <a:ea typeface="+mn-lt"/>
                <a:cs typeface="+mn-lt"/>
              </a:rPr>
              <a:t>1. Configure the AD2 Signal Generator to output a 1 Hz sinusoid waveform of 1.0Vpp (0 to 1V) on channel </a:t>
            </a:r>
            <a:r>
              <a:rPr lang="en-US" dirty="0" err="1">
                <a:ea typeface="+mn-lt"/>
                <a:cs typeface="+mn-lt"/>
              </a:rPr>
              <a:t>WaveForm</a:t>
            </a:r>
            <a:r>
              <a:rPr lang="en-US" dirty="0">
                <a:ea typeface="+mn-lt"/>
                <a:cs typeface="+mn-lt"/>
              </a:rPr>
              <a:t> Generator 1 (Connect GND from the AD2 to GND of the MSP432E401Y). </a:t>
            </a:r>
          </a:p>
          <a:p>
            <a:pPr marL="457200" lvl="1" indent="0">
              <a:buNone/>
            </a:pPr>
            <a:endParaRPr lang="en-US" dirty="0">
              <a:ea typeface="+mn-lt"/>
              <a:cs typeface="+mn-lt"/>
            </a:endParaRPr>
          </a:p>
          <a:p>
            <a:pPr lvl="1"/>
            <a:r>
              <a:rPr lang="en-US" dirty="0">
                <a:ea typeface="+mn-lt"/>
                <a:cs typeface="+mn-lt"/>
              </a:rPr>
              <a:t>2. Open the </a:t>
            </a:r>
            <a:r>
              <a:rPr lang="en-US" b="1" dirty="0">
                <a:ea typeface="+mn-lt"/>
                <a:cs typeface="+mn-lt"/>
              </a:rPr>
              <a:t>2DX4StudioW20E0_ADCDemo</a:t>
            </a:r>
            <a:r>
              <a:rPr lang="en-US" dirty="0">
                <a:ea typeface="+mn-lt"/>
                <a:cs typeface="+mn-lt"/>
              </a:rPr>
              <a:t> Keil project, modify the delay to be 500ms total. Translate, build, and load the code on to the microcontroller.</a:t>
            </a:r>
          </a:p>
          <a:p>
            <a:pPr marL="457200" lvl="1" indent="0">
              <a:buNone/>
            </a:pPr>
            <a:endParaRPr lang="en-US" dirty="0">
              <a:ea typeface="+mn-lt"/>
              <a:cs typeface="+mn-lt"/>
            </a:endParaRPr>
          </a:p>
          <a:p>
            <a:pPr lvl="1"/>
            <a:r>
              <a:rPr lang="en-US" dirty="0">
                <a:ea typeface="+mn-lt"/>
                <a:cs typeface="+mn-lt"/>
              </a:rPr>
              <a:t>3. Connect </a:t>
            </a:r>
            <a:r>
              <a:rPr lang="en-US" dirty="0" err="1">
                <a:ea typeface="+mn-lt"/>
                <a:cs typeface="+mn-lt"/>
              </a:rPr>
              <a:t>WaveForm</a:t>
            </a:r>
            <a:r>
              <a:rPr lang="en-US" dirty="0">
                <a:ea typeface="+mn-lt"/>
                <a:cs typeface="+mn-lt"/>
              </a:rPr>
              <a:t> Generator 1 to MSP432E401Y pin PE4. The time delay results in a 2Hz signal, which is the recommended minimum Nyquist sampling rate. </a:t>
            </a:r>
          </a:p>
          <a:p>
            <a:pPr marL="457200" lvl="1" indent="0">
              <a:buNone/>
            </a:pPr>
            <a:endParaRPr lang="en-US" dirty="0">
              <a:cs typeface="Calibri" panose="020F0502020204030204"/>
            </a:endParaRPr>
          </a:p>
          <a:p>
            <a:pPr lvl="1"/>
            <a:r>
              <a:rPr lang="en-US" dirty="0">
                <a:ea typeface="+mn-lt"/>
                <a:cs typeface="+mn-lt"/>
              </a:rPr>
              <a:t>4. Upon conclusion of the program, you will find 100 samples from the ADC in the array </a:t>
            </a:r>
            <a:r>
              <a:rPr lang="en-US" dirty="0" err="1">
                <a:ea typeface="+mn-lt"/>
                <a:cs typeface="+mn-lt"/>
              </a:rPr>
              <a:t>func_debug</a:t>
            </a:r>
            <a:r>
              <a:rPr lang="en-US" dirty="0">
                <a:ea typeface="+mn-lt"/>
                <a:cs typeface="+mn-lt"/>
              </a:rPr>
              <a:t>[] (hint – set Watch 1 up for </a:t>
            </a:r>
            <a:r>
              <a:rPr lang="en-US" dirty="0" err="1">
                <a:ea typeface="+mn-lt"/>
                <a:cs typeface="+mn-lt"/>
              </a:rPr>
              <a:t>func_debug</a:t>
            </a:r>
            <a:r>
              <a:rPr lang="en-US" dirty="0">
                <a:ea typeface="+mn-lt"/>
                <a:cs typeface="+mn-lt"/>
              </a:rPr>
              <a:t> prior to running the code, then click the + to see array element content). </a:t>
            </a:r>
          </a:p>
          <a:p>
            <a:pPr marL="457200" lvl="1" indent="0">
              <a:buNone/>
            </a:pPr>
            <a:endParaRPr lang="en-US" dirty="0">
              <a:ea typeface="+mn-lt"/>
              <a:cs typeface="+mn-lt"/>
            </a:endParaRPr>
          </a:p>
          <a:p>
            <a:pPr lvl="1"/>
            <a:r>
              <a:rPr lang="en-US" dirty="0">
                <a:ea typeface="+mn-lt"/>
                <a:cs typeface="+mn-lt"/>
              </a:rPr>
              <a:t>5. Select 10s worth of contiguous samples and plot them in excel. There is an Excel file included to assist with the conversion from hexadecimal to decimal. Note your observations.</a:t>
            </a:r>
            <a:endParaRPr lang="en-US">
              <a:cs typeface="Calibri"/>
            </a:endParaRPr>
          </a:p>
        </p:txBody>
      </p:sp>
      <p:sp>
        <p:nvSpPr>
          <p:cNvPr id="4" name="Slide Number Placeholder 3">
            <a:extLst>
              <a:ext uri="{FF2B5EF4-FFF2-40B4-BE49-F238E27FC236}">
                <a16:creationId xmlns:a16="http://schemas.microsoft.com/office/drawing/2014/main" id="{8244BE16-2480-4923-AA3A-DAD6176C5543}"/>
              </a:ext>
            </a:extLst>
          </p:cNvPr>
          <p:cNvSpPr>
            <a:spLocks noGrp="1"/>
          </p:cNvSpPr>
          <p:nvPr>
            <p:ph type="sldNum" sz="quarter" idx="12"/>
          </p:nvPr>
        </p:nvSpPr>
        <p:spPr/>
        <p:txBody>
          <a:bodyPr/>
          <a:lstStyle/>
          <a:p>
            <a:fld id="{17D2382E-331F-4144-80AA-2EF8099CACD0}" type="slidenum">
              <a:rPr lang="en-CA" smtClean="0"/>
              <a:t>5</a:t>
            </a:fld>
            <a:endParaRPr lang="en-CA"/>
          </a:p>
        </p:txBody>
      </p:sp>
    </p:spTree>
    <p:extLst>
      <p:ext uri="{BB962C8B-B14F-4D97-AF65-F5344CB8AC3E}">
        <p14:creationId xmlns:p14="http://schemas.microsoft.com/office/powerpoint/2010/main" val="8889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9F6D43-663D-41CA-A4A5-EEF239EFA1B5}"/>
              </a:ext>
            </a:extLst>
          </p:cNvPr>
          <p:cNvSpPr>
            <a:spLocks noGrp="1"/>
          </p:cNvSpPr>
          <p:nvPr>
            <p:ph type="sldNum" sz="quarter" idx="12"/>
          </p:nvPr>
        </p:nvSpPr>
        <p:spPr/>
        <p:txBody>
          <a:bodyPr/>
          <a:lstStyle/>
          <a:p>
            <a:fld id="{17D2382E-331F-4144-80AA-2EF8099CACD0}" type="slidenum">
              <a:rPr lang="en-CA" smtClean="0"/>
              <a:t>6</a:t>
            </a:fld>
            <a:endParaRPr lang="en-CA"/>
          </a:p>
        </p:txBody>
      </p:sp>
      <p:sp>
        <p:nvSpPr>
          <p:cNvPr id="5" name="Title 1">
            <a:extLst>
              <a:ext uri="{FF2B5EF4-FFF2-40B4-BE49-F238E27FC236}">
                <a16:creationId xmlns:a16="http://schemas.microsoft.com/office/drawing/2014/main" id="{752680CB-16BE-4B18-A0AC-FED97B03165A}"/>
              </a:ext>
            </a:extLst>
          </p:cNvPr>
          <p:cNvSpPr>
            <a:spLocks noGrp="1"/>
          </p:cNvSpPr>
          <p:nvPr>
            <p:ph type="title"/>
          </p:nvPr>
        </p:nvSpPr>
        <p:spPr>
          <a:xfrm>
            <a:off x="1014413" y="2602298"/>
            <a:ext cx="10029825" cy="1325563"/>
          </a:xfrm>
        </p:spPr>
        <p:txBody>
          <a:bodyPr>
            <a:normAutofit/>
          </a:bodyPr>
          <a:lstStyle/>
          <a:p>
            <a:pPr algn="ctr"/>
            <a:r>
              <a:rPr lang="en-CA" sz="2400" b="1" dirty="0">
                <a:latin typeface="+mn-lt"/>
              </a:rPr>
              <a:t>Let’s begin (DEMO)</a:t>
            </a:r>
            <a:br>
              <a:rPr lang="en-CA" sz="2400" b="1" dirty="0">
                <a:latin typeface="+mn-lt"/>
                <a:cs typeface="Calibri"/>
              </a:rPr>
            </a:br>
            <a:r>
              <a:rPr lang="en-CA" sz="2400" b="1" dirty="0">
                <a:latin typeface="+mn-lt"/>
              </a:rPr>
              <a:t>You have 20-ish mins to complete the first exercise. </a:t>
            </a:r>
            <a:br>
              <a:rPr lang="en-CA" sz="2400" b="1" dirty="0">
                <a:latin typeface="+mn-lt"/>
              </a:rPr>
            </a:br>
            <a:r>
              <a:rPr lang="en-CA" sz="2400" b="1" dirty="0">
                <a:latin typeface="+mn-lt"/>
                <a:cs typeface="Calibri"/>
              </a:rPr>
              <a:t>Come back to general after the discussion</a:t>
            </a:r>
          </a:p>
        </p:txBody>
      </p:sp>
      <p:sp>
        <p:nvSpPr>
          <p:cNvPr id="6" name="Flowchart: Connector 5">
            <a:extLst>
              <a:ext uri="{FF2B5EF4-FFF2-40B4-BE49-F238E27FC236}">
                <a16:creationId xmlns:a16="http://schemas.microsoft.com/office/drawing/2014/main" id="{9581D355-4F5B-49E3-88BA-4C66CF71E65A}"/>
              </a:ext>
            </a:extLst>
          </p:cNvPr>
          <p:cNvSpPr/>
          <p:nvPr/>
        </p:nvSpPr>
        <p:spPr>
          <a:xfrm>
            <a:off x="4533900" y="4219575"/>
            <a:ext cx="314325" cy="314325"/>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lowchart: Connector 6">
            <a:extLst>
              <a:ext uri="{FF2B5EF4-FFF2-40B4-BE49-F238E27FC236}">
                <a16:creationId xmlns:a16="http://schemas.microsoft.com/office/drawing/2014/main" id="{6B05AB39-A769-4A18-8DC4-A2EFC80F1D53}"/>
              </a:ext>
            </a:extLst>
          </p:cNvPr>
          <p:cNvSpPr/>
          <p:nvPr/>
        </p:nvSpPr>
        <p:spPr>
          <a:xfrm>
            <a:off x="5449780" y="4214812"/>
            <a:ext cx="314325" cy="314325"/>
          </a:xfrm>
          <a:prstGeom prst="flowChart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Flowchart: Connector 7">
            <a:extLst>
              <a:ext uri="{FF2B5EF4-FFF2-40B4-BE49-F238E27FC236}">
                <a16:creationId xmlns:a16="http://schemas.microsoft.com/office/drawing/2014/main" id="{D1FE9355-D32E-4BE7-ABC4-8F46F65CD6CC}"/>
              </a:ext>
            </a:extLst>
          </p:cNvPr>
          <p:cNvSpPr/>
          <p:nvPr/>
        </p:nvSpPr>
        <p:spPr>
          <a:xfrm>
            <a:off x="6394812" y="4214812"/>
            <a:ext cx="314325" cy="31432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Flowchart: Connector 8">
            <a:extLst>
              <a:ext uri="{FF2B5EF4-FFF2-40B4-BE49-F238E27FC236}">
                <a16:creationId xmlns:a16="http://schemas.microsoft.com/office/drawing/2014/main" id="{A471CAC3-CC03-41A7-AECC-608FDDD84DFF}"/>
              </a:ext>
            </a:extLst>
          </p:cNvPr>
          <p:cNvSpPr/>
          <p:nvPr/>
        </p:nvSpPr>
        <p:spPr>
          <a:xfrm>
            <a:off x="7310692" y="4214812"/>
            <a:ext cx="314325" cy="314325"/>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1883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E90C-19BC-4F30-A319-F5646E31364C}"/>
              </a:ext>
            </a:extLst>
          </p:cNvPr>
          <p:cNvSpPr>
            <a:spLocks noGrp="1"/>
          </p:cNvSpPr>
          <p:nvPr>
            <p:ph type="title"/>
          </p:nvPr>
        </p:nvSpPr>
        <p:spPr>
          <a:xfrm>
            <a:off x="838200" y="365125"/>
            <a:ext cx="11318421" cy="1325563"/>
          </a:xfrm>
        </p:spPr>
        <p:txBody>
          <a:bodyPr>
            <a:noAutofit/>
          </a:bodyPr>
          <a:lstStyle/>
          <a:p>
            <a:r>
              <a:rPr lang="en-US" dirty="0">
                <a:ea typeface="+mj-lt"/>
                <a:cs typeface="+mj-lt"/>
              </a:rPr>
              <a:t>Exercise 1 – ADC Sampling &amp; Aliasing</a:t>
            </a:r>
            <a:endParaRPr lang="en-US" dirty="0">
              <a:cs typeface="Calibri Light"/>
            </a:endParaRPr>
          </a:p>
        </p:txBody>
      </p:sp>
      <p:sp>
        <p:nvSpPr>
          <p:cNvPr id="3" name="Content Placeholder 2">
            <a:extLst>
              <a:ext uri="{FF2B5EF4-FFF2-40B4-BE49-F238E27FC236}">
                <a16:creationId xmlns:a16="http://schemas.microsoft.com/office/drawing/2014/main" id="{58856827-AE22-4FEF-9866-56CA736468D1}"/>
              </a:ext>
            </a:extLst>
          </p:cNvPr>
          <p:cNvSpPr>
            <a:spLocks noGrp="1"/>
          </p:cNvSpPr>
          <p:nvPr>
            <p:ph idx="1"/>
          </p:nvPr>
        </p:nvSpPr>
        <p:spPr>
          <a:xfrm>
            <a:off x="838200" y="1689553"/>
            <a:ext cx="10515600" cy="4909230"/>
          </a:xfrm>
        </p:spPr>
        <p:txBody>
          <a:bodyPr vert="horz" lIns="91440" tIns="45720" rIns="91440" bIns="45720" rtlCol="0" anchor="t">
            <a:normAutofit lnSpcReduction="10000"/>
          </a:bodyPr>
          <a:lstStyle/>
          <a:p>
            <a:r>
              <a:rPr lang="en-US" sz="2400" dirty="0">
                <a:ea typeface="+mn-lt"/>
                <a:cs typeface="+mn-lt"/>
              </a:rPr>
              <a:t>For this exercise we will extend our findings. You should have observed that Nyquist’s recommended minimum sampling frequency provides less than optimal results if we want to reproduce the shape of the original signal from the raw data. </a:t>
            </a:r>
          </a:p>
          <a:p>
            <a:pPr lvl="3"/>
            <a:endParaRPr lang="en-US" sz="1200" dirty="0">
              <a:ea typeface="+mn-lt"/>
              <a:cs typeface="+mn-lt"/>
            </a:endParaRPr>
          </a:p>
          <a:p>
            <a:pPr lvl="1"/>
            <a:r>
              <a:rPr lang="en-US" sz="2000" dirty="0">
                <a:ea typeface="+mn-lt"/>
                <a:cs typeface="+mn-lt"/>
              </a:rPr>
              <a:t>1. Repeat </a:t>
            </a:r>
            <a:r>
              <a:rPr lang="en-US" sz="2000" b="1" dirty="0">
                <a:ea typeface="+mn-lt"/>
                <a:cs typeface="+mn-lt"/>
              </a:rPr>
              <a:t>Exercise 0</a:t>
            </a:r>
            <a:r>
              <a:rPr lang="en-US" sz="2000" dirty="0">
                <a:ea typeface="+mn-lt"/>
                <a:cs typeface="+mn-lt"/>
              </a:rPr>
              <a:t>, except increase your sampling frequency to 10Hz (you will need to calculate a new time delay).</a:t>
            </a:r>
          </a:p>
          <a:p>
            <a:pPr marL="457200" lvl="1" indent="0">
              <a:buNone/>
            </a:pPr>
            <a:endParaRPr lang="en-US" sz="2000" dirty="0">
              <a:ea typeface="+mn-lt"/>
              <a:cs typeface="+mn-lt"/>
            </a:endParaRPr>
          </a:p>
          <a:p>
            <a:pPr lvl="1"/>
            <a:r>
              <a:rPr lang="en-US" sz="2000" dirty="0">
                <a:ea typeface="+mn-lt"/>
                <a:cs typeface="+mn-lt"/>
              </a:rPr>
              <a:t>2. Select 2s worth of contiguous samples and plot them in excel. There is an Excel file included to assist with the conversion from hexadecimal to decimal. Note your observations. </a:t>
            </a:r>
            <a:endParaRPr lang="en-US" sz="2000">
              <a:ea typeface="+mn-lt"/>
              <a:cs typeface="+mn-lt"/>
            </a:endParaRPr>
          </a:p>
          <a:p>
            <a:pPr marL="457200" lvl="1" indent="0">
              <a:buNone/>
            </a:pPr>
            <a:endParaRPr lang="en-US" sz="2000" dirty="0">
              <a:ea typeface="+mn-lt"/>
              <a:cs typeface="+mn-lt"/>
            </a:endParaRPr>
          </a:p>
          <a:p>
            <a:pPr lvl="1"/>
            <a:r>
              <a:rPr lang="en-US" sz="2000" dirty="0">
                <a:ea typeface="+mn-lt"/>
                <a:cs typeface="+mn-lt"/>
              </a:rPr>
              <a:t>3. Repeat the exercise at 10Hz sampling frequency, except increase your input sinusoid frequency to 40Hz.</a:t>
            </a:r>
          </a:p>
          <a:p>
            <a:pPr marL="457200" lvl="1" indent="0">
              <a:buNone/>
            </a:pPr>
            <a:endParaRPr lang="en-US" sz="2000" dirty="0">
              <a:ea typeface="+mn-lt"/>
              <a:cs typeface="+mn-lt"/>
            </a:endParaRPr>
          </a:p>
          <a:p>
            <a:pPr lvl="1"/>
            <a:r>
              <a:rPr lang="en-US" sz="2000" dirty="0">
                <a:ea typeface="+mn-lt"/>
                <a:cs typeface="+mn-lt"/>
              </a:rPr>
              <a:t>4. Select 2s worth of contiguous samples and plot them in excel. There is an Excel file included to assist with the conversion from hexadecimal to decimal. Note your observations.</a:t>
            </a:r>
            <a:endParaRPr lang="en-US" sz="2000">
              <a:cs typeface="Calibri"/>
            </a:endParaRPr>
          </a:p>
        </p:txBody>
      </p:sp>
      <p:sp>
        <p:nvSpPr>
          <p:cNvPr id="4" name="Slide Number Placeholder 3">
            <a:extLst>
              <a:ext uri="{FF2B5EF4-FFF2-40B4-BE49-F238E27FC236}">
                <a16:creationId xmlns:a16="http://schemas.microsoft.com/office/drawing/2014/main" id="{8244BE16-2480-4923-AA3A-DAD6176C5543}"/>
              </a:ext>
            </a:extLst>
          </p:cNvPr>
          <p:cNvSpPr>
            <a:spLocks noGrp="1"/>
          </p:cNvSpPr>
          <p:nvPr>
            <p:ph type="sldNum" sz="quarter" idx="12"/>
          </p:nvPr>
        </p:nvSpPr>
        <p:spPr>
          <a:xfrm>
            <a:off x="8542564" y="6356350"/>
            <a:ext cx="2743200" cy="365125"/>
          </a:xfrm>
        </p:spPr>
        <p:txBody>
          <a:bodyPr/>
          <a:lstStyle/>
          <a:p>
            <a:fld id="{17D2382E-331F-4144-80AA-2EF8099CACD0}" type="slidenum">
              <a:rPr lang="en-CA" smtClean="0"/>
              <a:t>7</a:t>
            </a:fld>
            <a:endParaRPr lang="en-CA"/>
          </a:p>
        </p:txBody>
      </p:sp>
    </p:spTree>
    <p:extLst>
      <p:ext uri="{BB962C8B-B14F-4D97-AF65-F5344CB8AC3E}">
        <p14:creationId xmlns:p14="http://schemas.microsoft.com/office/powerpoint/2010/main" val="187749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9F6D43-663D-41CA-A4A5-EEF239EFA1B5}"/>
              </a:ext>
            </a:extLst>
          </p:cNvPr>
          <p:cNvSpPr>
            <a:spLocks noGrp="1"/>
          </p:cNvSpPr>
          <p:nvPr>
            <p:ph type="sldNum" sz="quarter" idx="12"/>
          </p:nvPr>
        </p:nvSpPr>
        <p:spPr/>
        <p:txBody>
          <a:bodyPr/>
          <a:lstStyle/>
          <a:p>
            <a:fld id="{17D2382E-331F-4144-80AA-2EF8099CACD0}" type="slidenum">
              <a:rPr lang="en-CA" smtClean="0"/>
              <a:t>8</a:t>
            </a:fld>
            <a:endParaRPr lang="en-CA"/>
          </a:p>
        </p:txBody>
      </p:sp>
      <p:sp>
        <p:nvSpPr>
          <p:cNvPr id="5" name="Title 1">
            <a:extLst>
              <a:ext uri="{FF2B5EF4-FFF2-40B4-BE49-F238E27FC236}">
                <a16:creationId xmlns:a16="http://schemas.microsoft.com/office/drawing/2014/main" id="{752680CB-16BE-4B18-A0AC-FED97B03165A}"/>
              </a:ext>
            </a:extLst>
          </p:cNvPr>
          <p:cNvSpPr>
            <a:spLocks noGrp="1"/>
          </p:cNvSpPr>
          <p:nvPr>
            <p:ph type="title"/>
          </p:nvPr>
        </p:nvSpPr>
        <p:spPr>
          <a:xfrm>
            <a:off x="1014413" y="2602298"/>
            <a:ext cx="10029825" cy="1325563"/>
          </a:xfrm>
        </p:spPr>
        <p:txBody>
          <a:bodyPr>
            <a:normAutofit/>
          </a:bodyPr>
          <a:lstStyle/>
          <a:p>
            <a:pPr algn="ctr"/>
            <a:r>
              <a:rPr lang="en-CA" sz="2400" b="1" dirty="0">
                <a:latin typeface="+mn-lt"/>
              </a:rPr>
              <a:t>Let’s begin (DEMO)</a:t>
            </a:r>
            <a:br>
              <a:rPr lang="en-CA" sz="2400" b="1" dirty="0">
                <a:latin typeface="+mn-lt"/>
                <a:cs typeface="Calibri"/>
              </a:rPr>
            </a:br>
            <a:r>
              <a:rPr lang="en-CA" sz="2400" b="1">
                <a:latin typeface="+mn-lt"/>
              </a:rPr>
              <a:t>You have 20-ish mins to complete the second exercise. </a:t>
            </a:r>
            <a:br>
              <a:rPr lang="en-CA" sz="2400" b="1" dirty="0">
                <a:latin typeface="+mn-lt"/>
              </a:rPr>
            </a:br>
            <a:r>
              <a:rPr lang="en-CA" sz="2400" b="1" dirty="0">
                <a:latin typeface="+mn-lt"/>
                <a:cs typeface="Calibri"/>
              </a:rPr>
              <a:t>Come back to general after the discussion</a:t>
            </a:r>
          </a:p>
        </p:txBody>
      </p:sp>
      <p:sp>
        <p:nvSpPr>
          <p:cNvPr id="6" name="Flowchart: Connector 5">
            <a:extLst>
              <a:ext uri="{FF2B5EF4-FFF2-40B4-BE49-F238E27FC236}">
                <a16:creationId xmlns:a16="http://schemas.microsoft.com/office/drawing/2014/main" id="{9581D355-4F5B-49E3-88BA-4C66CF71E65A}"/>
              </a:ext>
            </a:extLst>
          </p:cNvPr>
          <p:cNvSpPr/>
          <p:nvPr/>
        </p:nvSpPr>
        <p:spPr>
          <a:xfrm>
            <a:off x="4533900" y="4219575"/>
            <a:ext cx="314325" cy="314325"/>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lowchart: Connector 6">
            <a:extLst>
              <a:ext uri="{FF2B5EF4-FFF2-40B4-BE49-F238E27FC236}">
                <a16:creationId xmlns:a16="http://schemas.microsoft.com/office/drawing/2014/main" id="{6B05AB39-A769-4A18-8DC4-A2EFC80F1D53}"/>
              </a:ext>
            </a:extLst>
          </p:cNvPr>
          <p:cNvSpPr/>
          <p:nvPr/>
        </p:nvSpPr>
        <p:spPr>
          <a:xfrm>
            <a:off x="5449780" y="4214812"/>
            <a:ext cx="314325" cy="314325"/>
          </a:xfrm>
          <a:prstGeom prst="flowChart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Flowchart: Connector 7">
            <a:extLst>
              <a:ext uri="{FF2B5EF4-FFF2-40B4-BE49-F238E27FC236}">
                <a16:creationId xmlns:a16="http://schemas.microsoft.com/office/drawing/2014/main" id="{D1FE9355-D32E-4BE7-ABC4-8F46F65CD6CC}"/>
              </a:ext>
            </a:extLst>
          </p:cNvPr>
          <p:cNvSpPr/>
          <p:nvPr/>
        </p:nvSpPr>
        <p:spPr>
          <a:xfrm>
            <a:off x="6394812" y="4214812"/>
            <a:ext cx="314325" cy="31432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Flowchart: Connector 8">
            <a:extLst>
              <a:ext uri="{FF2B5EF4-FFF2-40B4-BE49-F238E27FC236}">
                <a16:creationId xmlns:a16="http://schemas.microsoft.com/office/drawing/2014/main" id="{A471CAC3-CC03-41A7-AECC-608FDDD84DFF}"/>
              </a:ext>
            </a:extLst>
          </p:cNvPr>
          <p:cNvSpPr/>
          <p:nvPr/>
        </p:nvSpPr>
        <p:spPr>
          <a:xfrm>
            <a:off x="7310692" y="4214812"/>
            <a:ext cx="314325" cy="314325"/>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7818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9D53-67A4-449E-B355-4171D1BDEECA}"/>
              </a:ext>
            </a:extLst>
          </p:cNvPr>
          <p:cNvSpPr>
            <a:spLocks noGrp="1"/>
          </p:cNvSpPr>
          <p:nvPr>
            <p:ph type="title"/>
          </p:nvPr>
        </p:nvSpPr>
        <p:spPr/>
        <p:txBody>
          <a:bodyPr/>
          <a:lstStyle/>
          <a:p>
            <a:r>
              <a:rPr lang="en-US" dirty="0">
                <a:cs typeface="Calibri Light"/>
              </a:rPr>
              <a:t>Discuss (in your Tables) </a:t>
            </a:r>
          </a:p>
        </p:txBody>
      </p:sp>
      <p:sp>
        <p:nvSpPr>
          <p:cNvPr id="3" name="Content Placeholder 2">
            <a:extLst>
              <a:ext uri="{FF2B5EF4-FFF2-40B4-BE49-F238E27FC236}">
                <a16:creationId xmlns:a16="http://schemas.microsoft.com/office/drawing/2014/main" id="{1175DA88-7A27-4C3F-8F24-5CE1EBEC01F2}"/>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1. When sampling at the Nyquist minimum sampling frequency, what is maintained from the original signal?</a:t>
            </a:r>
            <a:endParaRPr lang="en-US" dirty="0"/>
          </a:p>
          <a:p>
            <a:pPr marL="0" indent="0">
              <a:buNone/>
            </a:pPr>
            <a:r>
              <a:rPr lang="en-US" dirty="0">
                <a:cs typeface="Calibri" panose="020F0502020204030204"/>
              </a:rPr>
              <a:t>2. The Nyquist minimum sampling frequency is 2x the frequency of interest. When sampling at 10x the frequency of interest, what is one property of the original signal that is better maintained than at Nyquist?</a:t>
            </a:r>
          </a:p>
          <a:p>
            <a:pPr marL="0" indent="0">
              <a:buNone/>
            </a:pPr>
            <a:r>
              <a:rPr lang="en-US" dirty="0">
                <a:cs typeface="Calibri" panose="020F0502020204030204"/>
              </a:rPr>
              <a:t>3. What challenges does this implementation pose for further development? (consider how much "free time" the process has to do other things and still maintain the sampling frequency)</a:t>
            </a:r>
          </a:p>
        </p:txBody>
      </p:sp>
      <p:sp>
        <p:nvSpPr>
          <p:cNvPr id="4" name="Slide Number Placeholder 3">
            <a:extLst>
              <a:ext uri="{FF2B5EF4-FFF2-40B4-BE49-F238E27FC236}">
                <a16:creationId xmlns:a16="http://schemas.microsoft.com/office/drawing/2014/main" id="{6C8344AC-EA48-4EFF-B165-C66A3D225EE8}"/>
              </a:ext>
            </a:extLst>
          </p:cNvPr>
          <p:cNvSpPr>
            <a:spLocks noGrp="1"/>
          </p:cNvSpPr>
          <p:nvPr>
            <p:ph type="sldNum" sz="quarter" idx="12"/>
          </p:nvPr>
        </p:nvSpPr>
        <p:spPr/>
        <p:txBody>
          <a:bodyPr/>
          <a:lstStyle/>
          <a:p>
            <a:fld id="{17D2382E-331F-4144-80AA-2EF8099CACD0}" type="slidenum">
              <a:rPr lang="en-CA" smtClean="0"/>
              <a:t>9</a:t>
            </a:fld>
            <a:endParaRPr lang="en-CA"/>
          </a:p>
        </p:txBody>
      </p:sp>
    </p:spTree>
    <p:extLst>
      <p:ext uri="{BB962C8B-B14F-4D97-AF65-F5344CB8AC3E}">
        <p14:creationId xmlns:p14="http://schemas.microsoft.com/office/powerpoint/2010/main" val="419757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4BEF8B80ABE740808F8A566ECBA6C4" ma:contentTypeVersion="7" ma:contentTypeDescription="Create a new document." ma:contentTypeScope="" ma:versionID="f27b48fb53a52b0c57efcc4a70881e03">
  <xsd:schema xmlns:xsd="http://www.w3.org/2001/XMLSchema" xmlns:xs="http://www.w3.org/2001/XMLSchema" xmlns:p="http://schemas.microsoft.com/office/2006/metadata/properties" xmlns:ns2="495999c2-9817-461a-944c-98702e23d91f" targetNamespace="http://schemas.microsoft.com/office/2006/metadata/properties" ma:root="true" ma:fieldsID="3c9cee7f528c30ea833a23151dff0492" ns2:_="">
    <xsd:import namespace="495999c2-9817-461a-944c-98702e23d91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5999c2-9817-461a-944c-98702e23d9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501DAC-8343-46FD-85C8-FFB65F28B595}">
  <ds:schemaRefs>
    <ds:schemaRef ds:uri="http://schemas.microsoft.com/sharepoint/v3/contenttype/forms"/>
  </ds:schemaRefs>
</ds:datastoreItem>
</file>

<file path=customXml/itemProps2.xml><?xml version="1.0" encoding="utf-8"?>
<ds:datastoreItem xmlns:ds="http://schemas.openxmlformats.org/officeDocument/2006/customXml" ds:itemID="{4EB5428A-6951-4670-96FF-6711F3CE12D3}">
  <ds:schemaRefs>
    <ds:schemaRef ds:uri="036a3455-12b1-4210-8204-49f2d88d7693"/>
    <ds:schemaRef ds:uri="ba0b7299-1632-4483-8fd7-7601e0228f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B1C02AE-4615-41C8-AB58-C191D1DCE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5999c2-9817-461a-944c-98702e23d9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Studio_0</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Knowledge Thread 2  - Session 1</vt:lpstr>
      <vt:lpstr>This Studio covers…</vt:lpstr>
      <vt:lpstr>Why are we doing this?</vt:lpstr>
      <vt:lpstr>You will need …</vt:lpstr>
      <vt:lpstr>Exercise 0 - Revisiting ADC </vt:lpstr>
      <vt:lpstr>Let’s begin (DEMO) You have 20-ish mins to complete the first exercise.  Come back to general after the discussion</vt:lpstr>
      <vt:lpstr>Exercise 1 – ADC Sampling &amp; Aliasing</vt:lpstr>
      <vt:lpstr>Let’s begin (DEMO) You have 20-ish mins to complete the second exercise.  Come back to general after the discussion</vt:lpstr>
      <vt:lpstr>Discuss (in your Tables) </vt:lpstr>
      <vt:lpstr>Reference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Studio 1</dc:title>
  <dc:creator>Ama Simons</dc:creator>
  <cp:revision>534</cp:revision>
  <dcterms:created xsi:type="dcterms:W3CDTF">2021-01-12T02:49:30Z</dcterms:created>
  <dcterms:modified xsi:type="dcterms:W3CDTF">2021-02-10T01:35:17Z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0x0101000F4BEF8B80ABE740808F8A566ECBA6C4</vt:lpwstr>
  </property>
</Properties>
</file>