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Montserrat SemiBold"/>
      <p:regular r:id="rId34"/>
      <p:bold r:id="rId35"/>
      <p:italic r:id="rId36"/>
      <p:boldItalic r:id="rId37"/>
    </p:embeddedFont>
    <p:embeddedFont>
      <p:font typeface="Montserrat"/>
      <p:regular r:id="rId38"/>
      <p:bold r:id="rId39"/>
      <p:italic r:id="rId40"/>
      <p:boldItalic r:id="rId41"/>
    </p:embeddedFont>
    <p:embeddedFont>
      <p:font typeface="Inter"/>
      <p:regular r:id="rId42"/>
      <p:bold r:id="rId43"/>
    </p:embeddedFont>
    <p:embeddedFont>
      <p:font typeface="Fira Sans Extra Condensed Medium"/>
      <p:regular r:id="rId44"/>
      <p:bold r:id="rId45"/>
      <p:italic r:id="rId46"/>
      <p:boldItalic r:id="rId47"/>
    </p:embeddedFont>
    <p:embeddedFont>
      <p:font typeface="Alata"/>
      <p:regular r:id="rId48"/>
    </p:embeddedFont>
    <p:embeddedFont>
      <p:font typeface="Lora"/>
      <p:regular r:id="rId49"/>
      <p:bold r:id="rId50"/>
      <p:italic r:id="rId51"/>
      <p:boldItalic r:id="rId52"/>
    </p:embeddedFont>
    <p:embeddedFont>
      <p:font typeface="DM Sans"/>
      <p:regular r:id="rId53"/>
      <p:bold r:id="rId54"/>
      <p:italic r:id="rId55"/>
      <p:boldItalic r:id="rId56"/>
    </p:embeddedFont>
    <p:embeddedFont>
      <p:font typeface="Open Sans"/>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F42C588-7A71-4B5C-89A2-7CEFB108A4B8}">
  <a:tblStyle styleId="{AF42C588-7A71-4B5C-89A2-7CEFB108A4B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Montserrat-italic.fntdata"/><Relationship Id="rId42" Type="http://schemas.openxmlformats.org/officeDocument/2006/relationships/font" Target="fonts/Inter-regular.fntdata"/><Relationship Id="rId41" Type="http://schemas.openxmlformats.org/officeDocument/2006/relationships/font" Target="fonts/Montserrat-boldItalic.fntdata"/><Relationship Id="rId44" Type="http://schemas.openxmlformats.org/officeDocument/2006/relationships/font" Target="fonts/FiraSansExtraCondensedMedium-regular.fntdata"/><Relationship Id="rId43" Type="http://schemas.openxmlformats.org/officeDocument/2006/relationships/font" Target="fonts/Inter-bold.fntdata"/><Relationship Id="rId46" Type="http://schemas.openxmlformats.org/officeDocument/2006/relationships/font" Target="fonts/FiraSansExtraCondensedMedium-italic.fntdata"/><Relationship Id="rId45" Type="http://schemas.openxmlformats.org/officeDocument/2006/relationships/font" Target="fonts/FiraSansExtraCondensedMedium-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Alata-regular.fntdata"/><Relationship Id="rId47" Type="http://schemas.openxmlformats.org/officeDocument/2006/relationships/font" Target="fonts/FiraSansExtraCondensedMedium-boldItalic.fntdata"/><Relationship Id="rId49" Type="http://schemas.openxmlformats.org/officeDocument/2006/relationships/font" Target="fonts/Lora-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font" Target="fonts/MontserratSemiBold-bold.fntdata"/><Relationship Id="rId34" Type="http://schemas.openxmlformats.org/officeDocument/2006/relationships/font" Target="fonts/MontserratSemiBold-regular.fntdata"/><Relationship Id="rId37" Type="http://schemas.openxmlformats.org/officeDocument/2006/relationships/font" Target="fonts/MontserratSemiBold-boldItalic.fntdata"/><Relationship Id="rId36" Type="http://schemas.openxmlformats.org/officeDocument/2006/relationships/font" Target="fonts/MontserratSemiBold-italic.fntdata"/><Relationship Id="rId39" Type="http://schemas.openxmlformats.org/officeDocument/2006/relationships/font" Target="fonts/Montserrat-bold.fntdata"/><Relationship Id="rId38" Type="http://schemas.openxmlformats.org/officeDocument/2006/relationships/font" Target="fonts/Montserrat-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OpenSans-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ora-italic.fntdata"/><Relationship Id="rId50" Type="http://schemas.openxmlformats.org/officeDocument/2006/relationships/font" Target="fonts/Lora-bold.fntdata"/><Relationship Id="rId53" Type="http://schemas.openxmlformats.org/officeDocument/2006/relationships/font" Target="fonts/DMSans-regular.fntdata"/><Relationship Id="rId52" Type="http://schemas.openxmlformats.org/officeDocument/2006/relationships/font" Target="fonts/Lora-boldItalic.fntdata"/><Relationship Id="rId11" Type="http://schemas.openxmlformats.org/officeDocument/2006/relationships/slide" Target="slides/slide6.xml"/><Relationship Id="rId55" Type="http://schemas.openxmlformats.org/officeDocument/2006/relationships/font" Target="fonts/DMSans-italic.fntdata"/><Relationship Id="rId10" Type="http://schemas.openxmlformats.org/officeDocument/2006/relationships/slide" Target="slides/slide5.xml"/><Relationship Id="rId54" Type="http://schemas.openxmlformats.org/officeDocument/2006/relationships/font" Target="fonts/DMSans-bold.fntdata"/><Relationship Id="rId13" Type="http://schemas.openxmlformats.org/officeDocument/2006/relationships/slide" Target="slides/slide8.xml"/><Relationship Id="rId57" Type="http://schemas.openxmlformats.org/officeDocument/2006/relationships/font" Target="fonts/OpenSans-regular.fntdata"/><Relationship Id="rId12" Type="http://schemas.openxmlformats.org/officeDocument/2006/relationships/slide" Target="slides/slide7.xml"/><Relationship Id="rId56" Type="http://schemas.openxmlformats.org/officeDocument/2006/relationships/font" Target="fonts/DMSans-boldItalic.fntdata"/><Relationship Id="rId15" Type="http://schemas.openxmlformats.org/officeDocument/2006/relationships/slide" Target="slides/slide10.xml"/><Relationship Id="rId59" Type="http://schemas.openxmlformats.org/officeDocument/2006/relationships/font" Target="fonts/OpenSans-italic.fntdata"/><Relationship Id="rId14" Type="http://schemas.openxmlformats.org/officeDocument/2006/relationships/slide" Target="slides/slide9.xml"/><Relationship Id="rId58" Type="http://schemas.openxmlformats.org/officeDocument/2006/relationships/font" Target="fonts/OpenSans-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kaggle.com/mitishaagarwal/patient"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19192298d4_1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19192298d4_1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Elective surgery means that the surgery can be scheduled in advance. It may be a surgery you choose to have for a better quality of life, but not for a life-threatening condition.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19192298d4_1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19192298d4_1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19192298d4_1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19192298d4_1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19192298d4_1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119192298d4_1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19192298d4_1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19192298d4_1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11d409f20a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11d409f20a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19c6f9726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119c6f9726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1d409f20a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11d409f20a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Recall score is important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11d409f20a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11d409f20a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11d409f20a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11d409f20a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a9469d1f4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a9469d1f4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11902a4540b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11902a4540b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sz="1300">
              <a:solidFill>
                <a:schemeClr val="dk1"/>
              </a:solidFill>
              <a:latin typeface="Montserrat"/>
              <a:ea typeface="Montserrat"/>
              <a:cs typeface="Montserrat"/>
              <a:sym typeface="Montserra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119c6f97261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119c6f9726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11902a4540b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11902a4540b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lnSpc>
                <a:spcPct val="180000"/>
              </a:lnSpc>
              <a:spcBef>
                <a:spcPts val="2300"/>
              </a:spcBef>
              <a:spcAft>
                <a:spcPts val="0"/>
              </a:spcAft>
              <a:buClr>
                <a:srgbClr val="3D4251"/>
              </a:buClr>
              <a:buSzPts val="1500"/>
              <a:buFont typeface="Lora"/>
              <a:buChar char="●"/>
            </a:pPr>
            <a:r>
              <a:rPr lang="en" sz="1500">
                <a:solidFill>
                  <a:srgbClr val="3D4251"/>
                </a:solidFill>
                <a:highlight>
                  <a:srgbClr val="FFFFFF"/>
                </a:highlight>
                <a:latin typeface="Lora"/>
                <a:ea typeface="Lora"/>
                <a:cs typeface="Lora"/>
                <a:sym typeface="Lora"/>
              </a:rPr>
              <a:t>While generating synthetic examples, SMOTE does not take into consideration neighboring examples can be from other classes. This can increase the overlapping of classes and can introduce additional noise.</a:t>
            </a:r>
            <a:endParaRPr/>
          </a:p>
          <a:p>
            <a:pPr indent="0" lvl="0" marL="0" rtl="0" algn="l">
              <a:spcBef>
                <a:spcPts val="15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Lesson Learned: </a:t>
            </a:r>
            <a:endParaRPr/>
          </a:p>
          <a:p>
            <a:pPr indent="457200" lvl="0" marL="0" rtl="0" algn="l">
              <a:spcBef>
                <a:spcPts val="0"/>
              </a:spcBef>
              <a:spcAft>
                <a:spcPts val="0"/>
              </a:spcAft>
              <a:buNone/>
            </a:pPr>
            <a:r>
              <a:rPr lang="en"/>
              <a:t>PCA is a good method to deal with </a:t>
            </a:r>
            <a:r>
              <a:rPr lang="en"/>
              <a:t>dimension</a:t>
            </a:r>
            <a:r>
              <a:rPr lang="en"/>
              <a:t> reduction</a:t>
            </a:r>
            <a:endParaRPr/>
          </a:p>
          <a:p>
            <a:pPr indent="457200" lvl="0" marL="0" rtl="0" algn="l">
              <a:spcBef>
                <a:spcPts val="0"/>
              </a:spcBef>
              <a:spcAft>
                <a:spcPts val="0"/>
              </a:spcAft>
              <a:buNone/>
            </a:pPr>
            <a:r>
              <a:rPr lang="en"/>
              <a:t>PCA is a good way to process feature selection based on loadings.</a:t>
            </a:r>
            <a:endParaRPr/>
          </a:p>
          <a:p>
            <a:pPr indent="0" lvl="0" marL="457200" rtl="0" algn="l">
              <a:spcBef>
                <a:spcPts val="0"/>
              </a:spcBef>
              <a:spcAft>
                <a:spcPts val="0"/>
              </a:spcAft>
              <a:buNone/>
            </a:pPr>
            <a:r>
              <a:rPr lang="en"/>
              <a:t>Random Forest works well with health related data, and avoid problems of overfitting and underfitting while provide great accuracy. RF is not computational complex, and could provide with attributes importance for further analysis. </a:t>
            </a:r>
            <a:endParaRPr/>
          </a:p>
          <a:p>
            <a:pPr indent="0" lvl="0" marL="457200" rtl="0" algn="l">
              <a:spcBef>
                <a:spcPts val="0"/>
              </a:spcBef>
              <a:spcAft>
                <a:spcPts val="0"/>
              </a:spcAft>
              <a:buNone/>
            </a:pPr>
            <a:r>
              <a:rPr lang="en"/>
              <a:t>SMOTE is a powerful solution for imbalanced data. </a:t>
            </a:r>
            <a:endParaRPr/>
          </a:p>
          <a:p>
            <a:pPr indent="0" lvl="0" marL="457200" rtl="0" algn="l">
              <a:spcBef>
                <a:spcPts val="0"/>
              </a:spcBef>
              <a:spcAft>
                <a:spcPts val="0"/>
              </a:spcAft>
              <a:buNone/>
            </a:pPr>
            <a:r>
              <a:rPr lang="en"/>
              <a:t>KNN is computational complexed while it did not </a:t>
            </a:r>
            <a:r>
              <a:rPr lang="en"/>
              <a:t>provide</a:t>
            </a:r>
            <a:r>
              <a:rPr lang="en"/>
              <a:t> highest accuracy. Logistic regression is easy to implement, but it might not be </a:t>
            </a:r>
            <a:r>
              <a:rPr lang="en"/>
              <a:t>complex</a:t>
            </a:r>
            <a:r>
              <a:rPr lang="en"/>
              <a:t> enough to </a:t>
            </a:r>
            <a:r>
              <a:rPr lang="en"/>
              <a:t>provide the best prediction.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119c6f9726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119c6f9726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11855df414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11855df414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119c6f972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119c6f972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119c6f9726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119c6f9726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119c6f9726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119c6f9726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11855df414b_0_7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11855df414b_0_7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1855df414b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1855df414b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Montserrat"/>
              <a:ea typeface="Montserrat"/>
              <a:cs typeface="Montserrat"/>
              <a:sym typeface="Montserra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1855df414b_0_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1855df414b_0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https://www.kaggle.com/mitishaagarwal/patient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1855df414b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1855df414b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19192298d4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19192298d4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19192298d4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19192298d4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19192298d4_1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19192298d4_1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19192298d4_1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19192298d4_1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643858" y="1172225"/>
            <a:ext cx="6770700" cy="2052600"/>
          </a:xfrm>
          <a:prstGeom prst="rect">
            <a:avLst/>
          </a:prstGeom>
        </p:spPr>
        <p:txBody>
          <a:bodyPr anchorCtr="0" anchor="b" bIns="91425" lIns="91425" spcFirstLastPara="1" rIns="91425" wrap="square" tIns="91425">
            <a:noAutofit/>
          </a:bodyPr>
          <a:lstStyle>
            <a:lvl1pPr lvl="0" algn="r">
              <a:spcBef>
                <a:spcPts val="0"/>
              </a:spcBef>
              <a:spcAft>
                <a:spcPts val="0"/>
              </a:spcAft>
              <a:buSzPts val="5200"/>
              <a:buNone/>
              <a:defRPr sz="5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1643852" y="3261775"/>
            <a:ext cx="6770700" cy="5571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sz="16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p:nvPr/>
        </p:nvSpPr>
        <p:spPr>
          <a:xfrm>
            <a:off x="0" y="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9" name="Shape 59"/>
        <p:cNvGrpSpPr/>
        <p:nvPr/>
      </p:nvGrpSpPr>
      <p:grpSpPr>
        <a:xfrm>
          <a:off x="0" y="0"/>
          <a:ext cx="0" cy="0"/>
          <a:chOff x="0" y="0"/>
          <a:chExt cx="0" cy="0"/>
        </a:xfrm>
      </p:grpSpPr>
      <p:sp>
        <p:nvSpPr>
          <p:cNvPr id="60" name="Google Shape;60;p11"/>
          <p:cNvSpPr txBox="1"/>
          <p:nvPr>
            <p:ph hasCustomPrompt="1" type="title"/>
          </p:nvPr>
        </p:nvSpPr>
        <p:spPr>
          <a:xfrm>
            <a:off x="713225" y="1412150"/>
            <a:ext cx="7717500" cy="1657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9200">
                <a:solidFill>
                  <a:schemeClr val="accent3"/>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1" name="Google Shape;61;p11"/>
          <p:cNvSpPr txBox="1"/>
          <p:nvPr>
            <p:ph idx="1" type="body"/>
          </p:nvPr>
        </p:nvSpPr>
        <p:spPr>
          <a:xfrm>
            <a:off x="713400" y="3069625"/>
            <a:ext cx="7717500" cy="661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sz="1400">
                <a:solidFill>
                  <a:schemeClr val="dk1"/>
                </a:solidFill>
              </a:defRPr>
            </a:lvl1pPr>
            <a:lvl2pPr indent="-317500" lvl="1" marL="914400" algn="ctr">
              <a:spcBef>
                <a:spcPts val="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2" name="Google Shape;62;p11"/>
          <p:cNvSpPr/>
          <p:nvPr/>
        </p:nvSpPr>
        <p:spPr>
          <a:xfrm flipH="1" rot="10800000">
            <a:off x="0" y="257175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1"/>
          <p:cNvSpPr/>
          <p:nvPr/>
        </p:nvSpPr>
        <p:spPr>
          <a:xfrm flipH="1" rot="10800000">
            <a:off x="7927800" y="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8">
    <p:spTree>
      <p:nvGrpSpPr>
        <p:cNvPr id="67" name="Shape 67"/>
        <p:cNvGrpSpPr/>
        <p:nvPr/>
      </p:nvGrpSpPr>
      <p:grpSpPr>
        <a:xfrm>
          <a:off x="0" y="0"/>
          <a:ext cx="0" cy="0"/>
          <a:chOff x="0" y="0"/>
          <a:chExt cx="0" cy="0"/>
        </a:xfrm>
      </p:grpSpPr>
      <p:sp>
        <p:nvSpPr>
          <p:cNvPr id="68" name="Google Shape;68;p13"/>
          <p:cNvSpPr txBox="1"/>
          <p:nvPr>
            <p:ph type="title"/>
          </p:nvPr>
        </p:nvSpPr>
        <p:spPr>
          <a:xfrm>
            <a:off x="2683950" y="3273525"/>
            <a:ext cx="57573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b="1" sz="1800">
                <a:solidFill>
                  <a:schemeClr val="accent1"/>
                </a:solidFill>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9" name="Google Shape;69;p13"/>
          <p:cNvSpPr txBox="1"/>
          <p:nvPr>
            <p:ph idx="1" type="subTitle"/>
          </p:nvPr>
        </p:nvSpPr>
        <p:spPr>
          <a:xfrm flipH="1">
            <a:off x="2684000" y="1247225"/>
            <a:ext cx="5757300" cy="1855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Font typeface="Didact Gothic"/>
              <a:buNone/>
              <a:defRPr sz="2800">
                <a:latin typeface="Montserrat SemiBold"/>
                <a:ea typeface="Montserrat SemiBold"/>
                <a:cs typeface="Montserrat SemiBold"/>
                <a:sym typeface="Montserrat SemiBo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0" name="Google Shape;70;p13"/>
          <p:cNvSpPr/>
          <p:nvPr/>
        </p:nvSpPr>
        <p:spPr>
          <a:xfrm flipH="1" rot="10800000">
            <a:off x="1216200" y="2571750"/>
            <a:ext cx="1216200" cy="2571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flipH="1" rot="10800000">
            <a:off x="0" y="1061825"/>
            <a:ext cx="1216200" cy="1509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73" name="Shape 73"/>
        <p:cNvGrpSpPr/>
        <p:nvPr/>
      </p:nvGrpSpPr>
      <p:grpSpPr>
        <a:xfrm>
          <a:off x="0" y="0"/>
          <a:ext cx="0" cy="0"/>
          <a:chOff x="0" y="0"/>
          <a:chExt cx="0" cy="0"/>
        </a:xfrm>
      </p:grpSpPr>
      <p:sp>
        <p:nvSpPr>
          <p:cNvPr id="74" name="Google Shape;74;p14"/>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a:spcBef>
                <a:spcPts val="0"/>
              </a:spcBef>
              <a:spcAft>
                <a:spcPts val="0"/>
              </a:spcAft>
              <a:buSzPts val="2800"/>
              <a:buFont typeface="Montserrat"/>
              <a:buNone/>
              <a:defRPr>
                <a:latin typeface="Montserrat"/>
                <a:ea typeface="Montserrat"/>
                <a:cs typeface="Montserrat"/>
                <a:sym typeface="Montserrat"/>
              </a:defRPr>
            </a:lvl2pPr>
            <a:lvl3pPr lvl="2">
              <a:spcBef>
                <a:spcPts val="0"/>
              </a:spcBef>
              <a:spcAft>
                <a:spcPts val="0"/>
              </a:spcAft>
              <a:buSzPts val="2800"/>
              <a:buFont typeface="Montserrat"/>
              <a:buNone/>
              <a:defRPr>
                <a:latin typeface="Montserrat"/>
                <a:ea typeface="Montserrat"/>
                <a:cs typeface="Montserrat"/>
                <a:sym typeface="Montserrat"/>
              </a:defRPr>
            </a:lvl3pPr>
            <a:lvl4pPr lvl="3">
              <a:spcBef>
                <a:spcPts val="0"/>
              </a:spcBef>
              <a:spcAft>
                <a:spcPts val="0"/>
              </a:spcAft>
              <a:buSzPts val="2800"/>
              <a:buFont typeface="Montserrat"/>
              <a:buNone/>
              <a:defRPr>
                <a:latin typeface="Montserrat"/>
                <a:ea typeface="Montserrat"/>
                <a:cs typeface="Montserrat"/>
                <a:sym typeface="Montserrat"/>
              </a:defRPr>
            </a:lvl4pPr>
            <a:lvl5pPr lvl="4">
              <a:spcBef>
                <a:spcPts val="0"/>
              </a:spcBef>
              <a:spcAft>
                <a:spcPts val="0"/>
              </a:spcAft>
              <a:buSzPts val="2800"/>
              <a:buFont typeface="Montserrat"/>
              <a:buNone/>
              <a:defRPr>
                <a:latin typeface="Montserrat"/>
                <a:ea typeface="Montserrat"/>
                <a:cs typeface="Montserrat"/>
                <a:sym typeface="Montserrat"/>
              </a:defRPr>
            </a:lvl5pPr>
            <a:lvl6pPr lvl="5">
              <a:spcBef>
                <a:spcPts val="0"/>
              </a:spcBef>
              <a:spcAft>
                <a:spcPts val="0"/>
              </a:spcAft>
              <a:buSzPts val="2800"/>
              <a:buFont typeface="Montserrat"/>
              <a:buNone/>
              <a:defRPr>
                <a:latin typeface="Montserrat"/>
                <a:ea typeface="Montserrat"/>
                <a:cs typeface="Montserrat"/>
                <a:sym typeface="Montserrat"/>
              </a:defRPr>
            </a:lvl6pPr>
            <a:lvl7pPr lvl="6">
              <a:spcBef>
                <a:spcPts val="0"/>
              </a:spcBef>
              <a:spcAft>
                <a:spcPts val="0"/>
              </a:spcAft>
              <a:buSzPts val="2800"/>
              <a:buFont typeface="Montserrat"/>
              <a:buNone/>
              <a:defRPr>
                <a:latin typeface="Montserrat"/>
                <a:ea typeface="Montserrat"/>
                <a:cs typeface="Montserrat"/>
                <a:sym typeface="Montserrat"/>
              </a:defRPr>
            </a:lvl7pPr>
            <a:lvl8pPr lvl="7">
              <a:spcBef>
                <a:spcPts val="0"/>
              </a:spcBef>
              <a:spcAft>
                <a:spcPts val="0"/>
              </a:spcAft>
              <a:buSzPts val="2800"/>
              <a:buFont typeface="Montserrat"/>
              <a:buNone/>
              <a:defRPr>
                <a:latin typeface="Montserrat"/>
                <a:ea typeface="Montserrat"/>
                <a:cs typeface="Montserrat"/>
                <a:sym typeface="Montserrat"/>
              </a:defRPr>
            </a:lvl8pPr>
            <a:lvl9pPr lvl="8">
              <a:spcBef>
                <a:spcPts val="0"/>
              </a:spcBef>
              <a:spcAft>
                <a:spcPts val="0"/>
              </a:spcAft>
              <a:buSzPts val="2800"/>
              <a:buFont typeface="Montserrat"/>
              <a:buNone/>
              <a:defRPr>
                <a:latin typeface="Montserrat"/>
                <a:ea typeface="Montserrat"/>
                <a:cs typeface="Montserrat"/>
                <a:sym typeface="Montserrat"/>
              </a:defRPr>
            </a:lvl9pPr>
          </a:lstStyle>
          <a:p/>
        </p:txBody>
      </p:sp>
      <p:sp>
        <p:nvSpPr>
          <p:cNvPr id="75" name="Google Shape;75;p14"/>
          <p:cNvSpPr txBox="1"/>
          <p:nvPr>
            <p:ph idx="2" type="ctrTitle"/>
          </p:nvPr>
        </p:nvSpPr>
        <p:spPr>
          <a:xfrm>
            <a:off x="2310350" y="1446813"/>
            <a:ext cx="2150400" cy="3840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p:txBody>
      </p:sp>
      <p:sp>
        <p:nvSpPr>
          <p:cNvPr id="76" name="Google Shape;76;p14"/>
          <p:cNvSpPr txBox="1"/>
          <p:nvPr>
            <p:ph hasCustomPrompt="1" idx="3" type="title"/>
          </p:nvPr>
        </p:nvSpPr>
        <p:spPr>
          <a:xfrm>
            <a:off x="717800" y="1521025"/>
            <a:ext cx="1493400" cy="941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8000"/>
              <a:buNone/>
              <a:defRPr sz="7000">
                <a:solidFill>
                  <a:srgbClr val="4A8CFF"/>
                </a:solidFill>
              </a:defRPr>
            </a:lvl1pPr>
            <a:lvl2pPr lvl="1"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7" name="Google Shape;77;p14"/>
          <p:cNvSpPr txBox="1"/>
          <p:nvPr>
            <p:ph idx="1" type="subTitle"/>
          </p:nvPr>
        </p:nvSpPr>
        <p:spPr>
          <a:xfrm>
            <a:off x="2310350" y="1858875"/>
            <a:ext cx="2150400" cy="767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p:txBody>
      </p:sp>
      <p:sp>
        <p:nvSpPr>
          <p:cNvPr id="78" name="Google Shape;78;p14"/>
          <p:cNvSpPr txBox="1"/>
          <p:nvPr>
            <p:ph idx="4" type="ctrTitle"/>
          </p:nvPr>
        </p:nvSpPr>
        <p:spPr>
          <a:xfrm>
            <a:off x="6233050" y="1446813"/>
            <a:ext cx="2150400" cy="3840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p:txBody>
      </p:sp>
      <p:sp>
        <p:nvSpPr>
          <p:cNvPr id="79" name="Google Shape;79;p14"/>
          <p:cNvSpPr txBox="1"/>
          <p:nvPr>
            <p:ph hasCustomPrompt="1" idx="5" type="title"/>
          </p:nvPr>
        </p:nvSpPr>
        <p:spPr>
          <a:xfrm>
            <a:off x="4686400" y="1521025"/>
            <a:ext cx="1493400" cy="941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8000"/>
              <a:buNone/>
              <a:defRPr sz="7000">
                <a:solidFill>
                  <a:srgbClr val="4A8CFF"/>
                </a:solidFill>
              </a:defRPr>
            </a:lvl1pPr>
            <a:lvl2pPr lvl="1"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80" name="Google Shape;80;p14"/>
          <p:cNvSpPr txBox="1"/>
          <p:nvPr>
            <p:ph idx="6" type="subTitle"/>
          </p:nvPr>
        </p:nvSpPr>
        <p:spPr>
          <a:xfrm>
            <a:off x="6275800" y="1858878"/>
            <a:ext cx="2150400" cy="767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p:txBody>
      </p:sp>
      <p:sp>
        <p:nvSpPr>
          <p:cNvPr id="81" name="Google Shape;81;p14"/>
          <p:cNvSpPr txBox="1"/>
          <p:nvPr>
            <p:ph idx="7" type="ctrTitle"/>
          </p:nvPr>
        </p:nvSpPr>
        <p:spPr>
          <a:xfrm>
            <a:off x="2310350" y="2868777"/>
            <a:ext cx="2150400" cy="3840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p:txBody>
      </p:sp>
      <p:sp>
        <p:nvSpPr>
          <p:cNvPr id="82" name="Google Shape;82;p14"/>
          <p:cNvSpPr txBox="1"/>
          <p:nvPr>
            <p:ph hasCustomPrompt="1" idx="8" type="title"/>
          </p:nvPr>
        </p:nvSpPr>
        <p:spPr>
          <a:xfrm>
            <a:off x="717800" y="2960450"/>
            <a:ext cx="1493400" cy="941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8000"/>
              <a:buNone/>
              <a:defRPr sz="7000">
                <a:solidFill>
                  <a:srgbClr val="4A8CFF"/>
                </a:solidFill>
              </a:defRPr>
            </a:lvl1pPr>
            <a:lvl2pPr lvl="1"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83" name="Google Shape;83;p14"/>
          <p:cNvSpPr txBox="1"/>
          <p:nvPr>
            <p:ph idx="9" type="subTitle"/>
          </p:nvPr>
        </p:nvSpPr>
        <p:spPr>
          <a:xfrm>
            <a:off x="2310350" y="3298325"/>
            <a:ext cx="2150400" cy="767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p:txBody>
      </p:sp>
      <p:sp>
        <p:nvSpPr>
          <p:cNvPr id="84" name="Google Shape;84;p14"/>
          <p:cNvSpPr txBox="1"/>
          <p:nvPr>
            <p:ph idx="13" type="ctrTitle"/>
          </p:nvPr>
        </p:nvSpPr>
        <p:spPr>
          <a:xfrm>
            <a:off x="6275650" y="2868775"/>
            <a:ext cx="2150400" cy="3840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p:txBody>
      </p:sp>
      <p:sp>
        <p:nvSpPr>
          <p:cNvPr id="85" name="Google Shape;85;p14"/>
          <p:cNvSpPr txBox="1"/>
          <p:nvPr>
            <p:ph hasCustomPrompt="1" idx="14" type="title"/>
          </p:nvPr>
        </p:nvSpPr>
        <p:spPr>
          <a:xfrm>
            <a:off x="4686400" y="2960450"/>
            <a:ext cx="1493400" cy="941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8000"/>
              <a:buNone/>
              <a:defRPr sz="7000">
                <a:solidFill>
                  <a:srgbClr val="4A8CFF"/>
                </a:solidFill>
              </a:defRPr>
            </a:lvl1pPr>
            <a:lvl2pPr lvl="1"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86" name="Google Shape;86;p14"/>
          <p:cNvSpPr txBox="1"/>
          <p:nvPr>
            <p:ph idx="15" type="subTitle"/>
          </p:nvPr>
        </p:nvSpPr>
        <p:spPr>
          <a:xfrm>
            <a:off x="6275800" y="3298325"/>
            <a:ext cx="2150400" cy="767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p:txBody>
      </p:sp>
      <p:sp>
        <p:nvSpPr>
          <p:cNvPr id="87" name="Google Shape;87;p14"/>
          <p:cNvSpPr/>
          <p:nvPr/>
        </p:nvSpPr>
        <p:spPr>
          <a:xfrm>
            <a:off x="50" y="4834275"/>
            <a:ext cx="4572000" cy="30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4572000" y="4834275"/>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3">
    <p:spTree>
      <p:nvGrpSpPr>
        <p:cNvPr id="90" name="Shape 90"/>
        <p:cNvGrpSpPr/>
        <p:nvPr/>
      </p:nvGrpSpPr>
      <p:grpSpPr>
        <a:xfrm>
          <a:off x="0" y="0"/>
          <a:ext cx="0" cy="0"/>
          <a:chOff x="0" y="0"/>
          <a:chExt cx="0" cy="0"/>
        </a:xfrm>
      </p:grpSpPr>
      <p:sp>
        <p:nvSpPr>
          <p:cNvPr id="91" name="Google Shape;91;p15"/>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92" name="Google Shape;92;p15"/>
          <p:cNvSpPr txBox="1"/>
          <p:nvPr>
            <p:ph idx="1" type="subTitle"/>
          </p:nvPr>
        </p:nvSpPr>
        <p:spPr>
          <a:xfrm>
            <a:off x="1454225" y="3391300"/>
            <a:ext cx="2261700" cy="408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a:solidFill>
                  <a:schemeClr val="accent1"/>
                </a:solidFill>
              </a:defRPr>
            </a:lvl1pPr>
            <a:lvl2pPr lvl="1" rtl="0" algn="ctr">
              <a:spcBef>
                <a:spcPts val="1600"/>
              </a:spcBef>
              <a:spcAft>
                <a:spcPts val="0"/>
              </a:spcAft>
              <a:buNone/>
              <a:defRPr b="1">
                <a:solidFill>
                  <a:schemeClr val="accent1"/>
                </a:solidFill>
              </a:defRPr>
            </a:lvl2pPr>
            <a:lvl3pPr lvl="2" rtl="0" algn="ctr">
              <a:spcBef>
                <a:spcPts val="1600"/>
              </a:spcBef>
              <a:spcAft>
                <a:spcPts val="0"/>
              </a:spcAft>
              <a:buNone/>
              <a:defRPr b="1">
                <a:solidFill>
                  <a:schemeClr val="accent1"/>
                </a:solidFill>
              </a:defRPr>
            </a:lvl3pPr>
            <a:lvl4pPr lvl="3" rtl="0" algn="ctr">
              <a:spcBef>
                <a:spcPts val="1600"/>
              </a:spcBef>
              <a:spcAft>
                <a:spcPts val="0"/>
              </a:spcAft>
              <a:buNone/>
              <a:defRPr b="1">
                <a:solidFill>
                  <a:schemeClr val="accent1"/>
                </a:solidFill>
              </a:defRPr>
            </a:lvl4pPr>
            <a:lvl5pPr lvl="4" rtl="0" algn="ctr">
              <a:spcBef>
                <a:spcPts val="1600"/>
              </a:spcBef>
              <a:spcAft>
                <a:spcPts val="0"/>
              </a:spcAft>
              <a:buNone/>
              <a:defRPr b="1">
                <a:solidFill>
                  <a:schemeClr val="accent1"/>
                </a:solidFill>
              </a:defRPr>
            </a:lvl5pPr>
            <a:lvl6pPr lvl="5" rtl="0" algn="ctr">
              <a:spcBef>
                <a:spcPts val="1600"/>
              </a:spcBef>
              <a:spcAft>
                <a:spcPts val="0"/>
              </a:spcAft>
              <a:buNone/>
              <a:defRPr b="1">
                <a:solidFill>
                  <a:schemeClr val="accent1"/>
                </a:solidFill>
              </a:defRPr>
            </a:lvl6pPr>
            <a:lvl7pPr lvl="6" rtl="0" algn="ctr">
              <a:spcBef>
                <a:spcPts val="1600"/>
              </a:spcBef>
              <a:spcAft>
                <a:spcPts val="0"/>
              </a:spcAft>
              <a:buNone/>
              <a:defRPr b="1">
                <a:solidFill>
                  <a:schemeClr val="accent1"/>
                </a:solidFill>
              </a:defRPr>
            </a:lvl7pPr>
            <a:lvl8pPr lvl="7" rtl="0" algn="ctr">
              <a:spcBef>
                <a:spcPts val="1600"/>
              </a:spcBef>
              <a:spcAft>
                <a:spcPts val="0"/>
              </a:spcAft>
              <a:buNone/>
              <a:defRPr b="1">
                <a:solidFill>
                  <a:schemeClr val="accent1"/>
                </a:solidFill>
              </a:defRPr>
            </a:lvl8pPr>
            <a:lvl9pPr lvl="8" rtl="0" algn="ctr">
              <a:spcBef>
                <a:spcPts val="1600"/>
              </a:spcBef>
              <a:spcAft>
                <a:spcPts val="1600"/>
              </a:spcAft>
              <a:buNone/>
              <a:defRPr b="1">
                <a:solidFill>
                  <a:schemeClr val="accent1"/>
                </a:solidFill>
              </a:defRPr>
            </a:lvl9pPr>
          </a:lstStyle>
          <a:p/>
        </p:txBody>
      </p:sp>
      <p:sp>
        <p:nvSpPr>
          <p:cNvPr id="93" name="Google Shape;93;p15"/>
          <p:cNvSpPr txBox="1"/>
          <p:nvPr>
            <p:ph idx="2" type="subTitle"/>
          </p:nvPr>
        </p:nvSpPr>
        <p:spPr>
          <a:xfrm>
            <a:off x="1454225" y="3766750"/>
            <a:ext cx="22617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0"/>
              </a:spcBef>
              <a:spcAft>
                <a:spcPts val="0"/>
              </a:spcAft>
              <a:buNone/>
              <a:defRPr sz="1400">
                <a:solidFill>
                  <a:schemeClr val="dk1"/>
                </a:solidFill>
              </a:defRPr>
            </a:lvl2pPr>
            <a:lvl3pPr lvl="2" rtl="0" algn="ctr">
              <a:lnSpc>
                <a:spcPct val="100000"/>
              </a:lnSpc>
              <a:spcBef>
                <a:spcPts val="0"/>
              </a:spcBef>
              <a:spcAft>
                <a:spcPts val="0"/>
              </a:spcAft>
              <a:buNone/>
              <a:defRPr sz="1400">
                <a:solidFill>
                  <a:schemeClr val="dk1"/>
                </a:solidFill>
              </a:defRPr>
            </a:lvl3pPr>
            <a:lvl4pPr lvl="3" rtl="0" algn="ctr">
              <a:lnSpc>
                <a:spcPct val="100000"/>
              </a:lnSpc>
              <a:spcBef>
                <a:spcPts val="0"/>
              </a:spcBef>
              <a:spcAft>
                <a:spcPts val="0"/>
              </a:spcAft>
              <a:buNone/>
              <a:defRPr sz="1400">
                <a:solidFill>
                  <a:schemeClr val="dk1"/>
                </a:solidFill>
              </a:defRPr>
            </a:lvl4pPr>
            <a:lvl5pPr lvl="4" rtl="0" algn="ctr">
              <a:lnSpc>
                <a:spcPct val="100000"/>
              </a:lnSpc>
              <a:spcBef>
                <a:spcPts val="0"/>
              </a:spcBef>
              <a:spcAft>
                <a:spcPts val="0"/>
              </a:spcAft>
              <a:buNone/>
              <a:defRPr sz="1400">
                <a:solidFill>
                  <a:schemeClr val="dk1"/>
                </a:solidFill>
              </a:defRPr>
            </a:lvl5pPr>
            <a:lvl6pPr lvl="5" rtl="0" algn="ctr">
              <a:lnSpc>
                <a:spcPct val="100000"/>
              </a:lnSpc>
              <a:spcBef>
                <a:spcPts val="0"/>
              </a:spcBef>
              <a:spcAft>
                <a:spcPts val="0"/>
              </a:spcAft>
              <a:buNone/>
              <a:defRPr sz="1400">
                <a:solidFill>
                  <a:schemeClr val="dk1"/>
                </a:solidFill>
              </a:defRPr>
            </a:lvl6pPr>
            <a:lvl7pPr lvl="6" rtl="0" algn="ctr">
              <a:lnSpc>
                <a:spcPct val="100000"/>
              </a:lnSpc>
              <a:spcBef>
                <a:spcPts val="0"/>
              </a:spcBef>
              <a:spcAft>
                <a:spcPts val="0"/>
              </a:spcAft>
              <a:buNone/>
              <a:defRPr sz="1400">
                <a:solidFill>
                  <a:schemeClr val="dk1"/>
                </a:solidFill>
              </a:defRPr>
            </a:lvl7pPr>
            <a:lvl8pPr lvl="7" rtl="0" algn="ctr">
              <a:lnSpc>
                <a:spcPct val="100000"/>
              </a:lnSpc>
              <a:spcBef>
                <a:spcPts val="0"/>
              </a:spcBef>
              <a:spcAft>
                <a:spcPts val="0"/>
              </a:spcAft>
              <a:buNone/>
              <a:defRPr sz="1400">
                <a:solidFill>
                  <a:schemeClr val="dk1"/>
                </a:solidFill>
              </a:defRPr>
            </a:lvl8pPr>
            <a:lvl9pPr lvl="8" rtl="0" algn="ctr">
              <a:lnSpc>
                <a:spcPct val="100000"/>
              </a:lnSpc>
              <a:spcBef>
                <a:spcPts val="0"/>
              </a:spcBef>
              <a:spcAft>
                <a:spcPts val="0"/>
              </a:spcAft>
              <a:buNone/>
              <a:defRPr sz="1400">
                <a:solidFill>
                  <a:schemeClr val="dk1"/>
                </a:solidFill>
              </a:defRPr>
            </a:lvl9pPr>
          </a:lstStyle>
          <a:p/>
        </p:txBody>
      </p:sp>
      <p:sp>
        <p:nvSpPr>
          <p:cNvPr id="94" name="Google Shape;94;p15"/>
          <p:cNvSpPr txBox="1"/>
          <p:nvPr>
            <p:ph idx="3" type="subTitle"/>
          </p:nvPr>
        </p:nvSpPr>
        <p:spPr>
          <a:xfrm>
            <a:off x="5427875" y="3391300"/>
            <a:ext cx="2261700" cy="408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a:solidFill>
                  <a:schemeClr val="accent1"/>
                </a:solidFill>
              </a:defRPr>
            </a:lvl1pPr>
            <a:lvl2pPr lvl="1" rtl="0" algn="ctr">
              <a:spcBef>
                <a:spcPts val="1600"/>
              </a:spcBef>
              <a:spcAft>
                <a:spcPts val="0"/>
              </a:spcAft>
              <a:buNone/>
              <a:defRPr b="1">
                <a:solidFill>
                  <a:schemeClr val="accent1"/>
                </a:solidFill>
              </a:defRPr>
            </a:lvl2pPr>
            <a:lvl3pPr lvl="2" rtl="0" algn="ctr">
              <a:spcBef>
                <a:spcPts val="1600"/>
              </a:spcBef>
              <a:spcAft>
                <a:spcPts val="0"/>
              </a:spcAft>
              <a:buNone/>
              <a:defRPr b="1">
                <a:solidFill>
                  <a:schemeClr val="accent1"/>
                </a:solidFill>
              </a:defRPr>
            </a:lvl3pPr>
            <a:lvl4pPr lvl="3" rtl="0" algn="ctr">
              <a:spcBef>
                <a:spcPts val="1600"/>
              </a:spcBef>
              <a:spcAft>
                <a:spcPts val="0"/>
              </a:spcAft>
              <a:buNone/>
              <a:defRPr b="1">
                <a:solidFill>
                  <a:schemeClr val="accent1"/>
                </a:solidFill>
              </a:defRPr>
            </a:lvl4pPr>
            <a:lvl5pPr lvl="4" rtl="0" algn="ctr">
              <a:spcBef>
                <a:spcPts val="1600"/>
              </a:spcBef>
              <a:spcAft>
                <a:spcPts val="0"/>
              </a:spcAft>
              <a:buNone/>
              <a:defRPr b="1">
                <a:solidFill>
                  <a:schemeClr val="accent1"/>
                </a:solidFill>
              </a:defRPr>
            </a:lvl5pPr>
            <a:lvl6pPr lvl="5" rtl="0" algn="ctr">
              <a:spcBef>
                <a:spcPts val="1600"/>
              </a:spcBef>
              <a:spcAft>
                <a:spcPts val="0"/>
              </a:spcAft>
              <a:buNone/>
              <a:defRPr b="1">
                <a:solidFill>
                  <a:schemeClr val="accent1"/>
                </a:solidFill>
              </a:defRPr>
            </a:lvl6pPr>
            <a:lvl7pPr lvl="6" rtl="0" algn="ctr">
              <a:spcBef>
                <a:spcPts val="1600"/>
              </a:spcBef>
              <a:spcAft>
                <a:spcPts val="0"/>
              </a:spcAft>
              <a:buNone/>
              <a:defRPr b="1">
                <a:solidFill>
                  <a:schemeClr val="accent1"/>
                </a:solidFill>
              </a:defRPr>
            </a:lvl7pPr>
            <a:lvl8pPr lvl="7" rtl="0" algn="ctr">
              <a:spcBef>
                <a:spcPts val="1600"/>
              </a:spcBef>
              <a:spcAft>
                <a:spcPts val="0"/>
              </a:spcAft>
              <a:buNone/>
              <a:defRPr b="1">
                <a:solidFill>
                  <a:schemeClr val="accent1"/>
                </a:solidFill>
              </a:defRPr>
            </a:lvl8pPr>
            <a:lvl9pPr lvl="8" rtl="0" algn="ctr">
              <a:spcBef>
                <a:spcPts val="1600"/>
              </a:spcBef>
              <a:spcAft>
                <a:spcPts val="1600"/>
              </a:spcAft>
              <a:buNone/>
              <a:defRPr b="1">
                <a:solidFill>
                  <a:schemeClr val="accent1"/>
                </a:solidFill>
              </a:defRPr>
            </a:lvl9pPr>
          </a:lstStyle>
          <a:p/>
        </p:txBody>
      </p:sp>
      <p:sp>
        <p:nvSpPr>
          <p:cNvPr id="95" name="Google Shape;95;p15"/>
          <p:cNvSpPr txBox="1"/>
          <p:nvPr>
            <p:ph idx="4" type="subTitle"/>
          </p:nvPr>
        </p:nvSpPr>
        <p:spPr>
          <a:xfrm>
            <a:off x="5427875" y="3766750"/>
            <a:ext cx="22617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0"/>
              </a:spcBef>
              <a:spcAft>
                <a:spcPts val="0"/>
              </a:spcAft>
              <a:buNone/>
              <a:defRPr sz="1400">
                <a:solidFill>
                  <a:schemeClr val="dk1"/>
                </a:solidFill>
              </a:defRPr>
            </a:lvl2pPr>
            <a:lvl3pPr lvl="2" rtl="0" algn="ctr">
              <a:lnSpc>
                <a:spcPct val="100000"/>
              </a:lnSpc>
              <a:spcBef>
                <a:spcPts val="0"/>
              </a:spcBef>
              <a:spcAft>
                <a:spcPts val="0"/>
              </a:spcAft>
              <a:buNone/>
              <a:defRPr sz="1400">
                <a:solidFill>
                  <a:schemeClr val="dk1"/>
                </a:solidFill>
              </a:defRPr>
            </a:lvl3pPr>
            <a:lvl4pPr lvl="3" rtl="0" algn="ctr">
              <a:lnSpc>
                <a:spcPct val="100000"/>
              </a:lnSpc>
              <a:spcBef>
                <a:spcPts val="0"/>
              </a:spcBef>
              <a:spcAft>
                <a:spcPts val="0"/>
              </a:spcAft>
              <a:buNone/>
              <a:defRPr sz="1400">
                <a:solidFill>
                  <a:schemeClr val="dk1"/>
                </a:solidFill>
              </a:defRPr>
            </a:lvl4pPr>
            <a:lvl5pPr lvl="4" rtl="0" algn="ctr">
              <a:lnSpc>
                <a:spcPct val="100000"/>
              </a:lnSpc>
              <a:spcBef>
                <a:spcPts val="0"/>
              </a:spcBef>
              <a:spcAft>
                <a:spcPts val="0"/>
              </a:spcAft>
              <a:buNone/>
              <a:defRPr sz="1400">
                <a:solidFill>
                  <a:schemeClr val="dk1"/>
                </a:solidFill>
              </a:defRPr>
            </a:lvl5pPr>
            <a:lvl6pPr lvl="5" rtl="0" algn="ctr">
              <a:lnSpc>
                <a:spcPct val="100000"/>
              </a:lnSpc>
              <a:spcBef>
                <a:spcPts val="0"/>
              </a:spcBef>
              <a:spcAft>
                <a:spcPts val="0"/>
              </a:spcAft>
              <a:buNone/>
              <a:defRPr sz="1400">
                <a:solidFill>
                  <a:schemeClr val="dk1"/>
                </a:solidFill>
              </a:defRPr>
            </a:lvl6pPr>
            <a:lvl7pPr lvl="6" rtl="0" algn="ctr">
              <a:lnSpc>
                <a:spcPct val="100000"/>
              </a:lnSpc>
              <a:spcBef>
                <a:spcPts val="0"/>
              </a:spcBef>
              <a:spcAft>
                <a:spcPts val="0"/>
              </a:spcAft>
              <a:buNone/>
              <a:defRPr sz="1400">
                <a:solidFill>
                  <a:schemeClr val="dk1"/>
                </a:solidFill>
              </a:defRPr>
            </a:lvl7pPr>
            <a:lvl8pPr lvl="7" rtl="0" algn="ctr">
              <a:lnSpc>
                <a:spcPct val="100000"/>
              </a:lnSpc>
              <a:spcBef>
                <a:spcPts val="0"/>
              </a:spcBef>
              <a:spcAft>
                <a:spcPts val="0"/>
              </a:spcAft>
              <a:buNone/>
              <a:defRPr sz="1400">
                <a:solidFill>
                  <a:schemeClr val="dk1"/>
                </a:solidFill>
              </a:defRPr>
            </a:lvl8pPr>
            <a:lvl9pPr lvl="8" rtl="0" algn="ctr">
              <a:lnSpc>
                <a:spcPct val="100000"/>
              </a:lnSpc>
              <a:spcBef>
                <a:spcPts val="0"/>
              </a:spcBef>
              <a:spcAft>
                <a:spcPts val="0"/>
              </a:spcAft>
              <a:buNone/>
              <a:defRPr sz="1400">
                <a:solidFill>
                  <a:schemeClr val="dk1"/>
                </a:solidFill>
              </a:defRPr>
            </a:lvl9pPr>
          </a:lstStyle>
          <a:p/>
        </p:txBody>
      </p:sp>
      <p:sp>
        <p:nvSpPr>
          <p:cNvPr id="96" name="Google Shape;96;p15"/>
          <p:cNvSpPr/>
          <p:nvPr/>
        </p:nvSpPr>
        <p:spPr>
          <a:xfrm rot="5400000">
            <a:off x="-2131350" y="2050000"/>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5">
    <p:spTree>
      <p:nvGrpSpPr>
        <p:cNvPr id="98" name="Shape 98"/>
        <p:cNvGrpSpPr/>
        <p:nvPr/>
      </p:nvGrpSpPr>
      <p:grpSpPr>
        <a:xfrm>
          <a:off x="0" y="0"/>
          <a:ext cx="0" cy="0"/>
          <a:chOff x="0" y="0"/>
          <a:chExt cx="0" cy="0"/>
        </a:xfrm>
      </p:grpSpPr>
      <p:sp>
        <p:nvSpPr>
          <p:cNvPr id="99" name="Google Shape;99;p16"/>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00" name="Google Shape;100;p16"/>
          <p:cNvSpPr txBox="1"/>
          <p:nvPr>
            <p:ph idx="1" type="subTitle"/>
          </p:nvPr>
        </p:nvSpPr>
        <p:spPr>
          <a:xfrm>
            <a:off x="1098800" y="3775200"/>
            <a:ext cx="28131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01" name="Google Shape;101;p16"/>
          <p:cNvSpPr txBox="1"/>
          <p:nvPr>
            <p:ph idx="2" type="subTitle"/>
          </p:nvPr>
        </p:nvSpPr>
        <p:spPr>
          <a:xfrm>
            <a:off x="1098800" y="3051300"/>
            <a:ext cx="28131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02" name="Google Shape;102;p16"/>
          <p:cNvSpPr txBox="1"/>
          <p:nvPr>
            <p:ph idx="3" type="subTitle"/>
          </p:nvPr>
        </p:nvSpPr>
        <p:spPr>
          <a:xfrm>
            <a:off x="1098800" y="2315550"/>
            <a:ext cx="28131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03" name="Google Shape;103;p16"/>
          <p:cNvSpPr txBox="1"/>
          <p:nvPr>
            <p:ph idx="4" type="subTitle"/>
          </p:nvPr>
        </p:nvSpPr>
        <p:spPr>
          <a:xfrm>
            <a:off x="1098800" y="1591650"/>
            <a:ext cx="28131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04" name="Google Shape;104;p16"/>
          <p:cNvSpPr/>
          <p:nvPr/>
        </p:nvSpPr>
        <p:spPr>
          <a:xfrm flipH="1" rot="10800000">
            <a:off x="5416200" y="1010100"/>
            <a:ext cx="1216200" cy="156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p:cNvSpPr/>
          <p:nvPr/>
        </p:nvSpPr>
        <p:spPr>
          <a:xfrm flipH="1" rot="10800000">
            <a:off x="6632400" y="2571600"/>
            <a:ext cx="1216200" cy="2571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107" name="Shape 107"/>
        <p:cNvGrpSpPr/>
        <p:nvPr/>
      </p:nvGrpSpPr>
      <p:grpSpPr>
        <a:xfrm>
          <a:off x="0" y="0"/>
          <a:ext cx="0" cy="0"/>
          <a:chOff x="0" y="0"/>
          <a:chExt cx="0" cy="0"/>
        </a:xfrm>
      </p:grpSpPr>
      <p:sp>
        <p:nvSpPr>
          <p:cNvPr id="108" name="Google Shape;108;p17"/>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09" name="Google Shape;109;p17"/>
          <p:cNvSpPr txBox="1"/>
          <p:nvPr>
            <p:ph idx="1" type="subTitle"/>
          </p:nvPr>
        </p:nvSpPr>
        <p:spPr>
          <a:xfrm>
            <a:off x="788100" y="2390400"/>
            <a:ext cx="2261700" cy="408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a:solidFill>
                  <a:schemeClr val="accent1"/>
                </a:solidFill>
              </a:defRPr>
            </a:lvl1pPr>
            <a:lvl2pPr lvl="1" rtl="0" algn="ctr">
              <a:spcBef>
                <a:spcPts val="1600"/>
              </a:spcBef>
              <a:spcAft>
                <a:spcPts val="0"/>
              </a:spcAft>
              <a:buNone/>
              <a:defRPr b="1">
                <a:solidFill>
                  <a:schemeClr val="accent1"/>
                </a:solidFill>
              </a:defRPr>
            </a:lvl2pPr>
            <a:lvl3pPr lvl="2" rtl="0" algn="ctr">
              <a:spcBef>
                <a:spcPts val="1600"/>
              </a:spcBef>
              <a:spcAft>
                <a:spcPts val="0"/>
              </a:spcAft>
              <a:buNone/>
              <a:defRPr b="1">
                <a:solidFill>
                  <a:schemeClr val="accent1"/>
                </a:solidFill>
              </a:defRPr>
            </a:lvl3pPr>
            <a:lvl4pPr lvl="3" rtl="0" algn="ctr">
              <a:spcBef>
                <a:spcPts val="1600"/>
              </a:spcBef>
              <a:spcAft>
                <a:spcPts val="0"/>
              </a:spcAft>
              <a:buNone/>
              <a:defRPr b="1">
                <a:solidFill>
                  <a:schemeClr val="accent1"/>
                </a:solidFill>
              </a:defRPr>
            </a:lvl4pPr>
            <a:lvl5pPr lvl="4" rtl="0" algn="ctr">
              <a:spcBef>
                <a:spcPts val="1600"/>
              </a:spcBef>
              <a:spcAft>
                <a:spcPts val="0"/>
              </a:spcAft>
              <a:buNone/>
              <a:defRPr b="1">
                <a:solidFill>
                  <a:schemeClr val="accent1"/>
                </a:solidFill>
              </a:defRPr>
            </a:lvl5pPr>
            <a:lvl6pPr lvl="5" rtl="0" algn="ctr">
              <a:spcBef>
                <a:spcPts val="1600"/>
              </a:spcBef>
              <a:spcAft>
                <a:spcPts val="0"/>
              </a:spcAft>
              <a:buNone/>
              <a:defRPr b="1">
                <a:solidFill>
                  <a:schemeClr val="accent1"/>
                </a:solidFill>
              </a:defRPr>
            </a:lvl6pPr>
            <a:lvl7pPr lvl="6" rtl="0" algn="ctr">
              <a:spcBef>
                <a:spcPts val="1600"/>
              </a:spcBef>
              <a:spcAft>
                <a:spcPts val="0"/>
              </a:spcAft>
              <a:buNone/>
              <a:defRPr b="1">
                <a:solidFill>
                  <a:schemeClr val="accent1"/>
                </a:solidFill>
              </a:defRPr>
            </a:lvl7pPr>
            <a:lvl8pPr lvl="7" rtl="0" algn="ctr">
              <a:spcBef>
                <a:spcPts val="1600"/>
              </a:spcBef>
              <a:spcAft>
                <a:spcPts val="0"/>
              </a:spcAft>
              <a:buNone/>
              <a:defRPr b="1">
                <a:solidFill>
                  <a:schemeClr val="accent1"/>
                </a:solidFill>
              </a:defRPr>
            </a:lvl8pPr>
            <a:lvl9pPr lvl="8" rtl="0" algn="ctr">
              <a:spcBef>
                <a:spcPts val="1600"/>
              </a:spcBef>
              <a:spcAft>
                <a:spcPts val="1600"/>
              </a:spcAft>
              <a:buNone/>
              <a:defRPr b="1">
                <a:solidFill>
                  <a:schemeClr val="accent1"/>
                </a:solidFill>
              </a:defRPr>
            </a:lvl9pPr>
          </a:lstStyle>
          <a:p/>
        </p:txBody>
      </p:sp>
      <p:sp>
        <p:nvSpPr>
          <p:cNvPr id="110" name="Google Shape;110;p17"/>
          <p:cNvSpPr txBox="1"/>
          <p:nvPr>
            <p:ph idx="2" type="subTitle"/>
          </p:nvPr>
        </p:nvSpPr>
        <p:spPr>
          <a:xfrm>
            <a:off x="788100" y="2765850"/>
            <a:ext cx="22617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1600"/>
              </a:spcBef>
              <a:spcAft>
                <a:spcPts val="0"/>
              </a:spcAft>
              <a:buNone/>
              <a:defRPr sz="1400">
                <a:solidFill>
                  <a:schemeClr val="dk1"/>
                </a:solidFill>
              </a:defRPr>
            </a:lvl2pPr>
            <a:lvl3pPr lvl="2" rtl="0" algn="ctr">
              <a:lnSpc>
                <a:spcPct val="100000"/>
              </a:lnSpc>
              <a:spcBef>
                <a:spcPts val="1600"/>
              </a:spcBef>
              <a:spcAft>
                <a:spcPts val="0"/>
              </a:spcAft>
              <a:buNone/>
              <a:defRPr sz="1400">
                <a:solidFill>
                  <a:schemeClr val="dk1"/>
                </a:solidFill>
              </a:defRPr>
            </a:lvl3pPr>
            <a:lvl4pPr lvl="3" rtl="0" algn="ctr">
              <a:lnSpc>
                <a:spcPct val="100000"/>
              </a:lnSpc>
              <a:spcBef>
                <a:spcPts val="1600"/>
              </a:spcBef>
              <a:spcAft>
                <a:spcPts val="0"/>
              </a:spcAft>
              <a:buNone/>
              <a:defRPr sz="1400">
                <a:solidFill>
                  <a:schemeClr val="dk1"/>
                </a:solidFill>
              </a:defRPr>
            </a:lvl4pPr>
            <a:lvl5pPr lvl="4" rtl="0" algn="ctr">
              <a:lnSpc>
                <a:spcPct val="100000"/>
              </a:lnSpc>
              <a:spcBef>
                <a:spcPts val="1600"/>
              </a:spcBef>
              <a:spcAft>
                <a:spcPts val="0"/>
              </a:spcAft>
              <a:buNone/>
              <a:defRPr sz="1400">
                <a:solidFill>
                  <a:schemeClr val="dk1"/>
                </a:solidFill>
              </a:defRPr>
            </a:lvl5pPr>
            <a:lvl6pPr lvl="5" rtl="0" algn="ctr">
              <a:lnSpc>
                <a:spcPct val="100000"/>
              </a:lnSpc>
              <a:spcBef>
                <a:spcPts val="1600"/>
              </a:spcBef>
              <a:spcAft>
                <a:spcPts val="0"/>
              </a:spcAft>
              <a:buNone/>
              <a:defRPr sz="1400">
                <a:solidFill>
                  <a:schemeClr val="dk1"/>
                </a:solidFill>
              </a:defRPr>
            </a:lvl6pPr>
            <a:lvl7pPr lvl="6" rtl="0" algn="ctr">
              <a:lnSpc>
                <a:spcPct val="100000"/>
              </a:lnSpc>
              <a:spcBef>
                <a:spcPts val="1600"/>
              </a:spcBef>
              <a:spcAft>
                <a:spcPts val="0"/>
              </a:spcAft>
              <a:buNone/>
              <a:defRPr sz="1400">
                <a:solidFill>
                  <a:schemeClr val="dk1"/>
                </a:solidFill>
              </a:defRPr>
            </a:lvl7pPr>
            <a:lvl8pPr lvl="7" rtl="0" algn="ctr">
              <a:lnSpc>
                <a:spcPct val="100000"/>
              </a:lnSpc>
              <a:spcBef>
                <a:spcPts val="1600"/>
              </a:spcBef>
              <a:spcAft>
                <a:spcPts val="0"/>
              </a:spcAft>
              <a:buNone/>
              <a:defRPr sz="1400">
                <a:solidFill>
                  <a:schemeClr val="dk1"/>
                </a:solidFill>
              </a:defRPr>
            </a:lvl8pPr>
            <a:lvl9pPr lvl="8" rtl="0" algn="ctr">
              <a:lnSpc>
                <a:spcPct val="100000"/>
              </a:lnSpc>
              <a:spcBef>
                <a:spcPts val="1600"/>
              </a:spcBef>
              <a:spcAft>
                <a:spcPts val="1600"/>
              </a:spcAft>
              <a:buNone/>
              <a:defRPr sz="1400">
                <a:solidFill>
                  <a:schemeClr val="dk1"/>
                </a:solidFill>
              </a:defRPr>
            </a:lvl9pPr>
          </a:lstStyle>
          <a:p/>
        </p:txBody>
      </p:sp>
      <p:sp>
        <p:nvSpPr>
          <p:cNvPr id="111" name="Google Shape;111;p17"/>
          <p:cNvSpPr txBox="1"/>
          <p:nvPr>
            <p:ph idx="3" type="subTitle"/>
          </p:nvPr>
        </p:nvSpPr>
        <p:spPr>
          <a:xfrm>
            <a:off x="3441150" y="2390400"/>
            <a:ext cx="2261700" cy="408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a:solidFill>
                  <a:schemeClr val="accent1"/>
                </a:solidFill>
              </a:defRPr>
            </a:lvl1pPr>
            <a:lvl2pPr lvl="1" rtl="0" algn="ctr">
              <a:spcBef>
                <a:spcPts val="1600"/>
              </a:spcBef>
              <a:spcAft>
                <a:spcPts val="0"/>
              </a:spcAft>
              <a:buNone/>
              <a:defRPr b="1">
                <a:solidFill>
                  <a:schemeClr val="accent1"/>
                </a:solidFill>
              </a:defRPr>
            </a:lvl2pPr>
            <a:lvl3pPr lvl="2" rtl="0" algn="ctr">
              <a:spcBef>
                <a:spcPts val="1600"/>
              </a:spcBef>
              <a:spcAft>
                <a:spcPts val="0"/>
              </a:spcAft>
              <a:buNone/>
              <a:defRPr b="1">
                <a:solidFill>
                  <a:schemeClr val="accent1"/>
                </a:solidFill>
              </a:defRPr>
            </a:lvl3pPr>
            <a:lvl4pPr lvl="3" rtl="0" algn="ctr">
              <a:spcBef>
                <a:spcPts val="1600"/>
              </a:spcBef>
              <a:spcAft>
                <a:spcPts val="0"/>
              </a:spcAft>
              <a:buNone/>
              <a:defRPr b="1">
                <a:solidFill>
                  <a:schemeClr val="accent1"/>
                </a:solidFill>
              </a:defRPr>
            </a:lvl4pPr>
            <a:lvl5pPr lvl="4" rtl="0" algn="ctr">
              <a:spcBef>
                <a:spcPts val="1600"/>
              </a:spcBef>
              <a:spcAft>
                <a:spcPts val="0"/>
              </a:spcAft>
              <a:buNone/>
              <a:defRPr b="1">
                <a:solidFill>
                  <a:schemeClr val="accent1"/>
                </a:solidFill>
              </a:defRPr>
            </a:lvl5pPr>
            <a:lvl6pPr lvl="5" rtl="0" algn="ctr">
              <a:spcBef>
                <a:spcPts val="1600"/>
              </a:spcBef>
              <a:spcAft>
                <a:spcPts val="0"/>
              </a:spcAft>
              <a:buNone/>
              <a:defRPr b="1">
                <a:solidFill>
                  <a:schemeClr val="accent1"/>
                </a:solidFill>
              </a:defRPr>
            </a:lvl6pPr>
            <a:lvl7pPr lvl="6" rtl="0" algn="ctr">
              <a:spcBef>
                <a:spcPts val="1600"/>
              </a:spcBef>
              <a:spcAft>
                <a:spcPts val="0"/>
              </a:spcAft>
              <a:buNone/>
              <a:defRPr b="1">
                <a:solidFill>
                  <a:schemeClr val="accent1"/>
                </a:solidFill>
              </a:defRPr>
            </a:lvl7pPr>
            <a:lvl8pPr lvl="7" rtl="0" algn="ctr">
              <a:spcBef>
                <a:spcPts val="1600"/>
              </a:spcBef>
              <a:spcAft>
                <a:spcPts val="0"/>
              </a:spcAft>
              <a:buNone/>
              <a:defRPr b="1">
                <a:solidFill>
                  <a:schemeClr val="accent1"/>
                </a:solidFill>
              </a:defRPr>
            </a:lvl8pPr>
            <a:lvl9pPr lvl="8" rtl="0" algn="ctr">
              <a:spcBef>
                <a:spcPts val="1600"/>
              </a:spcBef>
              <a:spcAft>
                <a:spcPts val="1600"/>
              </a:spcAft>
              <a:buNone/>
              <a:defRPr b="1">
                <a:solidFill>
                  <a:schemeClr val="accent1"/>
                </a:solidFill>
              </a:defRPr>
            </a:lvl9pPr>
          </a:lstStyle>
          <a:p/>
        </p:txBody>
      </p:sp>
      <p:sp>
        <p:nvSpPr>
          <p:cNvPr id="112" name="Google Shape;112;p17"/>
          <p:cNvSpPr txBox="1"/>
          <p:nvPr>
            <p:ph idx="4" type="subTitle"/>
          </p:nvPr>
        </p:nvSpPr>
        <p:spPr>
          <a:xfrm>
            <a:off x="3441150" y="2765850"/>
            <a:ext cx="22617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1600"/>
              </a:spcBef>
              <a:spcAft>
                <a:spcPts val="0"/>
              </a:spcAft>
              <a:buNone/>
              <a:defRPr sz="1400">
                <a:solidFill>
                  <a:schemeClr val="dk1"/>
                </a:solidFill>
              </a:defRPr>
            </a:lvl2pPr>
            <a:lvl3pPr lvl="2" rtl="0" algn="ctr">
              <a:lnSpc>
                <a:spcPct val="100000"/>
              </a:lnSpc>
              <a:spcBef>
                <a:spcPts val="1600"/>
              </a:spcBef>
              <a:spcAft>
                <a:spcPts val="0"/>
              </a:spcAft>
              <a:buNone/>
              <a:defRPr sz="1400">
                <a:solidFill>
                  <a:schemeClr val="dk1"/>
                </a:solidFill>
              </a:defRPr>
            </a:lvl3pPr>
            <a:lvl4pPr lvl="3" rtl="0" algn="ctr">
              <a:lnSpc>
                <a:spcPct val="100000"/>
              </a:lnSpc>
              <a:spcBef>
                <a:spcPts val="1600"/>
              </a:spcBef>
              <a:spcAft>
                <a:spcPts val="0"/>
              </a:spcAft>
              <a:buNone/>
              <a:defRPr sz="1400">
                <a:solidFill>
                  <a:schemeClr val="dk1"/>
                </a:solidFill>
              </a:defRPr>
            </a:lvl4pPr>
            <a:lvl5pPr lvl="4" rtl="0" algn="ctr">
              <a:lnSpc>
                <a:spcPct val="100000"/>
              </a:lnSpc>
              <a:spcBef>
                <a:spcPts val="1600"/>
              </a:spcBef>
              <a:spcAft>
                <a:spcPts val="0"/>
              </a:spcAft>
              <a:buNone/>
              <a:defRPr sz="1400">
                <a:solidFill>
                  <a:schemeClr val="dk1"/>
                </a:solidFill>
              </a:defRPr>
            </a:lvl5pPr>
            <a:lvl6pPr lvl="5" rtl="0" algn="ctr">
              <a:lnSpc>
                <a:spcPct val="100000"/>
              </a:lnSpc>
              <a:spcBef>
                <a:spcPts val="1600"/>
              </a:spcBef>
              <a:spcAft>
                <a:spcPts val="0"/>
              </a:spcAft>
              <a:buNone/>
              <a:defRPr sz="1400">
                <a:solidFill>
                  <a:schemeClr val="dk1"/>
                </a:solidFill>
              </a:defRPr>
            </a:lvl6pPr>
            <a:lvl7pPr lvl="6" rtl="0" algn="ctr">
              <a:lnSpc>
                <a:spcPct val="100000"/>
              </a:lnSpc>
              <a:spcBef>
                <a:spcPts val="1600"/>
              </a:spcBef>
              <a:spcAft>
                <a:spcPts val="0"/>
              </a:spcAft>
              <a:buNone/>
              <a:defRPr sz="1400">
                <a:solidFill>
                  <a:schemeClr val="dk1"/>
                </a:solidFill>
              </a:defRPr>
            </a:lvl7pPr>
            <a:lvl8pPr lvl="7" rtl="0" algn="ctr">
              <a:lnSpc>
                <a:spcPct val="100000"/>
              </a:lnSpc>
              <a:spcBef>
                <a:spcPts val="1600"/>
              </a:spcBef>
              <a:spcAft>
                <a:spcPts val="0"/>
              </a:spcAft>
              <a:buNone/>
              <a:defRPr sz="1400">
                <a:solidFill>
                  <a:schemeClr val="dk1"/>
                </a:solidFill>
              </a:defRPr>
            </a:lvl8pPr>
            <a:lvl9pPr lvl="8" rtl="0" algn="ctr">
              <a:lnSpc>
                <a:spcPct val="100000"/>
              </a:lnSpc>
              <a:spcBef>
                <a:spcPts val="1600"/>
              </a:spcBef>
              <a:spcAft>
                <a:spcPts val="1600"/>
              </a:spcAft>
              <a:buNone/>
              <a:defRPr sz="1400">
                <a:solidFill>
                  <a:schemeClr val="dk1"/>
                </a:solidFill>
              </a:defRPr>
            </a:lvl9pPr>
          </a:lstStyle>
          <a:p/>
        </p:txBody>
      </p:sp>
      <p:sp>
        <p:nvSpPr>
          <p:cNvPr id="113" name="Google Shape;113;p17"/>
          <p:cNvSpPr txBox="1"/>
          <p:nvPr>
            <p:ph idx="5" type="subTitle"/>
          </p:nvPr>
        </p:nvSpPr>
        <p:spPr>
          <a:xfrm>
            <a:off x="6094200" y="2390400"/>
            <a:ext cx="2261700" cy="408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a:solidFill>
                  <a:schemeClr val="accent1"/>
                </a:solidFill>
              </a:defRPr>
            </a:lvl1pPr>
            <a:lvl2pPr lvl="1" rtl="0" algn="ctr">
              <a:spcBef>
                <a:spcPts val="1600"/>
              </a:spcBef>
              <a:spcAft>
                <a:spcPts val="0"/>
              </a:spcAft>
              <a:buNone/>
              <a:defRPr b="1">
                <a:solidFill>
                  <a:schemeClr val="accent1"/>
                </a:solidFill>
              </a:defRPr>
            </a:lvl2pPr>
            <a:lvl3pPr lvl="2" rtl="0" algn="ctr">
              <a:spcBef>
                <a:spcPts val="1600"/>
              </a:spcBef>
              <a:spcAft>
                <a:spcPts val="0"/>
              </a:spcAft>
              <a:buNone/>
              <a:defRPr b="1">
                <a:solidFill>
                  <a:schemeClr val="accent1"/>
                </a:solidFill>
              </a:defRPr>
            </a:lvl3pPr>
            <a:lvl4pPr lvl="3" rtl="0" algn="ctr">
              <a:spcBef>
                <a:spcPts val="1600"/>
              </a:spcBef>
              <a:spcAft>
                <a:spcPts val="0"/>
              </a:spcAft>
              <a:buNone/>
              <a:defRPr b="1">
                <a:solidFill>
                  <a:schemeClr val="accent1"/>
                </a:solidFill>
              </a:defRPr>
            </a:lvl4pPr>
            <a:lvl5pPr lvl="4" rtl="0" algn="ctr">
              <a:spcBef>
                <a:spcPts val="1600"/>
              </a:spcBef>
              <a:spcAft>
                <a:spcPts val="0"/>
              </a:spcAft>
              <a:buNone/>
              <a:defRPr b="1">
                <a:solidFill>
                  <a:schemeClr val="accent1"/>
                </a:solidFill>
              </a:defRPr>
            </a:lvl5pPr>
            <a:lvl6pPr lvl="5" rtl="0" algn="ctr">
              <a:spcBef>
                <a:spcPts val="1600"/>
              </a:spcBef>
              <a:spcAft>
                <a:spcPts val="0"/>
              </a:spcAft>
              <a:buNone/>
              <a:defRPr b="1">
                <a:solidFill>
                  <a:schemeClr val="accent1"/>
                </a:solidFill>
              </a:defRPr>
            </a:lvl6pPr>
            <a:lvl7pPr lvl="6" rtl="0" algn="ctr">
              <a:spcBef>
                <a:spcPts val="1600"/>
              </a:spcBef>
              <a:spcAft>
                <a:spcPts val="0"/>
              </a:spcAft>
              <a:buNone/>
              <a:defRPr b="1">
                <a:solidFill>
                  <a:schemeClr val="accent1"/>
                </a:solidFill>
              </a:defRPr>
            </a:lvl7pPr>
            <a:lvl8pPr lvl="7" rtl="0" algn="ctr">
              <a:spcBef>
                <a:spcPts val="1600"/>
              </a:spcBef>
              <a:spcAft>
                <a:spcPts val="0"/>
              </a:spcAft>
              <a:buNone/>
              <a:defRPr b="1">
                <a:solidFill>
                  <a:schemeClr val="accent1"/>
                </a:solidFill>
              </a:defRPr>
            </a:lvl8pPr>
            <a:lvl9pPr lvl="8" rtl="0" algn="ctr">
              <a:spcBef>
                <a:spcPts val="1600"/>
              </a:spcBef>
              <a:spcAft>
                <a:spcPts val="1600"/>
              </a:spcAft>
              <a:buNone/>
              <a:defRPr b="1">
                <a:solidFill>
                  <a:schemeClr val="accent1"/>
                </a:solidFill>
              </a:defRPr>
            </a:lvl9pPr>
          </a:lstStyle>
          <a:p/>
        </p:txBody>
      </p:sp>
      <p:sp>
        <p:nvSpPr>
          <p:cNvPr id="114" name="Google Shape;114;p17"/>
          <p:cNvSpPr txBox="1"/>
          <p:nvPr>
            <p:ph idx="6" type="subTitle"/>
          </p:nvPr>
        </p:nvSpPr>
        <p:spPr>
          <a:xfrm>
            <a:off x="6094200" y="2765850"/>
            <a:ext cx="22617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1600"/>
              </a:spcBef>
              <a:spcAft>
                <a:spcPts val="0"/>
              </a:spcAft>
              <a:buNone/>
              <a:defRPr sz="1400">
                <a:solidFill>
                  <a:schemeClr val="dk1"/>
                </a:solidFill>
              </a:defRPr>
            </a:lvl2pPr>
            <a:lvl3pPr lvl="2" rtl="0" algn="ctr">
              <a:lnSpc>
                <a:spcPct val="100000"/>
              </a:lnSpc>
              <a:spcBef>
                <a:spcPts val="1600"/>
              </a:spcBef>
              <a:spcAft>
                <a:spcPts val="0"/>
              </a:spcAft>
              <a:buNone/>
              <a:defRPr sz="1400">
                <a:solidFill>
                  <a:schemeClr val="dk1"/>
                </a:solidFill>
              </a:defRPr>
            </a:lvl3pPr>
            <a:lvl4pPr lvl="3" rtl="0" algn="ctr">
              <a:lnSpc>
                <a:spcPct val="100000"/>
              </a:lnSpc>
              <a:spcBef>
                <a:spcPts val="1600"/>
              </a:spcBef>
              <a:spcAft>
                <a:spcPts val="0"/>
              </a:spcAft>
              <a:buNone/>
              <a:defRPr sz="1400">
                <a:solidFill>
                  <a:schemeClr val="dk1"/>
                </a:solidFill>
              </a:defRPr>
            </a:lvl4pPr>
            <a:lvl5pPr lvl="4" rtl="0" algn="ctr">
              <a:lnSpc>
                <a:spcPct val="100000"/>
              </a:lnSpc>
              <a:spcBef>
                <a:spcPts val="1600"/>
              </a:spcBef>
              <a:spcAft>
                <a:spcPts val="0"/>
              </a:spcAft>
              <a:buNone/>
              <a:defRPr sz="1400">
                <a:solidFill>
                  <a:schemeClr val="dk1"/>
                </a:solidFill>
              </a:defRPr>
            </a:lvl5pPr>
            <a:lvl6pPr lvl="5" rtl="0" algn="ctr">
              <a:lnSpc>
                <a:spcPct val="100000"/>
              </a:lnSpc>
              <a:spcBef>
                <a:spcPts val="1600"/>
              </a:spcBef>
              <a:spcAft>
                <a:spcPts val="0"/>
              </a:spcAft>
              <a:buNone/>
              <a:defRPr sz="1400">
                <a:solidFill>
                  <a:schemeClr val="dk1"/>
                </a:solidFill>
              </a:defRPr>
            </a:lvl6pPr>
            <a:lvl7pPr lvl="6" rtl="0" algn="ctr">
              <a:lnSpc>
                <a:spcPct val="100000"/>
              </a:lnSpc>
              <a:spcBef>
                <a:spcPts val="1600"/>
              </a:spcBef>
              <a:spcAft>
                <a:spcPts val="0"/>
              </a:spcAft>
              <a:buNone/>
              <a:defRPr sz="1400">
                <a:solidFill>
                  <a:schemeClr val="dk1"/>
                </a:solidFill>
              </a:defRPr>
            </a:lvl7pPr>
            <a:lvl8pPr lvl="7" rtl="0" algn="ctr">
              <a:lnSpc>
                <a:spcPct val="100000"/>
              </a:lnSpc>
              <a:spcBef>
                <a:spcPts val="1600"/>
              </a:spcBef>
              <a:spcAft>
                <a:spcPts val="0"/>
              </a:spcAft>
              <a:buNone/>
              <a:defRPr sz="1400">
                <a:solidFill>
                  <a:schemeClr val="dk1"/>
                </a:solidFill>
              </a:defRPr>
            </a:lvl8pPr>
            <a:lvl9pPr lvl="8" rtl="0" algn="ctr">
              <a:lnSpc>
                <a:spcPct val="100000"/>
              </a:lnSpc>
              <a:spcBef>
                <a:spcPts val="1600"/>
              </a:spcBef>
              <a:spcAft>
                <a:spcPts val="1600"/>
              </a:spcAft>
              <a:buNone/>
              <a:defRPr sz="1400">
                <a:solidFill>
                  <a:schemeClr val="dk1"/>
                </a:solidFill>
              </a:defRPr>
            </a:lvl9pPr>
          </a:lstStyle>
          <a:p/>
        </p:txBody>
      </p:sp>
      <p:sp>
        <p:nvSpPr>
          <p:cNvPr id="115" name="Google Shape;115;p17"/>
          <p:cNvSpPr/>
          <p:nvPr/>
        </p:nvSpPr>
        <p:spPr>
          <a:xfrm flipH="1">
            <a:off x="4572000" y="4834275"/>
            <a:ext cx="4572000" cy="30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p:nvPr/>
        </p:nvSpPr>
        <p:spPr>
          <a:xfrm flipH="1">
            <a:off x="50" y="4834275"/>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3">
    <p:spTree>
      <p:nvGrpSpPr>
        <p:cNvPr id="118" name="Shape 118"/>
        <p:cNvGrpSpPr/>
        <p:nvPr/>
      </p:nvGrpSpPr>
      <p:grpSpPr>
        <a:xfrm>
          <a:off x="0" y="0"/>
          <a:ext cx="0" cy="0"/>
          <a:chOff x="0" y="0"/>
          <a:chExt cx="0" cy="0"/>
        </a:xfrm>
      </p:grpSpPr>
      <p:sp>
        <p:nvSpPr>
          <p:cNvPr id="119" name="Google Shape;119;p18"/>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20" name="Google Shape;120;p18"/>
          <p:cNvSpPr txBox="1"/>
          <p:nvPr>
            <p:ph idx="1" type="subTitle"/>
          </p:nvPr>
        </p:nvSpPr>
        <p:spPr>
          <a:xfrm>
            <a:off x="1878275" y="1251675"/>
            <a:ext cx="2787600" cy="423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lt1"/>
                </a:solidFill>
              </a:defRPr>
            </a:lvl1pPr>
            <a:lvl2pPr lvl="1" rtl="0">
              <a:spcBef>
                <a:spcPts val="1600"/>
              </a:spcBef>
              <a:spcAft>
                <a:spcPts val="0"/>
              </a:spcAft>
              <a:buNone/>
              <a:defRPr b="1">
                <a:solidFill>
                  <a:schemeClr val="lt1"/>
                </a:solidFill>
              </a:defRPr>
            </a:lvl2pPr>
            <a:lvl3pPr lvl="2" rtl="0">
              <a:spcBef>
                <a:spcPts val="1600"/>
              </a:spcBef>
              <a:spcAft>
                <a:spcPts val="0"/>
              </a:spcAft>
              <a:buNone/>
              <a:defRPr b="1">
                <a:solidFill>
                  <a:schemeClr val="lt1"/>
                </a:solidFill>
              </a:defRPr>
            </a:lvl3pPr>
            <a:lvl4pPr lvl="3" rtl="0">
              <a:spcBef>
                <a:spcPts val="1600"/>
              </a:spcBef>
              <a:spcAft>
                <a:spcPts val="0"/>
              </a:spcAft>
              <a:buNone/>
              <a:defRPr b="1">
                <a:solidFill>
                  <a:schemeClr val="lt1"/>
                </a:solidFill>
              </a:defRPr>
            </a:lvl4pPr>
            <a:lvl5pPr lvl="4" rtl="0">
              <a:spcBef>
                <a:spcPts val="1600"/>
              </a:spcBef>
              <a:spcAft>
                <a:spcPts val="0"/>
              </a:spcAft>
              <a:buNone/>
              <a:defRPr b="1">
                <a:solidFill>
                  <a:schemeClr val="lt1"/>
                </a:solidFill>
              </a:defRPr>
            </a:lvl5pPr>
            <a:lvl6pPr lvl="5" rtl="0">
              <a:spcBef>
                <a:spcPts val="1600"/>
              </a:spcBef>
              <a:spcAft>
                <a:spcPts val="0"/>
              </a:spcAft>
              <a:buNone/>
              <a:defRPr b="1">
                <a:solidFill>
                  <a:schemeClr val="lt1"/>
                </a:solidFill>
              </a:defRPr>
            </a:lvl6pPr>
            <a:lvl7pPr lvl="6" rtl="0">
              <a:spcBef>
                <a:spcPts val="1600"/>
              </a:spcBef>
              <a:spcAft>
                <a:spcPts val="0"/>
              </a:spcAft>
              <a:buNone/>
              <a:defRPr b="1">
                <a:solidFill>
                  <a:schemeClr val="lt1"/>
                </a:solidFill>
              </a:defRPr>
            </a:lvl7pPr>
            <a:lvl8pPr lvl="7" rtl="0">
              <a:spcBef>
                <a:spcPts val="1600"/>
              </a:spcBef>
              <a:spcAft>
                <a:spcPts val="0"/>
              </a:spcAft>
              <a:buNone/>
              <a:defRPr b="1">
                <a:solidFill>
                  <a:schemeClr val="lt1"/>
                </a:solidFill>
              </a:defRPr>
            </a:lvl8pPr>
            <a:lvl9pPr lvl="8" rtl="0">
              <a:spcBef>
                <a:spcPts val="1600"/>
              </a:spcBef>
              <a:spcAft>
                <a:spcPts val="1600"/>
              </a:spcAft>
              <a:buNone/>
              <a:defRPr b="1">
                <a:solidFill>
                  <a:schemeClr val="lt1"/>
                </a:solidFill>
              </a:defRPr>
            </a:lvl9pPr>
          </a:lstStyle>
          <a:p/>
        </p:txBody>
      </p:sp>
      <p:sp>
        <p:nvSpPr>
          <p:cNvPr id="121" name="Google Shape;121;p18"/>
          <p:cNvSpPr txBox="1"/>
          <p:nvPr>
            <p:ph idx="2" type="subTitle"/>
          </p:nvPr>
        </p:nvSpPr>
        <p:spPr>
          <a:xfrm>
            <a:off x="1878275" y="1744345"/>
            <a:ext cx="2787600" cy="8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22" name="Google Shape;122;p18"/>
          <p:cNvSpPr txBox="1"/>
          <p:nvPr>
            <p:ph idx="3" type="subTitle"/>
          </p:nvPr>
        </p:nvSpPr>
        <p:spPr>
          <a:xfrm>
            <a:off x="5351497" y="1251675"/>
            <a:ext cx="2787600" cy="423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lt1"/>
                </a:solidFill>
              </a:defRPr>
            </a:lvl1pPr>
            <a:lvl2pPr lvl="1" rtl="0">
              <a:spcBef>
                <a:spcPts val="1600"/>
              </a:spcBef>
              <a:spcAft>
                <a:spcPts val="0"/>
              </a:spcAft>
              <a:buNone/>
              <a:defRPr b="1">
                <a:solidFill>
                  <a:schemeClr val="lt1"/>
                </a:solidFill>
              </a:defRPr>
            </a:lvl2pPr>
            <a:lvl3pPr lvl="2" rtl="0">
              <a:spcBef>
                <a:spcPts val="1600"/>
              </a:spcBef>
              <a:spcAft>
                <a:spcPts val="0"/>
              </a:spcAft>
              <a:buNone/>
              <a:defRPr b="1">
                <a:solidFill>
                  <a:schemeClr val="lt1"/>
                </a:solidFill>
              </a:defRPr>
            </a:lvl3pPr>
            <a:lvl4pPr lvl="3" rtl="0">
              <a:spcBef>
                <a:spcPts val="1600"/>
              </a:spcBef>
              <a:spcAft>
                <a:spcPts val="0"/>
              </a:spcAft>
              <a:buNone/>
              <a:defRPr b="1">
                <a:solidFill>
                  <a:schemeClr val="lt1"/>
                </a:solidFill>
              </a:defRPr>
            </a:lvl4pPr>
            <a:lvl5pPr lvl="4" rtl="0">
              <a:spcBef>
                <a:spcPts val="1600"/>
              </a:spcBef>
              <a:spcAft>
                <a:spcPts val="0"/>
              </a:spcAft>
              <a:buNone/>
              <a:defRPr b="1">
                <a:solidFill>
                  <a:schemeClr val="lt1"/>
                </a:solidFill>
              </a:defRPr>
            </a:lvl5pPr>
            <a:lvl6pPr lvl="5" rtl="0">
              <a:spcBef>
                <a:spcPts val="1600"/>
              </a:spcBef>
              <a:spcAft>
                <a:spcPts val="0"/>
              </a:spcAft>
              <a:buNone/>
              <a:defRPr b="1">
                <a:solidFill>
                  <a:schemeClr val="lt1"/>
                </a:solidFill>
              </a:defRPr>
            </a:lvl6pPr>
            <a:lvl7pPr lvl="6" rtl="0">
              <a:spcBef>
                <a:spcPts val="1600"/>
              </a:spcBef>
              <a:spcAft>
                <a:spcPts val="0"/>
              </a:spcAft>
              <a:buNone/>
              <a:defRPr b="1">
                <a:solidFill>
                  <a:schemeClr val="lt1"/>
                </a:solidFill>
              </a:defRPr>
            </a:lvl7pPr>
            <a:lvl8pPr lvl="7" rtl="0">
              <a:spcBef>
                <a:spcPts val="1600"/>
              </a:spcBef>
              <a:spcAft>
                <a:spcPts val="0"/>
              </a:spcAft>
              <a:buNone/>
              <a:defRPr b="1">
                <a:solidFill>
                  <a:schemeClr val="lt1"/>
                </a:solidFill>
              </a:defRPr>
            </a:lvl8pPr>
            <a:lvl9pPr lvl="8" rtl="0">
              <a:spcBef>
                <a:spcPts val="1600"/>
              </a:spcBef>
              <a:spcAft>
                <a:spcPts val="1600"/>
              </a:spcAft>
              <a:buNone/>
              <a:defRPr b="1">
                <a:solidFill>
                  <a:schemeClr val="lt1"/>
                </a:solidFill>
              </a:defRPr>
            </a:lvl9pPr>
          </a:lstStyle>
          <a:p/>
        </p:txBody>
      </p:sp>
      <p:sp>
        <p:nvSpPr>
          <p:cNvPr id="123" name="Google Shape;123;p18"/>
          <p:cNvSpPr txBox="1"/>
          <p:nvPr>
            <p:ph idx="4" type="subTitle"/>
          </p:nvPr>
        </p:nvSpPr>
        <p:spPr>
          <a:xfrm>
            <a:off x="5351493" y="1744282"/>
            <a:ext cx="2787600" cy="8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24" name="Google Shape;124;p18"/>
          <p:cNvSpPr txBox="1"/>
          <p:nvPr>
            <p:ph idx="5" type="subTitle"/>
          </p:nvPr>
        </p:nvSpPr>
        <p:spPr>
          <a:xfrm>
            <a:off x="1878275" y="2898148"/>
            <a:ext cx="2787600" cy="3402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lt1"/>
                </a:solidFill>
              </a:defRPr>
            </a:lvl1pPr>
            <a:lvl2pPr lvl="1" rtl="0">
              <a:spcBef>
                <a:spcPts val="1600"/>
              </a:spcBef>
              <a:spcAft>
                <a:spcPts val="0"/>
              </a:spcAft>
              <a:buNone/>
              <a:defRPr b="1">
                <a:solidFill>
                  <a:schemeClr val="lt1"/>
                </a:solidFill>
              </a:defRPr>
            </a:lvl2pPr>
            <a:lvl3pPr lvl="2" rtl="0">
              <a:spcBef>
                <a:spcPts val="1600"/>
              </a:spcBef>
              <a:spcAft>
                <a:spcPts val="0"/>
              </a:spcAft>
              <a:buNone/>
              <a:defRPr b="1">
                <a:solidFill>
                  <a:schemeClr val="lt1"/>
                </a:solidFill>
              </a:defRPr>
            </a:lvl3pPr>
            <a:lvl4pPr lvl="3" rtl="0">
              <a:spcBef>
                <a:spcPts val="1600"/>
              </a:spcBef>
              <a:spcAft>
                <a:spcPts val="0"/>
              </a:spcAft>
              <a:buNone/>
              <a:defRPr b="1">
                <a:solidFill>
                  <a:schemeClr val="lt1"/>
                </a:solidFill>
              </a:defRPr>
            </a:lvl4pPr>
            <a:lvl5pPr lvl="4" rtl="0">
              <a:spcBef>
                <a:spcPts val="1600"/>
              </a:spcBef>
              <a:spcAft>
                <a:spcPts val="0"/>
              </a:spcAft>
              <a:buNone/>
              <a:defRPr b="1">
                <a:solidFill>
                  <a:schemeClr val="lt1"/>
                </a:solidFill>
              </a:defRPr>
            </a:lvl5pPr>
            <a:lvl6pPr lvl="5" rtl="0">
              <a:spcBef>
                <a:spcPts val="1600"/>
              </a:spcBef>
              <a:spcAft>
                <a:spcPts val="0"/>
              </a:spcAft>
              <a:buNone/>
              <a:defRPr b="1">
                <a:solidFill>
                  <a:schemeClr val="lt1"/>
                </a:solidFill>
              </a:defRPr>
            </a:lvl6pPr>
            <a:lvl7pPr lvl="6" rtl="0">
              <a:spcBef>
                <a:spcPts val="1600"/>
              </a:spcBef>
              <a:spcAft>
                <a:spcPts val="0"/>
              </a:spcAft>
              <a:buNone/>
              <a:defRPr b="1">
                <a:solidFill>
                  <a:schemeClr val="lt1"/>
                </a:solidFill>
              </a:defRPr>
            </a:lvl7pPr>
            <a:lvl8pPr lvl="7" rtl="0">
              <a:spcBef>
                <a:spcPts val="1600"/>
              </a:spcBef>
              <a:spcAft>
                <a:spcPts val="0"/>
              </a:spcAft>
              <a:buNone/>
              <a:defRPr b="1">
                <a:solidFill>
                  <a:schemeClr val="lt1"/>
                </a:solidFill>
              </a:defRPr>
            </a:lvl8pPr>
            <a:lvl9pPr lvl="8" rtl="0">
              <a:spcBef>
                <a:spcPts val="1600"/>
              </a:spcBef>
              <a:spcAft>
                <a:spcPts val="1600"/>
              </a:spcAft>
              <a:buNone/>
              <a:defRPr b="1">
                <a:solidFill>
                  <a:schemeClr val="lt1"/>
                </a:solidFill>
              </a:defRPr>
            </a:lvl9pPr>
          </a:lstStyle>
          <a:p/>
        </p:txBody>
      </p:sp>
      <p:sp>
        <p:nvSpPr>
          <p:cNvPr id="125" name="Google Shape;125;p18"/>
          <p:cNvSpPr txBox="1"/>
          <p:nvPr>
            <p:ph idx="6" type="subTitle"/>
          </p:nvPr>
        </p:nvSpPr>
        <p:spPr>
          <a:xfrm>
            <a:off x="1878275" y="3390754"/>
            <a:ext cx="2787600" cy="8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26" name="Google Shape;126;p18"/>
          <p:cNvSpPr txBox="1"/>
          <p:nvPr>
            <p:ph idx="7" type="subTitle"/>
          </p:nvPr>
        </p:nvSpPr>
        <p:spPr>
          <a:xfrm>
            <a:off x="5351425" y="2898156"/>
            <a:ext cx="2787600" cy="3402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lt1"/>
                </a:solidFill>
              </a:defRPr>
            </a:lvl1pPr>
            <a:lvl2pPr lvl="1" rtl="0">
              <a:spcBef>
                <a:spcPts val="1600"/>
              </a:spcBef>
              <a:spcAft>
                <a:spcPts val="0"/>
              </a:spcAft>
              <a:buNone/>
              <a:defRPr b="1">
                <a:solidFill>
                  <a:schemeClr val="lt1"/>
                </a:solidFill>
              </a:defRPr>
            </a:lvl2pPr>
            <a:lvl3pPr lvl="2" rtl="0">
              <a:spcBef>
                <a:spcPts val="1600"/>
              </a:spcBef>
              <a:spcAft>
                <a:spcPts val="0"/>
              </a:spcAft>
              <a:buNone/>
              <a:defRPr b="1">
                <a:solidFill>
                  <a:schemeClr val="lt1"/>
                </a:solidFill>
              </a:defRPr>
            </a:lvl3pPr>
            <a:lvl4pPr lvl="3" rtl="0">
              <a:spcBef>
                <a:spcPts val="1600"/>
              </a:spcBef>
              <a:spcAft>
                <a:spcPts val="0"/>
              </a:spcAft>
              <a:buNone/>
              <a:defRPr b="1">
                <a:solidFill>
                  <a:schemeClr val="lt1"/>
                </a:solidFill>
              </a:defRPr>
            </a:lvl4pPr>
            <a:lvl5pPr lvl="4" rtl="0">
              <a:spcBef>
                <a:spcPts val="1600"/>
              </a:spcBef>
              <a:spcAft>
                <a:spcPts val="0"/>
              </a:spcAft>
              <a:buNone/>
              <a:defRPr b="1">
                <a:solidFill>
                  <a:schemeClr val="lt1"/>
                </a:solidFill>
              </a:defRPr>
            </a:lvl5pPr>
            <a:lvl6pPr lvl="5" rtl="0">
              <a:spcBef>
                <a:spcPts val="1600"/>
              </a:spcBef>
              <a:spcAft>
                <a:spcPts val="0"/>
              </a:spcAft>
              <a:buNone/>
              <a:defRPr b="1">
                <a:solidFill>
                  <a:schemeClr val="lt1"/>
                </a:solidFill>
              </a:defRPr>
            </a:lvl6pPr>
            <a:lvl7pPr lvl="6" rtl="0">
              <a:spcBef>
                <a:spcPts val="1600"/>
              </a:spcBef>
              <a:spcAft>
                <a:spcPts val="0"/>
              </a:spcAft>
              <a:buNone/>
              <a:defRPr b="1">
                <a:solidFill>
                  <a:schemeClr val="lt1"/>
                </a:solidFill>
              </a:defRPr>
            </a:lvl7pPr>
            <a:lvl8pPr lvl="7" rtl="0">
              <a:spcBef>
                <a:spcPts val="1600"/>
              </a:spcBef>
              <a:spcAft>
                <a:spcPts val="0"/>
              </a:spcAft>
              <a:buNone/>
              <a:defRPr b="1">
                <a:solidFill>
                  <a:schemeClr val="lt1"/>
                </a:solidFill>
              </a:defRPr>
            </a:lvl8pPr>
            <a:lvl9pPr lvl="8" rtl="0">
              <a:spcBef>
                <a:spcPts val="1600"/>
              </a:spcBef>
              <a:spcAft>
                <a:spcPts val="1600"/>
              </a:spcAft>
              <a:buNone/>
              <a:defRPr b="1">
                <a:solidFill>
                  <a:schemeClr val="lt1"/>
                </a:solidFill>
              </a:defRPr>
            </a:lvl9pPr>
          </a:lstStyle>
          <a:p/>
        </p:txBody>
      </p:sp>
      <p:sp>
        <p:nvSpPr>
          <p:cNvPr id="127" name="Google Shape;127;p18"/>
          <p:cNvSpPr txBox="1"/>
          <p:nvPr>
            <p:ph idx="8" type="subTitle"/>
          </p:nvPr>
        </p:nvSpPr>
        <p:spPr>
          <a:xfrm>
            <a:off x="5351425" y="3390754"/>
            <a:ext cx="2787600" cy="8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28" name="Google Shape;128;p18"/>
          <p:cNvSpPr txBox="1"/>
          <p:nvPr>
            <p:ph idx="9" type="subTitle"/>
          </p:nvPr>
        </p:nvSpPr>
        <p:spPr>
          <a:xfrm rot="-5400803">
            <a:off x="609009" y="1779468"/>
            <a:ext cx="1284300" cy="4926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b="1">
                <a:solidFill>
                  <a:schemeClr val="lt1"/>
                </a:solidFill>
              </a:defRPr>
            </a:lvl1pPr>
            <a:lvl2pPr lvl="1">
              <a:spcBef>
                <a:spcPts val="1600"/>
              </a:spcBef>
              <a:spcAft>
                <a:spcPts val="0"/>
              </a:spcAft>
              <a:buSzPts val="1400"/>
              <a:buNone/>
              <a:defRPr b="1"/>
            </a:lvl2pPr>
            <a:lvl3pPr lvl="2">
              <a:spcBef>
                <a:spcPts val="1600"/>
              </a:spcBef>
              <a:spcAft>
                <a:spcPts val="0"/>
              </a:spcAft>
              <a:buSzPts val="1400"/>
              <a:buNone/>
              <a:defRPr b="1"/>
            </a:lvl3pPr>
            <a:lvl4pPr lvl="3">
              <a:spcBef>
                <a:spcPts val="1600"/>
              </a:spcBef>
              <a:spcAft>
                <a:spcPts val="0"/>
              </a:spcAft>
              <a:buSzPts val="1400"/>
              <a:buNone/>
              <a:defRPr b="1"/>
            </a:lvl4pPr>
            <a:lvl5pPr lvl="4">
              <a:spcBef>
                <a:spcPts val="1600"/>
              </a:spcBef>
              <a:spcAft>
                <a:spcPts val="0"/>
              </a:spcAft>
              <a:buSzPts val="1400"/>
              <a:buNone/>
              <a:defRPr b="1"/>
            </a:lvl5pPr>
            <a:lvl6pPr lvl="5">
              <a:spcBef>
                <a:spcPts val="1600"/>
              </a:spcBef>
              <a:spcAft>
                <a:spcPts val="0"/>
              </a:spcAft>
              <a:buSzPts val="1400"/>
              <a:buNone/>
              <a:defRPr b="1"/>
            </a:lvl6pPr>
            <a:lvl7pPr lvl="6">
              <a:spcBef>
                <a:spcPts val="1600"/>
              </a:spcBef>
              <a:spcAft>
                <a:spcPts val="0"/>
              </a:spcAft>
              <a:buSzPts val="1400"/>
              <a:buNone/>
              <a:defRPr b="1"/>
            </a:lvl7pPr>
            <a:lvl8pPr lvl="7">
              <a:spcBef>
                <a:spcPts val="1600"/>
              </a:spcBef>
              <a:spcAft>
                <a:spcPts val="0"/>
              </a:spcAft>
              <a:buSzPts val="1400"/>
              <a:buNone/>
              <a:defRPr b="1"/>
            </a:lvl8pPr>
            <a:lvl9pPr lvl="8">
              <a:spcBef>
                <a:spcPts val="1600"/>
              </a:spcBef>
              <a:spcAft>
                <a:spcPts val="1600"/>
              </a:spcAft>
              <a:buSzPts val="1400"/>
              <a:buNone/>
              <a:defRPr b="1"/>
            </a:lvl9pPr>
          </a:lstStyle>
          <a:p/>
        </p:txBody>
      </p:sp>
      <p:sp>
        <p:nvSpPr>
          <p:cNvPr id="129" name="Google Shape;129;p18"/>
          <p:cNvSpPr txBox="1"/>
          <p:nvPr>
            <p:ph idx="13" type="subTitle"/>
          </p:nvPr>
        </p:nvSpPr>
        <p:spPr>
          <a:xfrm rot="-5400000">
            <a:off x="609075" y="3422400"/>
            <a:ext cx="1284300" cy="492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a:solidFill>
                  <a:schemeClr val="lt1"/>
                </a:solidFill>
              </a:defRPr>
            </a:lvl1pPr>
            <a:lvl2pPr lvl="1" rtl="0">
              <a:spcBef>
                <a:spcPts val="1600"/>
              </a:spcBef>
              <a:spcAft>
                <a:spcPts val="0"/>
              </a:spcAft>
              <a:buSzPts val="1400"/>
              <a:buNone/>
              <a:defRPr b="1"/>
            </a:lvl2pPr>
            <a:lvl3pPr lvl="2" rtl="0">
              <a:spcBef>
                <a:spcPts val="1600"/>
              </a:spcBef>
              <a:spcAft>
                <a:spcPts val="0"/>
              </a:spcAft>
              <a:buSzPts val="1400"/>
              <a:buNone/>
              <a:defRPr b="1"/>
            </a:lvl3pPr>
            <a:lvl4pPr lvl="3" rtl="0">
              <a:spcBef>
                <a:spcPts val="1600"/>
              </a:spcBef>
              <a:spcAft>
                <a:spcPts val="0"/>
              </a:spcAft>
              <a:buSzPts val="1400"/>
              <a:buNone/>
              <a:defRPr b="1"/>
            </a:lvl4pPr>
            <a:lvl5pPr lvl="4" rtl="0">
              <a:spcBef>
                <a:spcPts val="1600"/>
              </a:spcBef>
              <a:spcAft>
                <a:spcPts val="0"/>
              </a:spcAft>
              <a:buSzPts val="1400"/>
              <a:buNone/>
              <a:defRPr b="1"/>
            </a:lvl5pPr>
            <a:lvl6pPr lvl="5" rtl="0">
              <a:spcBef>
                <a:spcPts val="1600"/>
              </a:spcBef>
              <a:spcAft>
                <a:spcPts val="0"/>
              </a:spcAft>
              <a:buSzPts val="1400"/>
              <a:buNone/>
              <a:defRPr b="1"/>
            </a:lvl6pPr>
            <a:lvl7pPr lvl="6" rtl="0">
              <a:spcBef>
                <a:spcPts val="1600"/>
              </a:spcBef>
              <a:spcAft>
                <a:spcPts val="0"/>
              </a:spcAft>
              <a:buSzPts val="1400"/>
              <a:buNone/>
              <a:defRPr b="1"/>
            </a:lvl7pPr>
            <a:lvl8pPr lvl="7" rtl="0">
              <a:spcBef>
                <a:spcPts val="1600"/>
              </a:spcBef>
              <a:spcAft>
                <a:spcPts val="0"/>
              </a:spcAft>
              <a:buSzPts val="1400"/>
              <a:buNone/>
              <a:defRPr b="1"/>
            </a:lvl8pPr>
            <a:lvl9pPr lvl="8" rtl="0">
              <a:spcBef>
                <a:spcPts val="1600"/>
              </a:spcBef>
              <a:spcAft>
                <a:spcPts val="1600"/>
              </a:spcAft>
              <a:buSzPts val="1400"/>
              <a:buNone/>
              <a:defRPr b="1"/>
            </a:lvl9pPr>
          </a:lstStyle>
          <a:p/>
        </p:txBody>
      </p:sp>
      <p:sp>
        <p:nvSpPr>
          <p:cNvPr id="130" name="Google Shape;130;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4">
    <p:spTree>
      <p:nvGrpSpPr>
        <p:cNvPr id="131" name="Shape 131"/>
        <p:cNvGrpSpPr/>
        <p:nvPr/>
      </p:nvGrpSpPr>
      <p:grpSpPr>
        <a:xfrm>
          <a:off x="0" y="0"/>
          <a:ext cx="0" cy="0"/>
          <a:chOff x="0" y="0"/>
          <a:chExt cx="0" cy="0"/>
        </a:xfrm>
      </p:grpSpPr>
      <p:sp>
        <p:nvSpPr>
          <p:cNvPr id="132" name="Google Shape;132;p19"/>
          <p:cNvSpPr txBox="1"/>
          <p:nvPr>
            <p:ph idx="1" type="subTitle"/>
          </p:nvPr>
        </p:nvSpPr>
        <p:spPr>
          <a:xfrm>
            <a:off x="5951340" y="1570850"/>
            <a:ext cx="2479500" cy="4239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a:solidFill>
                  <a:schemeClr val="accent1"/>
                </a:solidFill>
              </a:defRPr>
            </a:lvl1pPr>
            <a:lvl2pPr lvl="1" rtl="0" algn="r">
              <a:spcBef>
                <a:spcPts val="1600"/>
              </a:spcBef>
              <a:spcAft>
                <a:spcPts val="0"/>
              </a:spcAft>
              <a:buNone/>
              <a:defRPr b="1">
                <a:solidFill>
                  <a:schemeClr val="accent1"/>
                </a:solidFill>
              </a:defRPr>
            </a:lvl2pPr>
            <a:lvl3pPr lvl="2" rtl="0" algn="r">
              <a:spcBef>
                <a:spcPts val="1600"/>
              </a:spcBef>
              <a:spcAft>
                <a:spcPts val="0"/>
              </a:spcAft>
              <a:buNone/>
              <a:defRPr b="1">
                <a:solidFill>
                  <a:schemeClr val="accent1"/>
                </a:solidFill>
              </a:defRPr>
            </a:lvl3pPr>
            <a:lvl4pPr lvl="3" rtl="0" algn="r">
              <a:spcBef>
                <a:spcPts val="1600"/>
              </a:spcBef>
              <a:spcAft>
                <a:spcPts val="0"/>
              </a:spcAft>
              <a:buNone/>
              <a:defRPr b="1">
                <a:solidFill>
                  <a:schemeClr val="accent1"/>
                </a:solidFill>
              </a:defRPr>
            </a:lvl4pPr>
            <a:lvl5pPr lvl="4" rtl="0" algn="r">
              <a:spcBef>
                <a:spcPts val="1600"/>
              </a:spcBef>
              <a:spcAft>
                <a:spcPts val="0"/>
              </a:spcAft>
              <a:buNone/>
              <a:defRPr b="1">
                <a:solidFill>
                  <a:schemeClr val="accent1"/>
                </a:solidFill>
              </a:defRPr>
            </a:lvl5pPr>
            <a:lvl6pPr lvl="5" rtl="0" algn="r">
              <a:spcBef>
                <a:spcPts val="1600"/>
              </a:spcBef>
              <a:spcAft>
                <a:spcPts val="0"/>
              </a:spcAft>
              <a:buNone/>
              <a:defRPr b="1">
                <a:solidFill>
                  <a:schemeClr val="accent1"/>
                </a:solidFill>
              </a:defRPr>
            </a:lvl6pPr>
            <a:lvl7pPr lvl="6" rtl="0" algn="r">
              <a:spcBef>
                <a:spcPts val="1600"/>
              </a:spcBef>
              <a:spcAft>
                <a:spcPts val="0"/>
              </a:spcAft>
              <a:buNone/>
              <a:defRPr b="1">
                <a:solidFill>
                  <a:schemeClr val="accent1"/>
                </a:solidFill>
              </a:defRPr>
            </a:lvl7pPr>
            <a:lvl8pPr lvl="7" rtl="0" algn="r">
              <a:spcBef>
                <a:spcPts val="1600"/>
              </a:spcBef>
              <a:spcAft>
                <a:spcPts val="0"/>
              </a:spcAft>
              <a:buNone/>
              <a:defRPr b="1">
                <a:solidFill>
                  <a:schemeClr val="accent1"/>
                </a:solidFill>
              </a:defRPr>
            </a:lvl8pPr>
            <a:lvl9pPr lvl="8" rtl="0" algn="r">
              <a:spcBef>
                <a:spcPts val="1600"/>
              </a:spcBef>
              <a:spcAft>
                <a:spcPts val="1600"/>
              </a:spcAft>
              <a:buNone/>
              <a:defRPr b="1">
                <a:solidFill>
                  <a:schemeClr val="accent1"/>
                </a:solidFill>
              </a:defRPr>
            </a:lvl9pPr>
          </a:lstStyle>
          <a:p/>
        </p:txBody>
      </p:sp>
      <p:sp>
        <p:nvSpPr>
          <p:cNvPr id="133" name="Google Shape;133;p19"/>
          <p:cNvSpPr txBox="1"/>
          <p:nvPr>
            <p:ph idx="2" type="subTitle"/>
          </p:nvPr>
        </p:nvSpPr>
        <p:spPr>
          <a:xfrm>
            <a:off x="5951336" y="1941975"/>
            <a:ext cx="2479500" cy="8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solidFill>
                  <a:schemeClr val="dk1"/>
                </a:solidFill>
              </a:defRPr>
            </a:lvl1pPr>
            <a:lvl2pPr lvl="1" rtl="0" algn="r">
              <a:lnSpc>
                <a:spcPct val="100000"/>
              </a:lnSpc>
              <a:spcBef>
                <a:spcPts val="1600"/>
              </a:spcBef>
              <a:spcAft>
                <a:spcPts val="0"/>
              </a:spcAft>
              <a:buNone/>
              <a:defRPr sz="1400">
                <a:solidFill>
                  <a:schemeClr val="dk1"/>
                </a:solidFill>
              </a:defRPr>
            </a:lvl2pPr>
            <a:lvl3pPr lvl="2" rtl="0" algn="r">
              <a:lnSpc>
                <a:spcPct val="100000"/>
              </a:lnSpc>
              <a:spcBef>
                <a:spcPts val="1600"/>
              </a:spcBef>
              <a:spcAft>
                <a:spcPts val="0"/>
              </a:spcAft>
              <a:buNone/>
              <a:defRPr sz="1400">
                <a:solidFill>
                  <a:schemeClr val="dk1"/>
                </a:solidFill>
              </a:defRPr>
            </a:lvl3pPr>
            <a:lvl4pPr lvl="3" rtl="0" algn="r">
              <a:lnSpc>
                <a:spcPct val="100000"/>
              </a:lnSpc>
              <a:spcBef>
                <a:spcPts val="1600"/>
              </a:spcBef>
              <a:spcAft>
                <a:spcPts val="0"/>
              </a:spcAft>
              <a:buNone/>
              <a:defRPr sz="1400">
                <a:solidFill>
                  <a:schemeClr val="dk1"/>
                </a:solidFill>
              </a:defRPr>
            </a:lvl4pPr>
            <a:lvl5pPr lvl="4" rtl="0" algn="r">
              <a:lnSpc>
                <a:spcPct val="100000"/>
              </a:lnSpc>
              <a:spcBef>
                <a:spcPts val="1600"/>
              </a:spcBef>
              <a:spcAft>
                <a:spcPts val="0"/>
              </a:spcAft>
              <a:buNone/>
              <a:defRPr sz="1400">
                <a:solidFill>
                  <a:schemeClr val="dk1"/>
                </a:solidFill>
              </a:defRPr>
            </a:lvl5pPr>
            <a:lvl6pPr lvl="5" rtl="0" algn="r">
              <a:lnSpc>
                <a:spcPct val="100000"/>
              </a:lnSpc>
              <a:spcBef>
                <a:spcPts val="1600"/>
              </a:spcBef>
              <a:spcAft>
                <a:spcPts val="0"/>
              </a:spcAft>
              <a:buNone/>
              <a:defRPr sz="1400">
                <a:solidFill>
                  <a:schemeClr val="dk1"/>
                </a:solidFill>
              </a:defRPr>
            </a:lvl6pPr>
            <a:lvl7pPr lvl="6" rtl="0" algn="r">
              <a:lnSpc>
                <a:spcPct val="100000"/>
              </a:lnSpc>
              <a:spcBef>
                <a:spcPts val="1600"/>
              </a:spcBef>
              <a:spcAft>
                <a:spcPts val="0"/>
              </a:spcAft>
              <a:buNone/>
              <a:defRPr sz="1400">
                <a:solidFill>
                  <a:schemeClr val="dk1"/>
                </a:solidFill>
              </a:defRPr>
            </a:lvl7pPr>
            <a:lvl8pPr lvl="7" rtl="0" algn="r">
              <a:lnSpc>
                <a:spcPct val="100000"/>
              </a:lnSpc>
              <a:spcBef>
                <a:spcPts val="1600"/>
              </a:spcBef>
              <a:spcAft>
                <a:spcPts val="0"/>
              </a:spcAft>
              <a:buNone/>
              <a:defRPr sz="1400">
                <a:solidFill>
                  <a:schemeClr val="dk1"/>
                </a:solidFill>
              </a:defRPr>
            </a:lvl8pPr>
            <a:lvl9pPr lvl="8" rtl="0" algn="r">
              <a:lnSpc>
                <a:spcPct val="100000"/>
              </a:lnSpc>
              <a:spcBef>
                <a:spcPts val="1600"/>
              </a:spcBef>
              <a:spcAft>
                <a:spcPts val="1600"/>
              </a:spcAft>
              <a:buNone/>
              <a:defRPr sz="1400">
                <a:solidFill>
                  <a:schemeClr val="dk1"/>
                </a:solidFill>
              </a:defRPr>
            </a:lvl9pPr>
          </a:lstStyle>
          <a:p/>
        </p:txBody>
      </p:sp>
      <p:sp>
        <p:nvSpPr>
          <p:cNvPr id="134" name="Google Shape;134;p19"/>
          <p:cNvSpPr txBox="1"/>
          <p:nvPr>
            <p:ph idx="3" type="subTitle"/>
          </p:nvPr>
        </p:nvSpPr>
        <p:spPr>
          <a:xfrm>
            <a:off x="5951276" y="3064926"/>
            <a:ext cx="2479500" cy="3402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a:solidFill>
                  <a:schemeClr val="accent1"/>
                </a:solidFill>
              </a:defRPr>
            </a:lvl1pPr>
            <a:lvl2pPr lvl="1" rtl="0" algn="r">
              <a:spcBef>
                <a:spcPts val="1600"/>
              </a:spcBef>
              <a:spcAft>
                <a:spcPts val="0"/>
              </a:spcAft>
              <a:buNone/>
              <a:defRPr b="1">
                <a:solidFill>
                  <a:schemeClr val="accent1"/>
                </a:solidFill>
              </a:defRPr>
            </a:lvl2pPr>
            <a:lvl3pPr lvl="2" rtl="0" algn="r">
              <a:spcBef>
                <a:spcPts val="1600"/>
              </a:spcBef>
              <a:spcAft>
                <a:spcPts val="0"/>
              </a:spcAft>
              <a:buNone/>
              <a:defRPr b="1">
                <a:solidFill>
                  <a:schemeClr val="accent1"/>
                </a:solidFill>
              </a:defRPr>
            </a:lvl3pPr>
            <a:lvl4pPr lvl="3" rtl="0" algn="r">
              <a:spcBef>
                <a:spcPts val="1600"/>
              </a:spcBef>
              <a:spcAft>
                <a:spcPts val="0"/>
              </a:spcAft>
              <a:buNone/>
              <a:defRPr b="1">
                <a:solidFill>
                  <a:schemeClr val="accent1"/>
                </a:solidFill>
              </a:defRPr>
            </a:lvl4pPr>
            <a:lvl5pPr lvl="4" rtl="0" algn="r">
              <a:spcBef>
                <a:spcPts val="1600"/>
              </a:spcBef>
              <a:spcAft>
                <a:spcPts val="0"/>
              </a:spcAft>
              <a:buNone/>
              <a:defRPr b="1">
                <a:solidFill>
                  <a:schemeClr val="accent1"/>
                </a:solidFill>
              </a:defRPr>
            </a:lvl5pPr>
            <a:lvl6pPr lvl="5" rtl="0" algn="r">
              <a:spcBef>
                <a:spcPts val="1600"/>
              </a:spcBef>
              <a:spcAft>
                <a:spcPts val="0"/>
              </a:spcAft>
              <a:buNone/>
              <a:defRPr b="1">
                <a:solidFill>
                  <a:schemeClr val="accent1"/>
                </a:solidFill>
              </a:defRPr>
            </a:lvl6pPr>
            <a:lvl7pPr lvl="6" rtl="0" algn="r">
              <a:spcBef>
                <a:spcPts val="1600"/>
              </a:spcBef>
              <a:spcAft>
                <a:spcPts val="0"/>
              </a:spcAft>
              <a:buNone/>
              <a:defRPr b="1">
                <a:solidFill>
                  <a:schemeClr val="accent1"/>
                </a:solidFill>
              </a:defRPr>
            </a:lvl7pPr>
            <a:lvl8pPr lvl="7" rtl="0" algn="r">
              <a:spcBef>
                <a:spcPts val="1600"/>
              </a:spcBef>
              <a:spcAft>
                <a:spcPts val="0"/>
              </a:spcAft>
              <a:buNone/>
              <a:defRPr b="1">
                <a:solidFill>
                  <a:schemeClr val="accent1"/>
                </a:solidFill>
              </a:defRPr>
            </a:lvl8pPr>
            <a:lvl9pPr lvl="8" rtl="0" algn="r">
              <a:spcBef>
                <a:spcPts val="1600"/>
              </a:spcBef>
              <a:spcAft>
                <a:spcPts val="1600"/>
              </a:spcAft>
              <a:buNone/>
              <a:defRPr b="1">
                <a:solidFill>
                  <a:schemeClr val="accent1"/>
                </a:solidFill>
              </a:defRPr>
            </a:lvl9pPr>
          </a:lstStyle>
          <a:p/>
        </p:txBody>
      </p:sp>
      <p:sp>
        <p:nvSpPr>
          <p:cNvPr id="135" name="Google Shape;135;p19"/>
          <p:cNvSpPr txBox="1"/>
          <p:nvPr>
            <p:ph idx="4" type="subTitle"/>
          </p:nvPr>
        </p:nvSpPr>
        <p:spPr>
          <a:xfrm>
            <a:off x="5951276" y="3436049"/>
            <a:ext cx="2479500" cy="8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solidFill>
                  <a:schemeClr val="dk1"/>
                </a:solidFill>
              </a:defRPr>
            </a:lvl1pPr>
            <a:lvl2pPr lvl="1" rtl="0" algn="r">
              <a:lnSpc>
                <a:spcPct val="100000"/>
              </a:lnSpc>
              <a:spcBef>
                <a:spcPts val="0"/>
              </a:spcBef>
              <a:spcAft>
                <a:spcPts val="0"/>
              </a:spcAft>
              <a:buNone/>
              <a:defRPr sz="1400">
                <a:solidFill>
                  <a:schemeClr val="dk1"/>
                </a:solidFill>
              </a:defRPr>
            </a:lvl2pPr>
            <a:lvl3pPr lvl="2" rtl="0" algn="r">
              <a:lnSpc>
                <a:spcPct val="100000"/>
              </a:lnSpc>
              <a:spcBef>
                <a:spcPts val="0"/>
              </a:spcBef>
              <a:spcAft>
                <a:spcPts val="0"/>
              </a:spcAft>
              <a:buNone/>
              <a:defRPr sz="1400">
                <a:solidFill>
                  <a:schemeClr val="dk1"/>
                </a:solidFill>
              </a:defRPr>
            </a:lvl3pPr>
            <a:lvl4pPr lvl="3" rtl="0" algn="r">
              <a:lnSpc>
                <a:spcPct val="100000"/>
              </a:lnSpc>
              <a:spcBef>
                <a:spcPts val="0"/>
              </a:spcBef>
              <a:spcAft>
                <a:spcPts val="0"/>
              </a:spcAft>
              <a:buNone/>
              <a:defRPr sz="1400">
                <a:solidFill>
                  <a:schemeClr val="dk1"/>
                </a:solidFill>
              </a:defRPr>
            </a:lvl4pPr>
            <a:lvl5pPr lvl="4" rtl="0" algn="r">
              <a:lnSpc>
                <a:spcPct val="100000"/>
              </a:lnSpc>
              <a:spcBef>
                <a:spcPts val="0"/>
              </a:spcBef>
              <a:spcAft>
                <a:spcPts val="0"/>
              </a:spcAft>
              <a:buNone/>
              <a:defRPr sz="1400">
                <a:solidFill>
                  <a:schemeClr val="dk1"/>
                </a:solidFill>
              </a:defRPr>
            </a:lvl5pPr>
            <a:lvl6pPr lvl="5" rtl="0" algn="r">
              <a:lnSpc>
                <a:spcPct val="100000"/>
              </a:lnSpc>
              <a:spcBef>
                <a:spcPts val="0"/>
              </a:spcBef>
              <a:spcAft>
                <a:spcPts val="0"/>
              </a:spcAft>
              <a:buNone/>
              <a:defRPr sz="1400">
                <a:solidFill>
                  <a:schemeClr val="dk1"/>
                </a:solidFill>
              </a:defRPr>
            </a:lvl6pPr>
            <a:lvl7pPr lvl="6" rtl="0" algn="r">
              <a:lnSpc>
                <a:spcPct val="100000"/>
              </a:lnSpc>
              <a:spcBef>
                <a:spcPts val="0"/>
              </a:spcBef>
              <a:spcAft>
                <a:spcPts val="0"/>
              </a:spcAft>
              <a:buNone/>
              <a:defRPr sz="1400">
                <a:solidFill>
                  <a:schemeClr val="dk1"/>
                </a:solidFill>
              </a:defRPr>
            </a:lvl7pPr>
            <a:lvl8pPr lvl="7" rtl="0" algn="r">
              <a:lnSpc>
                <a:spcPct val="100000"/>
              </a:lnSpc>
              <a:spcBef>
                <a:spcPts val="0"/>
              </a:spcBef>
              <a:spcAft>
                <a:spcPts val="0"/>
              </a:spcAft>
              <a:buNone/>
              <a:defRPr sz="1400">
                <a:solidFill>
                  <a:schemeClr val="dk1"/>
                </a:solidFill>
              </a:defRPr>
            </a:lvl8pPr>
            <a:lvl9pPr lvl="8" rtl="0" algn="r">
              <a:lnSpc>
                <a:spcPct val="100000"/>
              </a:lnSpc>
              <a:spcBef>
                <a:spcPts val="0"/>
              </a:spcBef>
              <a:spcAft>
                <a:spcPts val="0"/>
              </a:spcAft>
              <a:buNone/>
              <a:defRPr sz="1400">
                <a:solidFill>
                  <a:schemeClr val="dk1"/>
                </a:solidFill>
              </a:defRPr>
            </a:lvl9pPr>
          </a:lstStyle>
          <a:p/>
        </p:txBody>
      </p:sp>
      <p:sp>
        <p:nvSpPr>
          <p:cNvPr id="136" name="Google Shape;136;p19"/>
          <p:cNvSpPr txBox="1"/>
          <p:nvPr>
            <p:ph idx="5" type="subTitle"/>
          </p:nvPr>
        </p:nvSpPr>
        <p:spPr>
          <a:xfrm>
            <a:off x="3156090" y="1570850"/>
            <a:ext cx="2479500" cy="4239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a:solidFill>
                  <a:schemeClr val="accent1"/>
                </a:solidFill>
              </a:defRPr>
            </a:lvl1pPr>
            <a:lvl2pPr lvl="1" rtl="0" algn="r">
              <a:spcBef>
                <a:spcPts val="1600"/>
              </a:spcBef>
              <a:spcAft>
                <a:spcPts val="0"/>
              </a:spcAft>
              <a:buNone/>
              <a:defRPr b="1">
                <a:solidFill>
                  <a:schemeClr val="accent1"/>
                </a:solidFill>
              </a:defRPr>
            </a:lvl2pPr>
            <a:lvl3pPr lvl="2" rtl="0" algn="r">
              <a:spcBef>
                <a:spcPts val="1600"/>
              </a:spcBef>
              <a:spcAft>
                <a:spcPts val="0"/>
              </a:spcAft>
              <a:buNone/>
              <a:defRPr b="1">
                <a:solidFill>
                  <a:schemeClr val="accent1"/>
                </a:solidFill>
              </a:defRPr>
            </a:lvl3pPr>
            <a:lvl4pPr lvl="3" rtl="0" algn="r">
              <a:spcBef>
                <a:spcPts val="1600"/>
              </a:spcBef>
              <a:spcAft>
                <a:spcPts val="0"/>
              </a:spcAft>
              <a:buNone/>
              <a:defRPr b="1">
                <a:solidFill>
                  <a:schemeClr val="accent1"/>
                </a:solidFill>
              </a:defRPr>
            </a:lvl4pPr>
            <a:lvl5pPr lvl="4" rtl="0" algn="r">
              <a:spcBef>
                <a:spcPts val="1600"/>
              </a:spcBef>
              <a:spcAft>
                <a:spcPts val="0"/>
              </a:spcAft>
              <a:buNone/>
              <a:defRPr b="1">
                <a:solidFill>
                  <a:schemeClr val="accent1"/>
                </a:solidFill>
              </a:defRPr>
            </a:lvl5pPr>
            <a:lvl6pPr lvl="5" rtl="0" algn="r">
              <a:spcBef>
                <a:spcPts val="1600"/>
              </a:spcBef>
              <a:spcAft>
                <a:spcPts val="0"/>
              </a:spcAft>
              <a:buNone/>
              <a:defRPr b="1">
                <a:solidFill>
                  <a:schemeClr val="accent1"/>
                </a:solidFill>
              </a:defRPr>
            </a:lvl6pPr>
            <a:lvl7pPr lvl="6" rtl="0" algn="r">
              <a:spcBef>
                <a:spcPts val="1600"/>
              </a:spcBef>
              <a:spcAft>
                <a:spcPts val="0"/>
              </a:spcAft>
              <a:buNone/>
              <a:defRPr b="1">
                <a:solidFill>
                  <a:schemeClr val="accent1"/>
                </a:solidFill>
              </a:defRPr>
            </a:lvl7pPr>
            <a:lvl8pPr lvl="7" rtl="0" algn="r">
              <a:spcBef>
                <a:spcPts val="1600"/>
              </a:spcBef>
              <a:spcAft>
                <a:spcPts val="0"/>
              </a:spcAft>
              <a:buNone/>
              <a:defRPr b="1">
                <a:solidFill>
                  <a:schemeClr val="accent1"/>
                </a:solidFill>
              </a:defRPr>
            </a:lvl8pPr>
            <a:lvl9pPr lvl="8" rtl="0" algn="r">
              <a:spcBef>
                <a:spcPts val="1600"/>
              </a:spcBef>
              <a:spcAft>
                <a:spcPts val="1600"/>
              </a:spcAft>
              <a:buNone/>
              <a:defRPr b="1">
                <a:solidFill>
                  <a:schemeClr val="accent1"/>
                </a:solidFill>
              </a:defRPr>
            </a:lvl9pPr>
          </a:lstStyle>
          <a:p/>
        </p:txBody>
      </p:sp>
      <p:sp>
        <p:nvSpPr>
          <p:cNvPr id="137" name="Google Shape;137;p19"/>
          <p:cNvSpPr txBox="1"/>
          <p:nvPr>
            <p:ph idx="6" type="subTitle"/>
          </p:nvPr>
        </p:nvSpPr>
        <p:spPr>
          <a:xfrm>
            <a:off x="3156036" y="1941975"/>
            <a:ext cx="2479500" cy="8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solidFill>
                  <a:schemeClr val="dk1"/>
                </a:solidFill>
              </a:defRPr>
            </a:lvl1pPr>
            <a:lvl2pPr lvl="1" rtl="0" algn="r">
              <a:lnSpc>
                <a:spcPct val="100000"/>
              </a:lnSpc>
              <a:spcBef>
                <a:spcPts val="0"/>
              </a:spcBef>
              <a:spcAft>
                <a:spcPts val="0"/>
              </a:spcAft>
              <a:buNone/>
              <a:defRPr sz="1400">
                <a:solidFill>
                  <a:schemeClr val="dk1"/>
                </a:solidFill>
              </a:defRPr>
            </a:lvl2pPr>
            <a:lvl3pPr lvl="2" rtl="0" algn="r">
              <a:lnSpc>
                <a:spcPct val="100000"/>
              </a:lnSpc>
              <a:spcBef>
                <a:spcPts val="0"/>
              </a:spcBef>
              <a:spcAft>
                <a:spcPts val="0"/>
              </a:spcAft>
              <a:buNone/>
              <a:defRPr sz="1400">
                <a:solidFill>
                  <a:schemeClr val="dk1"/>
                </a:solidFill>
              </a:defRPr>
            </a:lvl3pPr>
            <a:lvl4pPr lvl="3" rtl="0" algn="r">
              <a:lnSpc>
                <a:spcPct val="100000"/>
              </a:lnSpc>
              <a:spcBef>
                <a:spcPts val="0"/>
              </a:spcBef>
              <a:spcAft>
                <a:spcPts val="0"/>
              </a:spcAft>
              <a:buNone/>
              <a:defRPr sz="1400">
                <a:solidFill>
                  <a:schemeClr val="dk1"/>
                </a:solidFill>
              </a:defRPr>
            </a:lvl4pPr>
            <a:lvl5pPr lvl="4" rtl="0" algn="r">
              <a:lnSpc>
                <a:spcPct val="100000"/>
              </a:lnSpc>
              <a:spcBef>
                <a:spcPts val="0"/>
              </a:spcBef>
              <a:spcAft>
                <a:spcPts val="0"/>
              </a:spcAft>
              <a:buNone/>
              <a:defRPr sz="1400">
                <a:solidFill>
                  <a:schemeClr val="dk1"/>
                </a:solidFill>
              </a:defRPr>
            </a:lvl5pPr>
            <a:lvl6pPr lvl="5" rtl="0" algn="r">
              <a:lnSpc>
                <a:spcPct val="100000"/>
              </a:lnSpc>
              <a:spcBef>
                <a:spcPts val="0"/>
              </a:spcBef>
              <a:spcAft>
                <a:spcPts val="0"/>
              </a:spcAft>
              <a:buNone/>
              <a:defRPr sz="1400">
                <a:solidFill>
                  <a:schemeClr val="dk1"/>
                </a:solidFill>
              </a:defRPr>
            </a:lvl6pPr>
            <a:lvl7pPr lvl="6" rtl="0" algn="r">
              <a:lnSpc>
                <a:spcPct val="100000"/>
              </a:lnSpc>
              <a:spcBef>
                <a:spcPts val="0"/>
              </a:spcBef>
              <a:spcAft>
                <a:spcPts val="0"/>
              </a:spcAft>
              <a:buNone/>
              <a:defRPr sz="1400">
                <a:solidFill>
                  <a:schemeClr val="dk1"/>
                </a:solidFill>
              </a:defRPr>
            </a:lvl7pPr>
            <a:lvl8pPr lvl="7" rtl="0" algn="r">
              <a:lnSpc>
                <a:spcPct val="100000"/>
              </a:lnSpc>
              <a:spcBef>
                <a:spcPts val="0"/>
              </a:spcBef>
              <a:spcAft>
                <a:spcPts val="0"/>
              </a:spcAft>
              <a:buNone/>
              <a:defRPr sz="1400">
                <a:solidFill>
                  <a:schemeClr val="dk1"/>
                </a:solidFill>
              </a:defRPr>
            </a:lvl8pPr>
            <a:lvl9pPr lvl="8" rtl="0" algn="r">
              <a:lnSpc>
                <a:spcPct val="100000"/>
              </a:lnSpc>
              <a:spcBef>
                <a:spcPts val="0"/>
              </a:spcBef>
              <a:spcAft>
                <a:spcPts val="0"/>
              </a:spcAft>
              <a:buNone/>
              <a:defRPr sz="1400">
                <a:solidFill>
                  <a:schemeClr val="dk1"/>
                </a:solidFill>
              </a:defRPr>
            </a:lvl9pPr>
          </a:lstStyle>
          <a:p/>
        </p:txBody>
      </p:sp>
      <p:sp>
        <p:nvSpPr>
          <p:cNvPr id="138" name="Google Shape;138;p19"/>
          <p:cNvSpPr txBox="1"/>
          <p:nvPr>
            <p:ph idx="7" type="subTitle"/>
          </p:nvPr>
        </p:nvSpPr>
        <p:spPr>
          <a:xfrm>
            <a:off x="3156026" y="3064926"/>
            <a:ext cx="2479500" cy="3402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a:solidFill>
                  <a:schemeClr val="accent1"/>
                </a:solidFill>
              </a:defRPr>
            </a:lvl1pPr>
            <a:lvl2pPr lvl="1" rtl="0" algn="r">
              <a:spcBef>
                <a:spcPts val="1600"/>
              </a:spcBef>
              <a:spcAft>
                <a:spcPts val="0"/>
              </a:spcAft>
              <a:buNone/>
              <a:defRPr b="1">
                <a:solidFill>
                  <a:schemeClr val="accent1"/>
                </a:solidFill>
              </a:defRPr>
            </a:lvl2pPr>
            <a:lvl3pPr lvl="2" rtl="0" algn="r">
              <a:spcBef>
                <a:spcPts val="1600"/>
              </a:spcBef>
              <a:spcAft>
                <a:spcPts val="0"/>
              </a:spcAft>
              <a:buNone/>
              <a:defRPr b="1">
                <a:solidFill>
                  <a:schemeClr val="accent1"/>
                </a:solidFill>
              </a:defRPr>
            </a:lvl3pPr>
            <a:lvl4pPr lvl="3" rtl="0" algn="r">
              <a:spcBef>
                <a:spcPts val="1600"/>
              </a:spcBef>
              <a:spcAft>
                <a:spcPts val="0"/>
              </a:spcAft>
              <a:buNone/>
              <a:defRPr b="1">
                <a:solidFill>
                  <a:schemeClr val="accent1"/>
                </a:solidFill>
              </a:defRPr>
            </a:lvl4pPr>
            <a:lvl5pPr lvl="4" rtl="0" algn="r">
              <a:spcBef>
                <a:spcPts val="1600"/>
              </a:spcBef>
              <a:spcAft>
                <a:spcPts val="0"/>
              </a:spcAft>
              <a:buNone/>
              <a:defRPr b="1">
                <a:solidFill>
                  <a:schemeClr val="accent1"/>
                </a:solidFill>
              </a:defRPr>
            </a:lvl5pPr>
            <a:lvl6pPr lvl="5" rtl="0" algn="r">
              <a:spcBef>
                <a:spcPts val="1600"/>
              </a:spcBef>
              <a:spcAft>
                <a:spcPts val="0"/>
              </a:spcAft>
              <a:buNone/>
              <a:defRPr b="1">
                <a:solidFill>
                  <a:schemeClr val="accent1"/>
                </a:solidFill>
              </a:defRPr>
            </a:lvl6pPr>
            <a:lvl7pPr lvl="6" rtl="0" algn="r">
              <a:spcBef>
                <a:spcPts val="1600"/>
              </a:spcBef>
              <a:spcAft>
                <a:spcPts val="0"/>
              </a:spcAft>
              <a:buNone/>
              <a:defRPr b="1">
                <a:solidFill>
                  <a:schemeClr val="accent1"/>
                </a:solidFill>
              </a:defRPr>
            </a:lvl7pPr>
            <a:lvl8pPr lvl="7" rtl="0" algn="r">
              <a:spcBef>
                <a:spcPts val="1600"/>
              </a:spcBef>
              <a:spcAft>
                <a:spcPts val="0"/>
              </a:spcAft>
              <a:buNone/>
              <a:defRPr b="1">
                <a:solidFill>
                  <a:schemeClr val="accent1"/>
                </a:solidFill>
              </a:defRPr>
            </a:lvl8pPr>
            <a:lvl9pPr lvl="8" rtl="0" algn="r">
              <a:spcBef>
                <a:spcPts val="1600"/>
              </a:spcBef>
              <a:spcAft>
                <a:spcPts val="1600"/>
              </a:spcAft>
              <a:buNone/>
              <a:defRPr b="1">
                <a:solidFill>
                  <a:schemeClr val="accent1"/>
                </a:solidFill>
              </a:defRPr>
            </a:lvl9pPr>
          </a:lstStyle>
          <a:p/>
        </p:txBody>
      </p:sp>
      <p:sp>
        <p:nvSpPr>
          <p:cNvPr id="139" name="Google Shape;139;p19"/>
          <p:cNvSpPr txBox="1"/>
          <p:nvPr>
            <p:ph idx="8" type="subTitle"/>
          </p:nvPr>
        </p:nvSpPr>
        <p:spPr>
          <a:xfrm>
            <a:off x="3155976" y="3436049"/>
            <a:ext cx="2479500" cy="8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solidFill>
                  <a:schemeClr val="dk1"/>
                </a:solidFill>
              </a:defRPr>
            </a:lvl1pPr>
            <a:lvl2pPr lvl="1" rtl="0" algn="r">
              <a:lnSpc>
                <a:spcPct val="100000"/>
              </a:lnSpc>
              <a:spcBef>
                <a:spcPts val="1600"/>
              </a:spcBef>
              <a:spcAft>
                <a:spcPts val="0"/>
              </a:spcAft>
              <a:buNone/>
              <a:defRPr sz="1400">
                <a:solidFill>
                  <a:schemeClr val="dk1"/>
                </a:solidFill>
              </a:defRPr>
            </a:lvl2pPr>
            <a:lvl3pPr lvl="2" rtl="0" algn="r">
              <a:lnSpc>
                <a:spcPct val="100000"/>
              </a:lnSpc>
              <a:spcBef>
                <a:spcPts val="1600"/>
              </a:spcBef>
              <a:spcAft>
                <a:spcPts val="0"/>
              </a:spcAft>
              <a:buNone/>
              <a:defRPr sz="1400">
                <a:solidFill>
                  <a:schemeClr val="dk1"/>
                </a:solidFill>
              </a:defRPr>
            </a:lvl3pPr>
            <a:lvl4pPr lvl="3" rtl="0" algn="r">
              <a:lnSpc>
                <a:spcPct val="100000"/>
              </a:lnSpc>
              <a:spcBef>
                <a:spcPts val="1600"/>
              </a:spcBef>
              <a:spcAft>
                <a:spcPts val="0"/>
              </a:spcAft>
              <a:buNone/>
              <a:defRPr sz="1400">
                <a:solidFill>
                  <a:schemeClr val="dk1"/>
                </a:solidFill>
              </a:defRPr>
            </a:lvl4pPr>
            <a:lvl5pPr lvl="4" rtl="0" algn="r">
              <a:lnSpc>
                <a:spcPct val="100000"/>
              </a:lnSpc>
              <a:spcBef>
                <a:spcPts val="1600"/>
              </a:spcBef>
              <a:spcAft>
                <a:spcPts val="0"/>
              </a:spcAft>
              <a:buNone/>
              <a:defRPr sz="1400">
                <a:solidFill>
                  <a:schemeClr val="dk1"/>
                </a:solidFill>
              </a:defRPr>
            </a:lvl5pPr>
            <a:lvl6pPr lvl="5" rtl="0" algn="r">
              <a:lnSpc>
                <a:spcPct val="100000"/>
              </a:lnSpc>
              <a:spcBef>
                <a:spcPts val="1600"/>
              </a:spcBef>
              <a:spcAft>
                <a:spcPts val="0"/>
              </a:spcAft>
              <a:buNone/>
              <a:defRPr sz="1400">
                <a:solidFill>
                  <a:schemeClr val="dk1"/>
                </a:solidFill>
              </a:defRPr>
            </a:lvl6pPr>
            <a:lvl7pPr lvl="6" rtl="0" algn="r">
              <a:lnSpc>
                <a:spcPct val="100000"/>
              </a:lnSpc>
              <a:spcBef>
                <a:spcPts val="1600"/>
              </a:spcBef>
              <a:spcAft>
                <a:spcPts val="0"/>
              </a:spcAft>
              <a:buNone/>
              <a:defRPr sz="1400">
                <a:solidFill>
                  <a:schemeClr val="dk1"/>
                </a:solidFill>
              </a:defRPr>
            </a:lvl7pPr>
            <a:lvl8pPr lvl="7" rtl="0" algn="r">
              <a:lnSpc>
                <a:spcPct val="100000"/>
              </a:lnSpc>
              <a:spcBef>
                <a:spcPts val="1600"/>
              </a:spcBef>
              <a:spcAft>
                <a:spcPts val="0"/>
              </a:spcAft>
              <a:buNone/>
              <a:defRPr sz="1400">
                <a:solidFill>
                  <a:schemeClr val="dk1"/>
                </a:solidFill>
              </a:defRPr>
            </a:lvl8pPr>
            <a:lvl9pPr lvl="8" rtl="0" algn="r">
              <a:lnSpc>
                <a:spcPct val="100000"/>
              </a:lnSpc>
              <a:spcBef>
                <a:spcPts val="1600"/>
              </a:spcBef>
              <a:spcAft>
                <a:spcPts val="1600"/>
              </a:spcAft>
              <a:buNone/>
              <a:defRPr sz="1400">
                <a:solidFill>
                  <a:schemeClr val="dk1"/>
                </a:solidFill>
              </a:defRPr>
            </a:lvl9pPr>
          </a:lstStyle>
          <a:p/>
        </p:txBody>
      </p:sp>
      <p:sp>
        <p:nvSpPr>
          <p:cNvPr id="140" name="Google Shape;140;p19"/>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41" name="Google Shape;141;p19"/>
          <p:cNvSpPr/>
          <p:nvPr/>
        </p:nvSpPr>
        <p:spPr>
          <a:xfrm rot="10800000">
            <a:off x="0" y="257175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9"/>
          <p:cNvSpPr/>
          <p:nvPr/>
        </p:nvSpPr>
        <p:spPr>
          <a:xfrm rot="10800000">
            <a:off x="1216200" y="1061825"/>
            <a:ext cx="1216200" cy="1509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6">
    <p:spTree>
      <p:nvGrpSpPr>
        <p:cNvPr id="144" name="Shape 144"/>
        <p:cNvGrpSpPr/>
        <p:nvPr/>
      </p:nvGrpSpPr>
      <p:grpSpPr>
        <a:xfrm>
          <a:off x="0" y="0"/>
          <a:ext cx="0" cy="0"/>
          <a:chOff x="0" y="0"/>
          <a:chExt cx="0" cy="0"/>
        </a:xfrm>
      </p:grpSpPr>
      <p:sp>
        <p:nvSpPr>
          <p:cNvPr id="145" name="Google Shape;145;p20"/>
          <p:cNvSpPr txBox="1"/>
          <p:nvPr>
            <p:ph type="title"/>
          </p:nvPr>
        </p:nvSpPr>
        <p:spPr>
          <a:xfrm>
            <a:off x="3984975" y="1495800"/>
            <a:ext cx="4055400" cy="723000"/>
          </a:xfrm>
          <a:prstGeom prst="rect">
            <a:avLst/>
          </a:prstGeom>
        </p:spPr>
        <p:txBody>
          <a:bodyPr anchorCtr="0" anchor="t" bIns="91425" lIns="91425" spcFirstLastPara="1" rIns="91425" wrap="square" tIns="91425">
            <a:noAutofit/>
          </a:bodyPr>
          <a:lstStyle>
            <a:lvl1pPr lvl="0" algn="r">
              <a:spcBef>
                <a:spcPts val="0"/>
              </a:spcBef>
              <a:spcAft>
                <a:spcPts val="0"/>
              </a:spcAft>
              <a:buClr>
                <a:schemeClr val="accent1"/>
              </a:buClr>
              <a:buSzPts val="2800"/>
              <a:buNone/>
              <a:defRPr>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6" name="Google Shape;146;p20"/>
          <p:cNvSpPr txBox="1"/>
          <p:nvPr>
            <p:ph idx="1" type="subTitle"/>
          </p:nvPr>
        </p:nvSpPr>
        <p:spPr>
          <a:xfrm>
            <a:off x="3994375" y="2142600"/>
            <a:ext cx="4055400" cy="1505100"/>
          </a:xfrm>
          <a:prstGeom prst="rect">
            <a:avLst/>
          </a:prstGeom>
        </p:spPr>
        <p:txBody>
          <a:bodyPr anchorCtr="0" anchor="t" bIns="91425" lIns="91425" spcFirstLastPara="1" rIns="91425" wrap="square" tIns="91425">
            <a:noAutofit/>
          </a:bodyPr>
          <a:lstStyle>
            <a:lvl1pPr lvl="0" algn="r">
              <a:spcBef>
                <a:spcPts val="0"/>
              </a:spcBef>
              <a:spcAft>
                <a:spcPts val="0"/>
              </a:spcAft>
              <a:buClr>
                <a:schemeClr val="dk1"/>
              </a:buClr>
              <a:buSzPts val="1400"/>
              <a:buNone/>
              <a:defRPr sz="1400">
                <a:solidFill>
                  <a:schemeClr val="dk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47" name="Google Shape;147;p20"/>
          <p:cNvSpPr/>
          <p:nvPr/>
        </p:nvSpPr>
        <p:spPr>
          <a:xfrm flipH="1" rot="10800000">
            <a:off x="0" y="2571825"/>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0"/>
          <p:cNvSpPr/>
          <p:nvPr/>
        </p:nvSpPr>
        <p:spPr>
          <a:xfrm flipH="1" rot="10800000">
            <a:off x="1219200" y="1247175"/>
            <a:ext cx="1216200" cy="1324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968425" y="2227050"/>
            <a:ext cx="4462500" cy="841800"/>
          </a:xfrm>
          <a:prstGeom prst="rect">
            <a:avLst/>
          </a:prstGeom>
        </p:spPr>
        <p:txBody>
          <a:bodyPr anchorCtr="0" anchor="ctr" bIns="91425" lIns="91425" spcFirstLastPara="1" rIns="91425" wrap="square" tIns="91425">
            <a:noAutofit/>
          </a:bodyPr>
          <a:lstStyle>
            <a:lvl1pPr lvl="0" algn="r">
              <a:spcBef>
                <a:spcPts val="0"/>
              </a:spcBef>
              <a:spcAft>
                <a:spcPts val="0"/>
              </a:spcAft>
              <a:buSzPts val="3600"/>
              <a:buNone/>
              <a:defRPr sz="4700">
                <a:solidFill>
                  <a:schemeClr val="accen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 type="subTitle"/>
          </p:nvPr>
        </p:nvSpPr>
        <p:spPr>
          <a:xfrm>
            <a:off x="3968275" y="3045375"/>
            <a:ext cx="4462500" cy="678000"/>
          </a:xfrm>
          <a:prstGeom prst="rect">
            <a:avLst/>
          </a:prstGeom>
        </p:spPr>
        <p:txBody>
          <a:bodyPr anchorCtr="0" anchor="t" bIns="91425" lIns="91425" spcFirstLastPara="1" rIns="91425" wrap="square" tIns="91425">
            <a:noAutofit/>
          </a:bodyPr>
          <a:lstStyle>
            <a:lvl1pPr lvl="0" algn="r">
              <a:spcBef>
                <a:spcPts val="0"/>
              </a:spcBef>
              <a:spcAft>
                <a:spcPts val="0"/>
              </a:spcAft>
              <a:buSzPts val="1800"/>
              <a:buNone/>
              <a:defRPr sz="14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7" name="Google Shape;17;p3"/>
          <p:cNvSpPr txBox="1"/>
          <p:nvPr>
            <p:ph hasCustomPrompt="1" idx="2" type="title"/>
          </p:nvPr>
        </p:nvSpPr>
        <p:spPr>
          <a:xfrm>
            <a:off x="3968350" y="1262325"/>
            <a:ext cx="4462500" cy="1141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7200"/>
              <a:buNone/>
              <a:defRPr sz="7200">
                <a:solidFill>
                  <a:schemeClr val="dk2"/>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8" name="Google Shape;18;p3"/>
          <p:cNvSpPr/>
          <p:nvPr/>
        </p:nvSpPr>
        <p:spPr>
          <a:xfrm flipH="1" rot="10800000">
            <a:off x="1441925" y="2571600"/>
            <a:ext cx="1216200" cy="1592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flipH="1" rot="10800000">
            <a:off x="2658125" y="0"/>
            <a:ext cx="12162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CUSTOM_10">
    <p:spTree>
      <p:nvGrpSpPr>
        <p:cNvPr id="150" name="Shape 150"/>
        <p:cNvGrpSpPr/>
        <p:nvPr/>
      </p:nvGrpSpPr>
      <p:grpSpPr>
        <a:xfrm>
          <a:off x="0" y="0"/>
          <a:ext cx="0" cy="0"/>
          <a:chOff x="0" y="0"/>
          <a:chExt cx="0" cy="0"/>
        </a:xfrm>
      </p:grpSpPr>
      <p:sp>
        <p:nvSpPr>
          <p:cNvPr id="151" name="Google Shape;151;p21"/>
          <p:cNvSpPr txBox="1"/>
          <p:nvPr>
            <p:ph type="title"/>
          </p:nvPr>
        </p:nvSpPr>
        <p:spPr>
          <a:xfrm>
            <a:off x="3730075" y="1631700"/>
            <a:ext cx="4700700" cy="10902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1"/>
              </a:buClr>
              <a:buSzPts val="2800"/>
              <a:buNone/>
              <a:defRPr sz="30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2" name="Google Shape;152;p21"/>
          <p:cNvSpPr txBox="1"/>
          <p:nvPr>
            <p:ph idx="1" type="subTitle"/>
          </p:nvPr>
        </p:nvSpPr>
        <p:spPr>
          <a:xfrm>
            <a:off x="3730075" y="2726700"/>
            <a:ext cx="4700700" cy="8613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1400"/>
              <a:buNone/>
              <a:defRPr sz="14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3" name="Google Shape;153;p21"/>
          <p:cNvSpPr/>
          <p:nvPr/>
        </p:nvSpPr>
        <p:spPr>
          <a:xfrm flipH="1" rot="10800000">
            <a:off x="2110925" y="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1"/>
          <p:cNvSpPr/>
          <p:nvPr/>
        </p:nvSpPr>
        <p:spPr>
          <a:xfrm flipH="1" rot="10800000">
            <a:off x="0" y="257175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4">
    <p:spTree>
      <p:nvGrpSpPr>
        <p:cNvPr id="156" name="Shape 156"/>
        <p:cNvGrpSpPr/>
        <p:nvPr/>
      </p:nvGrpSpPr>
      <p:grpSpPr>
        <a:xfrm>
          <a:off x="0" y="0"/>
          <a:ext cx="0" cy="0"/>
          <a:chOff x="0" y="0"/>
          <a:chExt cx="0" cy="0"/>
        </a:xfrm>
      </p:grpSpPr>
      <p:sp>
        <p:nvSpPr>
          <p:cNvPr id="157" name="Google Shape;157;p22"/>
          <p:cNvSpPr txBox="1"/>
          <p:nvPr>
            <p:ph type="title"/>
          </p:nvPr>
        </p:nvSpPr>
        <p:spPr>
          <a:xfrm>
            <a:off x="717800" y="383175"/>
            <a:ext cx="7708200" cy="936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58" name="Google Shape;158;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7">
    <p:spTree>
      <p:nvGrpSpPr>
        <p:cNvPr id="159" name="Shape 159"/>
        <p:cNvGrpSpPr/>
        <p:nvPr/>
      </p:nvGrpSpPr>
      <p:grpSpPr>
        <a:xfrm>
          <a:off x="0" y="0"/>
          <a:ext cx="0" cy="0"/>
          <a:chOff x="0" y="0"/>
          <a:chExt cx="0" cy="0"/>
        </a:xfrm>
      </p:grpSpPr>
      <p:sp>
        <p:nvSpPr>
          <p:cNvPr id="160" name="Google Shape;160;p23"/>
          <p:cNvSpPr txBox="1"/>
          <p:nvPr>
            <p:ph type="title"/>
          </p:nvPr>
        </p:nvSpPr>
        <p:spPr>
          <a:xfrm>
            <a:off x="717800" y="383175"/>
            <a:ext cx="7708200" cy="936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61" name="Google Shape;161;p23"/>
          <p:cNvSpPr/>
          <p:nvPr/>
        </p:nvSpPr>
        <p:spPr>
          <a:xfrm flipH="1">
            <a:off x="50" y="4834275"/>
            <a:ext cx="4572000" cy="30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flipH="1">
            <a:off x="4572000" y="4834275"/>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9">
    <p:spTree>
      <p:nvGrpSpPr>
        <p:cNvPr id="164" name="Shape 164"/>
        <p:cNvGrpSpPr/>
        <p:nvPr/>
      </p:nvGrpSpPr>
      <p:grpSpPr>
        <a:xfrm>
          <a:off x="0" y="0"/>
          <a:ext cx="0" cy="0"/>
          <a:chOff x="0" y="0"/>
          <a:chExt cx="0" cy="0"/>
        </a:xfrm>
      </p:grpSpPr>
      <p:sp>
        <p:nvSpPr>
          <p:cNvPr id="165" name="Google Shape;165;p24"/>
          <p:cNvSpPr txBox="1"/>
          <p:nvPr>
            <p:ph type="title"/>
          </p:nvPr>
        </p:nvSpPr>
        <p:spPr>
          <a:xfrm>
            <a:off x="717800" y="383175"/>
            <a:ext cx="7708200" cy="740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66" name="Google Shape;166;p24"/>
          <p:cNvSpPr txBox="1"/>
          <p:nvPr>
            <p:ph idx="1" type="subTitle"/>
          </p:nvPr>
        </p:nvSpPr>
        <p:spPr>
          <a:xfrm>
            <a:off x="717800" y="1255775"/>
            <a:ext cx="4631700" cy="3398100"/>
          </a:xfrm>
          <a:prstGeom prst="rect">
            <a:avLst/>
          </a:prstGeom>
        </p:spPr>
        <p:txBody>
          <a:bodyPr anchorCtr="0" anchor="t" bIns="91425" lIns="91425" spcFirstLastPara="1" rIns="91425" wrap="square" tIns="91425">
            <a:noAutofit/>
          </a:bodyPr>
          <a:lstStyle>
            <a:lvl1pPr lvl="0">
              <a:spcBef>
                <a:spcPts val="0"/>
              </a:spcBef>
              <a:spcAft>
                <a:spcPts val="0"/>
              </a:spcAft>
              <a:buSzPts val="1400"/>
              <a:buChar char="●"/>
              <a:defRPr sz="1400">
                <a:solidFill>
                  <a:schemeClr val="dk1"/>
                </a:solidFill>
              </a:defRPr>
            </a:lvl1pPr>
            <a:lvl2pPr lvl="1">
              <a:spcBef>
                <a:spcPts val="1600"/>
              </a:spcBef>
              <a:spcAft>
                <a:spcPts val="0"/>
              </a:spcAft>
              <a:buSzPts val="1400"/>
              <a:buChar char="○"/>
              <a:defRPr/>
            </a:lvl2pPr>
            <a:lvl3pPr lvl="2">
              <a:spcBef>
                <a:spcPts val="1600"/>
              </a:spcBef>
              <a:spcAft>
                <a:spcPts val="0"/>
              </a:spcAft>
              <a:buSzPts val="1400"/>
              <a:buChar char="■"/>
              <a:defRPr/>
            </a:lvl3pPr>
            <a:lvl4pPr lvl="3">
              <a:spcBef>
                <a:spcPts val="1600"/>
              </a:spcBef>
              <a:spcAft>
                <a:spcPts val="0"/>
              </a:spcAft>
              <a:buSzPts val="1400"/>
              <a:buChar char="●"/>
              <a:defRPr/>
            </a:lvl4pPr>
            <a:lvl5pPr lvl="4">
              <a:spcBef>
                <a:spcPts val="1600"/>
              </a:spcBef>
              <a:spcAft>
                <a:spcPts val="0"/>
              </a:spcAft>
              <a:buSzPts val="1400"/>
              <a:buChar char="○"/>
              <a:defRPr/>
            </a:lvl5pPr>
            <a:lvl6pPr lvl="5">
              <a:spcBef>
                <a:spcPts val="1600"/>
              </a:spcBef>
              <a:spcAft>
                <a:spcPts val="0"/>
              </a:spcAft>
              <a:buSzPts val="1400"/>
              <a:buChar char="■"/>
              <a:defRPr/>
            </a:lvl6pPr>
            <a:lvl7pPr lvl="6">
              <a:spcBef>
                <a:spcPts val="1600"/>
              </a:spcBef>
              <a:spcAft>
                <a:spcPts val="0"/>
              </a:spcAft>
              <a:buSzPts val="1400"/>
              <a:buChar char="●"/>
              <a:defRPr/>
            </a:lvl7pPr>
            <a:lvl8pPr lvl="7">
              <a:spcBef>
                <a:spcPts val="1600"/>
              </a:spcBef>
              <a:spcAft>
                <a:spcPts val="0"/>
              </a:spcAft>
              <a:buSzPts val="1400"/>
              <a:buChar char="○"/>
              <a:defRPr/>
            </a:lvl8pPr>
            <a:lvl9pPr lvl="8">
              <a:spcBef>
                <a:spcPts val="1600"/>
              </a:spcBef>
              <a:spcAft>
                <a:spcPts val="1600"/>
              </a:spcAft>
              <a:buSzPts val="1400"/>
              <a:buChar char="■"/>
              <a:defRPr/>
            </a:lvl9pPr>
          </a:lstStyle>
          <a:p/>
        </p:txBody>
      </p:sp>
      <p:sp>
        <p:nvSpPr>
          <p:cNvPr id="167" name="Google Shape;167;p24"/>
          <p:cNvSpPr/>
          <p:nvPr/>
        </p:nvSpPr>
        <p:spPr>
          <a:xfrm>
            <a:off x="7927800" y="257160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1">
    <p:spTree>
      <p:nvGrpSpPr>
        <p:cNvPr id="169" name="Shape 169"/>
        <p:cNvGrpSpPr/>
        <p:nvPr/>
      </p:nvGrpSpPr>
      <p:grpSpPr>
        <a:xfrm>
          <a:off x="0" y="0"/>
          <a:ext cx="0" cy="0"/>
          <a:chOff x="0" y="0"/>
          <a:chExt cx="0" cy="0"/>
        </a:xfrm>
      </p:grpSpPr>
      <p:sp>
        <p:nvSpPr>
          <p:cNvPr id="170" name="Google Shape;170;p25"/>
          <p:cNvSpPr txBox="1"/>
          <p:nvPr>
            <p:ph hasCustomPrompt="1" type="title"/>
          </p:nvPr>
        </p:nvSpPr>
        <p:spPr>
          <a:xfrm>
            <a:off x="750975" y="2819150"/>
            <a:ext cx="2164200" cy="647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4800"/>
              <a:buNone/>
              <a:defRPr sz="3000">
                <a:solidFill>
                  <a:schemeClr val="dk2"/>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171" name="Google Shape;171;p25"/>
          <p:cNvSpPr txBox="1"/>
          <p:nvPr>
            <p:ph idx="1" type="subTitle"/>
          </p:nvPr>
        </p:nvSpPr>
        <p:spPr>
          <a:xfrm>
            <a:off x="750975" y="3390050"/>
            <a:ext cx="2164200" cy="647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800"/>
              <a:buNone/>
              <a:defRPr sz="1400">
                <a:solidFill>
                  <a:schemeClr val="dk1"/>
                </a:solidFill>
              </a:defRPr>
            </a:lvl1pPr>
            <a:lvl2pPr lvl="1" rtl="0" algn="r">
              <a:spcBef>
                <a:spcPts val="1600"/>
              </a:spcBef>
              <a:spcAft>
                <a:spcPts val="0"/>
              </a:spcAft>
              <a:buClr>
                <a:schemeClr val="dk1"/>
              </a:buClr>
              <a:buSzPts val="2000"/>
              <a:buNone/>
              <a:defRPr sz="2000">
                <a:solidFill>
                  <a:schemeClr val="dk1"/>
                </a:solidFill>
              </a:defRPr>
            </a:lvl2pPr>
            <a:lvl3pPr lvl="2" rtl="0" algn="r">
              <a:spcBef>
                <a:spcPts val="1600"/>
              </a:spcBef>
              <a:spcAft>
                <a:spcPts val="0"/>
              </a:spcAft>
              <a:buClr>
                <a:schemeClr val="dk1"/>
              </a:buClr>
              <a:buSzPts val="2000"/>
              <a:buNone/>
              <a:defRPr sz="2000">
                <a:solidFill>
                  <a:schemeClr val="dk1"/>
                </a:solidFill>
              </a:defRPr>
            </a:lvl3pPr>
            <a:lvl4pPr lvl="3" rtl="0" algn="r">
              <a:spcBef>
                <a:spcPts val="1600"/>
              </a:spcBef>
              <a:spcAft>
                <a:spcPts val="0"/>
              </a:spcAft>
              <a:buClr>
                <a:schemeClr val="dk1"/>
              </a:buClr>
              <a:buSzPts val="2000"/>
              <a:buNone/>
              <a:defRPr sz="2000">
                <a:solidFill>
                  <a:schemeClr val="dk1"/>
                </a:solidFill>
              </a:defRPr>
            </a:lvl4pPr>
            <a:lvl5pPr lvl="4" rtl="0" algn="r">
              <a:spcBef>
                <a:spcPts val="1600"/>
              </a:spcBef>
              <a:spcAft>
                <a:spcPts val="0"/>
              </a:spcAft>
              <a:buClr>
                <a:schemeClr val="dk1"/>
              </a:buClr>
              <a:buSzPts val="2000"/>
              <a:buNone/>
              <a:defRPr sz="2000">
                <a:solidFill>
                  <a:schemeClr val="dk1"/>
                </a:solidFill>
              </a:defRPr>
            </a:lvl5pPr>
            <a:lvl6pPr lvl="5" rtl="0" algn="r">
              <a:spcBef>
                <a:spcPts val="1600"/>
              </a:spcBef>
              <a:spcAft>
                <a:spcPts val="0"/>
              </a:spcAft>
              <a:buClr>
                <a:schemeClr val="dk1"/>
              </a:buClr>
              <a:buSzPts val="2000"/>
              <a:buNone/>
              <a:defRPr sz="2000">
                <a:solidFill>
                  <a:schemeClr val="dk1"/>
                </a:solidFill>
              </a:defRPr>
            </a:lvl6pPr>
            <a:lvl7pPr lvl="6" rtl="0" algn="r">
              <a:spcBef>
                <a:spcPts val="1600"/>
              </a:spcBef>
              <a:spcAft>
                <a:spcPts val="0"/>
              </a:spcAft>
              <a:buClr>
                <a:schemeClr val="dk1"/>
              </a:buClr>
              <a:buSzPts val="2000"/>
              <a:buNone/>
              <a:defRPr sz="2000">
                <a:solidFill>
                  <a:schemeClr val="dk1"/>
                </a:solidFill>
              </a:defRPr>
            </a:lvl7pPr>
            <a:lvl8pPr lvl="7" rtl="0" algn="r">
              <a:spcBef>
                <a:spcPts val="1600"/>
              </a:spcBef>
              <a:spcAft>
                <a:spcPts val="0"/>
              </a:spcAft>
              <a:buClr>
                <a:schemeClr val="dk1"/>
              </a:buClr>
              <a:buSzPts val="2000"/>
              <a:buNone/>
              <a:defRPr sz="2000">
                <a:solidFill>
                  <a:schemeClr val="dk1"/>
                </a:solidFill>
              </a:defRPr>
            </a:lvl8pPr>
            <a:lvl9pPr lvl="8" rtl="0" algn="r">
              <a:spcBef>
                <a:spcPts val="1600"/>
              </a:spcBef>
              <a:spcAft>
                <a:spcPts val="1600"/>
              </a:spcAft>
              <a:buClr>
                <a:schemeClr val="dk1"/>
              </a:buClr>
              <a:buSzPts val="2000"/>
              <a:buNone/>
              <a:defRPr sz="2000">
                <a:solidFill>
                  <a:schemeClr val="dk1"/>
                </a:solidFill>
              </a:defRPr>
            </a:lvl9pPr>
          </a:lstStyle>
          <a:p/>
        </p:txBody>
      </p:sp>
      <p:sp>
        <p:nvSpPr>
          <p:cNvPr id="172" name="Google Shape;172;p25"/>
          <p:cNvSpPr txBox="1"/>
          <p:nvPr>
            <p:ph hasCustomPrompt="1" idx="2" type="title"/>
          </p:nvPr>
        </p:nvSpPr>
        <p:spPr>
          <a:xfrm>
            <a:off x="3508587" y="2819150"/>
            <a:ext cx="2164200" cy="647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4800"/>
              <a:buNone/>
              <a:defRPr sz="3000">
                <a:solidFill>
                  <a:schemeClr val="dk2"/>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173" name="Google Shape;173;p25"/>
          <p:cNvSpPr txBox="1"/>
          <p:nvPr>
            <p:ph idx="3" type="subTitle"/>
          </p:nvPr>
        </p:nvSpPr>
        <p:spPr>
          <a:xfrm>
            <a:off x="3508587" y="3390050"/>
            <a:ext cx="2164200" cy="647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800"/>
              <a:buNone/>
              <a:defRPr sz="1400">
                <a:solidFill>
                  <a:schemeClr val="dk1"/>
                </a:solidFill>
              </a:defRPr>
            </a:lvl1pPr>
            <a:lvl2pPr lvl="1" rtl="0" algn="r">
              <a:spcBef>
                <a:spcPts val="1600"/>
              </a:spcBef>
              <a:spcAft>
                <a:spcPts val="0"/>
              </a:spcAft>
              <a:buClr>
                <a:schemeClr val="dk1"/>
              </a:buClr>
              <a:buSzPts val="2000"/>
              <a:buNone/>
              <a:defRPr sz="2000">
                <a:solidFill>
                  <a:schemeClr val="dk1"/>
                </a:solidFill>
              </a:defRPr>
            </a:lvl2pPr>
            <a:lvl3pPr lvl="2" rtl="0" algn="r">
              <a:spcBef>
                <a:spcPts val="1600"/>
              </a:spcBef>
              <a:spcAft>
                <a:spcPts val="0"/>
              </a:spcAft>
              <a:buClr>
                <a:schemeClr val="dk1"/>
              </a:buClr>
              <a:buSzPts val="2000"/>
              <a:buNone/>
              <a:defRPr sz="2000">
                <a:solidFill>
                  <a:schemeClr val="dk1"/>
                </a:solidFill>
              </a:defRPr>
            </a:lvl3pPr>
            <a:lvl4pPr lvl="3" rtl="0" algn="r">
              <a:spcBef>
                <a:spcPts val="1600"/>
              </a:spcBef>
              <a:spcAft>
                <a:spcPts val="0"/>
              </a:spcAft>
              <a:buClr>
                <a:schemeClr val="dk1"/>
              </a:buClr>
              <a:buSzPts val="2000"/>
              <a:buNone/>
              <a:defRPr sz="2000">
                <a:solidFill>
                  <a:schemeClr val="dk1"/>
                </a:solidFill>
              </a:defRPr>
            </a:lvl4pPr>
            <a:lvl5pPr lvl="4" rtl="0" algn="r">
              <a:spcBef>
                <a:spcPts val="1600"/>
              </a:spcBef>
              <a:spcAft>
                <a:spcPts val="0"/>
              </a:spcAft>
              <a:buClr>
                <a:schemeClr val="dk1"/>
              </a:buClr>
              <a:buSzPts val="2000"/>
              <a:buNone/>
              <a:defRPr sz="2000">
                <a:solidFill>
                  <a:schemeClr val="dk1"/>
                </a:solidFill>
              </a:defRPr>
            </a:lvl5pPr>
            <a:lvl6pPr lvl="5" rtl="0" algn="r">
              <a:spcBef>
                <a:spcPts val="1600"/>
              </a:spcBef>
              <a:spcAft>
                <a:spcPts val="0"/>
              </a:spcAft>
              <a:buClr>
                <a:schemeClr val="dk1"/>
              </a:buClr>
              <a:buSzPts val="2000"/>
              <a:buNone/>
              <a:defRPr sz="2000">
                <a:solidFill>
                  <a:schemeClr val="dk1"/>
                </a:solidFill>
              </a:defRPr>
            </a:lvl6pPr>
            <a:lvl7pPr lvl="6" rtl="0" algn="r">
              <a:spcBef>
                <a:spcPts val="1600"/>
              </a:spcBef>
              <a:spcAft>
                <a:spcPts val="0"/>
              </a:spcAft>
              <a:buClr>
                <a:schemeClr val="dk1"/>
              </a:buClr>
              <a:buSzPts val="2000"/>
              <a:buNone/>
              <a:defRPr sz="2000">
                <a:solidFill>
                  <a:schemeClr val="dk1"/>
                </a:solidFill>
              </a:defRPr>
            </a:lvl7pPr>
            <a:lvl8pPr lvl="7" rtl="0" algn="r">
              <a:spcBef>
                <a:spcPts val="1600"/>
              </a:spcBef>
              <a:spcAft>
                <a:spcPts val="0"/>
              </a:spcAft>
              <a:buClr>
                <a:schemeClr val="dk1"/>
              </a:buClr>
              <a:buSzPts val="2000"/>
              <a:buNone/>
              <a:defRPr sz="2000">
                <a:solidFill>
                  <a:schemeClr val="dk1"/>
                </a:solidFill>
              </a:defRPr>
            </a:lvl8pPr>
            <a:lvl9pPr lvl="8" rtl="0" algn="r">
              <a:spcBef>
                <a:spcPts val="1600"/>
              </a:spcBef>
              <a:spcAft>
                <a:spcPts val="1600"/>
              </a:spcAft>
              <a:buClr>
                <a:schemeClr val="dk1"/>
              </a:buClr>
              <a:buSzPts val="2000"/>
              <a:buNone/>
              <a:defRPr sz="2000">
                <a:solidFill>
                  <a:schemeClr val="dk1"/>
                </a:solidFill>
              </a:defRPr>
            </a:lvl9pPr>
          </a:lstStyle>
          <a:p/>
        </p:txBody>
      </p:sp>
      <p:sp>
        <p:nvSpPr>
          <p:cNvPr id="174" name="Google Shape;174;p25"/>
          <p:cNvSpPr txBox="1"/>
          <p:nvPr>
            <p:ph idx="4" type="title"/>
          </p:nvPr>
        </p:nvSpPr>
        <p:spPr>
          <a:xfrm>
            <a:off x="717800" y="383175"/>
            <a:ext cx="7708200" cy="64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75" name="Google Shape;175;p25"/>
          <p:cNvSpPr txBox="1"/>
          <p:nvPr>
            <p:ph hasCustomPrompt="1" idx="5" type="title"/>
          </p:nvPr>
        </p:nvSpPr>
        <p:spPr>
          <a:xfrm>
            <a:off x="6216100" y="2819150"/>
            <a:ext cx="2164200" cy="647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4800"/>
              <a:buNone/>
              <a:defRPr sz="3000">
                <a:solidFill>
                  <a:schemeClr val="dk2"/>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176" name="Google Shape;176;p25"/>
          <p:cNvSpPr txBox="1"/>
          <p:nvPr>
            <p:ph idx="6" type="subTitle"/>
          </p:nvPr>
        </p:nvSpPr>
        <p:spPr>
          <a:xfrm>
            <a:off x="6216100" y="3390050"/>
            <a:ext cx="2164200" cy="647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800"/>
              <a:buNone/>
              <a:defRPr sz="1400">
                <a:solidFill>
                  <a:schemeClr val="dk1"/>
                </a:solidFill>
              </a:defRPr>
            </a:lvl1pPr>
            <a:lvl2pPr lvl="1" rtl="0" algn="r">
              <a:spcBef>
                <a:spcPts val="1600"/>
              </a:spcBef>
              <a:spcAft>
                <a:spcPts val="0"/>
              </a:spcAft>
              <a:buClr>
                <a:schemeClr val="dk1"/>
              </a:buClr>
              <a:buSzPts val="2000"/>
              <a:buNone/>
              <a:defRPr sz="2000">
                <a:solidFill>
                  <a:schemeClr val="dk1"/>
                </a:solidFill>
              </a:defRPr>
            </a:lvl2pPr>
            <a:lvl3pPr lvl="2" rtl="0" algn="r">
              <a:spcBef>
                <a:spcPts val="1600"/>
              </a:spcBef>
              <a:spcAft>
                <a:spcPts val="0"/>
              </a:spcAft>
              <a:buClr>
                <a:schemeClr val="dk1"/>
              </a:buClr>
              <a:buSzPts val="2000"/>
              <a:buNone/>
              <a:defRPr sz="2000">
                <a:solidFill>
                  <a:schemeClr val="dk1"/>
                </a:solidFill>
              </a:defRPr>
            </a:lvl3pPr>
            <a:lvl4pPr lvl="3" rtl="0" algn="r">
              <a:spcBef>
                <a:spcPts val="1600"/>
              </a:spcBef>
              <a:spcAft>
                <a:spcPts val="0"/>
              </a:spcAft>
              <a:buClr>
                <a:schemeClr val="dk1"/>
              </a:buClr>
              <a:buSzPts val="2000"/>
              <a:buNone/>
              <a:defRPr sz="2000">
                <a:solidFill>
                  <a:schemeClr val="dk1"/>
                </a:solidFill>
              </a:defRPr>
            </a:lvl4pPr>
            <a:lvl5pPr lvl="4" rtl="0" algn="r">
              <a:spcBef>
                <a:spcPts val="1600"/>
              </a:spcBef>
              <a:spcAft>
                <a:spcPts val="0"/>
              </a:spcAft>
              <a:buClr>
                <a:schemeClr val="dk1"/>
              </a:buClr>
              <a:buSzPts val="2000"/>
              <a:buNone/>
              <a:defRPr sz="2000">
                <a:solidFill>
                  <a:schemeClr val="dk1"/>
                </a:solidFill>
              </a:defRPr>
            </a:lvl5pPr>
            <a:lvl6pPr lvl="5" rtl="0" algn="r">
              <a:spcBef>
                <a:spcPts val="1600"/>
              </a:spcBef>
              <a:spcAft>
                <a:spcPts val="0"/>
              </a:spcAft>
              <a:buClr>
                <a:schemeClr val="dk1"/>
              </a:buClr>
              <a:buSzPts val="2000"/>
              <a:buNone/>
              <a:defRPr sz="2000">
                <a:solidFill>
                  <a:schemeClr val="dk1"/>
                </a:solidFill>
              </a:defRPr>
            </a:lvl6pPr>
            <a:lvl7pPr lvl="6" rtl="0" algn="r">
              <a:spcBef>
                <a:spcPts val="1600"/>
              </a:spcBef>
              <a:spcAft>
                <a:spcPts val="0"/>
              </a:spcAft>
              <a:buClr>
                <a:schemeClr val="dk1"/>
              </a:buClr>
              <a:buSzPts val="2000"/>
              <a:buNone/>
              <a:defRPr sz="2000">
                <a:solidFill>
                  <a:schemeClr val="dk1"/>
                </a:solidFill>
              </a:defRPr>
            </a:lvl7pPr>
            <a:lvl8pPr lvl="7" rtl="0" algn="r">
              <a:spcBef>
                <a:spcPts val="1600"/>
              </a:spcBef>
              <a:spcAft>
                <a:spcPts val="0"/>
              </a:spcAft>
              <a:buClr>
                <a:schemeClr val="dk1"/>
              </a:buClr>
              <a:buSzPts val="2000"/>
              <a:buNone/>
              <a:defRPr sz="2000">
                <a:solidFill>
                  <a:schemeClr val="dk1"/>
                </a:solidFill>
              </a:defRPr>
            </a:lvl8pPr>
            <a:lvl9pPr lvl="8" rtl="0" algn="r">
              <a:spcBef>
                <a:spcPts val="1600"/>
              </a:spcBef>
              <a:spcAft>
                <a:spcPts val="1600"/>
              </a:spcAft>
              <a:buClr>
                <a:schemeClr val="dk1"/>
              </a:buClr>
              <a:buSzPts val="2000"/>
              <a:buNone/>
              <a:defRPr sz="2000">
                <a:solidFill>
                  <a:schemeClr val="dk1"/>
                </a:solidFill>
              </a:defRPr>
            </a:lvl9pPr>
          </a:lstStyle>
          <a:p/>
        </p:txBody>
      </p:sp>
      <p:sp>
        <p:nvSpPr>
          <p:cNvPr id="177" name="Google Shape;177;p25"/>
          <p:cNvSpPr/>
          <p:nvPr/>
        </p:nvSpPr>
        <p:spPr>
          <a:xfrm flipH="1">
            <a:off x="50" y="4834275"/>
            <a:ext cx="4572000" cy="30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5"/>
          <p:cNvSpPr/>
          <p:nvPr/>
        </p:nvSpPr>
        <p:spPr>
          <a:xfrm flipH="1">
            <a:off x="4572000" y="4834275"/>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2">
    <p:spTree>
      <p:nvGrpSpPr>
        <p:cNvPr id="180" name="Shape 180"/>
        <p:cNvGrpSpPr/>
        <p:nvPr/>
      </p:nvGrpSpPr>
      <p:grpSpPr>
        <a:xfrm>
          <a:off x="0" y="0"/>
          <a:ext cx="0" cy="0"/>
          <a:chOff x="0" y="0"/>
          <a:chExt cx="0" cy="0"/>
        </a:xfrm>
      </p:grpSpPr>
      <p:sp>
        <p:nvSpPr>
          <p:cNvPr id="181" name="Google Shape;181;p26"/>
          <p:cNvSpPr txBox="1"/>
          <p:nvPr>
            <p:ph idx="1" type="subTitle"/>
          </p:nvPr>
        </p:nvSpPr>
        <p:spPr>
          <a:xfrm>
            <a:off x="711900" y="1476000"/>
            <a:ext cx="22617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82" name="Google Shape;182;p26"/>
          <p:cNvSpPr txBox="1"/>
          <p:nvPr>
            <p:ph idx="2" type="subTitle"/>
          </p:nvPr>
        </p:nvSpPr>
        <p:spPr>
          <a:xfrm>
            <a:off x="711900" y="1851450"/>
            <a:ext cx="22617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83" name="Google Shape;183;p26"/>
          <p:cNvSpPr txBox="1"/>
          <p:nvPr>
            <p:ph idx="3" type="subTitle"/>
          </p:nvPr>
        </p:nvSpPr>
        <p:spPr>
          <a:xfrm>
            <a:off x="2983950" y="1476000"/>
            <a:ext cx="22617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84" name="Google Shape;184;p26"/>
          <p:cNvSpPr txBox="1"/>
          <p:nvPr>
            <p:ph idx="4" type="subTitle"/>
          </p:nvPr>
        </p:nvSpPr>
        <p:spPr>
          <a:xfrm>
            <a:off x="2983950" y="1851450"/>
            <a:ext cx="22617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p:txBody>
      </p:sp>
      <p:sp>
        <p:nvSpPr>
          <p:cNvPr id="185" name="Google Shape;185;p26"/>
          <p:cNvSpPr txBox="1"/>
          <p:nvPr>
            <p:ph idx="5" type="subTitle"/>
          </p:nvPr>
        </p:nvSpPr>
        <p:spPr>
          <a:xfrm>
            <a:off x="5256000" y="1476000"/>
            <a:ext cx="22617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86" name="Google Shape;186;p26"/>
          <p:cNvSpPr txBox="1"/>
          <p:nvPr>
            <p:ph idx="6" type="subTitle"/>
          </p:nvPr>
        </p:nvSpPr>
        <p:spPr>
          <a:xfrm>
            <a:off x="5256000" y="1851450"/>
            <a:ext cx="22617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87" name="Google Shape;187;p26"/>
          <p:cNvSpPr txBox="1"/>
          <p:nvPr>
            <p:ph idx="7" type="subTitle"/>
          </p:nvPr>
        </p:nvSpPr>
        <p:spPr>
          <a:xfrm>
            <a:off x="711900" y="2952200"/>
            <a:ext cx="22617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88" name="Google Shape;188;p26"/>
          <p:cNvSpPr txBox="1"/>
          <p:nvPr>
            <p:ph idx="8" type="subTitle"/>
          </p:nvPr>
        </p:nvSpPr>
        <p:spPr>
          <a:xfrm>
            <a:off x="711900" y="3327650"/>
            <a:ext cx="22617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p:txBody>
      </p:sp>
      <p:sp>
        <p:nvSpPr>
          <p:cNvPr id="189" name="Google Shape;189;p26"/>
          <p:cNvSpPr txBox="1"/>
          <p:nvPr>
            <p:ph idx="9" type="subTitle"/>
          </p:nvPr>
        </p:nvSpPr>
        <p:spPr>
          <a:xfrm>
            <a:off x="2983950" y="2952200"/>
            <a:ext cx="22617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90" name="Google Shape;190;p26"/>
          <p:cNvSpPr txBox="1"/>
          <p:nvPr>
            <p:ph idx="13" type="subTitle"/>
          </p:nvPr>
        </p:nvSpPr>
        <p:spPr>
          <a:xfrm>
            <a:off x="2983950" y="3327650"/>
            <a:ext cx="22617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p:txBody>
      </p:sp>
      <p:sp>
        <p:nvSpPr>
          <p:cNvPr id="191" name="Google Shape;191;p26"/>
          <p:cNvSpPr txBox="1"/>
          <p:nvPr>
            <p:ph idx="14" type="subTitle"/>
          </p:nvPr>
        </p:nvSpPr>
        <p:spPr>
          <a:xfrm>
            <a:off x="5256000" y="2952200"/>
            <a:ext cx="22617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92" name="Google Shape;192;p26"/>
          <p:cNvSpPr txBox="1"/>
          <p:nvPr>
            <p:ph idx="15" type="subTitle"/>
          </p:nvPr>
        </p:nvSpPr>
        <p:spPr>
          <a:xfrm>
            <a:off x="5256000" y="3327650"/>
            <a:ext cx="22617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p:txBody>
      </p:sp>
      <p:sp>
        <p:nvSpPr>
          <p:cNvPr id="193" name="Google Shape;193;p26"/>
          <p:cNvSpPr txBox="1"/>
          <p:nvPr>
            <p:ph type="title"/>
          </p:nvPr>
        </p:nvSpPr>
        <p:spPr>
          <a:xfrm>
            <a:off x="717800" y="383175"/>
            <a:ext cx="7708200" cy="647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94" name="Google Shape;194;p26"/>
          <p:cNvSpPr/>
          <p:nvPr/>
        </p:nvSpPr>
        <p:spPr>
          <a:xfrm>
            <a:off x="7927800" y="257160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6"/>
          <p:cNvSpPr/>
          <p:nvPr/>
        </p:nvSpPr>
        <p:spPr>
          <a:xfrm>
            <a:off x="7927800" y="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spTree>
      <p:nvGrpSpPr>
        <p:cNvPr id="197" name="Shape 197"/>
        <p:cNvGrpSpPr/>
        <p:nvPr/>
      </p:nvGrpSpPr>
      <p:grpSpPr>
        <a:xfrm>
          <a:off x="0" y="0"/>
          <a:ext cx="0" cy="0"/>
          <a:chOff x="0" y="0"/>
          <a:chExt cx="0" cy="0"/>
        </a:xfrm>
      </p:grpSpPr>
      <p:sp>
        <p:nvSpPr>
          <p:cNvPr id="198" name="Google Shape;198;p27"/>
          <p:cNvSpPr txBox="1"/>
          <p:nvPr>
            <p:ph type="title"/>
          </p:nvPr>
        </p:nvSpPr>
        <p:spPr>
          <a:xfrm>
            <a:off x="713225" y="445025"/>
            <a:ext cx="3858900" cy="13383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2800"/>
              <a:buNone/>
              <a:defRPr sz="7200">
                <a:solidFill>
                  <a:schemeClr val="accent1"/>
                </a:solidFill>
              </a:defRPr>
            </a:lvl1pPr>
            <a:lvl2pPr lvl="1">
              <a:spcBef>
                <a:spcPts val="0"/>
              </a:spcBef>
              <a:spcAft>
                <a:spcPts val="0"/>
              </a:spcAft>
              <a:buClr>
                <a:schemeClr val="accent1"/>
              </a:buClr>
              <a:buSzPts val="2800"/>
              <a:buNone/>
              <a:defRPr>
                <a:solidFill>
                  <a:schemeClr val="accent1"/>
                </a:solidFill>
              </a:defRPr>
            </a:lvl2pPr>
            <a:lvl3pPr lvl="2">
              <a:spcBef>
                <a:spcPts val="0"/>
              </a:spcBef>
              <a:spcAft>
                <a:spcPts val="0"/>
              </a:spcAft>
              <a:buClr>
                <a:schemeClr val="accent1"/>
              </a:buClr>
              <a:buSzPts val="2800"/>
              <a:buNone/>
              <a:defRPr>
                <a:solidFill>
                  <a:schemeClr val="accent1"/>
                </a:solidFill>
              </a:defRPr>
            </a:lvl3pPr>
            <a:lvl4pPr lvl="3">
              <a:spcBef>
                <a:spcPts val="0"/>
              </a:spcBef>
              <a:spcAft>
                <a:spcPts val="0"/>
              </a:spcAft>
              <a:buClr>
                <a:schemeClr val="accent1"/>
              </a:buClr>
              <a:buSzPts val="2800"/>
              <a:buNone/>
              <a:defRPr>
                <a:solidFill>
                  <a:schemeClr val="accent1"/>
                </a:solidFill>
              </a:defRPr>
            </a:lvl4pPr>
            <a:lvl5pPr lvl="4">
              <a:spcBef>
                <a:spcPts val="0"/>
              </a:spcBef>
              <a:spcAft>
                <a:spcPts val="0"/>
              </a:spcAft>
              <a:buClr>
                <a:schemeClr val="accent1"/>
              </a:buClr>
              <a:buSzPts val="2800"/>
              <a:buNone/>
              <a:defRPr>
                <a:solidFill>
                  <a:schemeClr val="accent1"/>
                </a:solidFill>
              </a:defRPr>
            </a:lvl5pPr>
            <a:lvl6pPr lvl="5">
              <a:spcBef>
                <a:spcPts val="0"/>
              </a:spcBef>
              <a:spcAft>
                <a:spcPts val="0"/>
              </a:spcAft>
              <a:buClr>
                <a:schemeClr val="accent1"/>
              </a:buClr>
              <a:buSzPts val="2800"/>
              <a:buNone/>
              <a:defRPr>
                <a:solidFill>
                  <a:schemeClr val="accent1"/>
                </a:solidFill>
              </a:defRPr>
            </a:lvl6pPr>
            <a:lvl7pPr lvl="6">
              <a:spcBef>
                <a:spcPts val="0"/>
              </a:spcBef>
              <a:spcAft>
                <a:spcPts val="0"/>
              </a:spcAft>
              <a:buClr>
                <a:schemeClr val="accent1"/>
              </a:buClr>
              <a:buSzPts val="2800"/>
              <a:buNone/>
              <a:defRPr>
                <a:solidFill>
                  <a:schemeClr val="accent1"/>
                </a:solidFill>
              </a:defRPr>
            </a:lvl7pPr>
            <a:lvl8pPr lvl="7">
              <a:spcBef>
                <a:spcPts val="0"/>
              </a:spcBef>
              <a:spcAft>
                <a:spcPts val="0"/>
              </a:spcAft>
              <a:buClr>
                <a:schemeClr val="accent1"/>
              </a:buClr>
              <a:buSzPts val="2800"/>
              <a:buNone/>
              <a:defRPr>
                <a:solidFill>
                  <a:schemeClr val="accent1"/>
                </a:solidFill>
              </a:defRPr>
            </a:lvl8pPr>
            <a:lvl9pPr lvl="8">
              <a:spcBef>
                <a:spcPts val="0"/>
              </a:spcBef>
              <a:spcAft>
                <a:spcPts val="0"/>
              </a:spcAft>
              <a:buClr>
                <a:schemeClr val="accent1"/>
              </a:buClr>
              <a:buSzPts val="2800"/>
              <a:buNone/>
              <a:defRPr>
                <a:solidFill>
                  <a:schemeClr val="accent1"/>
                </a:solidFill>
              </a:defRPr>
            </a:lvl9pPr>
          </a:lstStyle>
          <a:p/>
        </p:txBody>
      </p:sp>
      <p:sp>
        <p:nvSpPr>
          <p:cNvPr id="199" name="Google Shape;199;p27"/>
          <p:cNvSpPr txBox="1"/>
          <p:nvPr/>
        </p:nvSpPr>
        <p:spPr>
          <a:xfrm>
            <a:off x="713225" y="3485675"/>
            <a:ext cx="3956100" cy="61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00"/>
              </a:spcBef>
              <a:spcAft>
                <a:spcPts val="0"/>
              </a:spcAft>
              <a:buNone/>
            </a:pPr>
            <a:r>
              <a:rPr lang="en" sz="1100">
                <a:solidFill>
                  <a:schemeClr val="accent2"/>
                </a:solidFill>
                <a:latin typeface="Montserrat"/>
                <a:ea typeface="Montserrat"/>
                <a:cs typeface="Montserrat"/>
                <a:sym typeface="Montserrat"/>
              </a:rPr>
              <a:t>CREDITS: This presentation template was created by </a:t>
            </a:r>
            <a:r>
              <a:rPr b="1" lang="en" sz="1100">
                <a:solidFill>
                  <a:schemeClr val="accent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100">
                <a:solidFill>
                  <a:schemeClr val="accent2"/>
                </a:solidFill>
                <a:latin typeface="Montserrat"/>
                <a:ea typeface="Montserrat"/>
                <a:cs typeface="Montserrat"/>
                <a:sym typeface="Montserrat"/>
              </a:rPr>
              <a:t>, including icons by </a:t>
            </a:r>
            <a:r>
              <a:rPr b="1" lang="en" sz="1100">
                <a:solidFill>
                  <a:schemeClr val="accent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100">
                <a:solidFill>
                  <a:schemeClr val="accent2"/>
                </a:solidFill>
                <a:latin typeface="Montserrat"/>
                <a:ea typeface="Montserrat"/>
                <a:cs typeface="Montserrat"/>
                <a:sym typeface="Montserrat"/>
              </a:rPr>
              <a:t>, and infographics &amp; images by </a:t>
            </a:r>
            <a:r>
              <a:rPr b="1" lang="en" sz="1100">
                <a:solidFill>
                  <a:schemeClr val="accent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100">
              <a:solidFill>
                <a:schemeClr val="accent2"/>
              </a:solidFill>
              <a:latin typeface="Montserrat"/>
              <a:ea typeface="Montserrat"/>
              <a:cs typeface="Montserrat"/>
              <a:sym typeface="Montserrat"/>
            </a:endParaRPr>
          </a:p>
        </p:txBody>
      </p:sp>
      <p:sp>
        <p:nvSpPr>
          <p:cNvPr id="200" name="Google Shape;200;p27"/>
          <p:cNvSpPr/>
          <p:nvPr/>
        </p:nvSpPr>
        <p:spPr>
          <a:xfrm>
            <a:off x="6711600" y="257160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7"/>
          <p:cNvSpPr/>
          <p:nvPr/>
        </p:nvSpPr>
        <p:spPr>
          <a:xfrm>
            <a:off x="7927800" y="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idx="1" type="body"/>
          </p:nvPr>
        </p:nvSpPr>
        <p:spPr>
          <a:xfrm>
            <a:off x="713225" y="1152475"/>
            <a:ext cx="77175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Font typeface="Barlow"/>
              <a:buChar char="●"/>
              <a:defRPr sz="1200"/>
            </a:lvl1pPr>
            <a:lvl2pPr indent="-317500" lvl="1" marL="914400">
              <a:spcBef>
                <a:spcPts val="1600"/>
              </a:spcBef>
              <a:spcAft>
                <a:spcPts val="0"/>
              </a:spcAft>
              <a:buSzPts val="1400"/>
              <a:buFont typeface="Barlow"/>
              <a:buChar char="○"/>
              <a:defRPr sz="1200"/>
            </a:lvl2pPr>
            <a:lvl3pPr indent="-317500" lvl="2" marL="1371600">
              <a:spcBef>
                <a:spcPts val="1600"/>
              </a:spcBef>
              <a:spcAft>
                <a:spcPts val="0"/>
              </a:spcAft>
              <a:buClr>
                <a:schemeClr val="lt1"/>
              </a:buClr>
              <a:buSzPts val="1400"/>
              <a:buFont typeface="Barlow"/>
              <a:buChar char="■"/>
              <a:defRPr/>
            </a:lvl3pPr>
            <a:lvl4pPr indent="-317500" lvl="3" marL="1828800">
              <a:spcBef>
                <a:spcPts val="1600"/>
              </a:spcBef>
              <a:spcAft>
                <a:spcPts val="0"/>
              </a:spcAft>
              <a:buClr>
                <a:schemeClr val="lt1"/>
              </a:buClr>
              <a:buSzPts val="1400"/>
              <a:buFont typeface="Barlow"/>
              <a:buChar char="●"/>
              <a:defRPr/>
            </a:lvl4pPr>
            <a:lvl5pPr indent="-317500" lvl="4" marL="2286000">
              <a:spcBef>
                <a:spcPts val="1600"/>
              </a:spcBef>
              <a:spcAft>
                <a:spcPts val="0"/>
              </a:spcAft>
              <a:buClr>
                <a:schemeClr val="lt1"/>
              </a:buClr>
              <a:buSzPts val="1400"/>
              <a:buFont typeface="Barlow"/>
              <a:buChar char="○"/>
              <a:defRPr/>
            </a:lvl5pPr>
            <a:lvl6pPr indent="-317500" lvl="5" marL="2743200">
              <a:spcBef>
                <a:spcPts val="1600"/>
              </a:spcBef>
              <a:spcAft>
                <a:spcPts val="0"/>
              </a:spcAft>
              <a:buClr>
                <a:schemeClr val="lt1"/>
              </a:buClr>
              <a:buSzPts val="1400"/>
              <a:buFont typeface="Barlow"/>
              <a:buChar char="■"/>
              <a:defRPr/>
            </a:lvl6pPr>
            <a:lvl7pPr indent="-317500" lvl="6" marL="3200400">
              <a:spcBef>
                <a:spcPts val="1600"/>
              </a:spcBef>
              <a:spcAft>
                <a:spcPts val="0"/>
              </a:spcAft>
              <a:buClr>
                <a:schemeClr val="lt1"/>
              </a:buClr>
              <a:buSzPts val="1400"/>
              <a:buFont typeface="Barlow"/>
              <a:buChar char="●"/>
              <a:defRPr/>
            </a:lvl7pPr>
            <a:lvl8pPr indent="-317500" lvl="7" marL="3657600">
              <a:spcBef>
                <a:spcPts val="1600"/>
              </a:spcBef>
              <a:spcAft>
                <a:spcPts val="0"/>
              </a:spcAft>
              <a:buClr>
                <a:schemeClr val="lt1"/>
              </a:buClr>
              <a:buSzPts val="1400"/>
              <a:buFont typeface="Barlow"/>
              <a:buChar char="○"/>
              <a:defRPr/>
            </a:lvl8pPr>
            <a:lvl9pPr indent="-317500" lvl="8" marL="4114800">
              <a:spcBef>
                <a:spcPts val="1600"/>
              </a:spcBef>
              <a:spcAft>
                <a:spcPts val="1600"/>
              </a:spcAft>
              <a:buClr>
                <a:schemeClr val="lt1"/>
              </a:buClr>
              <a:buSzPts val="1400"/>
              <a:buFont typeface="Barlow"/>
              <a:buChar char="■"/>
              <a:defRPr/>
            </a:lvl9pPr>
          </a:lstStyle>
          <a:p/>
        </p:txBody>
      </p:sp>
      <p:sp>
        <p:nvSpPr>
          <p:cNvPr id="23" name="Google Shape;23;p4"/>
          <p:cNvSpPr txBox="1"/>
          <p:nvPr>
            <p:ph type="title"/>
          </p:nvPr>
        </p:nvSpPr>
        <p:spPr>
          <a:xfrm>
            <a:off x="713225" y="384048"/>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 name="Google Shape;24;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713225" y="384048"/>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5"/>
          <p:cNvSpPr txBox="1"/>
          <p:nvPr>
            <p:ph idx="1" type="body"/>
          </p:nvPr>
        </p:nvSpPr>
        <p:spPr>
          <a:xfrm>
            <a:off x="713225" y="2371675"/>
            <a:ext cx="2987100" cy="1279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rgbClr val="000043"/>
              </a:buClr>
              <a:buSzPts val="1400"/>
              <a:buFont typeface="Quicksand Medium"/>
              <a:buChar char=""/>
              <a:defRPr sz="1400">
                <a:solidFill>
                  <a:schemeClr val="dk1"/>
                </a:solidFill>
              </a:defRPr>
            </a:lvl1pPr>
            <a:lvl2pPr indent="-317500" lvl="1" marL="914400">
              <a:spcBef>
                <a:spcPts val="0"/>
              </a:spcBef>
              <a:spcAft>
                <a:spcPts val="0"/>
              </a:spcAft>
              <a:buClr>
                <a:srgbClr val="000043"/>
              </a:buClr>
              <a:buSzPts val="1400"/>
              <a:buFont typeface="Quicksand Medium"/>
              <a:buChar char="●"/>
              <a:defRPr sz="1200"/>
            </a:lvl2pPr>
            <a:lvl3pPr indent="-317500" lvl="2" marL="1371600">
              <a:spcBef>
                <a:spcPts val="1600"/>
              </a:spcBef>
              <a:spcAft>
                <a:spcPts val="0"/>
              </a:spcAft>
              <a:buClr>
                <a:srgbClr val="000043"/>
              </a:buClr>
              <a:buSzPts val="1400"/>
              <a:buFont typeface="Quicksand Medium"/>
              <a:buChar char="■"/>
              <a:defRPr sz="1200"/>
            </a:lvl3pPr>
            <a:lvl4pPr indent="-317500" lvl="3" marL="1828800">
              <a:spcBef>
                <a:spcPts val="1600"/>
              </a:spcBef>
              <a:spcAft>
                <a:spcPts val="0"/>
              </a:spcAft>
              <a:buClr>
                <a:srgbClr val="000043"/>
              </a:buClr>
              <a:buSzPts val="1400"/>
              <a:buFont typeface="Quicksand Medium"/>
              <a:buChar char="●"/>
              <a:defRPr sz="1200"/>
            </a:lvl4pPr>
            <a:lvl5pPr indent="-317500" lvl="4" marL="2286000">
              <a:spcBef>
                <a:spcPts val="1600"/>
              </a:spcBef>
              <a:spcAft>
                <a:spcPts val="0"/>
              </a:spcAft>
              <a:buClr>
                <a:srgbClr val="000043"/>
              </a:buClr>
              <a:buSzPts val="1400"/>
              <a:buFont typeface="Quicksand Medium"/>
              <a:buChar char="○"/>
              <a:defRPr sz="1200"/>
            </a:lvl5pPr>
            <a:lvl6pPr indent="-317500" lvl="5" marL="2743200">
              <a:spcBef>
                <a:spcPts val="1600"/>
              </a:spcBef>
              <a:spcAft>
                <a:spcPts val="0"/>
              </a:spcAft>
              <a:buClr>
                <a:srgbClr val="000043"/>
              </a:buClr>
              <a:buSzPts val="1400"/>
              <a:buFont typeface="Quicksand Medium"/>
              <a:buChar char="■"/>
              <a:defRPr sz="1200"/>
            </a:lvl6pPr>
            <a:lvl7pPr indent="-317500" lvl="6" marL="3200400">
              <a:spcBef>
                <a:spcPts val="1600"/>
              </a:spcBef>
              <a:spcAft>
                <a:spcPts val="0"/>
              </a:spcAft>
              <a:buClr>
                <a:srgbClr val="000043"/>
              </a:buClr>
              <a:buSzPts val="1400"/>
              <a:buFont typeface="Quicksand Medium"/>
              <a:buChar char="●"/>
              <a:defRPr sz="1200"/>
            </a:lvl7pPr>
            <a:lvl8pPr indent="-317500" lvl="7" marL="3657600">
              <a:spcBef>
                <a:spcPts val="1600"/>
              </a:spcBef>
              <a:spcAft>
                <a:spcPts val="0"/>
              </a:spcAft>
              <a:buClr>
                <a:srgbClr val="000043"/>
              </a:buClr>
              <a:buSzPts val="1400"/>
              <a:buFont typeface="Quicksand Medium"/>
              <a:buChar char="○"/>
              <a:defRPr sz="1200"/>
            </a:lvl8pPr>
            <a:lvl9pPr indent="-317500" lvl="8" marL="4114800">
              <a:spcBef>
                <a:spcPts val="1600"/>
              </a:spcBef>
              <a:spcAft>
                <a:spcPts val="1600"/>
              </a:spcAft>
              <a:buClr>
                <a:srgbClr val="000043"/>
              </a:buClr>
              <a:buSzPts val="1400"/>
              <a:buFont typeface="Quicksand Medium"/>
              <a:buChar char="■"/>
              <a:defRPr sz="1200"/>
            </a:lvl9pPr>
          </a:lstStyle>
          <a:p/>
        </p:txBody>
      </p:sp>
      <p:sp>
        <p:nvSpPr>
          <p:cNvPr id="28" name="Google Shape;28;p5"/>
          <p:cNvSpPr txBox="1"/>
          <p:nvPr>
            <p:ph idx="2" type="body"/>
          </p:nvPr>
        </p:nvSpPr>
        <p:spPr>
          <a:xfrm>
            <a:off x="3962400" y="2371675"/>
            <a:ext cx="2987100" cy="1279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rgbClr val="000043"/>
              </a:buClr>
              <a:buSzPts val="1400"/>
              <a:buFont typeface="Quicksand Medium"/>
              <a:buChar char=""/>
              <a:defRPr sz="1400">
                <a:solidFill>
                  <a:schemeClr val="dk1"/>
                </a:solidFill>
              </a:defRPr>
            </a:lvl1pPr>
            <a:lvl2pPr indent="-317500" lvl="1" marL="914400">
              <a:spcBef>
                <a:spcPts val="0"/>
              </a:spcBef>
              <a:spcAft>
                <a:spcPts val="0"/>
              </a:spcAft>
              <a:buClr>
                <a:srgbClr val="000043"/>
              </a:buClr>
              <a:buSzPts val="1400"/>
              <a:buFont typeface="Quicksand Medium"/>
              <a:buChar char="●"/>
              <a:defRPr sz="1200"/>
            </a:lvl2pPr>
            <a:lvl3pPr indent="-317500" lvl="2" marL="1371600">
              <a:spcBef>
                <a:spcPts val="1600"/>
              </a:spcBef>
              <a:spcAft>
                <a:spcPts val="0"/>
              </a:spcAft>
              <a:buClr>
                <a:srgbClr val="000043"/>
              </a:buClr>
              <a:buSzPts val="1400"/>
              <a:buFont typeface="Quicksand Medium"/>
              <a:buChar char="■"/>
              <a:defRPr sz="1200"/>
            </a:lvl3pPr>
            <a:lvl4pPr indent="-317500" lvl="3" marL="1828800">
              <a:spcBef>
                <a:spcPts val="1600"/>
              </a:spcBef>
              <a:spcAft>
                <a:spcPts val="0"/>
              </a:spcAft>
              <a:buClr>
                <a:srgbClr val="000043"/>
              </a:buClr>
              <a:buSzPts val="1400"/>
              <a:buFont typeface="Quicksand Medium"/>
              <a:buChar char="●"/>
              <a:defRPr sz="1200"/>
            </a:lvl4pPr>
            <a:lvl5pPr indent="-317500" lvl="4" marL="2286000">
              <a:spcBef>
                <a:spcPts val="1600"/>
              </a:spcBef>
              <a:spcAft>
                <a:spcPts val="0"/>
              </a:spcAft>
              <a:buClr>
                <a:srgbClr val="000043"/>
              </a:buClr>
              <a:buSzPts val="1400"/>
              <a:buFont typeface="Quicksand Medium"/>
              <a:buChar char="○"/>
              <a:defRPr sz="1200"/>
            </a:lvl5pPr>
            <a:lvl6pPr indent="-317500" lvl="5" marL="2743200">
              <a:spcBef>
                <a:spcPts val="1600"/>
              </a:spcBef>
              <a:spcAft>
                <a:spcPts val="0"/>
              </a:spcAft>
              <a:buClr>
                <a:srgbClr val="000043"/>
              </a:buClr>
              <a:buSzPts val="1400"/>
              <a:buFont typeface="Quicksand Medium"/>
              <a:buChar char="■"/>
              <a:defRPr sz="1200"/>
            </a:lvl6pPr>
            <a:lvl7pPr indent="-317500" lvl="6" marL="3200400">
              <a:spcBef>
                <a:spcPts val="1600"/>
              </a:spcBef>
              <a:spcAft>
                <a:spcPts val="0"/>
              </a:spcAft>
              <a:buClr>
                <a:srgbClr val="000043"/>
              </a:buClr>
              <a:buSzPts val="1400"/>
              <a:buFont typeface="Quicksand Medium"/>
              <a:buChar char="●"/>
              <a:defRPr sz="1200"/>
            </a:lvl7pPr>
            <a:lvl8pPr indent="-317500" lvl="7" marL="3657600">
              <a:spcBef>
                <a:spcPts val="1600"/>
              </a:spcBef>
              <a:spcAft>
                <a:spcPts val="0"/>
              </a:spcAft>
              <a:buClr>
                <a:srgbClr val="000043"/>
              </a:buClr>
              <a:buSzPts val="1400"/>
              <a:buFont typeface="Quicksand Medium"/>
              <a:buChar char="○"/>
              <a:defRPr sz="1200"/>
            </a:lvl8pPr>
            <a:lvl9pPr indent="-317500" lvl="8" marL="4114800">
              <a:spcBef>
                <a:spcPts val="1600"/>
              </a:spcBef>
              <a:spcAft>
                <a:spcPts val="1600"/>
              </a:spcAft>
              <a:buClr>
                <a:srgbClr val="000043"/>
              </a:buClr>
              <a:buSzPts val="1400"/>
              <a:buFont typeface="Quicksand Medium"/>
              <a:buChar char="■"/>
              <a:defRPr sz="1200"/>
            </a:lvl9pPr>
          </a:lstStyle>
          <a:p/>
        </p:txBody>
      </p:sp>
      <p:sp>
        <p:nvSpPr>
          <p:cNvPr id="29" name="Google Shape;29;p5"/>
          <p:cNvSpPr txBox="1"/>
          <p:nvPr>
            <p:ph idx="3" type="subTitle"/>
          </p:nvPr>
        </p:nvSpPr>
        <p:spPr>
          <a:xfrm>
            <a:off x="713225" y="1925800"/>
            <a:ext cx="2987100" cy="4704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800"/>
              <a:buNone/>
              <a:defRPr b="1">
                <a:solidFill>
                  <a:schemeClr val="accent1"/>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30" name="Google Shape;30;p5"/>
          <p:cNvSpPr txBox="1"/>
          <p:nvPr>
            <p:ph idx="4" type="subTitle"/>
          </p:nvPr>
        </p:nvSpPr>
        <p:spPr>
          <a:xfrm>
            <a:off x="3962400" y="1925800"/>
            <a:ext cx="2987100" cy="470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800"/>
              <a:buNone/>
              <a:defRPr b="1">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 name="Google Shape;31;p5"/>
          <p:cNvSpPr/>
          <p:nvPr/>
        </p:nvSpPr>
        <p:spPr>
          <a:xfrm>
            <a:off x="7520700" y="205110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p:nvPr/>
        </p:nvSpPr>
        <p:spPr>
          <a:xfrm>
            <a:off x="6304500" y="0"/>
            <a:ext cx="1216200" cy="205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6"/>
          <p:cNvSpPr txBox="1"/>
          <p:nvPr>
            <p:ph type="title"/>
          </p:nvPr>
        </p:nvSpPr>
        <p:spPr>
          <a:xfrm>
            <a:off x="717800" y="383175"/>
            <a:ext cx="7708200" cy="647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36" name="Google Shape;36;p6"/>
          <p:cNvSpPr/>
          <p:nvPr/>
        </p:nvSpPr>
        <p:spPr>
          <a:xfrm rot="5400000">
            <a:off x="6703350" y="2702925"/>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1156525" y="1340400"/>
            <a:ext cx="42321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solidFill>
                  <a:schemeClr val="accen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1156525" y="2096100"/>
            <a:ext cx="4232100" cy="2011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400">
                <a:solidFill>
                  <a:schemeClr val="accent2"/>
                </a:solidFill>
              </a:defRPr>
            </a:lvl1pPr>
            <a:lvl2pPr indent="-304800" lvl="1" marL="914400">
              <a:spcBef>
                <a:spcPts val="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p:nvPr/>
        </p:nvSpPr>
        <p:spPr>
          <a:xfrm>
            <a:off x="6732125" y="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7"/>
          <p:cNvSpPr/>
          <p:nvPr/>
        </p:nvSpPr>
        <p:spPr>
          <a:xfrm>
            <a:off x="7951325" y="257175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4" name="Shape 44"/>
        <p:cNvGrpSpPr/>
        <p:nvPr/>
      </p:nvGrpSpPr>
      <p:grpSpPr>
        <a:xfrm>
          <a:off x="0" y="0"/>
          <a:ext cx="0" cy="0"/>
          <a:chOff x="0" y="0"/>
          <a:chExt cx="0" cy="0"/>
        </a:xfrm>
      </p:grpSpPr>
      <p:sp>
        <p:nvSpPr>
          <p:cNvPr id="45" name="Google Shape;45;p8"/>
          <p:cNvSpPr txBox="1"/>
          <p:nvPr>
            <p:ph type="title"/>
          </p:nvPr>
        </p:nvSpPr>
        <p:spPr>
          <a:xfrm>
            <a:off x="713225" y="1170000"/>
            <a:ext cx="5533200" cy="28035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7400">
                <a:solidFill>
                  <a:schemeClr val="accen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6" name="Google Shape;46;p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7" name="Google Shape;47;p8"/>
          <p:cNvSpPr/>
          <p:nvPr/>
        </p:nvSpPr>
        <p:spPr>
          <a:xfrm>
            <a:off x="6732125" y="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8"/>
          <p:cNvSpPr/>
          <p:nvPr/>
        </p:nvSpPr>
        <p:spPr>
          <a:xfrm>
            <a:off x="7951325" y="2571750"/>
            <a:ext cx="1216200" cy="134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9" name="Shape 49"/>
        <p:cNvGrpSpPr/>
        <p:nvPr/>
      </p:nvGrpSpPr>
      <p:grpSpPr>
        <a:xfrm>
          <a:off x="0" y="0"/>
          <a:ext cx="0" cy="0"/>
          <a:chOff x="0" y="0"/>
          <a:chExt cx="0" cy="0"/>
        </a:xfrm>
      </p:grpSpPr>
      <p:sp>
        <p:nvSpPr>
          <p:cNvPr id="50" name="Google Shape;50;p9"/>
          <p:cNvSpPr txBox="1"/>
          <p:nvPr>
            <p:ph type="title"/>
          </p:nvPr>
        </p:nvSpPr>
        <p:spPr>
          <a:xfrm>
            <a:off x="713375" y="2227050"/>
            <a:ext cx="44625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700">
                <a:solidFill>
                  <a:schemeClr val="accen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1" name="Google Shape;51;p9"/>
          <p:cNvSpPr txBox="1"/>
          <p:nvPr>
            <p:ph idx="1" type="subTitle"/>
          </p:nvPr>
        </p:nvSpPr>
        <p:spPr>
          <a:xfrm>
            <a:off x="713225" y="3045375"/>
            <a:ext cx="4462500" cy="67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2" name="Google Shape;52;p9"/>
          <p:cNvSpPr txBox="1"/>
          <p:nvPr>
            <p:ph hasCustomPrompt="1" idx="2" type="title"/>
          </p:nvPr>
        </p:nvSpPr>
        <p:spPr>
          <a:xfrm>
            <a:off x="713300" y="1262325"/>
            <a:ext cx="4462500" cy="1141800"/>
          </a:xfrm>
          <a:prstGeom prst="rect">
            <a:avLst/>
          </a:prstGeom>
        </p:spPr>
        <p:txBody>
          <a:bodyPr anchorCtr="0" anchor="b" bIns="91425" lIns="91425" spcFirstLastPara="1" rIns="91425" wrap="square" tIns="91425">
            <a:noAutofit/>
          </a:bodyPr>
          <a:lstStyle>
            <a:lvl1pPr lvl="0" rtl="0">
              <a:spcBef>
                <a:spcPts val="0"/>
              </a:spcBef>
              <a:spcAft>
                <a:spcPts val="0"/>
              </a:spcAft>
              <a:buSzPts val="7200"/>
              <a:buNone/>
              <a:defRPr sz="7200">
                <a:solidFill>
                  <a:schemeClr val="dk2"/>
                </a:solidFill>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53" name="Google Shape;53;p9"/>
          <p:cNvSpPr/>
          <p:nvPr/>
        </p:nvSpPr>
        <p:spPr>
          <a:xfrm>
            <a:off x="5270400" y="979500"/>
            <a:ext cx="1216200" cy="1592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9"/>
          <p:cNvSpPr/>
          <p:nvPr/>
        </p:nvSpPr>
        <p:spPr>
          <a:xfrm>
            <a:off x="6486600" y="2571900"/>
            <a:ext cx="12162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6" name="Shape 56"/>
        <p:cNvGrpSpPr/>
        <p:nvPr/>
      </p:nvGrpSpPr>
      <p:grpSpPr>
        <a:xfrm>
          <a:off x="0" y="0"/>
          <a:ext cx="0" cy="0"/>
          <a:chOff x="0" y="0"/>
          <a:chExt cx="0" cy="0"/>
        </a:xfrm>
      </p:grpSpPr>
      <p:sp>
        <p:nvSpPr>
          <p:cNvPr id="57" name="Google Shape;57;p10"/>
          <p:cNvSpPr txBox="1"/>
          <p:nvPr>
            <p:ph idx="1" type="body"/>
          </p:nvPr>
        </p:nvSpPr>
        <p:spPr>
          <a:xfrm>
            <a:off x="713225" y="544075"/>
            <a:ext cx="4264800" cy="1541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b="1" sz="3800">
                <a:solidFill>
                  <a:schemeClr val="accent1"/>
                </a:solidFill>
                <a:latin typeface="Inter"/>
                <a:ea typeface="Inter"/>
                <a:cs typeface="Inter"/>
                <a:sym typeface="Inter"/>
              </a:defRPr>
            </a:lvl1pPr>
          </a:lstStyle>
          <a:p/>
        </p:txBody>
      </p:sp>
      <p:sp>
        <p:nvSpPr>
          <p:cNvPr id="58" name="Google Shape;58;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accent1"/>
                </a:solidFill>
                <a:latin typeface="Inter"/>
                <a:ea typeface="Inter"/>
                <a:cs typeface="Inter"/>
                <a:sym typeface="Inter"/>
              </a:defRPr>
            </a:lvl1pPr>
            <a:lvl2pPr lvl="1">
              <a:buNone/>
              <a:defRPr>
                <a:solidFill>
                  <a:schemeClr val="accent1"/>
                </a:solidFill>
                <a:latin typeface="Inter"/>
                <a:ea typeface="Inter"/>
                <a:cs typeface="Inter"/>
                <a:sym typeface="Inter"/>
              </a:defRPr>
            </a:lvl2pPr>
            <a:lvl3pPr lvl="2">
              <a:buNone/>
              <a:defRPr>
                <a:solidFill>
                  <a:schemeClr val="accent1"/>
                </a:solidFill>
                <a:latin typeface="Inter"/>
                <a:ea typeface="Inter"/>
                <a:cs typeface="Inter"/>
                <a:sym typeface="Inter"/>
              </a:defRPr>
            </a:lvl3pPr>
            <a:lvl4pPr lvl="3">
              <a:buNone/>
              <a:defRPr>
                <a:solidFill>
                  <a:schemeClr val="accent1"/>
                </a:solidFill>
                <a:latin typeface="Inter"/>
                <a:ea typeface="Inter"/>
                <a:cs typeface="Inter"/>
                <a:sym typeface="Inter"/>
              </a:defRPr>
            </a:lvl4pPr>
            <a:lvl5pPr lvl="4">
              <a:buNone/>
              <a:defRPr>
                <a:solidFill>
                  <a:schemeClr val="accent1"/>
                </a:solidFill>
                <a:latin typeface="Inter"/>
                <a:ea typeface="Inter"/>
                <a:cs typeface="Inter"/>
                <a:sym typeface="Inter"/>
              </a:defRPr>
            </a:lvl5pPr>
            <a:lvl6pPr lvl="5">
              <a:buNone/>
              <a:defRPr>
                <a:solidFill>
                  <a:schemeClr val="accent1"/>
                </a:solidFill>
                <a:latin typeface="Inter"/>
                <a:ea typeface="Inter"/>
                <a:cs typeface="Inter"/>
                <a:sym typeface="Inter"/>
              </a:defRPr>
            </a:lvl6pPr>
            <a:lvl7pPr lvl="6">
              <a:buNone/>
              <a:defRPr>
                <a:solidFill>
                  <a:schemeClr val="accent1"/>
                </a:solidFill>
                <a:latin typeface="Inter"/>
                <a:ea typeface="Inter"/>
                <a:cs typeface="Inter"/>
                <a:sym typeface="Inter"/>
              </a:defRPr>
            </a:lvl7pPr>
            <a:lvl8pPr lvl="7">
              <a:buNone/>
              <a:defRPr>
                <a:solidFill>
                  <a:schemeClr val="accent1"/>
                </a:solidFill>
                <a:latin typeface="Inter"/>
                <a:ea typeface="Inter"/>
                <a:cs typeface="Inter"/>
                <a:sym typeface="Inter"/>
              </a:defRPr>
            </a:lvl8pPr>
            <a:lvl9pPr lvl="8">
              <a:buNone/>
              <a:defRPr>
                <a:solidFill>
                  <a:schemeClr val="accent1"/>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latin typeface="Montserrat"/>
                <a:ea typeface="Montserrat"/>
                <a:cs typeface="Montserrat"/>
                <a:sym typeface="Montserrat"/>
              </a:defRPr>
            </a:lvl1pPr>
            <a:lvl2pPr lvl="1" algn="r">
              <a:buNone/>
              <a:defRPr sz="1300">
                <a:solidFill>
                  <a:schemeClr val="dk2"/>
                </a:solidFill>
                <a:latin typeface="Montserrat"/>
                <a:ea typeface="Montserrat"/>
                <a:cs typeface="Montserrat"/>
                <a:sym typeface="Montserrat"/>
              </a:defRPr>
            </a:lvl2pPr>
            <a:lvl3pPr lvl="2" algn="r">
              <a:buNone/>
              <a:defRPr sz="1300">
                <a:solidFill>
                  <a:schemeClr val="dk2"/>
                </a:solidFill>
                <a:latin typeface="Montserrat"/>
                <a:ea typeface="Montserrat"/>
                <a:cs typeface="Montserrat"/>
                <a:sym typeface="Montserrat"/>
              </a:defRPr>
            </a:lvl3pPr>
            <a:lvl4pPr lvl="3" algn="r">
              <a:buNone/>
              <a:defRPr sz="1300">
                <a:solidFill>
                  <a:schemeClr val="dk2"/>
                </a:solidFill>
                <a:latin typeface="Montserrat"/>
                <a:ea typeface="Montserrat"/>
                <a:cs typeface="Montserrat"/>
                <a:sym typeface="Montserrat"/>
              </a:defRPr>
            </a:lvl4pPr>
            <a:lvl5pPr lvl="4" algn="r">
              <a:buNone/>
              <a:defRPr sz="1300">
                <a:solidFill>
                  <a:schemeClr val="dk2"/>
                </a:solidFill>
                <a:latin typeface="Montserrat"/>
                <a:ea typeface="Montserrat"/>
                <a:cs typeface="Montserrat"/>
                <a:sym typeface="Montserrat"/>
              </a:defRPr>
            </a:lvl5pPr>
            <a:lvl6pPr lvl="5" algn="r">
              <a:buNone/>
              <a:defRPr sz="1300">
                <a:solidFill>
                  <a:schemeClr val="dk2"/>
                </a:solidFill>
                <a:latin typeface="Montserrat"/>
                <a:ea typeface="Montserrat"/>
                <a:cs typeface="Montserrat"/>
                <a:sym typeface="Montserrat"/>
              </a:defRPr>
            </a:lvl6pPr>
            <a:lvl7pPr lvl="6" algn="r">
              <a:buNone/>
              <a:defRPr sz="1300">
                <a:solidFill>
                  <a:schemeClr val="dk2"/>
                </a:solidFill>
                <a:latin typeface="Montserrat"/>
                <a:ea typeface="Montserrat"/>
                <a:cs typeface="Montserrat"/>
                <a:sym typeface="Montserrat"/>
              </a:defRPr>
            </a:lvl7pPr>
            <a:lvl8pPr lvl="7" algn="r">
              <a:buNone/>
              <a:defRPr sz="1300">
                <a:solidFill>
                  <a:schemeClr val="dk2"/>
                </a:solidFill>
                <a:latin typeface="Montserrat"/>
                <a:ea typeface="Montserrat"/>
                <a:cs typeface="Montserrat"/>
                <a:sym typeface="Montserrat"/>
              </a:defRPr>
            </a:lvl8pPr>
            <a:lvl9pPr lvl="8" algn="r">
              <a:buNone/>
              <a:defRPr sz="1300">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12.png"/><Relationship Id="rId5" Type="http://schemas.openxmlformats.org/officeDocument/2006/relationships/image" Target="../media/image7.png"/><Relationship Id="rId6"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20.png"/><Relationship Id="rId5" Type="http://schemas.openxmlformats.org/officeDocument/2006/relationships/image" Target="../media/image18.png"/><Relationship Id="rId6"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image" Target="../media/image21.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hyperlink" Target="https://sdsclub.com/how-to-train-and-test-data-like-a-pro/" TargetMode="External"/><Relationship Id="rId4" Type="http://schemas.openxmlformats.org/officeDocument/2006/relationships/hyperlink" Target="https://machinelearningmastery.com/smote-oversampling-for-imbalanced-classification/" TargetMode="External"/><Relationship Id="rId9" Type="http://schemas.openxmlformats.org/officeDocument/2006/relationships/hyperlink" Target="https://nurse.org/articles/hospital-unit-acronyms/#:~:text=MICU%20stands%20for%20medical%20intensive,gastrointestinal%20problems%2C%20and%20blood%20infections" TargetMode="External"/><Relationship Id="rId5" Type="http://schemas.openxmlformats.org/officeDocument/2006/relationships/hyperlink" Target="https://scikit-learn.org/stable/modules/generated/sklearn.ensemble.RandomForestClassifier.html" TargetMode="External"/><Relationship Id="rId6" Type="http://schemas.openxmlformats.org/officeDocument/2006/relationships/hyperlink" Target="https://www.geeksforgeeks.org/difference-between-pca-vs-t-sne/" TargetMode="External"/><Relationship Id="rId7" Type="http://schemas.openxmlformats.org/officeDocument/2006/relationships/hyperlink" Target="https://www.ibm.com/cloud/learn/random-forest" TargetMode="External"/><Relationship Id="rId8" Type="http://schemas.openxmlformats.org/officeDocument/2006/relationships/hyperlink" Target="https://dhirajkumarblog.medium.com/top-4-advantages-and-disadvantages-of-support-vector-machine-or-svm-a3c06a2b107" TargetMode="External"/><Relationship Id="rId11" Type="http://schemas.openxmlformats.org/officeDocument/2006/relationships/hyperlink" Target="https://www.mountsinai.org/health-library/tests/blood-gases" TargetMode="External"/><Relationship Id="rId10" Type="http://schemas.openxmlformats.org/officeDocument/2006/relationships/hyperlink" Target="https://www.hopkinsmedicine.org/health/treatment-tests-and-therapies/types-of-surgery"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30.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 Id="rId3" Type="http://schemas.openxmlformats.org/officeDocument/2006/relationships/image" Target="../media/image24.png"/><Relationship Id="rId4" Type="http://schemas.openxmlformats.org/officeDocument/2006/relationships/image" Target="../media/image28.png"/><Relationship Id="rId5" Type="http://schemas.openxmlformats.org/officeDocument/2006/relationships/image" Target="../media/image23.png"/><Relationship Id="rId6"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 Id="rId3" Type="http://schemas.openxmlformats.org/officeDocument/2006/relationships/hyperlink" Target="https://www.kaggle.com/mitishaagarwal/patient"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6" name="Shape 206"/>
        <p:cNvGrpSpPr/>
        <p:nvPr/>
      </p:nvGrpSpPr>
      <p:grpSpPr>
        <a:xfrm>
          <a:off x="0" y="0"/>
          <a:ext cx="0" cy="0"/>
          <a:chOff x="0" y="0"/>
          <a:chExt cx="0" cy="0"/>
        </a:xfrm>
      </p:grpSpPr>
      <p:sp>
        <p:nvSpPr>
          <p:cNvPr id="207" name="Google Shape;207;p28"/>
          <p:cNvSpPr txBox="1"/>
          <p:nvPr>
            <p:ph type="ctrTitle"/>
          </p:nvPr>
        </p:nvSpPr>
        <p:spPr>
          <a:xfrm>
            <a:off x="1429850" y="449175"/>
            <a:ext cx="6856200" cy="2052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3900">
                <a:solidFill>
                  <a:schemeClr val="accent1"/>
                </a:solidFill>
              </a:rPr>
              <a:t>Patient Survival </a:t>
            </a:r>
            <a:r>
              <a:rPr lang="en" sz="3900">
                <a:solidFill>
                  <a:schemeClr val="accent1"/>
                </a:solidFill>
              </a:rPr>
              <a:t>Prediction</a:t>
            </a:r>
            <a:endParaRPr sz="3900">
              <a:solidFill>
                <a:srgbClr val="4A8CFF"/>
              </a:solidFill>
            </a:endParaRPr>
          </a:p>
        </p:txBody>
      </p:sp>
      <p:sp>
        <p:nvSpPr>
          <p:cNvPr id="208" name="Google Shape;208;p28"/>
          <p:cNvSpPr txBox="1"/>
          <p:nvPr>
            <p:ph idx="1" type="subTitle"/>
          </p:nvPr>
        </p:nvSpPr>
        <p:spPr>
          <a:xfrm>
            <a:off x="3020775" y="3633925"/>
            <a:ext cx="5454900" cy="557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1400">
                <a:solidFill>
                  <a:schemeClr val="dk1"/>
                </a:solidFill>
              </a:rPr>
              <a:t>By: </a:t>
            </a:r>
            <a:r>
              <a:rPr b="1" lang="en" sz="1400">
                <a:solidFill>
                  <a:schemeClr val="dk1"/>
                </a:solidFill>
              </a:rPr>
              <a:t>Naibo(Ray) Hu, Weijia(Joyce) Wang, Wen Zhang, Jingwen Nan, Moxuan(Polly) Zheng, Rujue Du</a:t>
            </a:r>
            <a:endParaRPr b="1" sz="1400">
              <a:solidFill>
                <a:schemeClr val="dk1"/>
              </a:solidFill>
            </a:endParaRPr>
          </a:p>
          <a:p>
            <a:pPr indent="0" lvl="0" marL="0" rtl="0" algn="ctr">
              <a:spcBef>
                <a:spcPts val="0"/>
              </a:spcBef>
              <a:spcAft>
                <a:spcPts val="0"/>
              </a:spcAft>
              <a:buClr>
                <a:schemeClr val="dk1"/>
              </a:buClr>
              <a:buSzPts val="1100"/>
              <a:buFont typeface="Arial"/>
              <a:buNone/>
            </a:pPr>
            <a:r>
              <a:t/>
            </a:r>
            <a:endParaRPr b="1" sz="1400">
              <a:solidFill>
                <a:schemeClr val="dk1"/>
              </a:solidFill>
            </a:endParaRPr>
          </a:p>
          <a:p>
            <a:pPr indent="0" lvl="0" marL="0" rtl="0" algn="r">
              <a:spcBef>
                <a:spcPts val="0"/>
              </a:spcBef>
              <a:spcAft>
                <a:spcPts val="0"/>
              </a:spcAft>
              <a:buNone/>
            </a:pPr>
            <a:r>
              <a:rPr b="1" lang="en" sz="1400">
                <a:solidFill>
                  <a:schemeClr val="dk1"/>
                </a:solidFill>
              </a:rPr>
              <a:t> </a:t>
            </a:r>
            <a:endParaRPr b="1" sz="1400">
              <a:solidFill>
                <a:schemeClr val="dk1"/>
              </a:solidFill>
            </a:endParaRPr>
          </a:p>
        </p:txBody>
      </p:sp>
      <p:sp>
        <p:nvSpPr>
          <p:cNvPr id="209" name="Google Shape;209;p28"/>
          <p:cNvSpPr txBox="1"/>
          <p:nvPr/>
        </p:nvSpPr>
        <p:spPr>
          <a:xfrm>
            <a:off x="4795850" y="2632975"/>
            <a:ext cx="3490200" cy="369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200">
                <a:latin typeface="Montserrat"/>
                <a:ea typeface="Montserrat"/>
                <a:cs typeface="Montserrat"/>
                <a:sym typeface="Montserrat"/>
              </a:rPr>
              <a:t>03/16/2022</a:t>
            </a:r>
            <a:endParaRPr sz="1200">
              <a:latin typeface="Montserrat"/>
              <a:ea typeface="Montserrat"/>
              <a:cs typeface="Montserrat"/>
              <a:sym typeface="Montserrat"/>
            </a:endParaRPr>
          </a:p>
        </p:txBody>
      </p:sp>
      <p:sp>
        <p:nvSpPr>
          <p:cNvPr id="210" name="Google Shape;210;p28"/>
          <p:cNvSpPr txBox="1"/>
          <p:nvPr/>
        </p:nvSpPr>
        <p:spPr>
          <a:xfrm>
            <a:off x="4490350" y="2950025"/>
            <a:ext cx="3837300" cy="369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200">
                <a:latin typeface="Montserrat"/>
                <a:ea typeface="Montserrat"/>
                <a:cs typeface="Montserrat"/>
                <a:sym typeface="Montserrat"/>
              </a:rPr>
              <a:t>Prepare for Data Mining </a:t>
            </a:r>
            <a:r>
              <a:rPr lang="en" sz="1200">
                <a:latin typeface="Montserrat"/>
                <a:ea typeface="Montserrat"/>
                <a:cs typeface="Montserrat"/>
                <a:sym typeface="Montserrat"/>
              </a:rPr>
              <a:t>Principles</a:t>
            </a:r>
            <a:r>
              <a:rPr lang="en" sz="1200">
                <a:latin typeface="Montserrat"/>
                <a:ea typeface="Montserrat"/>
                <a:cs typeface="Montserrat"/>
                <a:sym typeface="Montserrat"/>
              </a:rPr>
              <a:t> </a:t>
            </a:r>
            <a:endParaRPr sz="1200">
              <a:latin typeface="Montserrat"/>
              <a:ea typeface="Montserrat"/>
              <a:cs typeface="Montserrat"/>
              <a:sym typeface="Montserrat"/>
            </a:endParaRPr>
          </a:p>
        </p:txBody>
      </p:sp>
      <p:grpSp>
        <p:nvGrpSpPr>
          <p:cNvPr id="211" name="Google Shape;211;p28"/>
          <p:cNvGrpSpPr/>
          <p:nvPr/>
        </p:nvGrpSpPr>
        <p:grpSpPr>
          <a:xfrm flipH="1">
            <a:off x="409380" y="3002268"/>
            <a:ext cx="1589035" cy="1458067"/>
            <a:chOff x="521725" y="1038225"/>
            <a:chExt cx="3436494" cy="3219401"/>
          </a:xfrm>
        </p:grpSpPr>
        <p:sp>
          <p:nvSpPr>
            <p:cNvPr id="212" name="Google Shape;212;p28"/>
            <p:cNvSpPr/>
            <p:nvPr/>
          </p:nvSpPr>
          <p:spPr>
            <a:xfrm>
              <a:off x="563515" y="1095454"/>
              <a:ext cx="3278187" cy="3162172"/>
            </a:xfrm>
            <a:custGeom>
              <a:rect b="b" l="l" r="r" t="t"/>
              <a:pathLst>
                <a:path extrusionOk="0" h="64925" w="67307">
                  <a:moveTo>
                    <a:pt x="34846" y="1"/>
                  </a:moveTo>
                  <a:cubicBezTo>
                    <a:pt x="25205" y="1"/>
                    <a:pt x="15833" y="4313"/>
                    <a:pt x="9547" y="12127"/>
                  </a:cubicBezTo>
                  <a:cubicBezTo>
                    <a:pt x="913" y="22861"/>
                    <a:pt x="0" y="37867"/>
                    <a:pt x="7266" y="49568"/>
                  </a:cubicBezTo>
                  <a:cubicBezTo>
                    <a:pt x="13264" y="59254"/>
                    <a:pt x="23790" y="64924"/>
                    <a:pt x="34858" y="64924"/>
                  </a:cubicBezTo>
                  <a:cubicBezTo>
                    <a:pt x="37162" y="64924"/>
                    <a:pt x="39489" y="64679"/>
                    <a:pt x="41804" y="64172"/>
                  </a:cubicBezTo>
                  <a:lnTo>
                    <a:pt x="42060" y="64099"/>
                  </a:lnTo>
                  <a:cubicBezTo>
                    <a:pt x="56828" y="60740"/>
                    <a:pt x="67306" y="47615"/>
                    <a:pt x="67306" y="32463"/>
                  </a:cubicBezTo>
                  <a:cubicBezTo>
                    <a:pt x="67306" y="18699"/>
                    <a:pt x="58617" y="6413"/>
                    <a:pt x="45619" y="1849"/>
                  </a:cubicBezTo>
                  <a:cubicBezTo>
                    <a:pt x="42089" y="603"/>
                    <a:pt x="38449" y="1"/>
                    <a:pt x="348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213" name="Google Shape;213;p28"/>
            <p:cNvSpPr/>
            <p:nvPr/>
          </p:nvSpPr>
          <p:spPr>
            <a:xfrm>
              <a:off x="521725" y="1038225"/>
              <a:ext cx="872258" cy="1788642"/>
            </a:xfrm>
            <a:custGeom>
              <a:rect b="b" l="l" r="r" t="t"/>
              <a:pathLst>
                <a:path extrusionOk="0" h="36724" w="17909">
                  <a:moveTo>
                    <a:pt x="11026" y="1"/>
                  </a:moveTo>
                  <a:cubicBezTo>
                    <a:pt x="8744" y="1"/>
                    <a:pt x="6214" y="1084"/>
                    <a:pt x="4272" y="3116"/>
                  </a:cubicBezTo>
                  <a:cubicBezTo>
                    <a:pt x="2592" y="4850"/>
                    <a:pt x="0" y="8793"/>
                    <a:pt x="1351" y="15602"/>
                  </a:cubicBezTo>
                  <a:cubicBezTo>
                    <a:pt x="1880" y="18340"/>
                    <a:pt x="2994" y="21188"/>
                    <a:pt x="4655" y="24182"/>
                  </a:cubicBezTo>
                  <a:cubicBezTo>
                    <a:pt x="6608" y="27669"/>
                    <a:pt x="9310" y="31320"/>
                    <a:pt x="12779" y="35117"/>
                  </a:cubicBezTo>
                  <a:cubicBezTo>
                    <a:pt x="13144" y="35518"/>
                    <a:pt x="13527" y="35938"/>
                    <a:pt x="13929" y="36358"/>
                  </a:cubicBezTo>
                  <a:lnTo>
                    <a:pt x="14275" y="36723"/>
                  </a:lnTo>
                  <a:lnTo>
                    <a:pt x="14622" y="36395"/>
                  </a:lnTo>
                  <a:lnTo>
                    <a:pt x="14969" y="36048"/>
                  </a:lnTo>
                  <a:cubicBezTo>
                    <a:pt x="14841" y="35920"/>
                    <a:pt x="14714" y="35792"/>
                    <a:pt x="14604" y="35665"/>
                  </a:cubicBezTo>
                  <a:cubicBezTo>
                    <a:pt x="14202" y="35263"/>
                    <a:pt x="13819" y="34861"/>
                    <a:pt x="13454" y="34441"/>
                  </a:cubicBezTo>
                  <a:cubicBezTo>
                    <a:pt x="9639" y="30261"/>
                    <a:pt x="6919" y="26391"/>
                    <a:pt x="5075" y="22904"/>
                  </a:cubicBezTo>
                  <a:cubicBezTo>
                    <a:pt x="365" y="13977"/>
                    <a:pt x="1442" y="7424"/>
                    <a:pt x="4965" y="3773"/>
                  </a:cubicBezTo>
                  <a:cubicBezTo>
                    <a:pt x="6704" y="1955"/>
                    <a:pt x="9022" y="960"/>
                    <a:pt x="11064" y="960"/>
                  </a:cubicBezTo>
                  <a:cubicBezTo>
                    <a:pt x="12281" y="960"/>
                    <a:pt x="13400" y="1314"/>
                    <a:pt x="14239" y="2057"/>
                  </a:cubicBezTo>
                  <a:cubicBezTo>
                    <a:pt x="15736" y="3353"/>
                    <a:pt x="16740" y="5124"/>
                    <a:pt x="17050" y="7077"/>
                  </a:cubicBezTo>
                  <a:cubicBezTo>
                    <a:pt x="17342" y="6895"/>
                    <a:pt x="17616" y="6694"/>
                    <a:pt x="17908" y="6511"/>
                  </a:cubicBezTo>
                  <a:cubicBezTo>
                    <a:pt x="17488" y="4503"/>
                    <a:pt x="16411" y="2678"/>
                    <a:pt x="14860" y="1345"/>
                  </a:cubicBezTo>
                  <a:cubicBezTo>
                    <a:pt x="13825" y="437"/>
                    <a:pt x="12475" y="1"/>
                    <a:pt x="11026" y="1"/>
                  </a:cubicBezTo>
                  <a:close/>
                </a:path>
              </a:pathLst>
            </a:custGeom>
            <a:solidFill>
              <a:srgbClr val="2F4A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214" name="Google Shape;214;p28"/>
            <p:cNvSpPr/>
            <p:nvPr/>
          </p:nvSpPr>
          <p:spPr>
            <a:xfrm>
              <a:off x="1124511" y="2702356"/>
              <a:ext cx="142316" cy="141439"/>
            </a:xfrm>
            <a:custGeom>
              <a:rect b="b" l="l" r="r" t="t"/>
              <a:pathLst>
                <a:path extrusionOk="0" h="2904" w="2922">
                  <a:moveTo>
                    <a:pt x="1388" y="1"/>
                  </a:moveTo>
                  <a:lnTo>
                    <a:pt x="1078" y="293"/>
                  </a:lnTo>
                  <a:lnTo>
                    <a:pt x="384" y="950"/>
                  </a:lnTo>
                  <a:lnTo>
                    <a:pt x="1" y="1315"/>
                  </a:lnTo>
                  <a:cubicBezTo>
                    <a:pt x="421" y="1753"/>
                    <a:pt x="841" y="2191"/>
                    <a:pt x="1279" y="2629"/>
                  </a:cubicBezTo>
                  <a:lnTo>
                    <a:pt x="1571" y="2903"/>
                  </a:lnTo>
                  <a:lnTo>
                    <a:pt x="2246" y="2228"/>
                  </a:lnTo>
                  <a:lnTo>
                    <a:pt x="2575" y="1881"/>
                  </a:lnTo>
                  <a:lnTo>
                    <a:pt x="2922" y="1552"/>
                  </a:lnTo>
                  <a:cubicBezTo>
                    <a:pt x="2812" y="1443"/>
                    <a:pt x="2721" y="1351"/>
                    <a:pt x="2611" y="1242"/>
                  </a:cubicBezTo>
                  <a:cubicBezTo>
                    <a:pt x="2192" y="822"/>
                    <a:pt x="1790" y="402"/>
                    <a:pt x="1388" y="1"/>
                  </a:cubicBezTo>
                  <a:close/>
                </a:path>
              </a:pathLst>
            </a:custGeom>
            <a:solidFill>
              <a:srgbClr val="C3D9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215" name="Google Shape;215;p28"/>
            <p:cNvSpPr/>
            <p:nvPr/>
          </p:nvSpPr>
          <p:spPr>
            <a:xfrm>
              <a:off x="1127628" y="2741223"/>
              <a:ext cx="392611" cy="327833"/>
            </a:xfrm>
            <a:custGeom>
              <a:rect b="b" l="l" r="r" t="t"/>
              <a:pathLst>
                <a:path extrusionOk="0" h="6731" w="8061">
                  <a:moveTo>
                    <a:pt x="4231" y="1"/>
                  </a:moveTo>
                  <a:cubicBezTo>
                    <a:pt x="3739" y="1"/>
                    <a:pt x="3239" y="108"/>
                    <a:pt x="2767" y="334"/>
                  </a:cubicBezTo>
                  <a:cubicBezTo>
                    <a:pt x="2693" y="371"/>
                    <a:pt x="2620" y="426"/>
                    <a:pt x="2547" y="462"/>
                  </a:cubicBezTo>
                  <a:cubicBezTo>
                    <a:pt x="2401" y="535"/>
                    <a:pt x="2274" y="626"/>
                    <a:pt x="2146" y="718"/>
                  </a:cubicBezTo>
                  <a:cubicBezTo>
                    <a:pt x="1890" y="919"/>
                    <a:pt x="1671" y="1138"/>
                    <a:pt x="1489" y="1411"/>
                  </a:cubicBezTo>
                  <a:cubicBezTo>
                    <a:pt x="1379" y="1539"/>
                    <a:pt x="1288" y="1685"/>
                    <a:pt x="1215" y="1831"/>
                  </a:cubicBezTo>
                  <a:cubicBezTo>
                    <a:pt x="1" y="4199"/>
                    <a:pt x="1852" y="6730"/>
                    <a:pt x="4179" y="6730"/>
                  </a:cubicBezTo>
                  <a:cubicBezTo>
                    <a:pt x="4651" y="6730"/>
                    <a:pt x="5143" y="6626"/>
                    <a:pt x="5633" y="6395"/>
                  </a:cubicBezTo>
                  <a:lnTo>
                    <a:pt x="5633" y="6413"/>
                  </a:lnTo>
                  <a:cubicBezTo>
                    <a:pt x="7330" y="5628"/>
                    <a:pt x="8060" y="3602"/>
                    <a:pt x="7276" y="1923"/>
                  </a:cubicBezTo>
                  <a:cubicBezTo>
                    <a:pt x="6698" y="702"/>
                    <a:pt x="5489" y="1"/>
                    <a:pt x="4231" y="1"/>
                  </a:cubicBezTo>
                  <a:close/>
                </a:path>
              </a:pathLst>
            </a:custGeom>
            <a:solidFill>
              <a:srgbClr val="C3D9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216" name="Google Shape;216;p28"/>
            <p:cNvSpPr/>
            <p:nvPr/>
          </p:nvSpPr>
          <p:spPr>
            <a:xfrm>
              <a:off x="1227719" y="2819786"/>
              <a:ext cx="208944" cy="170127"/>
            </a:xfrm>
            <a:custGeom>
              <a:rect b="b" l="l" r="r" t="t"/>
              <a:pathLst>
                <a:path extrusionOk="0" h="3493" w="4290">
                  <a:moveTo>
                    <a:pt x="2130" y="1"/>
                  </a:moveTo>
                  <a:cubicBezTo>
                    <a:pt x="921" y="1"/>
                    <a:pt x="0" y="1291"/>
                    <a:pt x="565" y="2500"/>
                  </a:cubicBezTo>
                  <a:cubicBezTo>
                    <a:pt x="856" y="3120"/>
                    <a:pt x="1480" y="3493"/>
                    <a:pt x="2135" y="3493"/>
                  </a:cubicBezTo>
                  <a:cubicBezTo>
                    <a:pt x="2386" y="3493"/>
                    <a:pt x="2641" y="3438"/>
                    <a:pt x="2884" y="3322"/>
                  </a:cubicBezTo>
                  <a:cubicBezTo>
                    <a:pt x="4290" y="2664"/>
                    <a:pt x="4198" y="638"/>
                    <a:pt x="2738" y="109"/>
                  </a:cubicBezTo>
                  <a:cubicBezTo>
                    <a:pt x="2531" y="35"/>
                    <a:pt x="2327" y="1"/>
                    <a:pt x="2130" y="1"/>
                  </a:cubicBezTo>
                  <a:close/>
                </a:path>
              </a:pathLst>
            </a:custGeom>
            <a:solidFill>
              <a:srgbClr val="7EAC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217" name="Google Shape;217;p28"/>
            <p:cNvSpPr/>
            <p:nvPr/>
          </p:nvSpPr>
          <p:spPr>
            <a:xfrm>
              <a:off x="1292547" y="2872827"/>
              <a:ext cx="79194" cy="64047"/>
            </a:xfrm>
            <a:custGeom>
              <a:rect b="b" l="l" r="r" t="t"/>
              <a:pathLst>
                <a:path extrusionOk="0" h="1315" w="1626">
                  <a:moveTo>
                    <a:pt x="795" y="1"/>
                  </a:moveTo>
                  <a:cubicBezTo>
                    <a:pt x="347" y="1"/>
                    <a:pt x="1" y="482"/>
                    <a:pt x="220" y="937"/>
                  </a:cubicBezTo>
                  <a:cubicBezTo>
                    <a:pt x="338" y="1173"/>
                    <a:pt x="570" y="1315"/>
                    <a:pt x="813" y="1315"/>
                  </a:cubicBezTo>
                  <a:cubicBezTo>
                    <a:pt x="908" y="1315"/>
                    <a:pt x="1004" y="1293"/>
                    <a:pt x="1096" y="1247"/>
                  </a:cubicBezTo>
                  <a:cubicBezTo>
                    <a:pt x="1626" y="991"/>
                    <a:pt x="1589" y="243"/>
                    <a:pt x="1023" y="42"/>
                  </a:cubicBezTo>
                  <a:cubicBezTo>
                    <a:pt x="946" y="14"/>
                    <a:pt x="869" y="1"/>
                    <a:pt x="795" y="1"/>
                  </a:cubicBezTo>
                  <a:close/>
                </a:path>
              </a:pathLst>
            </a:custGeom>
            <a:solidFill>
              <a:srgbClr val="2026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218" name="Google Shape;218;p28"/>
            <p:cNvSpPr/>
            <p:nvPr/>
          </p:nvSpPr>
          <p:spPr>
            <a:xfrm>
              <a:off x="3473602" y="2855293"/>
              <a:ext cx="441072" cy="834901"/>
            </a:xfrm>
            <a:custGeom>
              <a:rect b="b" l="l" r="r" t="t"/>
              <a:pathLst>
                <a:path extrusionOk="0" h="17142" w="9056">
                  <a:moveTo>
                    <a:pt x="7741" y="0"/>
                  </a:moveTo>
                  <a:lnTo>
                    <a:pt x="7339" y="92"/>
                  </a:lnTo>
                  <a:lnTo>
                    <a:pt x="6792" y="220"/>
                  </a:lnTo>
                  <a:cubicBezTo>
                    <a:pt x="6828" y="384"/>
                    <a:pt x="6865" y="548"/>
                    <a:pt x="6901" y="712"/>
                  </a:cubicBezTo>
                  <a:cubicBezTo>
                    <a:pt x="6974" y="1059"/>
                    <a:pt x="7047" y="1424"/>
                    <a:pt x="7102" y="1771"/>
                  </a:cubicBezTo>
                  <a:cubicBezTo>
                    <a:pt x="7978" y="6901"/>
                    <a:pt x="7376" y="10753"/>
                    <a:pt x="5277" y="13217"/>
                  </a:cubicBezTo>
                  <a:cubicBezTo>
                    <a:pt x="4236" y="14458"/>
                    <a:pt x="2794" y="15371"/>
                    <a:pt x="987" y="15919"/>
                  </a:cubicBezTo>
                  <a:cubicBezTo>
                    <a:pt x="658" y="16339"/>
                    <a:pt x="329" y="16740"/>
                    <a:pt x="1" y="17142"/>
                  </a:cubicBezTo>
                  <a:cubicBezTo>
                    <a:pt x="2593" y="16613"/>
                    <a:pt x="4601" y="15499"/>
                    <a:pt x="6007" y="13838"/>
                  </a:cubicBezTo>
                  <a:cubicBezTo>
                    <a:pt x="8453" y="10954"/>
                    <a:pt x="9055" y="6463"/>
                    <a:pt x="7832" y="457"/>
                  </a:cubicBezTo>
                  <a:cubicBezTo>
                    <a:pt x="7796" y="311"/>
                    <a:pt x="7759" y="165"/>
                    <a:pt x="7741" y="0"/>
                  </a:cubicBezTo>
                  <a:close/>
                </a:path>
              </a:pathLst>
            </a:custGeom>
            <a:solidFill>
              <a:srgbClr val="2F4A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219" name="Google Shape;219;p28"/>
            <p:cNvSpPr/>
            <p:nvPr/>
          </p:nvSpPr>
          <p:spPr>
            <a:xfrm>
              <a:off x="3442820" y="2276473"/>
              <a:ext cx="504730" cy="380630"/>
            </a:xfrm>
            <a:custGeom>
              <a:rect b="b" l="l" r="r" t="t"/>
              <a:pathLst>
                <a:path extrusionOk="0" h="7815" w="10363">
                  <a:moveTo>
                    <a:pt x="10052" y="0"/>
                  </a:moveTo>
                  <a:cubicBezTo>
                    <a:pt x="9888" y="0"/>
                    <a:pt x="9760" y="128"/>
                    <a:pt x="9760" y="292"/>
                  </a:cubicBezTo>
                  <a:lnTo>
                    <a:pt x="9779" y="4035"/>
                  </a:lnTo>
                  <a:lnTo>
                    <a:pt x="9779" y="4163"/>
                  </a:lnTo>
                  <a:cubicBezTo>
                    <a:pt x="9724" y="5167"/>
                    <a:pt x="9085" y="6043"/>
                    <a:pt x="8136" y="6390"/>
                  </a:cubicBezTo>
                  <a:cubicBezTo>
                    <a:pt x="8081" y="6408"/>
                    <a:pt x="8008" y="6426"/>
                    <a:pt x="7953" y="6444"/>
                  </a:cubicBezTo>
                  <a:lnTo>
                    <a:pt x="5270" y="7156"/>
                  </a:lnTo>
                  <a:cubicBezTo>
                    <a:pt x="5055" y="7216"/>
                    <a:pt x="4838" y="7244"/>
                    <a:pt x="4622" y="7244"/>
                  </a:cubicBezTo>
                  <a:cubicBezTo>
                    <a:pt x="3775" y="7244"/>
                    <a:pt x="2964" y="6803"/>
                    <a:pt x="2513" y="6061"/>
                  </a:cubicBezTo>
                  <a:cubicBezTo>
                    <a:pt x="2495" y="6043"/>
                    <a:pt x="2477" y="6025"/>
                    <a:pt x="2477" y="6006"/>
                  </a:cubicBezTo>
                  <a:lnTo>
                    <a:pt x="596" y="2775"/>
                  </a:lnTo>
                  <a:cubicBezTo>
                    <a:pt x="535" y="2670"/>
                    <a:pt x="441" y="2626"/>
                    <a:pt x="350" y="2626"/>
                  </a:cubicBezTo>
                  <a:cubicBezTo>
                    <a:pt x="172" y="2626"/>
                    <a:pt x="1" y="2795"/>
                    <a:pt x="85" y="3012"/>
                  </a:cubicBezTo>
                  <a:cubicBezTo>
                    <a:pt x="85" y="3031"/>
                    <a:pt x="85" y="3049"/>
                    <a:pt x="103" y="3049"/>
                  </a:cubicBezTo>
                  <a:lnTo>
                    <a:pt x="1965" y="6280"/>
                  </a:lnTo>
                  <a:cubicBezTo>
                    <a:pt x="1984" y="6317"/>
                    <a:pt x="2002" y="6353"/>
                    <a:pt x="2039" y="6371"/>
                  </a:cubicBezTo>
                  <a:cubicBezTo>
                    <a:pt x="2294" y="6791"/>
                    <a:pt x="2641" y="7138"/>
                    <a:pt x="3061" y="7375"/>
                  </a:cubicBezTo>
                  <a:cubicBezTo>
                    <a:pt x="3152" y="7448"/>
                    <a:pt x="3262" y="7485"/>
                    <a:pt x="3371" y="7540"/>
                  </a:cubicBezTo>
                  <a:cubicBezTo>
                    <a:pt x="3462" y="7576"/>
                    <a:pt x="3554" y="7613"/>
                    <a:pt x="3645" y="7649"/>
                  </a:cubicBezTo>
                  <a:cubicBezTo>
                    <a:pt x="3966" y="7760"/>
                    <a:pt x="4293" y="7815"/>
                    <a:pt x="4619" y="7815"/>
                  </a:cubicBezTo>
                  <a:cubicBezTo>
                    <a:pt x="4886" y="7815"/>
                    <a:pt x="5153" y="7778"/>
                    <a:pt x="5416" y="7704"/>
                  </a:cubicBezTo>
                  <a:lnTo>
                    <a:pt x="8099" y="6974"/>
                  </a:lnTo>
                  <a:lnTo>
                    <a:pt x="8172" y="6956"/>
                  </a:lnTo>
                  <a:cubicBezTo>
                    <a:pt x="8720" y="6791"/>
                    <a:pt x="9213" y="6481"/>
                    <a:pt x="9596" y="6043"/>
                  </a:cubicBezTo>
                  <a:cubicBezTo>
                    <a:pt x="9669" y="5970"/>
                    <a:pt x="9724" y="5897"/>
                    <a:pt x="9797" y="5824"/>
                  </a:cubicBezTo>
                  <a:cubicBezTo>
                    <a:pt x="9852" y="5733"/>
                    <a:pt x="9925" y="5623"/>
                    <a:pt x="9979" y="5532"/>
                  </a:cubicBezTo>
                  <a:cubicBezTo>
                    <a:pt x="10199" y="5112"/>
                    <a:pt x="10326" y="4655"/>
                    <a:pt x="10363" y="4181"/>
                  </a:cubicBezTo>
                  <a:lnTo>
                    <a:pt x="10363" y="4035"/>
                  </a:lnTo>
                  <a:lnTo>
                    <a:pt x="10326" y="292"/>
                  </a:lnTo>
                  <a:cubicBezTo>
                    <a:pt x="10326" y="274"/>
                    <a:pt x="10326" y="274"/>
                    <a:pt x="10326" y="256"/>
                  </a:cubicBezTo>
                  <a:cubicBezTo>
                    <a:pt x="10308" y="110"/>
                    <a:pt x="10199" y="0"/>
                    <a:pt x="10052" y="0"/>
                  </a:cubicBezTo>
                  <a:close/>
                </a:path>
              </a:pathLst>
            </a:custGeom>
            <a:solidFill>
              <a:srgbClr val="C3D9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220" name="Google Shape;220;p28"/>
            <p:cNvSpPr/>
            <p:nvPr/>
          </p:nvSpPr>
          <p:spPr>
            <a:xfrm>
              <a:off x="3663897" y="1880738"/>
              <a:ext cx="284583" cy="837677"/>
            </a:xfrm>
            <a:custGeom>
              <a:rect b="b" l="l" r="r" t="t"/>
              <a:pathLst>
                <a:path extrusionOk="0" h="17199" w="5843">
                  <a:moveTo>
                    <a:pt x="2245" y="1"/>
                  </a:moveTo>
                  <a:cubicBezTo>
                    <a:pt x="1934" y="1"/>
                    <a:pt x="1616" y="42"/>
                    <a:pt x="1297" y="130"/>
                  </a:cubicBezTo>
                  <a:lnTo>
                    <a:pt x="256" y="404"/>
                  </a:lnTo>
                  <a:cubicBezTo>
                    <a:pt x="92" y="440"/>
                    <a:pt x="0" y="604"/>
                    <a:pt x="55" y="769"/>
                  </a:cubicBezTo>
                  <a:cubicBezTo>
                    <a:pt x="86" y="893"/>
                    <a:pt x="210" y="977"/>
                    <a:pt x="336" y="977"/>
                  </a:cubicBezTo>
                  <a:cubicBezTo>
                    <a:pt x="358" y="977"/>
                    <a:pt x="380" y="975"/>
                    <a:pt x="402" y="969"/>
                  </a:cubicBezTo>
                  <a:lnTo>
                    <a:pt x="1443" y="677"/>
                  </a:lnTo>
                  <a:cubicBezTo>
                    <a:pt x="1707" y="606"/>
                    <a:pt x="1970" y="573"/>
                    <a:pt x="2228" y="573"/>
                  </a:cubicBezTo>
                  <a:cubicBezTo>
                    <a:pt x="3823" y="573"/>
                    <a:pt x="5203" y="1862"/>
                    <a:pt x="5203" y="3543"/>
                  </a:cubicBezTo>
                  <a:lnTo>
                    <a:pt x="5276" y="16888"/>
                  </a:lnTo>
                  <a:cubicBezTo>
                    <a:pt x="5276" y="17052"/>
                    <a:pt x="5404" y="17180"/>
                    <a:pt x="5568" y="17180"/>
                  </a:cubicBezTo>
                  <a:lnTo>
                    <a:pt x="5568" y="17198"/>
                  </a:lnTo>
                  <a:cubicBezTo>
                    <a:pt x="5714" y="17180"/>
                    <a:pt x="5842" y="17052"/>
                    <a:pt x="5842" y="16906"/>
                  </a:cubicBezTo>
                  <a:lnTo>
                    <a:pt x="5787" y="3543"/>
                  </a:lnTo>
                  <a:cubicBezTo>
                    <a:pt x="5772" y="1536"/>
                    <a:pt x="4140" y="1"/>
                    <a:pt x="2245" y="1"/>
                  </a:cubicBezTo>
                  <a:close/>
                </a:path>
              </a:pathLst>
            </a:custGeom>
            <a:solidFill>
              <a:srgbClr val="C3D9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221" name="Google Shape;221;p28"/>
            <p:cNvSpPr/>
            <p:nvPr/>
          </p:nvSpPr>
          <p:spPr>
            <a:xfrm>
              <a:off x="3271764" y="1951946"/>
              <a:ext cx="410827" cy="838457"/>
            </a:xfrm>
            <a:custGeom>
              <a:rect b="b" l="l" r="r" t="t"/>
              <a:pathLst>
                <a:path extrusionOk="0" h="17215" w="8435">
                  <a:moveTo>
                    <a:pt x="4470" y="0"/>
                  </a:moveTo>
                  <a:cubicBezTo>
                    <a:pt x="4437" y="0"/>
                    <a:pt x="4401" y="6"/>
                    <a:pt x="4364" y="19"/>
                  </a:cubicBezTo>
                  <a:lnTo>
                    <a:pt x="3323" y="292"/>
                  </a:lnTo>
                  <a:cubicBezTo>
                    <a:pt x="1060" y="913"/>
                    <a:pt x="1" y="3487"/>
                    <a:pt x="1169" y="5513"/>
                  </a:cubicBezTo>
                  <a:lnTo>
                    <a:pt x="3597" y="9694"/>
                  </a:lnTo>
                  <a:lnTo>
                    <a:pt x="5551" y="13053"/>
                  </a:lnTo>
                  <a:lnTo>
                    <a:pt x="6226" y="14258"/>
                  </a:lnTo>
                  <a:lnTo>
                    <a:pt x="7869" y="17069"/>
                  </a:lnTo>
                  <a:cubicBezTo>
                    <a:pt x="7905" y="17160"/>
                    <a:pt x="8015" y="17215"/>
                    <a:pt x="8106" y="17215"/>
                  </a:cubicBezTo>
                  <a:cubicBezTo>
                    <a:pt x="8161" y="17215"/>
                    <a:pt x="8216" y="17197"/>
                    <a:pt x="8252" y="17178"/>
                  </a:cubicBezTo>
                  <a:cubicBezTo>
                    <a:pt x="8398" y="17087"/>
                    <a:pt x="8435" y="16923"/>
                    <a:pt x="8362" y="16777"/>
                  </a:cubicBezTo>
                  <a:lnTo>
                    <a:pt x="6883" y="14239"/>
                  </a:lnTo>
                  <a:lnTo>
                    <a:pt x="6737" y="13984"/>
                  </a:lnTo>
                  <a:lnTo>
                    <a:pt x="6025" y="12761"/>
                  </a:lnTo>
                  <a:lnTo>
                    <a:pt x="1680" y="5221"/>
                  </a:lnTo>
                  <a:cubicBezTo>
                    <a:pt x="695" y="3524"/>
                    <a:pt x="1571" y="1369"/>
                    <a:pt x="3469" y="858"/>
                  </a:cubicBezTo>
                  <a:lnTo>
                    <a:pt x="4510" y="566"/>
                  </a:lnTo>
                  <a:cubicBezTo>
                    <a:pt x="4872" y="484"/>
                    <a:pt x="4774" y="0"/>
                    <a:pt x="4470" y="0"/>
                  </a:cubicBezTo>
                  <a:close/>
                </a:path>
              </a:pathLst>
            </a:custGeom>
            <a:solidFill>
              <a:srgbClr val="C3D9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222" name="Google Shape;222;p28"/>
            <p:cNvSpPr/>
            <p:nvPr/>
          </p:nvSpPr>
          <p:spPr>
            <a:xfrm>
              <a:off x="3566972" y="2545864"/>
              <a:ext cx="391247" cy="351309"/>
            </a:xfrm>
            <a:custGeom>
              <a:rect b="b" l="l" r="r" t="t"/>
              <a:pathLst>
                <a:path extrusionOk="0" h="7213" w="8033">
                  <a:moveTo>
                    <a:pt x="7047" y="1"/>
                  </a:moveTo>
                  <a:lnTo>
                    <a:pt x="7047" y="530"/>
                  </a:lnTo>
                  <a:lnTo>
                    <a:pt x="7065" y="4601"/>
                  </a:lnTo>
                  <a:cubicBezTo>
                    <a:pt x="7065" y="5130"/>
                    <a:pt x="6719" y="5587"/>
                    <a:pt x="6207" y="5733"/>
                  </a:cubicBezTo>
                  <a:lnTo>
                    <a:pt x="5477" y="5934"/>
                  </a:lnTo>
                  <a:lnTo>
                    <a:pt x="4455" y="6207"/>
                  </a:lnTo>
                  <a:cubicBezTo>
                    <a:pt x="4349" y="6238"/>
                    <a:pt x="4242" y="6252"/>
                    <a:pt x="4137" y="6252"/>
                  </a:cubicBezTo>
                  <a:cubicBezTo>
                    <a:pt x="3736" y="6252"/>
                    <a:pt x="3361" y="6040"/>
                    <a:pt x="3159" y="5678"/>
                  </a:cubicBezTo>
                  <a:lnTo>
                    <a:pt x="1096" y="2137"/>
                  </a:lnTo>
                  <a:lnTo>
                    <a:pt x="840" y="1680"/>
                  </a:lnTo>
                  <a:lnTo>
                    <a:pt x="676" y="1771"/>
                  </a:lnTo>
                  <a:lnTo>
                    <a:pt x="512" y="1863"/>
                  </a:lnTo>
                  <a:lnTo>
                    <a:pt x="165" y="2064"/>
                  </a:lnTo>
                  <a:lnTo>
                    <a:pt x="1" y="2155"/>
                  </a:lnTo>
                  <a:lnTo>
                    <a:pt x="2319" y="6153"/>
                  </a:lnTo>
                  <a:cubicBezTo>
                    <a:pt x="2700" y="6812"/>
                    <a:pt x="3411" y="7213"/>
                    <a:pt x="4149" y="7213"/>
                  </a:cubicBezTo>
                  <a:cubicBezTo>
                    <a:pt x="4330" y="7213"/>
                    <a:pt x="4512" y="7189"/>
                    <a:pt x="4692" y="7138"/>
                  </a:cubicBezTo>
                  <a:lnTo>
                    <a:pt x="4984" y="7065"/>
                  </a:lnTo>
                  <a:lnTo>
                    <a:pt x="5349" y="6956"/>
                  </a:lnTo>
                  <a:lnTo>
                    <a:pt x="5897" y="6810"/>
                  </a:lnTo>
                  <a:lnTo>
                    <a:pt x="6463" y="6664"/>
                  </a:lnTo>
                  <a:cubicBezTo>
                    <a:pt x="7394" y="6408"/>
                    <a:pt x="8033" y="5568"/>
                    <a:pt x="8033" y="4601"/>
                  </a:cubicBezTo>
                  <a:lnTo>
                    <a:pt x="8015" y="1"/>
                  </a:lnTo>
                  <a:close/>
                </a:path>
              </a:pathLst>
            </a:custGeom>
            <a:solidFill>
              <a:srgbClr val="2F4A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223" name="Google Shape;223;p28"/>
            <p:cNvSpPr/>
            <p:nvPr/>
          </p:nvSpPr>
          <p:spPr>
            <a:xfrm>
              <a:off x="2063465" y="1316189"/>
              <a:ext cx="620648" cy="413505"/>
            </a:xfrm>
            <a:custGeom>
              <a:rect b="b" l="l" r="r" t="t"/>
              <a:pathLst>
                <a:path extrusionOk="0" h="8490" w="12743">
                  <a:moveTo>
                    <a:pt x="7467" y="1"/>
                  </a:moveTo>
                  <a:cubicBezTo>
                    <a:pt x="3724" y="1"/>
                    <a:pt x="2830" y="2940"/>
                    <a:pt x="0" y="3214"/>
                  </a:cubicBezTo>
                  <a:lnTo>
                    <a:pt x="1935" y="8490"/>
                  </a:lnTo>
                  <a:lnTo>
                    <a:pt x="11373" y="8490"/>
                  </a:lnTo>
                  <a:lnTo>
                    <a:pt x="12742" y="3177"/>
                  </a:lnTo>
                  <a:cubicBezTo>
                    <a:pt x="10406" y="2392"/>
                    <a:pt x="10132" y="1"/>
                    <a:pt x="746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224" name="Google Shape;224;p28"/>
            <p:cNvSpPr/>
            <p:nvPr/>
          </p:nvSpPr>
          <p:spPr>
            <a:xfrm>
              <a:off x="2427105" y="1446915"/>
              <a:ext cx="48949" cy="132526"/>
            </a:xfrm>
            <a:custGeom>
              <a:rect b="b" l="l" r="r" t="t"/>
              <a:pathLst>
                <a:path extrusionOk="0" h="2721" w="1005">
                  <a:moveTo>
                    <a:pt x="329" y="0"/>
                  </a:moveTo>
                  <a:lnTo>
                    <a:pt x="1" y="2611"/>
                  </a:lnTo>
                  <a:lnTo>
                    <a:pt x="859" y="2720"/>
                  </a:lnTo>
                  <a:lnTo>
                    <a:pt x="1005" y="73"/>
                  </a:lnTo>
                  <a:lnTo>
                    <a:pt x="329" y="0"/>
                  </a:lnTo>
                  <a:close/>
                </a:path>
              </a:pathLst>
            </a:custGeom>
            <a:solidFill>
              <a:srgbClr val="FF66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225" name="Google Shape;225;p28"/>
            <p:cNvSpPr/>
            <p:nvPr/>
          </p:nvSpPr>
          <p:spPr>
            <a:xfrm>
              <a:off x="2389747" y="1484272"/>
              <a:ext cx="132526" cy="48949"/>
            </a:xfrm>
            <a:custGeom>
              <a:rect b="b" l="l" r="r" t="t"/>
              <a:pathLst>
                <a:path extrusionOk="0" h="1005" w="2721">
                  <a:moveTo>
                    <a:pt x="92" y="0"/>
                  </a:moveTo>
                  <a:lnTo>
                    <a:pt x="1" y="858"/>
                  </a:lnTo>
                  <a:lnTo>
                    <a:pt x="2630" y="1004"/>
                  </a:lnTo>
                  <a:lnTo>
                    <a:pt x="2721" y="329"/>
                  </a:lnTo>
                  <a:lnTo>
                    <a:pt x="92" y="0"/>
                  </a:lnTo>
                  <a:close/>
                </a:path>
              </a:pathLst>
            </a:custGeom>
            <a:solidFill>
              <a:srgbClr val="FF66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226" name="Google Shape;226;p28"/>
            <p:cNvSpPr/>
            <p:nvPr/>
          </p:nvSpPr>
          <p:spPr>
            <a:xfrm>
              <a:off x="2888594" y="3424323"/>
              <a:ext cx="330756" cy="286337"/>
            </a:xfrm>
            <a:custGeom>
              <a:rect b="b" l="l" r="r" t="t"/>
              <a:pathLst>
                <a:path extrusionOk="0" h="5879" w="6791">
                  <a:moveTo>
                    <a:pt x="6681" y="1"/>
                  </a:moveTo>
                  <a:lnTo>
                    <a:pt x="6681" y="1"/>
                  </a:lnTo>
                  <a:cubicBezTo>
                    <a:pt x="3633" y="202"/>
                    <a:pt x="0" y="2830"/>
                    <a:pt x="0" y="2830"/>
                  </a:cubicBezTo>
                  <a:lnTo>
                    <a:pt x="1077" y="5879"/>
                  </a:lnTo>
                  <a:cubicBezTo>
                    <a:pt x="6791" y="2465"/>
                    <a:pt x="6681" y="1"/>
                    <a:pt x="6681" y="1"/>
                  </a:cubicBezTo>
                  <a:close/>
                </a:path>
              </a:pathLst>
            </a:custGeom>
            <a:solidFill>
              <a:srgbClr val="2026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227" name="Google Shape;227;p28"/>
            <p:cNvSpPr/>
            <p:nvPr/>
          </p:nvSpPr>
          <p:spPr>
            <a:xfrm>
              <a:off x="1342373" y="3439470"/>
              <a:ext cx="409950" cy="329002"/>
            </a:xfrm>
            <a:custGeom>
              <a:rect b="b" l="l" r="r" t="t"/>
              <a:pathLst>
                <a:path extrusionOk="0" h="6755" w="8417">
                  <a:moveTo>
                    <a:pt x="512" y="0"/>
                  </a:moveTo>
                  <a:cubicBezTo>
                    <a:pt x="512" y="0"/>
                    <a:pt x="0" y="3688"/>
                    <a:pt x="8270" y="6754"/>
                  </a:cubicBezTo>
                  <a:lnTo>
                    <a:pt x="8416" y="3268"/>
                  </a:lnTo>
                  <a:cubicBezTo>
                    <a:pt x="8416" y="3268"/>
                    <a:pt x="5094" y="73"/>
                    <a:pt x="512" y="0"/>
                  </a:cubicBezTo>
                  <a:close/>
                </a:path>
              </a:pathLst>
            </a:custGeom>
            <a:solidFill>
              <a:srgbClr val="2026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228" name="Google Shape;228;p28"/>
            <p:cNvSpPr/>
            <p:nvPr/>
          </p:nvSpPr>
          <p:spPr>
            <a:xfrm>
              <a:off x="1368138" y="2631246"/>
              <a:ext cx="1845871" cy="1626065"/>
            </a:xfrm>
            <a:custGeom>
              <a:rect b="b" l="l" r="r" t="t"/>
              <a:pathLst>
                <a:path extrusionOk="0" h="33386" w="37899">
                  <a:moveTo>
                    <a:pt x="16303" y="0"/>
                  </a:moveTo>
                  <a:cubicBezTo>
                    <a:pt x="16303" y="0"/>
                    <a:pt x="15591" y="146"/>
                    <a:pt x="14514" y="402"/>
                  </a:cubicBezTo>
                  <a:cubicBezTo>
                    <a:pt x="14002" y="530"/>
                    <a:pt x="13418" y="694"/>
                    <a:pt x="12779" y="858"/>
                  </a:cubicBezTo>
                  <a:cubicBezTo>
                    <a:pt x="10753" y="1424"/>
                    <a:pt x="8307" y="2209"/>
                    <a:pt x="6755" y="3140"/>
                  </a:cubicBezTo>
                  <a:cubicBezTo>
                    <a:pt x="4638" y="4418"/>
                    <a:pt x="2191" y="10460"/>
                    <a:pt x="895" y="14002"/>
                  </a:cubicBezTo>
                  <a:cubicBezTo>
                    <a:pt x="859" y="14111"/>
                    <a:pt x="841" y="14203"/>
                    <a:pt x="804" y="14294"/>
                  </a:cubicBezTo>
                  <a:cubicBezTo>
                    <a:pt x="311" y="15681"/>
                    <a:pt x="1" y="16612"/>
                    <a:pt x="1" y="16612"/>
                  </a:cubicBezTo>
                  <a:cubicBezTo>
                    <a:pt x="1" y="16612"/>
                    <a:pt x="512" y="16722"/>
                    <a:pt x="1297" y="16941"/>
                  </a:cubicBezTo>
                  <a:lnTo>
                    <a:pt x="1480" y="16996"/>
                  </a:lnTo>
                  <a:cubicBezTo>
                    <a:pt x="2593" y="17306"/>
                    <a:pt x="3707" y="17671"/>
                    <a:pt x="4784" y="18109"/>
                  </a:cubicBezTo>
                  <a:lnTo>
                    <a:pt x="4911" y="18182"/>
                  </a:lnTo>
                  <a:cubicBezTo>
                    <a:pt x="5806" y="18547"/>
                    <a:pt x="6646" y="18985"/>
                    <a:pt x="7431" y="19515"/>
                  </a:cubicBezTo>
                  <a:cubicBezTo>
                    <a:pt x="7577" y="19624"/>
                    <a:pt x="7686" y="19697"/>
                    <a:pt x="7759" y="19752"/>
                  </a:cubicBezTo>
                  <a:lnTo>
                    <a:pt x="7851" y="19825"/>
                  </a:lnTo>
                  <a:lnTo>
                    <a:pt x="7887" y="19843"/>
                  </a:lnTo>
                  <a:cubicBezTo>
                    <a:pt x="7997" y="19935"/>
                    <a:pt x="8106" y="20026"/>
                    <a:pt x="8197" y="20117"/>
                  </a:cubicBezTo>
                  <a:cubicBezTo>
                    <a:pt x="8270" y="20172"/>
                    <a:pt x="8307" y="20227"/>
                    <a:pt x="8380" y="20282"/>
                  </a:cubicBezTo>
                  <a:lnTo>
                    <a:pt x="7285" y="27219"/>
                  </a:lnTo>
                  <a:lnTo>
                    <a:pt x="6646" y="31216"/>
                  </a:lnTo>
                  <a:cubicBezTo>
                    <a:pt x="10405" y="32658"/>
                    <a:pt x="14375" y="33385"/>
                    <a:pt x="18354" y="33385"/>
                  </a:cubicBezTo>
                  <a:cubicBezTo>
                    <a:pt x="20674" y="33385"/>
                    <a:pt x="22998" y="33138"/>
                    <a:pt x="25284" y="32640"/>
                  </a:cubicBezTo>
                  <a:lnTo>
                    <a:pt x="25540" y="32567"/>
                  </a:lnTo>
                  <a:cubicBezTo>
                    <a:pt x="28570" y="31892"/>
                    <a:pt x="31491" y="30778"/>
                    <a:pt x="34193" y="29263"/>
                  </a:cubicBezTo>
                  <a:cubicBezTo>
                    <a:pt x="34047" y="28697"/>
                    <a:pt x="33901" y="28131"/>
                    <a:pt x="33754" y="27547"/>
                  </a:cubicBezTo>
                  <a:cubicBezTo>
                    <a:pt x="33280" y="25649"/>
                    <a:pt x="32750" y="23695"/>
                    <a:pt x="32294" y="22125"/>
                  </a:cubicBezTo>
                  <a:cubicBezTo>
                    <a:pt x="32039" y="21194"/>
                    <a:pt x="31728" y="20282"/>
                    <a:pt x="31363" y="19387"/>
                  </a:cubicBezTo>
                  <a:cubicBezTo>
                    <a:pt x="31363" y="19351"/>
                    <a:pt x="31345" y="19314"/>
                    <a:pt x="31327" y="19296"/>
                  </a:cubicBezTo>
                  <a:cubicBezTo>
                    <a:pt x="31308" y="19241"/>
                    <a:pt x="31272" y="19205"/>
                    <a:pt x="31254" y="19150"/>
                  </a:cubicBezTo>
                  <a:cubicBezTo>
                    <a:pt x="31235" y="19132"/>
                    <a:pt x="31235" y="19132"/>
                    <a:pt x="31217" y="19113"/>
                  </a:cubicBezTo>
                  <a:lnTo>
                    <a:pt x="31308" y="19058"/>
                  </a:lnTo>
                  <a:cubicBezTo>
                    <a:pt x="31345" y="19040"/>
                    <a:pt x="31436" y="19004"/>
                    <a:pt x="31473" y="18967"/>
                  </a:cubicBezTo>
                  <a:cubicBezTo>
                    <a:pt x="31509" y="18949"/>
                    <a:pt x="31546" y="18931"/>
                    <a:pt x="31582" y="18912"/>
                  </a:cubicBezTo>
                  <a:cubicBezTo>
                    <a:pt x="32896" y="18219"/>
                    <a:pt x="34229" y="17598"/>
                    <a:pt x="35616" y="17050"/>
                  </a:cubicBezTo>
                  <a:lnTo>
                    <a:pt x="35653" y="17032"/>
                  </a:lnTo>
                  <a:cubicBezTo>
                    <a:pt x="35909" y="16941"/>
                    <a:pt x="36164" y="16850"/>
                    <a:pt x="36420" y="16758"/>
                  </a:cubicBezTo>
                  <a:lnTo>
                    <a:pt x="36493" y="16722"/>
                  </a:lnTo>
                  <a:lnTo>
                    <a:pt x="36621" y="16685"/>
                  </a:lnTo>
                  <a:cubicBezTo>
                    <a:pt x="37040" y="16539"/>
                    <a:pt x="37479" y="16411"/>
                    <a:pt x="37898" y="16284"/>
                  </a:cubicBezTo>
                  <a:cubicBezTo>
                    <a:pt x="37898" y="16284"/>
                    <a:pt x="37570" y="15426"/>
                    <a:pt x="37077" y="14148"/>
                  </a:cubicBezTo>
                  <a:lnTo>
                    <a:pt x="36967" y="13892"/>
                  </a:lnTo>
                  <a:cubicBezTo>
                    <a:pt x="35397" y="10095"/>
                    <a:pt x="32239" y="3067"/>
                    <a:pt x="30396" y="2538"/>
                  </a:cubicBezTo>
                  <a:cubicBezTo>
                    <a:pt x="29465" y="2264"/>
                    <a:pt x="28497" y="2026"/>
                    <a:pt x="27603" y="1807"/>
                  </a:cubicBezTo>
                  <a:cubicBezTo>
                    <a:pt x="27128" y="1680"/>
                    <a:pt x="26672" y="1588"/>
                    <a:pt x="26233" y="1479"/>
                  </a:cubicBezTo>
                  <a:lnTo>
                    <a:pt x="25229" y="1260"/>
                  </a:lnTo>
                  <a:cubicBezTo>
                    <a:pt x="23933" y="986"/>
                    <a:pt x="23057" y="822"/>
                    <a:pt x="23057" y="822"/>
                  </a:cubicBezTo>
                  <a:lnTo>
                    <a:pt x="21158" y="584"/>
                  </a:lnTo>
                  <a:lnTo>
                    <a:pt x="1630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229" name="Google Shape;229;p28"/>
            <p:cNvSpPr/>
            <p:nvPr/>
          </p:nvSpPr>
          <p:spPr>
            <a:xfrm>
              <a:off x="2740090" y="2961033"/>
              <a:ext cx="162772" cy="595419"/>
            </a:xfrm>
            <a:custGeom>
              <a:rect b="b" l="l" r="r" t="t"/>
              <a:pathLst>
                <a:path extrusionOk="0" h="12225" w="3342">
                  <a:moveTo>
                    <a:pt x="379" y="0"/>
                  </a:moveTo>
                  <a:cubicBezTo>
                    <a:pt x="367" y="0"/>
                    <a:pt x="354" y="6"/>
                    <a:pt x="347" y="20"/>
                  </a:cubicBezTo>
                  <a:cubicBezTo>
                    <a:pt x="92" y="367"/>
                    <a:pt x="92" y="988"/>
                    <a:pt x="55" y="1444"/>
                  </a:cubicBezTo>
                  <a:cubicBezTo>
                    <a:pt x="0" y="1992"/>
                    <a:pt x="0" y="2539"/>
                    <a:pt x="37" y="3087"/>
                  </a:cubicBezTo>
                  <a:cubicBezTo>
                    <a:pt x="146" y="4054"/>
                    <a:pt x="457" y="4985"/>
                    <a:pt x="968" y="5825"/>
                  </a:cubicBezTo>
                  <a:cubicBezTo>
                    <a:pt x="1461" y="6647"/>
                    <a:pt x="2063" y="7377"/>
                    <a:pt x="2465" y="8253"/>
                  </a:cubicBezTo>
                  <a:cubicBezTo>
                    <a:pt x="3031" y="9476"/>
                    <a:pt x="2921" y="10718"/>
                    <a:pt x="2720" y="12014"/>
                  </a:cubicBezTo>
                  <a:cubicBezTo>
                    <a:pt x="2710" y="12149"/>
                    <a:pt x="2800" y="12225"/>
                    <a:pt x="2886" y="12225"/>
                  </a:cubicBezTo>
                  <a:cubicBezTo>
                    <a:pt x="2952" y="12225"/>
                    <a:pt x="3015" y="12181"/>
                    <a:pt x="3031" y="12087"/>
                  </a:cubicBezTo>
                  <a:cubicBezTo>
                    <a:pt x="3195" y="11010"/>
                    <a:pt x="3341" y="9878"/>
                    <a:pt x="3013" y="8801"/>
                  </a:cubicBezTo>
                  <a:cubicBezTo>
                    <a:pt x="2720" y="7906"/>
                    <a:pt x="2191" y="7140"/>
                    <a:pt x="1698" y="6391"/>
                  </a:cubicBezTo>
                  <a:cubicBezTo>
                    <a:pt x="1114" y="5515"/>
                    <a:pt x="585" y="4639"/>
                    <a:pt x="384" y="3562"/>
                  </a:cubicBezTo>
                  <a:cubicBezTo>
                    <a:pt x="256" y="2886"/>
                    <a:pt x="238" y="2192"/>
                    <a:pt x="311" y="1499"/>
                  </a:cubicBezTo>
                  <a:cubicBezTo>
                    <a:pt x="347" y="1042"/>
                    <a:pt x="530" y="476"/>
                    <a:pt x="420" y="38"/>
                  </a:cubicBezTo>
                  <a:cubicBezTo>
                    <a:pt x="420" y="16"/>
                    <a:pt x="399" y="0"/>
                    <a:pt x="379" y="0"/>
                  </a:cubicBezTo>
                  <a:close/>
                </a:path>
              </a:pathLst>
            </a:custGeom>
            <a:solidFill>
              <a:srgbClr val="C3D9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230" name="Google Shape;230;p28"/>
            <p:cNvSpPr/>
            <p:nvPr/>
          </p:nvSpPr>
          <p:spPr>
            <a:xfrm>
              <a:off x="2871011" y="3293645"/>
              <a:ext cx="292327" cy="98822"/>
            </a:xfrm>
            <a:custGeom>
              <a:rect b="b" l="l" r="r" t="t"/>
              <a:pathLst>
                <a:path extrusionOk="0" h="2029" w="6002">
                  <a:moveTo>
                    <a:pt x="5874" y="0"/>
                  </a:moveTo>
                  <a:cubicBezTo>
                    <a:pt x="4852" y="110"/>
                    <a:pt x="3866" y="311"/>
                    <a:pt x="2898" y="621"/>
                  </a:cubicBezTo>
                  <a:cubicBezTo>
                    <a:pt x="1894" y="895"/>
                    <a:pt x="945" y="1315"/>
                    <a:pt x="69" y="1862"/>
                  </a:cubicBezTo>
                  <a:cubicBezTo>
                    <a:pt x="1" y="1913"/>
                    <a:pt x="44" y="2028"/>
                    <a:pt x="110" y="2028"/>
                  </a:cubicBezTo>
                  <a:cubicBezTo>
                    <a:pt x="114" y="2028"/>
                    <a:pt x="119" y="2028"/>
                    <a:pt x="124" y="2027"/>
                  </a:cubicBezTo>
                  <a:cubicBezTo>
                    <a:pt x="1036" y="1643"/>
                    <a:pt x="1949" y="1187"/>
                    <a:pt x="2880" y="895"/>
                  </a:cubicBezTo>
                  <a:cubicBezTo>
                    <a:pt x="3848" y="603"/>
                    <a:pt x="4852" y="384"/>
                    <a:pt x="5874" y="274"/>
                  </a:cubicBezTo>
                  <a:cubicBezTo>
                    <a:pt x="6002" y="274"/>
                    <a:pt x="6002" y="0"/>
                    <a:pt x="5874" y="0"/>
                  </a:cubicBezTo>
                  <a:close/>
                </a:path>
              </a:pathLst>
            </a:custGeom>
            <a:solidFill>
              <a:srgbClr val="C3D9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231" name="Google Shape;231;p28"/>
            <p:cNvSpPr/>
            <p:nvPr/>
          </p:nvSpPr>
          <p:spPr>
            <a:xfrm>
              <a:off x="2502696" y="3313176"/>
              <a:ext cx="112070" cy="907861"/>
            </a:xfrm>
            <a:custGeom>
              <a:rect b="b" l="l" r="r" t="t"/>
              <a:pathLst>
                <a:path extrusionOk="0" h="18640" w="2301">
                  <a:moveTo>
                    <a:pt x="92" y="1"/>
                  </a:moveTo>
                  <a:cubicBezTo>
                    <a:pt x="37" y="19"/>
                    <a:pt x="0" y="74"/>
                    <a:pt x="19" y="129"/>
                  </a:cubicBezTo>
                  <a:cubicBezTo>
                    <a:pt x="329" y="1699"/>
                    <a:pt x="658" y="3250"/>
                    <a:pt x="931" y="4820"/>
                  </a:cubicBezTo>
                  <a:cubicBezTo>
                    <a:pt x="1223" y="6463"/>
                    <a:pt x="1461" y="8106"/>
                    <a:pt x="1643" y="9786"/>
                  </a:cubicBezTo>
                  <a:cubicBezTo>
                    <a:pt x="1662" y="9859"/>
                    <a:pt x="1662" y="9913"/>
                    <a:pt x="1662" y="9986"/>
                  </a:cubicBezTo>
                  <a:cubicBezTo>
                    <a:pt x="1698" y="10351"/>
                    <a:pt x="1735" y="10698"/>
                    <a:pt x="1771" y="11063"/>
                  </a:cubicBezTo>
                  <a:lnTo>
                    <a:pt x="1771" y="11191"/>
                  </a:lnTo>
                  <a:cubicBezTo>
                    <a:pt x="1972" y="13656"/>
                    <a:pt x="2045" y="16157"/>
                    <a:pt x="1990" y="18639"/>
                  </a:cubicBezTo>
                  <a:lnTo>
                    <a:pt x="2246" y="18566"/>
                  </a:lnTo>
                  <a:cubicBezTo>
                    <a:pt x="2300" y="16102"/>
                    <a:pt x="2227" y="13619"/>
                    <a:pt x="2027" y="11155"/>
                  </a:cubicBezTo>
                  <a:cubicBezTo>
                    <a:pt x="1990" y="10735"/>
                    <a:pt x="1954" y="10333"/>
                    <a:pt x="1917" y="9932"/>
                  </a:cubicBezTo>
                  <a:cubicBezTo>
                    <a:pt x="1917" y="9895"/>
                    <a:pt x="1899" y="9859"/>
                    <a:pt x="1899" y="9822"/>
                  </a:cubicBezTo>
                  <a:cubicBezTo>
                    <a:pt x="1735" y="8197"/>
                    <a:pt x="1515" y="6591"/>
                    <a:pt x="1242" y="4966"/>
                  </a:cubicBezTo>
                  <a:cubicBezTo>
                    <a:pt x="1223" y="4930"/>
                    <a:pt x="1223" y="4875"/>
                    <a:pt x="1223" y="4838"/>
                  </a:cubicBezTo>
                  <a:cubicBezTo>
                    <a:pt x="950" y="3232"/>
                    <a:pt x="639" y="1626"/>
                    <a:pt x="201" y="74"/>
                  </a:cubicBezTo>
                  <a:cubicBezTo>
                    <a:pt x="201" y="37"/>
                    <a:pt x="183" y="19"/>
                    <a:pt x="146" y="1"/>
                  </a:cubicBezTo>
                  <a:close/>
                </a:path>
              </a:pathLst>
            </a:custGeom>
            <a:solidFill>
              <a:srgbClr val="C3D9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232" name="Google Shape;232;p28"/>
            <p:cNvSpPr/>
            <p:nvPr/>
          </p:nvSpPr>
          <p:spPr>
            <a:xfrm>
              <a:off x="2643165" y="3163795"/>
              <a:ext cx="244548" cy="296126"/>
            </a:xfrm>
            <a:custGeom>
              <a:rect b="b" l="l" r="r" t="t"/>
              <a:pathLst>
                <a:path extrusionOk="0" fill="none" h="6080" w="5021">
                  <a:moveTo>
                    <a:pt x="1" y="5295"/>
                  </a:moveTo>
                  <a:cubicBezTo>
                    <a:pt x="1" y="5295"/>
                    <a:pt x="1461" y="6080"/>
                    <a:pt x="2118" y="5496"/>
                  </a:cubicBezTo>
                  <a:cubicBezTo>
                    <a:pt x="2794" y="4912"/>
                    <a:pt x="5021" y="1"/>
                    <a:pt x="5021" y="1"/>
                  </a:cubicBezTo>
                </a:path>
              </a:pathLst>
            </a:custGeom>
            <a:noFill/>
            <a:ln cap="flat" cmpd="sng" w="9525">
              <a:solidFill>
                <a:srgbClr val="E6EEFF"/>
              </a:solidFill>
              <a:prstDash val="solid"/>
              <a:miter lim="182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233" name="Google Shape;233;p28"/>
            <p:cNvSpPr/>
            <p:nvPr/>
          </p:nvSpPr>
          <p:spPr>
            <a:xfrm>
              <a:off x="2652078" y="3163795"/>
              <a:ext cx="244548" cy="297052"/>
            </a:xfrm>
            <a:custGeom>
              <a:rect b="b" l="l" r="r" t="t"/>
              <a:pathLst>
                <a:path extrusionOk="0" fill="none" h="6099" w="5021">
                  <a:moveTo>
                    <a:pt x="5020" y="5295"/>
                  </a:moveTo>
                  <a:cubicBezTo>
                    <a:pt x="5020" y="5295"/>
                    <a:pt x="3560" y="6098"/>
                    <a:pt x="2903" y="5514"/>
                  </a:cubicBezTo>
                  <a:cubicBezTo>
                    <a:pt x="2227" y="4930"/>
                    <a:pt x="0" y="1"/>
                    <a:pt x="0" y="1"/>
                  </a:cubicBezTo>
                </a:path>
              </a:pathLst>
            </a:custGeom>
            <a:noFill/>
            <a:ln cap="flat" cmpd="sng" w="9525">
              <a:solidFill>
                <a:srgbClr val="E6EEFF"/>
              </a:solidFill>
              <a:prstDash val="solid"/>
              <a:miter lim="182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234" name="Google Shape;234;p28"/>
            <p:cNvSpPr/>
            <p:nvPr/>
          </p:nvSpPr>
          <p:spPr>
            <a:xfrm>
              <a:off x="2554276" y="2881058"/>
              <a:ext cx="418814" cy="282781"/>
            </a:xfrm>
            <a:custGeom>
              <a:rect b="b" l="l" r="r" t="t"/>
              <a:pathLst>
                <a:path extrusionOk="0" fill="none" h="5806" w="8599">
                  <a:moveTo>
                    <a:pt x="2008" y="5806"/>
                  </a:moveTo>
                  <a:cubicBezTo>
                    <a:pt x="2008" y="5806"/>
                    <a:pt x="0" y="1"/>
                    <a:pt x="4290" y="1"/>
                  </a:cubicBezTo>
                  <a:cubicBezTo>
                    <a:pt x="8598" y="1"/>
                    <a:pt x="6846" y="5806"/>
                    <a:pt x="6846" y="5806"/>
                  </a:cubicBezTo>
                </a:path>
              </a:pathLst>
            </a:custGeom>
            <a:noFill/>
            <a:ln cap="flat" cmpd="sng" w="11400">
              <a:solidFill>
                <a:srgbClr val="2F4A8A"/>
              </a:solidFill>
              <a:prstDash val="solid"/>
              <a:miter lim="182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235" name="Google Shape;235;p28"/>
            <p:cNvSpPr/>
            <p:nvPr/>
          </p:nvSpPr>
          <p:spPr>
            <a:xfrm>
              <a:off x="2462660" y="2572555"/>
              <a:ext cx="317459" cy="308546"/>
            </a:xfrm>
            <a:custGeom>
              <a:rect b="b" l="l" r="r" t="t"/>
              <a:pathLst>
                <a:path extrusionOk="0" fill="none" h="6335" w="6518">
                  <a:moveTo>
                    <a:pt x="6518" y="6335"/>
                  </a:moveTo>
                  <a:cubicBezTo>
                    <a:pt x="6518" y="6335"/>
                    <a:pt x="5605" y="0"/>
                    <a:pt x="1" y="1479"/>
                  </a:cubicBezTo>
                </a:path>
              </a:pathLst>
            </a:custGeom>
            <a:noFill/>
            <a:ln cap="flat" cmpd="sng" w="11400">
              <a:solidFill>
                <a:srgbClr val="2F4A8A"/>
              </a:solidFill>
              <a:prstDash val="solid"/>
              <a:miter lim="182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236" name="Google Shape;236;p28"/>
            <p:cNvSpPr/>
            <p:nvPr/>
          </p:nvSpPr>
          <p:spPr>
            <a:xfrm>
              <a:off x="1856270" y="2708591"/>
              <a:ext cx="295250" cy="599315"/>
            </a:xfrm>
            <a:custGeom>
              <a:rect b="b" l="l" r="r" t="t"/>
              <a:pathLst>
                <a:path extrusionOk="0" fill="none" h="12305" w="6062">
                  <a:moveTo>
                    <a:pt x="5843" y="12304"/>
                  </a:moveTo>
                  <a:cubicBezTo>
                    <a:pt x="5843" y="12304"/>
                    <a:pt x="1" y="3597"/>
                    <a:pt x="6062" y="0"/>
                  </a:cubicBezTo>
                </a:path>
              </a:pathLst>
            </a:custGeom>
            <a:noFill/>
            <a:ln cap="flat" cmpd="sng" w="11400">
              <a:solidFill>
                <a:srgbClr val="2F4A8A"/>
              </a:solidFill>
              <a:prstDash val="solid"/>
              <a:miter lim="182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237" name="Google Shape;237;p28"/>
            <p:cNvSpPr/>
            <p:nvPr/>
          </p:nvSpPr>
          <p:spPr>
            <a:xfrm>
              <a:off x="2037651" y="3218492"/>
              <a:ext cx="209480" cy="174364"/>
            </a:xfrm>
            <a:custGeom>
              <a:rect b="b" l="l" r="r" t="t"/>
              <a:pathLst>
                <a:path extrusionOk="0" h="3580" w="4301">
                  <a:moveTo>
                    <a:pt x="2283" y="0"/>
                  </a:moveTo>
                  <a:cubicBezTo>
                    <a:pt x="2150" y="0"/>
                    <a:pt x="2016" y="15"/>
                    <a:pt x="1881" y="46"/>
                  </a:cubicBezTo>
                  <a:cubicBezTo>
                    <a:pt x="330" y="430"/>
                    <a:pt x="1" y="2474"/>
                    <a:pt x="1352" y="3314"/>
                  </a:cubicBezTo>
                  <a:cubicBezTo>
                    <a:pt x="1654" y="3497"/>
                    <a:pt x="1972" y="3580"/>
                    <a:pt x="2280" y="3580"/>
                  </a:cubicBezTo>
                  <a:cubicBezTo>
                    <a:pt x="3351" y="3580"/>
                    <a:pt x="4301" y="2584"/>
                    <a:pt x="4017" y="1379"/>
                  </a:cubicBezTo>
                  <a:cubicBezTo>
                    <a:pt x="3829" y="548"/>
                    <a:pt x="3089" y="0"/>
                    <a:pt x="2283" y="0"/>
                  </a:cubicBezTo>
                  <a:close/>
                </a:path>
              </a:pathLst>
            </a:custGeom>
            <a:solidFill>
              <a:srgbClr val="C3D9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238" name="Google Shape;238;p28"/>
            <p:cNvSpPr/>
            <p:nvPr/>
          </p:nvSpPr>
          <p:spPr>
            <a:xfrm>
              <a:off x="2092786" y="3260233"/>
              <a:ext cx="106518" cy="89422"/>
            </a:xfrm>
            <a:custGeom>
              <a:rect b="b" l="l" r="r" t="t"/>
              <a:pathLst>
                <a:path extrusionOk="0" h="1836" w="2187">
                  <a:moveTo>
                    <a:pt x="1174" y="0"/>
                  </a:moveTo>
                  <a:cubicBezTo>
                    <a:pt x="1100" y="0"/>
                    <a:pt x="1025" y="10"/>
                    <a:pt x="950" y="29"/>
                  </a:cubicBezTo>
                  <a:cubicBezTo>
                    <a:pt x="165" y="230"/>
                    <a:pt x="1" y="1270"/>
                    <a:pt x="676" y="1690"/>
                  </a:cubicBezTo>
                  <a:cubicBezTo>
                    <a:pt x="835" y="1791"/>
                    <a:pt x="1003" y="1835"/>
                    <a:pt x="1164" y="1835"/>
                  </a:cubicBezTo>
                  <a:cubicBezTo>
                    <a:pt x="1708" y="1835"/>
                    <a:pt x="2186" y="1328"/>
                    <a:pt x="2045" y="723"/>
                  </a:cubicBezTo>
                  <a:cubicBezTo>
                    <a:pt x="1952" y="289"/>
                    <a:pt x="1584" y="0"/>
                    <a:pt x="1174" y="0"/>
                  </a:cubicBezTo>
                  <a:close/>
                </a:path>
              </a:pathLst>
            </a:custGeom>
            <a:solidFill>
              <a:srgbClr val="7EAC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239" name="Google Shape;239;p28"/>
            <p:cNvSpPr/>
            <p:nvPr/>
          </p:nvSpPr>
          <p:spPr>
            <a:xfrm>
              <a:off x="1980763" y="2496964"/>
              <a:ext cx="528206" cy="818926"/>
            </a:xfrm>
            <a:custGeom>
              <a:rect b="b" l="l" r="r" t="t"/>
              <a:pathLst>
                <a:path extrusionOk="0" h="16814" w="10845">
                  <a:moveTo>
                    <a:pt x="7996" y="1"/>
                  </a:moveTo>
                  <a:lnTo>
                    <a:pt x="1" y="3232"/>
                  </a:lnTo>
                  <a:cubicBezTo>
                    <a:pt x="1" y="3232"/>
                    <a:pt x="2830" y="9073"/>
                    <a:pt x="3159" y="9439"/>
                  </a:cubicBezTo>
                  <a:cubicBezTo>
                    <a:pt x="3256" y="9553"/>
                    <a:pt x="3415" y="9592"/>
                    <a:pt x="3588" y="9592"/>
                  </a:cubicBezTo>
                  <a:cubicBezTo>
                    <a:pt x="3970" y="9592"/>
                    <a:pt x="4418" y="9402"/>
                    <a:pt x="4418" y="9402"/>
                  </a:cubicBezTo>
                  <a:lnTo>
                    <a:pt x="4418" y="9402"/>
                  </a:lnTo>
                  <a:cubicBezTo>
                    <a:pt x="4418" y="9402"/>
                    <a:pt x="4108" y="10516"/>
                    <a:pt x="4564" y="11155"/>
                  </a:cubicBezTo>
                  <a:cubicBezTo>
                    <a:pt x="5021" y="11812"/>
                    <a:pt x="10844" y="16814"/>
                    <a:pt x="10844" y="16814"/>
                  </a:cubicBezTo>
                  <a:lnTo>
                    <a:pt x="7996" y="1"/>
                  </a:lnTo>
                  <a:close/>
                </a:path>
              </a:pathLst>
            </a:custGeom>
            <a:solidFill>
              <a:srgbClr val="C3D9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240" name="Google Shape;240;p28"/>
            <p:cNvSpPr/>
            <p:nvPr/>
          </p:nvSpPr>
          <p:spPr>
            <a:xfrm>
              <a:off x="2379080" y="2545864"/>
              <a:ext cx="266806" cy="769149"/>
            </a:xfrm>
            <a:custGeom>
              <a:rect b="b" l="l" r="r" t="t"/>
              <a:pathLst>
                <a:path extrusionOk="0" h="15792" w="5478">
                  <a:moveTo>
                    <a:pt x="1" y="1"/>
                  </a:moveTo>
                  <a:lnTo>
                    <a:pt x="2648" y="15791"/>
                  </a:lnTo>
                  <a:cubicBezTo>
                    <a:pt x="2648" y="15791"/>
                    <a:pt x="4601" y="10023"/>
                    <a:pt x="4747" y="9311"/>
                  </a:cubicBezTo>
                  <a:cubicBezTo>
                    <a:pt x="4911" y="8599"/>
                    <a:pt x="4455" y="7704"/>
                    <a:pt x="4455" y="7704"/>
                  </a:cubicBezTo>
                  <a:lnTo>
                    <a:pt x="4455" y="7704"/>
                  </a:lnTo>
                  <a:cubicBezTo>
                    <a:pt x="4455" y="7704"/>
                    <a:pt x="4546" y="7718"/>
                    <a:pt x="4669" y="7718"/>
                  </a:cubicBezTo>
                  <a:cubicBezTo>
                    <a:pt x="4896" y="7718"/>
                    <a:pt x="5230" y="7672"/>
                    <a:pt x="5313" y="7412"/>
                  </a:cubicBezTo>
                  <a:cubicBezTo>
                    <a:pt x="5441" y="7029"/>
                    <a:pt x="5477" y="1370"/>
                    <a:pt x="5477" y="1370"/>
                  </a:cubicBezTo>
                  <a:lnTo>
                    <a:pt x="1" y="1"/>
                  </a:lnTo>
                  <a:close/>
                </a:path>
              </a:pathLst>
            </a:custGeom>
            <a:solidFill>
              <a:srgbClr val="C3D9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241" name="Google Shape;241;p28"/>
            <p:cNvSpPr/>
            <p:nvPr/>
          </p:nvSpPr>
          <p:spPr>
            <a:xfrm>
              <a:off x="2038577" y="2478310"/>
              <a:ext cx="561082" cy="575303"/>
            </a:xfrm>
            <a:custGeom>
              <a:rect b="b" l="l" r="r" t="t"/>
              <a:pathLst>
                <a:path extrusionOk="0" h="11812" w="11520">
                  <a:moveTo>
                    <a:pt x="2446" y="0"/>
                  </a:moveTo>
                  <a:cubicBezTo>
                    <a:pt x="2446" y="0"/>
                    <a:pt x="493" y="1497"/>
                    <a:pt x="237" y="2227"/>
                  </a:cubicBezTo>
                  <a:cubicBezTo>
                    <a:pt x="0" y="2976"/>
                    <a:pt x="5696" y="11811"/>
                    <a:pt x="5696" y="11811"/>
                  </a:cubicBezTo>
                  <a:lnTo>
                    <a:pt x="8398" y="10716"/>
                  </a:lnTo>
                  <a:lnTo>
                    <a:pt x="11519" y="11300"/>
                  </a:lnTo>
                  <a:cubicBezTo>
                    <a:pt x="11519" y="11300"/>
                    <a:pt x="11483" y="1534"/>
                    <a:pt x="11282" y="1388"/>
                  </a:cubicBezTo>
                  <a:cubicBezTo>
                    <a:pt x="10679" y="950"/>
                    <a:pt x="10040" y="621"/>
                    <a:pt x="9347" y="384"/>
                  </a:cubicBezTo>
                  <a:lnTo>
                    <a:pt x="2446" y="0"/>
                  </a:lnTo>
                  <a:close/>
                </a:path>
              </a:pathLst>
            </a:custGeom>
            <a:solidFill>
              <a:srgbClr val="2F4A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242" name="Google Shape;242;p28"/>
            <p:cNvSpPr/>
            <p:nvPr/>
          </p:nvSpPr>
          <p:spPr>
            <a:xfrm>
              <a:off x="2348883" y="2961082"/>
              <a:ext cx="184982" cy="353939"/>
            </a:xfrm>
            <a:custGeom>
              <a:rect b="b" l="l" r="r" t="t"/>
              <a:pathLst>
                <a:path extrusionOk="0" h="7267" w="3798">
                  <a:moveTo>
                    <a:pt x="1534" y="1"/>
                  </a:moveTo>
                  <a:lnTo>
                    <a:pt x="0" y="1078"/>
                  </a:lnTo>
                  <a:lnTo>
                    <a:pt x="3286" y="7266"/>
                  </a:lnTo>
                  <a:lnTo>
                    <a:pt x="3797" y="841"/>
                  </a:lnTo>
                  <a:lnTo>
                    <a:pt x="1534" y="1"/>
                  </a:lnTo>
                  <a:close/>
                </a:path>
              </a:pathLst>
            </a:custGeom>
            <a:solidFill>
              <a:srgbClr val="2F4A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243" name="Google Shape;243;p28"/>
            <p:cNvSpPr/>
            <p:nvPr/>
          </p:nvSpPr>
          <p:spPr>
            <a:xfrm>
              <a:off x="2361546" y="2999559"/>
              <a:ext cx="172903" cy="39061"/>
            </a:xfrm>
            <a:custGeom>
              <a:rect b="b" l="l" r="r" t="t"/>
              <a:pathLst>
                <a:path extrusionOk="0" h="802" w="3550">
                  <a:moveTo>
                    <a:pt x="1789" y="0"/>
                  </a:moveTo>
                  <a:cubicBezTo>
                    <a:pt x="1767" y="0"/>
                    <a:pt x="1748" y="5"/>
                    <a:pt x="1712" y="14"/>
                  </a:cubicBezTo>
                  <a:cubicBezTo>
                    <a:pt x="1146" y="251"/>
                    <a:pt x="562" y="343"/>
                    <a:pt x="51" y="708"/>
                  </a:cubicBezTo>
                  <a:cubicBezTo>
                    <a:pt x="1" y="724"/>
                    <a:pt x="26" y="801"/>
                    <a:pt x="73" y="801"/>
                  </a:cubicBezTo>
                  <a:cubicBezTo>
                    <a:pt x="77" y="801"/>
                    <a:pt x="82" y="801"/>
                    <a:pt x="87" y="799"/>
                  </a:cubicBezTo>
                  <a:cubicBezTo>
                    <a:pt x="671" y="689"/>
                    <a:pt x="1255" y="379"/>
                    <a:pt x="1803" y="160"/>
                  </a:cubicBezTo>
                  <a:cubicBezTo>
                    <a:pt x="2314" y="324"/>
                    <a:pt x="2880" y="343"/>
                    <a:pt x="3409" y="452"/>
                  </a:cubicBezTo>
                  <a:cubicBezTo>
                    <a:pt x="3415" y="453"/>
                    <a:pt x="3421" y="454"/>
                    <a:pt x="3426" y="454"/>
                  </a:cubicBezTo>
                  <a:cubicBezTo>
                    <a:pt x="3522" y="454"/>
                    <a:pt x="3550" y="305"/>
                    <a:pt x="3446" y="288"/>
                  </a:cubicBezTo>
                  <a:cubicBezTo>
                    <a:pt x="2971" y="178"/>
                    <a:pt x="2405" y="142"/>
                    <a:pt x="1894" y="14"/>
                  </a:cubicBezTo>
                  <a:cubicBezTo>
                    <a:pt x="1840" y="5"/>
                    <a:pt x="1812" y="0"/>
                    <a:pt x="1789" y="0"/>
                  </a:cubicBezTo>
                  <a:close/>
                </a:path>
              </a:pathLst>
            </a:custGeom>
            <a:solidFill>
              <a:srgbClr val="0008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244" name="Google Shape;244;p28"/>
            <p:cNvSpPr/>
            <p:nvPr/>
          </p:nvSpPr>
          <p:spPr>
            <a:xfrm>
              <a:off x="2161267" y="2086179"/>
              <a:ext cx="329002" cy="598292"/>
            </a:xfrm>
            <a:custGeom>
              <a:rect b="b" l="l" r="r" t="t"/>
              <a:pathLst>
                <a:path extrusionOk="0" h="12284" w="6755">
                  <a:moveTo>
                    <a:pt x="0" y="1"/>
                  </a:moveTo>
                  <a:lnTo>
                    <a:pt x="0" y="11173"/>
                  </a:lnTo>
                  <a:cubicBezTo>
                    <a:pt x="0" y="11173"/>
                    <a:pt x="1672" y="12283"/>
                    <a:pt x="4397" y="12283"/>
                  </a:cubicBezTo>
                  <a:cubicBezTo>
                    <a:pt x="5114" y="12283"/>
                    <a:pt x="5904" y="12206"/>
                    <a:pt x="6755" y="12013"/>
                  </a:cubicBezTo>
                  <a:lnTo>
                    <a:pt x="6554" y="1"/>
                  </a:lnTo>
                  <a:close/>
                </a:path>
              </a:pathLst>
            </a:custGeom>
            <a:solidFill>
              <a:srgbClr val="FF98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245" name="Google Shape;245;p28"/>
            <p:cNvSpPr/>
            <p:nvPr/>
          </p:nvSpPr>
          <p:spPr>
            <a:xfrm>
              <a:off x="2251081" y="2324497"/>
              <a:ext cx="239190" cy="346780"/>
            </a:xfrm>
            <a:custGeom>
              <a:rect b="b" l="l" r="r" t="t"/>
              <a:pathLst>
                <a:path extrusionOk="0" h="7120" w="4911">
                  <a:moveTo>
                    <a:pt x="0" y="0"/>
                  </a:moveTo>
                  <a:cubicBezTo>
                    <a:pt x="0" y="0"/>
                    <a:pt x="347" y="6554"/>
                    <a:pt x="4911" y="7120"/>
                  </a:cubicBezTo>
                  <a:lnTo>
                    <a:pt x="4801" y="0"/>
                  </a:lnTo>
                  <a:close/>
                </a:path>
              </a:pathLst>
            </a:custGeom>
            <a:solidFill>
              <a:srgbClr val="2026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246" name="Google Shape;246;p28"/>
            <p:cNvSpPr/>
            <p:nvPr/>
          </p:nvSpPr>
          <p:spPr>
            <a:xfrm>
              <a:off x="2161267" y="2630320"/>
              <a:ext cx="49" cy="49"/>
            </a:xfrm>
            <a:custGeom>
              <a:rect b="b" l="l" r="r" t="t"/>
              <a:pathLst>
                <a:path extrusionOk="0" h="1" w="1">
                  <a:moveTo>
                    <a:pt x="0" y="1"/>
                  </a:moveTo>
                  <a:close/>
                </a:path>
              </a:pathLst>
            </a:custGeom>
            <a:solidFill>
              <a:srgbClr val="FF9D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247" name="Google Shape;247;p28"/>
            <p:cNvSpPr/>
            <p:nvPr/>
          </p:nvSpPr>
          <p:spPr>
            <a:xfrm>
              <a:off x="2161267" y="2630320"/>
              <a:ext cx="329002" cy="369038"/>
            </a:xfrm>
            <a:custGeom>
              <a:rect b="b" l="l" r="r" t="t"/>
              <a:pathLst>
                <a:path extrusionOk="0" h="7577" w="6755">
                  <a:moveTo>
                    <a:pt x="0" y="1"/>
                  </a:moveTo>
                  <a:cubicBezTo>
                    <a:pt x="0" y="1"/>
                    <a:pt x="3086" y="6226"/>
                    <a:pt x="5897" y="7577"/>
                  </a:cubicBezTo>
                  <a:cubicBezTo>
                    <a:pt x="6317" y="5350"/>
                    <a:pt x="6609" y="3104"/>
                    <a:pt x="6755" y="841"/>
                  </a:cubicBezTo>
                  <a:lnTo>
                    <a:pt x="0" y="1"/>
                  </a:lnTo>
                  <a:close/>
                </a:path>
              </a:pathLst>
            </a:custGeom>
            <a:solidFill>
              <a:srgbClr val="FF98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248" name="Google Shape;248;p28"/>
            <p:cNvSpPr/>
            <p:nvPr/>
          </p:nvSpPr>
          <p:spPr>
            <a:xfrm>
              <a:off x="2139934" y="1863837"/>
              <a:ext cx="509503" cy="597075"/>
            </a:xfrm>
            <a:custGeom>
              <a:rect b="b" l="l" r="r" t="t"/>
              <a:pathLst>
                <a:path extrusionOk="0" h="12259" w="10461">
                  <a:moveTo>
                    <a:pt x="7366" y="0"/>
                  </a:moveTo>
                  <a:cubicBezTo>
                    <a:pt x="5488" y="0"/>
                    <a:pt x="2661" y="205"/>
                    <a:pt x="1954" y="531"/>
                  </a:cubicBezTo>
                  <a:cubicBezTo>
                    <a:pt x="1205" y="897"/>
                    <a:pt x="0" y="2722"/>
                    <a:pt x="55" y="5186"/>
                  </a:cubicBezTo>
                  <a:cubicBezTo>
                    <a:pt x="92" y="6592"/>
                    <a:pt x="730" y="8253"/>
                    <a:pt x="2027" y="9641"/>
                  </a:cubicBezTo>
                  <a:cubicBezTo>
                    <a:pt x="2027" y="9641"/>
                    <a:pt x="3841" y="12258"/>
                    <a:pt x="7026" y="12258"/>
                  </a:cubicBezTo>
                  <a:cubicBezTo>
                    <a:pt x="7370" y="12258"/>
                    <a:pt x="7730" y="12228"/>
                    <a:pt x="8106" y="12160"/>
                  </a:cubicBezTo>
                  <a:cubicBezTo>
                    <a:pt x="9292" y="11959"/>
                    <a:pt x="9986" y="9842"/>
                    <a:pt x="10223" y="7432"/>
                  </a:cubicBezTo>
                  <a:cubicBezTo>
                    <a:pt x="10260" y="7140"/>
                    <a:pt x="10278" y="6829"/>
                    <a:pt x="10296" y="6519"/>
                  </a:cubicBezTo>
                  <a:cubicBezTo>
                    <a:pt x="10460" y="3452"/>
                    <a:pt x="9931" y="239"/>
                    <a:pt x="8836" y="75"/>
                  </a:cubicBezTo>
                  <a:cubicBezTo>
                    <a:pt x="8538" y="24"/>
                    <a:pt x="8008" y="0"/>
                    <a:pt x="7366" y="0"/>
                  </a:cubicBezTo>
                  <a:close/>
                </a:path>
              </a:pathLst>
            </a:custGeom>
            <a:solidFill>
              <a:srgbClr val="FF98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249" name="Google Shape;249;p28"/>
            <p:cNvSpPr/>
            <p:nvPr/>
          </p:nvSpPr>
          <p:spPr>
            <a:xfrm>
              <a:off x="1673135" y="1625617"/>
              <a:ext cx="1043846" cy="853068"/>
            </a:xfrm>
            <a:custGeom>
              <a:rect b="b" l="l" r="r" t="t"/>
              <a:pathLst>
                <a:path extrusionOk="0" h="17515" w="21432">
                  <a:moveTo>
                    <a:pt x="12960" y="0"/>
                  </a:moveTo>
                  <a:cubicBezTo>
                    <a:pt x="10956" y="0"/>
                    <a:pt x="8875" y="346"/>
                    <a:pt x="7540" y="1479"/>
                  </a:cubicBezTo>
                  <a:cubicBezTo>
                    <a:pt x="5495" y="3214"/>
                    <a:pt x="5842" y="7339"/>
                    <a:pt x="5842" y="7339"/>
                  </a:cubicBezTo>
                  <a:cubicBezTo>
                    <a:pt x="5842" y="7339"/>
                    <a:pt x="4678" y="6899"/>
                    <a:pt x="3568" y="6899"/>
                  </a:cubicBezTo>
                  <a:cubicBezTo>
                    <a:pt x="2668" y="6899"/>
                    <a:pt x="1805" y="7188"/>
                    <a:pt x="1625" y="8234"/>
                  </a:cubicBezTo>
                  <a:cubicBezTo>
                    <a:pt x="1442" y="9201"/>
                    <a:pt x="1789" y="10205"/>
                    <a:pt x="2538" y="10862"/>
                  </a:cubicBezTo>
                  <a:cubicBezTo>
                    <a:pt x="2538" y="10862"/>
                    <a:pt x="0" y="15591"/>
                    <a:pt x="5094" y="17160"/>
                  </a:cubicBezTo>
                  <a:cubicBezTo>
                    <a:pt x="5888" y="17403"/>
                    <a:pt x="6609" y="17514"/>
                    <a:pt x="7250" y="17514"/>
                  </a:cubicBezTo>
                  <a:cubicBezTo>
                    <a:pt x="9982" y="17514"/>
                    <a:pt x="11258" y="15496"/>
                    <a:pt x="10534" y="13071"/>
                  </a:cubicBezTo>
                  <a:lnTo>
                    <a:pt x="11866" y="11027"/>
                  </a:lnTo>
                  <a:cubicBezTo>
                    <a:pt x="12688" y="10151"/>
                    <a:pt x="12998" y="8927"/>
                    <a:pt x="12688" y="7777"/>
                  </a:cubicBezTo>
                  <a:lnTo>
                    <a:pt x="12688" y="7777"/>
                  </a:lnTo>
                  <a:cubicBezTo>
                    <a:pt x="12688" y="7777"/>
                    <a:pt x="13483" y="8019"/>
                    <a:pt x="14484" y="8019"/>
                  </a:cubicBezTo>
                  <a:cubicBezTo>
                    <a:pt x="15916" y="8019"/>
                    <a:pt x="17770" y="7526"/>
                    <a:pt x="18328" y="5130"/>
                  </a:cubicBezTo>
                  <a:cubicBezTo>
                    <a:pt x="18328" y="5130"/>
                    <a:pt x="19150" y="5587"/>
                    <a:pt x="19332" y="6061"/>
                  </a:cubicBezTo>
                  <a:cubicBezTo>
                    <a:pt x="19679" y="7011"/>
                    <a:pt x="19789" y="8234"/>
                    <a:pt x="19862" y="8964"/>
                  </a:cubicBezTo>
                  <a:cubicBezTo>
                    <a:pt x="19862" y="8964"/>
                    <a:pt x="21432" y="7595"/>
                    <a:pt x="21213" y="6189"/>
                  </a:cubicBezTo>
                  <a:cubicBezTo>
                    <a:pt x="20939" y="4455"/>
                    <a:pt x="21286" y="1571"/>
                    <a:pt x="18365" y="713"/>
                  </a:cubicBezTo>
                  <a:cubicBezTo>
                    <a:pt x="17557" y="476"/>
                    <a:pt x="15311" y="0"/>
                    <a:pt x="12960" y="0"/>
                  </a:cubicBezTo>
                  <a:close/>
                </a:path>
              </a:pathLst>
            </a:custGeom>
            <a:solidFill>
              <a:srgbClr val="2026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250" name="Google Shape;250;p28"/>
            <p:cNvSpPr/>
            <p:nvPr/>
          </p:nvSpPr>
          <p:spPr>
            <a:xfrm>
              <a:off x="2001219" y="2063872"/>
              <a:ext cx="276985" cy="235196"/>
            </a:xfrm>
            <a:custGeom>
              <a:rect b="b" l="l" r="r" t="t"/>
              <a:pathLst>
                <a:path extrusionOk="0" h="4829" w="5687">
                  <a:moveTo>
                    <a:pt x="3224" y="0"/>
                  </a:moveTo>
                  <a:cubicBezTo>
                    <a:pt x="3190" y="0"/>
                    <a:pt x="3156" y="1"/>
                    <a:pt x="3122" y="2"/>
                  </a:cubicBezTo>
                  <a:cubicBezTo>
                    <a:pt x="968" y="94"/>
                    <a:pt x="0" y="2722"/>
                    <a:pt x="1589" y="4183"/>
                  </a:cubicBezTo>
                  <a:cubicBezTo>
                    <a:pt x="2068" y="4629"/>
                    <a:pt x="2640" y="4828"/>
                    <a:pt x="3200" y="4828"/>
                  </a:cubicBezTo>
                  <a:cubicBezTo>
                    <a:pt x="4473" y="4828"/>
                    <a:pt x="5686" y="3799"/>
                    <a:pt x="5623" y="2303"/>
                  </a:cubicBezTo>
                  <a:cubicBezTo>
                    <a:pt x="5570" y="1004"/>
                    <a:pt x="4511" y="0"/>
                    <a:pt x="3224" y="0"/>
                  </a:cubicBezTo>
                  <a:close/>
                </a:path>
              </a:pathLst>
            </a:custGeom>
            <a:solidFill>
              <a:srgbClr val="FF98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251" name="Google Shape;251;p28"/>
            <p:cNvSpPr/>
            <p:nvPr/>
          </p:nvSpPr>
          <p:spPr>
            <a:xfrm>
              <a:off x="1303262" y="3455446"/>
              <a:ext cx="1316301" cy="509844"/>
            </a:xfrm>
            <a:custGeom>
              <a:rect b="b" l="l" r="r" t="t"/>
              <a:pathLst>
                <a:path extrusionOk="0" h="10468" w="27026">
                  <a:moveTo>
                    <a:pt x="2611" y="1"/>
                  </a:moveTo>
                  <a:cubicBezTo>
                    <a:pt x="2611" y="1"/>
                    <a:pt x="0" y="6773"/>
                    <a:pt x="1917" y="9530"/>
                  </a:cubicBezTo>
                  <a:cubicBezTo>
                    <a:pt x="2384" y="10203"/>
                    <a:pt x="3772" y="10468"/>
                    <a:pt x="5672" y="10468"/>
                  </a:cubicBezTo>
                  <a:cubicBezTo>
                    <a:pt x="12301" y="10468"/>
                    <a:pt x="25159" y="7248"/>
                    <a:pt x="26838" y="6964"/>
                  </a:cubicBezTo>
                  <a:lnTo>
                    <a:pt x="26838" y="6964"/>
                  </a:lnTo>
                  <a:cubicBezTo>
                    <a:pt x="26879" y="6969"/>
                    <a:pt x="26913" y="6971"/>
                    <a:pt x="26941" y="6971"/>
                  </a:cubicBezTo>
                  <a:cubicBezTo>
                    <a:pt x="26982" y="6971"/>
                    <a:pt x="27008" y="6966"/>
                    <a:pt x="27018" y="6956"/>
                  </a:cubicBezTo>
                  <a:cubicBezTo>
                    <a:pt x="27025" y="6948"/>
                    <a:pt x="27019" y="6944"/>
                    <a:pt x="26998" y="6944"/>
                  </a:cubicBezTo>
                  <a:cubicBezTo>
                    <a:pt x="26970" y="6944"/>
                    <a:pt x="26916" y="6951"/>
                    <a:pt x="26838" y="6964"/>
                  </a:cubicBezTo>
                  <a:lnTo>
                    <a:pt x="26838" y="6964"/>
                  </a:lnTo>
                  <a:cubicBezTo>
                    <a:pt x="25127" y="6785"/>
                    <a:pt x="11997" y="2923"/>
                    <a:pt x="9458" y="2923"/>
                  </a:cubicBezTo>
                  <a:cubicBezTo>
                    <a:pt x="9363" y="2923"/>
                    <a:pt x="9283" y="2928"/>
                    <a:pt x="9219" y="2940"/>
                  </a:cubicBezTo>
                  <a:cubicBezTo>
                    <a:pt x="9219" y="2940"/>
                    <a:pt x="7321" y="1260"/>
                    <a:pt x="2611" y="1"/>
                  </a:cubicBezTo>
                  <a:close/>
                </a:path>
              </a:pathLst>
            </a:custGeom>
            <a:solidFill>
              <a:srgbClr val="FD96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252" name="Google Shape;252;p28"/>
            <p:cNvSpPr/>
            <p:nvPr/>
          </p:nvSpPr>
          <p:spPr>
            <a:xfrm>
              <a:off x="1734456" y="3443902"/>
              <a:ext cx="1580039" cy="538142"/>
            </a:xfrm>
            <a:custGeom>
              <a:rect b="b" l="l" r="r" t="t"/>
              <a:pathLst>
                <a:path extrusionOk="0" h="11049" w="32441">
                  <a:moveTo>
                    <a:pt x="29100" y="0"/>
                  </a:moveTo>
                  <a:lnTo>
                    <a:pt x="29100" y="0"/>
                  </a:lnTo>
                  <a:cubicBezTo>
                    <a:pt x="24773" y="1552"/>
                    <a:pt x="23696" y="2428"/>
                    <a:pt x="23696" y="2428"/>
                  </a:cubicBezTo>
                  <a:cubicBezTo>
                    <a:pt x="23696" y="2428"/>
                    <a:pt x="10114" y="1935"/>
                    <a:pt x="6189" y="1461"/>
                  </a:cubicBezTo>
                  <a:cubicBezTo>
                    <a:pt x="5853" y="1415"/>
                    <a:pt x="5516" y="1392"/>
                    <a:pt x="5181" y="1392"/>
                  </a:cubicBezTo>
                  <a:cubicBezTo>
                    <a:pt x="3262" y="1392"/>
                    <a:pt x="1400" y="2138"/>
                    <a:pt x="1" y="3505"/>
                  </a:cubicBezTo>
                  <a:cubicBezTo>
                    <a:pt x="6881" y="4038"/>
                    <a:pt x="23173" y="11048"/>
                    <a:pt x="28008" y="11048"/>
                  </a:cubicBezTo>
                  <a:cubicBezTo>
                    <a:pt x="28471" y="11048"/>
                    <a:pt x="28829" y="10984"/>
                    <a:pt x="29063" y="10844"/>
                  </a:cubicBezTo>
                  <a:cubicBezTo>
                    <a:pt x="32440" y="8799"/>
                    <a:pt x="29100" y="1"/>
                    <a:pt x="29100" y="0"/>
                  </a:cubicBezTo>
                  <a:close/>
                </a:path>
              </a:pathLst>
            </a:custGeom>
            <a:solidFill>
              <a:srgbClr val="FD96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253" name="Google Shape;253;p28"/>
            <p:cNvSpPr/>
            <p:nvPr/>
          </p:nvSpPr>
          <p:spPr>
            <a:xfrm>
              <a:off x="2634300" y="3470739"/>
              <a:ext cx="305867" cy="96144"/>
            </a:xfrm>
            <a:custGeom>
              <a:rect b="b" l="l" r="r" t="t"/>
              <a:pathLst>
                <a:path extrusionOk="0" h="1974" w="6280">
                  <a:moveTo>
                    <a:pt x="3933" y="0"/>
                  </a:moveTo>
                  <a:cubicBezTo>
                    <a:pt x="3409" y="0"/>
                    <a:pt x="2096" y="309"/>
                    <a:pt x="1333" y="618"/>
                  </a:cubicBezTo>
                  <a:cubicBezTo>
                    <a:pt x="785" y="855"/>
                    <a:pt x="310" y="1257"/>
                    <a:pt x="0" y="1749"/>
                  </a:cubicBezTo>
                  <a:cubicBezTo>
                    <a:pt x="0" y="1749"/>
                    <a:pt x="2678" y="1974"/>
                    <a:pt x="4254" y="1974"/>
                  </a:cubicBezTo>
                  <a:cubicBezTo>
                    <a:pt x="4533" y="1974"/>
                    <a:pt x="4777" y="1967"/>
                    <a:pt x="4965" y="1950"/>
                  </a:cubicBezTo>
                  <a:cubicBezTo>
                    <a:pt x="6280" y="1841"/>
                    <a:pt x="4783" y="1384"/>
                    <a:pt x="4783" y="1384"/>
                  </a:cubicBezTo>
                  <a:cubicBezTo>
                    <a:pt x="4783" y="1384"/>
                    <a:pt x="5458" y="1038"/>
                    <a:pt x="5385" y="818"/>
                  </a:cubicBezTo>
                  <a:cubicBezTo>
                    <a:pt x="5369" y="766"/>
                    <a:pt x="5251" y="746"/>
                    <a:pt x="5077" y="746"/>
                  </a:cubicBezTo>
                  <a:cubicBezTo>
                    <a:pt x="4460" y="746"/>
                    <a:pt x="3140" y="1001"/>
                    <a:pt x="3140" y="1001"/>
                  </a:cubicBezTo>
                  <a:cubicBezTo>
                    <a:pt x="3140" y="1001"/>
                    <a:pt x="4418" y="107"/>
                    <a:pt x="4089" y="15"/>
                  </a:cubicBezTo>
                  <a:cubicBezTo>
                    <a:pt x="4051" y="5"/>
                    <a:pt x="3998" y="0"/>
                    <a:pt x="3933" y="0"/>
                  </a:cubicBezTo>
                  <a:close/>
                </a:path>
              </a:pathLst>
            </a:custGeom>
            <a:solidFill>
              <a:srgbClr val="FD96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254" name="Google Shape;254;p28"/>
            <p:cNvSpPr/>
            <p:nvPr/>
          </p:nvSpPr>
          <p:spPr>
            <a:xfrm>
              <a:off x="2399537" y="2097722"/>
              <a:ext cx="38282" cy="63365"/>
            </a:xfrm>
            <a:custGeom>
              <a:rect b="b" l="l" r="r" t="t"/>
              <a:pathLst>
                <a:path extrusionOk="0" h="1301" w="786">
                  <a:moveTo>
                    <a:pt x="367" y="0"/>
                  </a:moveTo>
                  <a:cubicBezTo>
                    <a:pt x="360" y="0"/>
                    <a:pt x="354" y="1"/>
                    <a:pt x="348" y="1"/>
                  </a:cubicBezTo>
                  <a:cubicBezTo>
                    <a:pt x="147" y="19"/>
                    <a:pt x="1" y="311"/>
                    <a:pt x="37" y="677"/>
                  </a:cubicBezTo>
                  <a:cubicBezTo>
                    <a:pt x="54" y="1021"/>
                    <a:pt x="218" y="1300"/>
                    <a:pt x="405" y="1300"/>
                  </a:cubicBezTo>
                  <a:cubicBezTo>
                    <a:pt x="416" y="1300"/>
                    <a:pt x="427" y="1299"/>
                    <a:pt x="439" y="1297"/>
                  </a:cubicBezTo>
                  <a:cubicBezTo>
                    <a:pt x="640" y="1279"/>
                    <a:pt x="786" y="969"/>
                    <a:pt x="767" y="622"/>
                  </a:cubicBezTo>
                  <a:cubicBezTo>
                    <a:pt x="732" y="268"/>
                    <a:pt x="560" y="0"/>
                    <a:pt x="367" y="0"/>
                  </a:cubicBezTo>
                  <a:close/>
                </a:path>
              </a:pathLst>
            </a:custGeom>
            <a:solidFill>
              <a:srgbClr val="2026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255" name="Google Shape;255;p28"/>
            <p:cNvSpPr/>
            <p:nvPr/>
          </p:nvSpPr>
          <p:spPr>
            <a:xfrm>
              <a:off x="2556906" y="2084377"/>
              <a:ext cx="37405" cy="63268"/>
            </a:xfrm>
            <a:custGeom>
              <a:rect b="b" l="l" r="r" t="t"/>
              <a:pathLst>
                <a:path extrusionOk="0" h="1299" w="768">
                  <a:moveTo>
                    <a:pt x="367" y="0"/>
                  </a:moveTo>
                  <a:cubicBezTo>
                    <a:pt x="360" y="0"/>
                    <a:pt x="354" y="1"/>
                    <a:pt x="348" y="1"/>
                  </a:cubicBezTo>
                  <a:cubicBezTo>
                    <a:pt x="147" y="20"/>
                    <a:pt x="1" y="312"/>
                    <a:pt x="19" y="677"/>
                  </a:cubicBezTo>
                  <a:cubicBezTo>
                    <a:pt x="55" y="1013"/>
                    <a:pt x="227" y="1298"/>
                    <a:pt x="421" y="1298"/>
                  </a:cubicBezTo>
                  <a:cubicBezTo>
                    <a:pt x="427" y="1298"/>
                    <a:pt x="433" y="1298"/>
                    <a:pt x="439" y="1297"/>
                  </a:cubicBezTo>
                  <a:cubicBezTo>
                    <a:pt x="640" y="1279"/>
                    <a:pt x="768" y="987"/>
                    <a:pt x="749" y="622"/>
                  </a:cubicBezTo>
                  <a:cubicBezTo>
                    <a:pt x="732" y="268"/>
                    <a:pt x="560" y="0"/>
                    <a:pt x="367" y="0"/>
                  </a:cubicBezTo>
                  <a:close/>
                </a:path>
              </a:pathLst>
            </a:custGeom>
            <a:solidFill>
              <a:srgbClr val="2026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256" name="Google Shape;256;p28"/>
            <p:cNvSpPr/>
            <p:nvPr/>
          </p:nvSpPr>
          <p:spPr>
            <a:xfrm>
              <a:off x="2591585" y="2181350"/>
              <a:ext cx="49874" cy="44565"/>
            </a:xfrm>
            <a:custGeom>
              <a:rect b="b" l="l" r="r" t="t"/>
              <a:pathLst>
                <a:path extrusionOk="0" h="915" w="1024">
                  <a:moveTo>
                    <a:pt x="987" y="0"/>
                  </a:moveTo>
                  <a:cubicBezTo>
                    <a:pt x="439" y="37"/>
                    <a:pt x="1" y="310"/>
                    <a:pt x="37" y="548"/>
                  </a:cubicBezTo>
                  <a:cubicBezTo>
                    <a:pt x="72" y="756"/>
                    <a:pt x="419" y="914"/>
                    <a:pt x="876" y="914"/>
                  </a:cubicBezTo>
                  <a:cubicBezTo>
                    <a:pt x="900" y="914"/>
                    <a:pt x="925" y="914"/>
                    <a:pt x="950" y="913"/>
                  </a:cubicBezTo>
                  <a:cubicBezTo>
                    <a:pt x="987" y="621"/>
                    <a:pt x="1005" y="310"/>
                    <a:pt x="1023" y="0"/>
                  </a:cubicBezTo>
                  <a:close/>
                </a:path>
              </a:pathLst>
            </a:custGeom>
            <a:solidFill>
              <a:srgbClr val="FF66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257" name="Google Shape;257;p28"/>
            <p:cNvSpPr/>
            <p:nvPr/>
          </p:nvSpPr>
          <p:spPr>
            <a:xfrm>
              <a:off x="2328426" y="2200638"/>
              <a:ext cx="100527" cy="45296"/>
            </a:xfrm>
            <a:custGeom>
              <a:rect b="b" l="l" r="r" t="t"/>
              <a:pathLst>
                <a:path extrusionOk="0" h="930" w="2064">
                  <a:moveTo>
                    <a:pt x="1138" y="1"/>
                  </a:moveTo>
                  <a:cubicBezTo>
                    <a:pt x="1088" y="1"/>
                    <a:pt x="1037" y="2"/>
                    <a:pt x="986" y="6"/>
                  </a:cubicBezTo>
                  <a:cubicBezTo>
                    <a:pt x="420" y="60"/>
                    <a:pt x="0" y="316"/>
                    <a:pt x="19" y="553"/>
                  </a:cubicBezTo>
                  <a:cubicBezTo>
                    <a:pt x="50" y="776"/>
                    <a:pt x="414" y="929"/>
                    <a:pt x="868" y="929"/>
                  </a:cubicBezTo>
                  <a:cubicBezTo>
                    <a:pt x="936" y="929"/>
                    <a:pt x="1006" y="926"/>
                    <a:pt x="1077" y="918"/>
                  </a:cubicBezTo>
                  <a:cubicBezTo>
                    <a:pt x="1643" y="882"/>
                    <a:pt x="2063" y="626"/>
                    <a:pt x="2045" y="371"/>
                  </a:cubicBezTo>
                  <a:cubicBezTo>
                    <a:pt x="2012" y="156"/>
                    <a:pt x="1619" y="1"/>
                    <a:pt x="1138" y="1"/>
                  </a:cubicBezTo>
                  <a:close/>
                </a:path>
              </a:pathLst>
            </a:custGeom>
            <a:solidFill>
              <a:srgbClr val="FF66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258" name="Google Shape;258;p28"/>
            <p:cNvSpPr/>
            <p:nvPr/>
          </p:nvSpPr>
          <p:spPr>
            <a:xfrm>
              <a:off x="2474252" y="2079701"/>
              <a:ext cx="70281" cy="214935"/>
            </a:xfrm>
            <a:custGeom>
              <a:rect b="b" l="l" r="r" t="t"/>
              <a:pathLst>
                <a:path extrusionOk="0" h="4413" w="1443">
                  <a:moveTo>
                    <a:pt x="499" y="1"/>
                  </a:moveTo>
                  <a:cubicBezTo>
                    <a:pt x="459" y="1"/>
                    <a:pt x="420" y="29"/>
                    <a:pt x="420" y="79"/>
                  </a:cubicBezTo>
                  <a:cubicBezTo>
                    <a:pt x="402" y="1393"/>
                    <a:pt x="785" y="2781"/>
                    <a:pt x="1095" y="4059"/>
                  </a:cubicBezTo>
                  <a:cubicBezTo>
                    <a:pt x="767" y="4113"/>
                    <a:pt x="438" y="4113"/>
                    <a:pt x="110" y="4168"/>
                  </a:cubicBezTo>
                  <a:cubicBezTo>
                    <a:pt x="0" y="4205"/>
                    <a:pt x="0" y="4351"/>
                    <a:pt x="110" y="4387"/>
                  </a:cubicBezTo>
                  <a:cubicBezTo>
                    <a:pt x="238" y="4405"/>
                    <a:pt x="367" y="4413"/>
                    <a:pt x="496" y="4413"/>
                  </a:cubicBezTo>
                  <a:cubicBezTo>
                    <a:pt x="769" y="4413"/>
                    <a:pt x="1042" y="4376"/>
                    <a:pt x="1315" y="4314"/>
                  </a:cubicBezTo>
                  <a:cubicBezTo>
                    <a:pt x="1388" y="4296"/>
                    <a:pt x="1442" y="4223"/>
                    <a:pt x="1442" y="4150"/>
                  </a:cubicBezTo>
                  <a:cubicBezTo>
                    <a:pt x="1278" y="3475"/>
                    <a:pt x="1114" y="2799"/>
                    <a:pt x="986" y="2124"/>
                  </a:cubicBezTo>
                  <a:cubicBezTo>
                    <a:pt x="876" y="1430"/>
                    <a:pt x="749" y="736"/>
                    <a:pt x="584" y="61"/>
                  </a:cubicBezTo>
                  <a:cubicBezTo>
                    <a:pt x="568" y="20"/>
                    <a:pt x="533" y="1"/>
                    <a:pt x="499" y="1"/>
                  </a:cubicBezTo>
                  <a:close/>
                </a:path>
              </a:pathLst>
            </a:custGeom>
            <a:solidFill>
              <a:srgbClr val="2026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259" name="Google Shape;259;p28"/>
            <p:cNvSpPr/>
            <p:nvPr/>
          </p:nvSpPr>
          <p:spPr>
            <a:xfrm>
              <a:off x="2091910" y="2114623"/>
              <a:ext cx="80753" cy="129994"/>
            </a:xfrm>
            <a:custGeom>
              <a:rect b="b" l="l" r="r" t="t"/>
              <a:pathLst>
                <a:path extrusionOk="0" h="2669" w="1658">
                  <a:moveTo>
                    <a:pt x="1193" y="1"/>
                  </a:moveTo>
                  <a:cubicBezTo>
                    <a:pt x="955" y="1"/>
                    <a:pt x="688" y="180"/>
                    <a:pt x="512" y="330"/>
                  </a:cubicBezTo>
                  <a:cubicBezTo>
                    <a:pt x="183" y="622"/>
                    <a:pt x="0" y="1060"/>
                    <a:pt x="55" y="1516"/>
                  </a:cubicBezTo>
                  <a:cubicBezTo>
                    <a:pt x="92" y="1954"/>
                    <a:pt x="329" y="2338"/>
                    <a:pt x="712" y="2538"/>
                  </a:cubicBezTo>
                  <a:cubicBezTo>
                    <a:pt x="856" y="2610"/>
                    <a:pt x="1039" y="2669"/>
                    <a:pt x="1207" y="2669"/>
                  </a:cubicBezTo>
                  <a:cubicBezTo>
                    <a:pt x="1382" y="2669"/>
                    <a:pt x="1542" y="2606"/>
                    <a:pt x="1625" y="2429"/>
                  </a:cubicBezTo>
                  <a:cubicBezTo>
                    <a:pt x="1658" y="2364"/>
                    <a:pt x="1632" y="2298"/>
                    <a:pt x="1574" y="2298"/>
                  </a:cubicBezTo>
                  <a:cubicBezTo>
                    <a:pt x="1567" y="2298"/>
                    <a:pt x="1560" y="2299"/>
                    <a:pt x="1552" y="2301"/>
                  </a:cubicBezTo>
                  <a:cubicBezTo>
                    <a:pt x="1508" y="2299"/>
                    <a:pt x="1465" y="2298"/>
                    <a:pt x="1424" y="2298"/>
                  </a:cubicBezTo>
                  <a:cubicBezTo>
                    <a:pt x="1370" y="2298"/>
                    <a:pt x="1318" y="2299"/>
                    <a:pt x="1268" y="2299"/>
                  </a:cubicBezTo>
                  <a:cubicBezTo>
                    <a:pt x="1092" y="2299"/>
                    <a:pt x="938" y="2283"/>
                    <a:pt x="767" y="2137"/>
                  </a:cubicBezTo>
                  <a:cubicBezTo>
                    <a:pt x="475" y="1900"/>
                    <a:pt x="347" y="1516"/>
                    <a:pt x="420" y="1133"/>
                  </a:cubicBezTo>
                  <a:cubicBezTo>
                    <a:pt x="475" y="841"/>
                    <a:pt x="658" y="603"/>
                    <a:pt x="895" y="439"/>
                  </a:cubicBezTo>
                  <a:cubicBezTo>
                    <a:pt x="1078" y="330"/>
                    <a:pt x="1278" y="311"/>
                    <a:pt x="1424" y="147"/>
                  </a:cubicBezTo>
                  <a:cubicBezTo>
                    <a:pt x="1443" y="129"/>
                    <a:pt x="1443" y="92"/>
                    <a:pt x="1424" y="74"/>
                  </a:cubicBezTo>
                  <a:cubicBezTo>
                    <a:pt x="1354" y="22"/>
                    <a:pt x="1275" y="1"/>
                    <a:pt x="1193" y="1"/>
                  </a:cubicBezTo>
                  <a:close/>
                </a:path>
              </a:pathLst>
            </a:custGeom>
            <a:solidFill>
              <a:srgbClr val="2026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260" name="Google Shape;260;p28"/>
            <p:cNvSpPr/>
            <p:nvPr/>
          </p:nvSpPr>
          <p:spPr>
            <a:xfrm>
              <a:off x="2411714" y="2340180"/>
              <a:ext cx="78659" cy="28979"/>
            </a:xfrm>
            <a:custGeom>
              <a:rect b="b" l="l" r="r" t="t"/>
              <a:pathLst>
                <a:path extrusionOk="0" h="595" w="1615">
                  <a:moveTo>
                    <a:pt x="247" y="1"/>
                  </a:moveTo>
                  <a:cubicBezTo>
                    <a:pt x="92" y="1"/>
                    <a:pt x="0" y="227"/>
                    <a:pt x="171" y="335"/>
                  </a:cubicBezTo>
                  <a:cubicBezTo>
                    <a:pt x="423" y="500"/>
                    <a:pt x="720" y="594"/>
                    <a:pt x="1018" y="594"/>
                  </a:cubicBezTo>
                  <a:cubicBezTo>
                    <a:pt x="1150" y="594"/>
                    <a:pt x="1283" y="575"/>
                    <a:pt x="1412" y="536"/>
                  </a:cubicBezTo>
                  <a:cubicBezTo>
                    <a:pt x="1614" y="469"/>
                    <a:pt x="1552" y="183"/>
                    <a:pt x="1368" y="183"/>
                  </a:cubicBezTo>
                  <a:cubicBezTo>
                    <a:pt x="1353" y="183"/>
                    <a:pt x="1337" y="185"/>
                    <a:pt x="1321" y="189"/>
                  </a:cubicBezTo>
                  <a:cubicBezTo>
                    <a:pt x="1222" y="210"/>
                    <a:pt x="1122" y="221"/>
                    <a:pt x="1025" y="221"/>
                  </a:cubicBezTo>
                  <a:cubicBezTo>
                    <a:pt x="780" y="221"/>
                    <a:pt x="544" y="155"/>
                    <a:pt x="335" y="25"/>
                  </a:cubicBezTo>
                  <a:cubicBezTo>
                    <a:pt x="304" y="8"/>
                    <a:pt x="274" y="1"/>
                    <a:pt x="247" y="1"/>
                  </a:cubicBezTo>
                  <a:close/>
                </a:path>
              </a:pathLst>
            </a:custGeom>
            <a:solidFill>
              <a:srgbClr val="2026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261" name="Google Shape;261;p28"/>
            <p:cNvSpPr/>
            <p:nvPr/>
          </p:nvSpPr>
          <p:spPr>
            <a:xfrm>
              <a:off x="1602901" y="3597131"/>
              <a:ext cx="894613" cy="224189"/>
            </a:xfrm>
            <a:custGeom>
              <a:rect b="b" l="l" r="r" t="t"/>
              <a:pathLst>
                <a:path extrusionOk="0" h="4603" w="18368">
                  <a:moveTo>
                    <a:pt x="2770" y="1"/>
                  </a:moveTo>
                  <a:cubicBezTo>
                    <a:pt x="2463" y="1"/>
                    <a:pt x="2158" y="24"/>
                    <a:pt x="1862" y="67"/>
                  </a:cubicBezTo>
                  <a:cubicBezTo>
                    <a:pt x="1223" y="177"/>
                    <a:pt x="493" y="359"/>
                    <a:pt x="0" y="797"/>
                  </a:cubicBezTo>
                  <a:cubicBezTo>
                    <a:pt x="0" y="797"/>
                    <a:pt x="0" y="834"/>
                    <a:pt x="18" y="834"/>
                  </a:cubicBezTo>
                  <a:cubicBezTo>
                    <a:pt x="767" y="670"/>
                    <a:pt x="1424" y="341"/>
                    <a:pt x="2191" y="268"/>
                  </a:cubicBezTo>
                  <a:cubicBezTo>
                    <a:pt x="2347" y="256"/>
                    <a:pt x="2504" y="250"/>
                    <a:pt x="2660" y="250"/>
                  </a:cubicBezTo>
                  <a:cubicBezTo>
                    <a:pt x="3233" y="250"/>
                    <a:pt x="3804" y="329"/>
                    <a:pt x="4363" y="487"/>
                  </a:cubicBezTo>
                  <a:cubicBezTo>
                    <a:pt x="5915" y="889"/>
                    <a:pt x="7430" y="1400"/>
                    <a:pt x="8963" y="1856"/>
                  </a:cubicBezTo>
                  <a:lnTo>
                    <a:pt x="18146" y="4594"/>
                  </a:lnTo>
                  <a:cubicBezTo>
                    <a:pt x="18161" y="4600"/>
                    <a:pt x="18176" y="4602"/>
                    <a:pt x="18190" y="4602"/>
                  </a:cubicBezTo>
                  <a:cubicBezTo>
                    <a:pt x="18322" y="4602"/>
                    <a:pt x="18367" y="4388"/>
                    <a:pt x="18219" y="4339"/>
                  </a:cubicBezTo>
                  <a:lnTo>
                    <a:pt x="8525" y="1436"/>
                  </a:lnTo>
                  <a:cubicBezTo>
                    <a:pt x="6974" y="962"/>
                    <a:pt x="5385" y="359"/>
                    <a:pt x="3779" y="85"/>
                  </a:cubicBezTo>
                  <a:cubicBezTo>
                    <a:pt x="3445" y="28"/>
                    <a:pt x="3106" y="1"/>
                    <a:pt x="2770" y="1"/>
                  </a:cubicBezTo>
                  <a:close/>
                </a:path>
              </a:pathLst>
            </a:custGeom>
            <a:solidFill>
              <a:srgbClr val="2026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262" name="Google Shape;262;p28"/>
            <p:cNvSpPr/>
            <p:nvPr/>
          </p:nvSpPr>
          <p:spPr>
            <a:xfrm>
              <a:off x="2629819" y="3549935"/>
              <a:ext cx="468980" cy="49825"/>
            </a:xfrm>
            <a:custGeom>
              <a:rect b="b" l="l" r="r" t="t"/>
              <a:pathLst>
                <a:path extrusionOk="0" h="1023" w="9629">
                  <a:moveTo>
                    <a:pt x="1708" y="0"/>
                  </a:moveTo>
                  <a:cubicBezTo>
                    <a:pt x="1134" y="0"/>
                    <a:pt x="562" y="41"/>
                    <a:pt x="1" y="123"/>
                  </a:cubicBezTo>
                  <a:cubicBezTo>
                    <a:pt x="1" y="142"/>
                    <a:pt x="1" y="142"/>
                    <a:pt x="1" y="160"/>
                  </a:cubicBezTo>
                  <a:cubicBezTo>
                    <a:pt x="636" y="220"/>
                    <a:pt x="1259" y="256"/>
                    <a:pt x="1889" y="256"/>
                  </a:cubicBezTo>
                  <a:cubicBezTo>
                    <a:pt x="2020" y="256"/>
                    <a:pt x="2151" y="254"/>
                    <a:pt x="2283" y="251"/>
                  </a:cubicBezTo>
                  <a:cubicBezTo>
                    <a:pt x="3049" y="270"/>
                    <a:pt x="3798" y="306"/>
                    <a:pt x="4565" y="361"/>
                  </a:cubicBezTo>
                  <a:cubicBezTo>
                    <a:pt x="6189" y="489"/>
                    <a:pt x="7814" y="708"/>
                    <a:pt x="9420" y="1018"/>
                  </a:cubicBezTo>
                  <a:cubicBezTo>
                    <a:pt x="9432" y="1021"/>
                    <a:pt x="9442" y="1022"/>
                    <a:pt x="9453" y="1022"/>
                  </a:cubicBezTo>
                  <a:cubicBezTo>
                    <a:pt x="9576" y="1022"/>
                    <a:pt x="9628" y="833"/>
                    <a:pt x="9493" y="799"/>
                  </a:cubicBezTo>
                  <a:cubicBezTo>
                    <a:pt x="7924" y="489"/>
                    <a:pt x="6335" y="270"/>
                    <a:pt x="4747" y="142"/>
                  </a:cubicBezTo>
                  <a:cubicBezTo>
                    <a:pt x="3926" y="87"/>
                    <a:pt x="3104" y="32"/>
                    <a:pt x="2283" y="14"/>
                  </a:cubicBezTo>
                  <a:cubicBezTo>
                    <a:pt x="2091" y="5"/>
                    <a:pt x="1899" y="0"/>
                    <a:pt x="1708" y="0"/>
                  </a:cubicBezTo>
                  <a:close/>
                </a:path>
              </a:pathLst>
            </a:custGeom>
            <a:solidFill>
              <a:srgbClr val="2026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263" name="Google Shape;263;p28"/>
            <p:cNvSpPr/>
            <p:nvPr/>
          </p:nvSpPr>
          <p:spPr>
            <a:xfrm>
              <a:off x="1763388" y="2853977"/>
              <a:ext cx="150742" cy="756437"/>
            </a:xfrm>
            <a:custGeom>
              <a:rect b="b" l="l" r="r" t="t"/>
              <a:pathLst>
                <a:path extrusionOk="0" h="15531" w="3095">
                  <a:moveTo>
                    <a:pt x="1505" y="0"/>
                  </a:moveTo>
                  <a:cubicBezTo>
                    <a:pt x="1456" y="0"/>
                    <a:pt x="1420" y="60"/>
                    <a:pt x="1433" y="100"/>
                  </a:cubicBezTo>
                  <a:cubicBezTo>
                    <a:pt x="2620" y="2729"/>
                    <a:pt x="1634" y="5267"/>
                    <a:pt x="1105" y="7932"/>
                  </a:cubicBezTo>
                  <a:cubicBezTo>
                    <a:pt x="612" y="10396"/>
                    <a:pt x="247" y="12879"/>
                    <a:pt x="9" y="15380"/>
                  </a:cubicBezTo>
                  <a:cubicBezTo>
                    <a:pt x="0" y="15480"/>
                    <a:pt x="78" y="15531"/>
                    <a:pt x="160" y="15531"/>
                  </a:cubicBezTo>
                  <a:cubicBezTo>
                    <a:pt x="242" y="15531"/>
                    <a:pt x="329" y="15480"/>
                    <a:pt x="338" y="15380"/>
                  </a:cubicBezTo>
                  <a:cubicBezTo>
                    <a:pt x="594" y="12368"/>
                    <a:pt x="1086" y="9374"/>
                    <a:pt x="1780" y="6417"/>
                  </a:cubicBezTo>
                  <a:cubicBezTo>
                    <a:pt x="2255" y="4463"/>
                    <a:pt x="3094" y="1762"/>
                    <a:pt x="1561" y="27"/>
                  </a:cubicBezTo>
                  <a:cubicBezTo>
                    <a:pt x="1542" y="8"/>
                    <a:pt x="1522" y="0"/>
                    <a:pt x="1505" y="0"/>
                  </a:cubicBezTo>
                  <a:close/>
                </a:path>
              </a:pathLst>
            </a:custGeom>
            <a:solidFill>
              <a:srgbClr val="C3D9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264" name="Google Shape;264;p28"/>
            <p:cNvSpPr/>
            <p:nvPr/>
          </p:nvSpPr>
          <p:spPr>
            <a:xfrm>
              <a:off x="1711370" y="2765138"/>
              <a:ext cx="67603" cy="25278"/>
            </a:xfrm>
            <a:custGeom>
              <a:rect b="b" l="l" r="r" t="t"/>
              <a:pathLst>
                <a:path extrusionOk="0" h="519" w="1388">
                  <a:moveTo>
                    <a:pt x="525" y="0"/>
                  </a:moveTo>
                  <a:cubicBezTo>
                    <a:pt x="374" y="0"/>
                    <a:pt x="223" y="33"/>
                    <a:pt x="92" y="99"/>
                  </a:cubicBezTo>
                  <a:cubicBezTo>
                    <a:pt x="0" y="135"/>
                    <a:pt x="55" y="263"/>
                    <a:pt x="128" y="263"/>
                  </a:cubicBezTo>
                  <a:cubicBezTo>
                    <a:pt x="347" y="263"/>
                    <a:pt x="566" y="300"/>
                    <a:pt x="767" y="336"/>
                  </a:cubicBezTo>
                  <a:cubicBezTo>
                    <a:pt x="950" y="391"/>
                    <a:pt x="1114" y="519"/>
                    <a:pt x="1296" y="519"/>
                  </a:cubicBezTo>
                  <a:cubicBezTo>
                    <a:pt x="1351" y="519"/>
                    <a:pt x="1388" y="464"/>
                    <a:pt x="1388" y="409"/>
                  </a:cubicBezTo>
                  <a:cubicBezTo>
                    <a:pt x="1315" y="190"/>
                    <a:pt x="1023" y="99"/>
                    <a:pt x="822" y="44"/>
                  </a:cubicBezTo>
                  <a:cubicBezTo>
                    <a:pt x="727" y="15"/>
                    <a:pt x="626" y="0"/>
                    <a:pt x="525" y="0"/>
                  </a:cubicBezTo>
                  <a:close/>
                </a:path>
              </a:pathLst>
            </a:custGeom>
            <a:solidFill>
              <a:srgbClr val="C3D9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265" name="Google Shape;265;p28"/>
            <p:cNvSpPr/>
            <p:nvPr/>
          </p:nvSpPr>
          <p:spPr>
            <a:xfrm>
              <a:off x="2813002" y="2751159"/>
              <a:ext cx="48949" cy="34094"/>
            </a:xfrm>
            <a:custGeom>
              <a:rect b="b" l="l" r="r" t="t"/>
              <a:pathLst>
                <a:path extrusionOk="0" h="700" w="1005">
                  <a:moveTo>
                    <a:pt x="737" y="1"/>
                  </a:moveTo>
                  <a:cubicBezTo>
                    <a:pt x="601" y="1"/>
                    <a:pt x="452" y="67"/>
                    <a:pt x="347" y="149"/>
                  </a:cubicBezTo>
                  <a:cubicBezTo>
                    <a:pt x="183" y="258"/>
                    <a:pt x="0" y="404"/>
                    <a:pt x="0" y="605"/>
                  </a:cubicBezTo>
                  <a:cubicBezTo>
                    <a:pt x="0" y="652"/>
                    <a:pt x="41" y="700"/>
                    <a:pt x="100" y="700"/>
                  </a:cubicBezTo>
                  <a:cubicBezTo>
                    <a:pt x="109" y="700"/>
                    <a:pt x="118" y="699"/>
                    <a:pt x="128" y="696"/>
                  </a:cubicBezTo>
                  <a:cubicBezTo>
                    <a:pt x="274" y="642"/>
                    <a:pt x="384" y="514"/>
                    <a:pt x="530" y="459"/>
                  </a:cubicBezTo>
                  <a:cubicBezTo>
                    <a:pt x="694" y="386"/>
                    <a:pt x="877" y="368"/>
                    <a:pt x="968" y="240"/>
                  </a:cubicBezTo>
                  <a:cubicBezTo>
                    <a:pt x="1004" y="185"/>
                    <a:pt x="986" y="112"/>
                    <a:pt x="950" y="76"/>
                  </a:cubicBezTo>
                  <a:cubicBezTo>
                    <a:pt x="890" y="23"/>
                    <a:pt x="816" y="1"/>
                    <a:pt x="737" y="1"/>
                  </a:cubicBezTo>
                  <a:close/>
                </a:path>
              </a:pathLst>
            </a:custGeom>
            <a:solidFill>
              <a:srgbClr val="C3D9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266" name="Google Shape;266;p28"/>
            <p:cNvSpPr/>
            <p:nvPr/>
          </p:nvSpPr>
          <p:spPr>
            <a:xfrm>
              <a:off x="1395706" y="3346978"/>
              <a:ext cx="401086" cy="124198"/>
            </a:xfrm>
            <a:custGeom>
              <a:rect b="b" l="l" r="r" t="t"/>
              <a:pathLst>
                <a:path extrusionOk="0" h="2550" w="8235">
                  <a:moveTo>
                    <a:pt x="110" y="1"/>
                  </a:moveTo>
                  <a:cubicBezTo>
                    <a:pt x="19" y="1"/>
                    <a:pt x="1" y="147"/>
                    <a:pt x="92" y="183"/>
                  </a:cubicBezTo>
                  <a:cubicBezTo>
                    <a:pt x="713" y="439"/>
                    <a:pt x="1425" y="548"/>
                    <a:pt x="2082" y="731"/>
                  </a:cubicBezTo>
                  <a:cubicBezTo>
                    <a:pt x="2721" y="913"/>
                    <a:pt x="3396" y="1096"/>
                    <a:pt x="4072" y="1278"/>
                  </a:cubicBezTo>
                  <a:cubicBezTo>
                    <a:pt x="5386" y="1680"/>
                    <a:pt x="6700" y="2100"/>
                    <a:pt x="8015" y="2538"/>
                  </a:cubicBezTo>
                  <a:cubicBezTo>
                    <a:pt x="8032" y="2546"/>
                    <a:pt x="8048" y="2549"/>
                    <a:pt x="8063" y="2549"/>
                  </a:cubicBezTo>
                  <a:cubicBezTo>
                    <a:pt x="8192" y="2549"/>
                    <a:pt x="8235" y="2295"/>
                    <a:pt x="8088" y="2246"/>
                  </a:cubicBezTo>
                  <a:cubicBezTo>
                    <a:pt x="6755" y="1771"/>
                    <a:pt x="5404" y="1351"/>
                    <a:pt x="4053" y="950"/>
                  </a:cubicBezTo>
                  <a:cubicBezTo>
                    <a:pt x="3378" y="767"/>
                    <a:pt x="2721" y="585"/>
                    <a:pt x="2045" y="420"/>
                  </a:cubicBezTo>
                  <a:cubicBezTo>
                    <a:pt x="1388" y="256"/>
                    <a:pt x="749" y="37"/>
                    <a:pt x="110" y="1"/>
                  </a:cubicBezTo>
                  <a:close/>
                </a:path>
              </a:pathLst>
            </a:custGeom>
            <a:solidFill>
              <a:srgbClr val="C3D9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89" name="Google Shape;389;p37"/>
          <p:cNvPicPr preferRelativeResize="0"/>
          <p:nvPr/>
        </p:nvPicPr>
        <p:blipFill rotWithShape="1">
          <a:blip r:embed="rId3">
            <a:alphaModFix/>
          </a:blip>
          <a:srcRect b="0" l="616" r="0" t="0"/>
          <a:stretch/>
        </p:blipFill>
        <p:spPr>
          <a:xfrm>
            <a:off x="3094600" y="1154750"/>
            <a:ext cx="6049401" cy="2771026"/>
          </a:xfrm>
          <a:prstGeom prst="rect">
            <a:avLst/>
          </a:prstGeom>
          <a:noFill/>
          <a:ln>
            <a:noFill/>
          </a:ln>
        </p:spPr>
      </p:pic>
      <p:sp>
        <p:nvSpPr>
          <p:cNvPr id="390" name="Google Shape;390;p37"/>
          <p:cNvSpPr txBox="1"/>
          <p:nvPr/>
        </p:nvSpPr>
        <p:spPr>
          <a:xfrm>
            <a:off x="409775" y="173850"/>
            <a:ext cx="9144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1"/>
                </a:solidFill>
                <a:latin typeface="Open Sans"/>
                <a:ea typeface="Open Sans"/>
                <a:cs typeface="Open Sans"/>
                <a:sym typeface="Open Sans"/>
              </a:rPr>
              <a:t>Business Problem</a:t>
            </a:r>
            <a:r>
              <a:rPr b="1" lang="en" sz="800">
                <a:solidFill>
                  <a:schemeClr val="dk2"/>
                </a:solidFill>
                <a:latin typeface="Open Sans"/>
                <a:ea typeface="Open Sans"/>
                <a:cs typeface="Open Sans"/>
                <a:sym typeface="Open Sans"/>
              </a:rPr>
              <a:t> </a:t>
            </a:r>
            <a:r>
              <a:rPr b="1" lang="en" sz="800">
                <a:latin typeface="Open Sans"/>
                <a:ea typeface="Open Sans"/>
                <a:cs typeface="Open Sans"/>
                <a:sym typeface="Open Sans"/>
              </a:rPr>
              <a:t>|</a:t>
            </a:r>
            <a:r>
              <a:rPr b="1" lang="en" sz="800">
                <a:solidFill>
                  <a:srgbClr val="000000"/>
                </a:solidFill>
                <a:latin typeface="Open Sans"/>
                <a:ea typeface="Open Sans"/>
                <a:cs typeface="Open Sans"/>
                <a:sym typeface="Open Sans"/>
              </a:rPr>
              <a:t> </a:t>
            </a:r>
            <a:r>
              <a:rPr b="1" lang="en" sz="800">
                <a:solidFill>
                  <a:schemeClr val="dk1"/>
                </a:solidFill>
                <a:latin typeface="Open Sans"/>
                <a:ea typeface="Open Sans"/>
                <a:cs typeface="Open Sans"/>
                <a:sym typeface="Open Sans"/>
              </a:rPr>
              <a:t>Data Profile &amp; Quality</a:t>
            </a:r>
            <a:r>
              <a:rPr b="1" lang="en" sz="800">
                <a:solidFill>
                  <a:srgbClr val="000000"/>
                </a:solidFill>
                <a:latin typeface="Open Sans"/>
                <a:ea typeface="Open Sans"/>
                <a:cs typeface="Open Sans"/>
                <a:sym typeface="Open Sans"/>
              </a:rPr>
              <a:t> </a:t>
            </a:r>
            <a:r>
              <a:rPr b="1" lang="en" sz="800">
                <a:latin typeface="Open Sans"/>
                <a:ea typeface="Open Sans"/>
                <a:cs typeface="Open Sans"/>
                <a:sym typeface="Open Sans"/>
              </a:rPr>
              <a:t>| Data Processing | </a:t>
            </a:r>
            <a:r>
              <a:rPr b="1" lang="en" sz="800">
                <a:solidFill>
                  <a:schemeClr val="dk2"/>
                </a:solidFill>
                <a:latin typeface="Open Sans"/>
                <a:ea typeface="Open Sans"/>
                <a:cs typeface="Open Sans"/>
                <a:sym typeface="Open Sans"/>
              </a:rPr>
              <a:t>EDA</a:t>
            </a:r>
            <a:r>
              <a:rPr b="1" lang="en" sz="800">
                <a:latin typeface="Open Sans"/>
                <a:ea typeface="Open Sans"/>
                <a:cs typeface="Open Sans"/>
                <a:sym typeface="Open Sans"/>
              </a:rPr>
              <a:t> | Feature Engineering</a:t>
            </a:r>
            <a:r>
              <a:rPr b="1" lang="en" sz="800">
                <a:solidFill>
                  <a:srgbClr val="000000"/>
                </a:solidFill>
                <a:latin typeface="Open Sans"/>
                <a:ea typeface="Open Sans"/>
                <a:cs typeface="Open Sans"/>
                <a:sym typeface="Open Sans"/>
              </a:rPr>
              <a:t> |</a:t>
            </a:r>
            <a:r>
              <a:rPr b="1" lang="en" sz="800">
                <a:latin typeface="Open Sans"/>
                <a:ea typeface="Open Sans"/>
                <a:cs typeface="Open Sans"/>
                <a:sym typeface="Open Sans"/>
              </a:rPr>
              <a:t>Model building &amp; Evaluation | </a:t>
            </a:r>
            <a:r>
              <a:rPr b="1" lang="en" sz="800">
                <a:solidFill>
                  <a:schemeClr val="dk1"/>
                </a:solidFill>
                <a:latin typeface="Open Sans"/>
                <a:ea typeface="Open Sans"/>
                <a:cs typeface="Open Sans"/>
                <a:sym typeface="Open Sans"/>
              </a:rPr>
              <a:t>Conclusion</a:t>
            </a:r>
            <a:r>
              <a:rPr b="1" lang="en" sz="800">
                <a:latin typeface="Open Sans"/>
                <a:ea typeface="Open Sans"/>
                <a:cs typeface="Open Sans"/>
                <a:sym typeface="Open Sans"/>
              </a:rPr>
              <a:t> | Lessons Learned</a:t>
            </a:r>
            <a:endParaRPr b="1" sz="800">
              <a:latin typeface="Open Sans"/>
              <a:ea typeface="Open Sans"/>
              <a:cs typeface="Open Sans"/>
              <a:sym typeface="Open Sans"/>
            </a:endParaRPr>
          </a:p>
        </p:txBody>
      </p:sp>
      <p:sp>
        <p:nvSpPr>
          <p:cNvPr id="391" name="Google Shape;391;p37"/>
          <p:cNvSpPr txBox="1"/>
          <p:nvPr>
            <p:ph idx="4294967295" type="title"/>
          </p:nvPr>
        </p:nvSpPr>
        <p:spPr>
          <a:xfrm>
            <a:off x="336800" y="459375"/>
            <a:ext cx="8754000" cy="64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accent1"/>
                </a:solidFill>
              </a:rPr>
              <a:t>Receiving Elective Surgery is likely to reduce mortality rate</a:t>
            </a:r>
            <a:endParaRPr sz="2100">
              <a:solidFill>
                <a:schemeClr val="accent1"/>
              </a:solidFill>
            </a:endParaRPr>
          </a:p>
        </p:txBody>
      </p:sp>
      <p:sp>
        <p:nvSpPr>
          <p:cNvPr id="392" name="Google Shape;392;p37"/>
          <p:cNvSpPr txBox="1"/>
          <p:nvPr/>
        </p:nvSpPr>
        <p:spPr>
          <a:xfrm>
            <a:off x="3948200" y="4328325"/>
            <a:ext cx="4532400" cy="861900"/>
          </a:xfrm>
          <a:prstGeom prst="rect">
            <a:avLst/>
          </a:prstGeom>
          <a:noFill/>
          <a:ln>
            <a:noFill/>
          </a:ln>
        </p:spPr>
        <p:txBody>
          <a:bodyPr anchorCtr="0" anchor="t" bIns="91425" lIns="91425" spcFirstLastPara="1" rIns="91425" wrap="square" tIns="91425">
            <a:spAutoFit/>
          </a:bodyPr>
          <a:lstStyle/>
          <a:p>
            <a:pPr indent="-285750" lvl="0" marL="457200" rtl="0" algn="l">
              <a:spcBef>
                <a:spcPts val="0"/>
              </a:spcBef>
              <a:spcAft>
                <a:spcPts val="0"/>
              </a:spcAft>
              <a:buSzPts val="900"/>
              <a:buFont typeface="Montserrat"/>
              <a:buChar char="●"/>
            </a:pPr>
            <a:r>
              <a:rPr lang="en" sz="1100">
                <a:solidFill>
                  <a:schemeClr val="dk1"/>
                </a:solidFill>
                <a:latin typeface="Montserrat"/>
                <a:ea typeface="Montserrat"/>
                <a:cs typeface="Montserrat"/>
                <a:sym typeface="Montserrat"/>
              </a:rPr>
              <a:t>Whether </a:t>
            </a:r>
            <a:r>
              <a:rPr lang="en" sz="1100">
                <a:solidFill>
                  <a:schemeClr val="dk1"/>
                </a:solidFill>
                <a:latin typeface="Montserrat"/>
                <a:ea typeface="Montserrat"/>
                <a:cs typeface="Montserrat"/>
                <a:sym typeface="Montserrat"/>
              </a:rPr>
              <a:t>the surgery can be scheduled in advance.</a:t>
            </a:r>
            <a:endParaRPr sz="1100">
              <a:solidFill>
                <a:schemeClr val="dk1"/>
              </a:solidFill>
              <a:latin typeface="Montserrat"/>
              <a:ea typeface="Montserrat"/>
              <a:cs typeface="Montserrat"/>
              <a:sym typeface="Montserrat"/>
            </a:endParaRPr>
          </a:p>
          <a:p>
            <a:pPr indent="-285750" lvl="0" marL="457200" rtl="0" algn="l">
              <a:spcBef>
                <a:spcPts val="0"/>
              </a:spcBef>
              <a:spcAft>
                <a:spcPts val="0"/>
              </a:spcAft>
              <a:buClr>
                <a:schemeClr val="dk1"/>
              </a:buClr>
              <a:buSzPts val="900"/>
              <a:buFont typeface="Montserrat"/>
              <a:buChar char="●"/>
            </a:pPr>
            <a:r>
              <a:rPr lang="en" sz="1100">
                <a:solidFill>
                  <a:schemeClr val="dk1"/>
                </a:solidFill>
                <a:latin typeface="Montserrat"/>
                <a:ea typeface="Montserrat"/>
                <a:cs typeface="Montserrat"/>
                <a:sym typeface="Montserrat"/>
              </a:rPr>
              <a:t>It may be a surgery you choose to have for a better quality of life, but not for a life-threatening condition. </a:t>
            </a:r>
            <a:endParaRPr sz="11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100">
              <a:solidFill>
                <a:schemeClr val="dk1"/>
              </a:solidFill>
              <a:latin typeface="Montserrat"/>
              <a:ea typeface="Montserrat"/>
              <a:cs typeface="Montserrat"/>
              <a:sym typeface="Montserrat"/>
            </a:endParaRPr>
          </a:p>
        </p:txBody>
      </p:sp>
      <p:sp>
        <p:nvSpPr>
          <p:cNvPr id="393" name="Google Shape;393;p37"/>
          <p:cNvSpPr txBox="1"/>
          <p:nvPr/>
        </p:nvSpPr>
        <p:spPr>
          <a:xfrm>
            <a:off x="318300" y="2564625"/>
            <a:ext cx="2876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Montserrat"/>
                <a:ea typeface="Montserrat"/>
                <a:cs typeface="Montserrat"/>
                <a:sym typeface="Montserrat"/>
              </a:rPr>
              <a:t>However, as we find from the bar charts, </a:t>
            </a:r>
            <a:r>
              <a:rPr b="1" lang="en" sz="1200">
                <a:solidFill>
                  <a:schemeClr val="dk1"/>
                </a:solidFill>
                <a:latin typeface="Montserrat"/>
                <a:ea typeface="Montserrat"/>
                <a:cs typeface="Montserrat"/>
                <a:sym typeface="Montserrat"/>
              </a:rPr>
              <a:t>patients who have received elective surgery had a lower mortality rate </a:t>
            </a:r>
            <a:r>
              <a:rPr lang="en" sz="1200">
                <a:solidFill>
                  <a:schemeClr val="dk1"/>
                </a:solidFill>
                <a:latin typeface="Montserrat"/>
                <a:ea typeface="Montserrat"/>
                <a:cs typeface="Montserrat"/>
                <a:sym typeface="Montserrat"/>
              </a:rPr>
              <a:t>than those who did not. </a:t>
            </a:r>
            <a:endParaRPr sz="1200">
              <a:solidFill>
                <a:schemeClr val="dk1"/>
              </a:solidFill>
              <a:latin typeface="Montserrat"/>
              <a:ea typeface="Montserrat"/>
              <a:cs typeface="Montserrat"/>
              <a:sym typeface="Montserrat"/>
            </a:endParaRPr>
          </a:p>
        </p:txBody>
      </p:sp>
      <p:sp>
        <p:nvSpPr>
          <p:cNvPr id="394" name="Google Shape;394;p37"/>
          <p:cNvSpPr txBox="1"/>
          <p:nvPr/>
        </p:nvSpPr>
        <p:spPr>
          <a:xfrm>
            <a:off x="4045925" y="3940950"/>
            <a:ext cx="1990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accent1"/>
                </a:solidFill>
                <a:latin typeface="Montserrat"/>
                <a:ea typeface="Montserrat"/>
                <a:cs typeface="Montserrat"/>
                <a:sym typeface="Montserrat"/>
              </a:rPr>
              <a:t>Elective_surgery:</a:t>
            </a:r>
            <a:endParaRPr b="1" sz="1100">
              <a:solidFill>
                <a:schemeClr val="accent1"/>
              </a:solidFill>
              <a:latin typeface="Montserrat"/>
              <a:ea typeface="Montserrat"/>
              <a:cs typeface="Montserrat"/>
              <a:sym typeface="Montserrat"/>
            </a:endParaRPr>
          </a:p>
        </p:txBody>
      </p:sp>
      <p:sp>
        <p:nvSpPr>
          <p:cNvPr id="395" name="Google Shape;395;p37"/>
          <p:cNvSpPr txBox="1"/>
          <p:nvPr/>
        </p:nvSpPr>
        <p:spPr>
          <a:xfrm>
            <a:off x="333575" y="1597125"/>
            <a:ext cx="2646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Montserrat"/>
                <a:ea typeface="Montserrat"/>
                <a:cs typeface="Montserrat"/>
                <a:sym typeface="Montserrat"/>
              </a:rPr>
              <a:t>The percentage of patients who were admitted for elective surgery was as low as </a:t>
            </a:r>
            <a:r>
              <a:rPr b="1" lang="en" sz="1200">
                <a:solidFill>
                  <a:schemeClr val="dk1"/>
                </a:solidFill>
                <a:latin typeface="Montserrat"/>
                <a:ea typeface="Montserrat"/>
                <a:cs typeface="Montserrat"/>
                <a:sym typeface="Montserrat"/>
              </a:rPr>
              <a:t>18.4%</a:t>
            </a:r>
            <a:endParaRPr b="1">
              <a:latin typeface="Montserrat"/>
              <a:ea typeface="Montserrat"/>
              <a:cs typeface="Montserrat"/>
              <a:sym typeface="Montserrat"/>
            </a:endParaRPr>
          </a:p>
        </p:txBody>
      </p:sp>
      <p:sp>
        <p:nvSpPr>
          <p:cNvPr id="396" name="Google Shape;396;p37"/>
          <p:cNvSpPr txBox="1"/>
          <p:nvPr/>
        </p:nvSpPr>
        <p:spPr>
          <a:xfrm>
            <a:off x="332700" y="4058975"/>
            <a:ext cx="3000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Montserrat"/>
                <a:ea typeface="Montserrat"/>
                <a:cs typeface="Montserrat"/>
                <a:sym typeface="Montserrat"/>
              </a:rPr>
              <a:t>E</a:t>
            </a:r>
            <a:r>
              <a:rPr lang="en" sz="1200">
                <a:solidFill>
                  <a:schemeClr val="dk1"/>
                </a:solidFill>
                <a:latin typeface="Montserrat"/>
                <a:ea typeface="Montserrat"/>
                <a:cs typeface="Montserrat"/>
                <a:sym typeface="Montserrat"/>
              </a:rPr>
              <a:t>ven for mild symptoms, giving treatments earlier is likely to increase patients’ survival rate.</a:t>
            </a:r>
            <a:endParaRPr/>
          </a:p>
        </p:txBody>
      </p:sp>
      <p:sp>
        <p:nvSpPr>
          <p:cNvPr id="397" name="Google Shape;397;p37"/>
          <p:cNvSpPr txBox="1"/>
          <p:nvPr/>
        </p:nvSpPr>
        <p:spPr>
          <a:xfrm>
            <a:off x="332700" y="3731825"/>
            <a:ext cx="1522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accent1"/>
                </a:solidFill>
                <a:latin typeface="Montserrat"/>
                <a:ea typeface="Montserrat"/>
                <a:cs typeface="Montserrat"/>
                <a:sym typeface="Montserrat"/>
              </a:rPr>
              <a:t>Intuition:</a:t>
            </a:r>
            <a:endParaRPr b="1" sz="1300">
              <a:solidFill>
                <a:schemeClr val="accent1"/>
              </a:solidFill>
              <a:latin typeface="Montserrat"/>
              <a:ea typeface="Montserrat"/>
              <a:cs typeface="Montserrat"/>
              <a:sym typeface="Montserrat"/>
            </a:endParaRPr>
          </a:p>
        </p:txBody>
      </p:sp>
      <p:sp>
        <p:nvSpPr>
          <p:cNvPr id="398" name="Google Shape;398;p37"/>
          <p:cNvSpPr txBox="1"/>
          <p:nvPr/>
        </p:nvSpPr>
        <p:spPr>
          <a:xfrm>
            <a:off x="346100" y="1108275"/>
            <a:ext cx="1522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accent1"/>
                </a:solidFill>
                <a:latin typeface="Montserrat"/>
                <a:ea typeface="Montserrat"/>
                <a:cs typeface="Montserrat"/>
                <a:sym typeface="Montserrat"/>
              </a:rPr>
              <a:t>Insights:</a:t>
            </a:r>
            <a:endParaRPr b="1" sz="1300">
              <a:solidFill>
                <a:schemeClr val="accent1"/>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8"/>
          <p:cNvSpPr txBox="1"/>
          <p:nvPr>
            <p:ph idx="1" type="subTitle"/>
          </p:nvPr>
        </p:nvSpPr>
        <p:spPr>
          <a:xfrm>
            <a:off x="1878275" y="1251675"/>
            <a:ext cx="2787600" cy="423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404" name="Google Shape;404;p38"/>
          <p:cNvSpPr txBox="1"/>
          <p:nvPr>
            <p:ph idx="3" type="subTitle"/>
          </p:nvPr>
        </p:nvSpPr>
        <p:spPr>
          <a:xfrm>
            <a:off x="5351497" y="1251675"/>
            <a:ext cx="2787600" cy="423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405" name="Google Shape;405;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06" name="Google Shape;406;p38"/>
          <p:cNvPicPr preferRelativeResize="0"/>
          <p:nvPr/>
        </p:nvPicPr>
        <p:blipFill rotWithShape="1">
          <a:blip r:embed="rId3">
            <a:alphaModFix/>
          </a:blip>
          <a:srcRect b="3237" l="1156" r="0" t="2360"/>
          <a:stretch/>
        </p:blipFill>
        <p:spPr>
          <a:xfrm>
            <a:off x="3080280" y="1251675"/>
            <a:ext cx="5724844" cy="2615701"/>
          </a:xfrm>
          <a:prstGeom prst="rect">
            <a:avLst/>
          </a:prstGeom>
          <a:noFill/>
          <a:ln>
            <a:noFill/>
          </a:ln>
        </p:spPr>
      </p:pic>
      <p:sp>
        <p:nvSpPr>
          <p:cNvPr id="407" name="Google Shape;407;p38"/>
          <p:cNvSpPr txBox="1"/>
          <p:nvPr/>
        </p:nvSpPr>
        <p:spPr>
          <a:xfrm>
            <a:off x="3321850" y="3787700"/>
            <a:ext cx="1990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accent1"/>
                </a:solidFill>
                <a:latin typeface="Montserrat"/>
                <a:ea typeface="Montserrat"/>
                <a:cs typeface="Montserrat"/>
                <a:sym typeface="Montserrat"/>
              </a:rPr>
              <a:t>Intubated Apache:</a:t>
            </a:r>
            <a:endParaRPr b="1" sz="1100">
              <a:solidFill>
                <a:schemeClr val="accent1"/>
              </a:solidFill>
              <a:latin typeface="Montserrat"/>
              <a:ea typeface="Montserrat"/>
              <a:cs typeface="Montserrat"/>
              <a:sym typeface="Montserrat"/>
            </a:endParaRPr>
          </a:p>
        </p:txBody>
      </p:sp>
      <p:sp>
        <p:nvSpPr>
          <p:cNvPr id="408" name="Google Shape;408;p38"/>
          <p:cNvSpPr txBox="1"/>
          <p:nvPr/>
        </p:nvSpPr>
        <p:spPr>
          <a:xfrm>
            <a:off x="334750" y="1645575"/>
            <a:ext cx="2616900" cy="315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sz="12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1300">
                <a:solidFill>
                  <a:schemeClr val="dk1"/>
                </a:solidFill>
                <a:latin typeface="Montserrat"/>
                <a:ea typeface="Montserrat"/>
                <a:cs typeface="Montserrat"/>
                <a:sym typeface="Montserrat"/>
              </a:rPr>
              <a:t>15%</a:t>
            </a:r>
            <a:r>
              <a:rPr lang="en" sz="1300">
                <a:solidFill>
                  <a:schemeClr val="dk1"/>
                </a:solidFill>
                <a:latin typeface="Montserrat"/>
                <a:ea typeface="Montserrat"/>
                <a:cs typeface="Montserrat"/>
                <a:sym typeface="Montserrat"/>
              </a:rPr>
              <a:t> of the patients were intubated during the treatment, which means that they may have experienced respiratory failure or shock. </a:t>
            </a:r>
            <a:endParaRPr sz="13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3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300">
                <a:solidFill>
                  <a:schemeClr val="dk1"/>
                </a:solidFill>
                <a:latin typeface="Montserrat"/>
                <a:ea typeface="Montserrat"/>
                <a:cs typeface="Montserrat"/>
                <a:sym typeface="Montserrat"/>
              </a:rPr>
              <a:t>Our histograms show that </a:t>
            </a:r>
            <a:r>
              <a:rPr b="1" lang="en" sz="1300">
                <a:solidFill>
                  <a:schemeClr val="dk1"/>
                </a:solidFill>
                <a:latin typeface="Montserrat"/>
                <a:ea typeface="Montserrat"/>
                <a:cs typeface="Montserrat"/>
                <a:sym typeface="Montserrat"/>
              </a:rPr>
              <a:t>the mortality rate is 20% for patients with intubated treatment</a:t>
            </a:r>
            <a:r>
              <a:rPr lang="en" sz="1300">
                <a:solidFill>
                  <a:schemeClr val="dk1"/>
                </a:solidFill>
                <a:latin typeface="Montserrat"/>
                <a:ea typeface="Montserrat"/>
                <a:cs typeface="Montserrat"/>
                <a:sym typeface="Montserrat"/>
              </a:rPr>
              <a:t>, which is greater than the mortality rate of patients who were not intubated. </a:t>
            </a:r>
            <a:endParaRPr sz="1600">
              <a:latin typeface="Montserrat"/>
              <a:ea typeface="Montserrat"/>
              <a:cs typeface="Montserrat"/>
              <a:sym typeface="Montserrat"/>
            </a:endParaRPr>
          </a:p>
        </p:txBody>
      </p:sp>
      <p:sp>
        <p:nvSpPr>
          <p:cNvPr id="409" name="Google Shape;409;p38"/>
          <p:cNvSpPr txBox="1"/>
          <p:nvPr/>
        </p:nvSpPr>
        <p:spPr>
          <a:xfrm>
            <a:off x="3321850" y="4141700"/>
            <a:ext cx="5411100" cy="6927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Whether the patient was intubated at the time of the highest scoring arterial blood gas used in the oxygenation score</a:t>
            </a:r>
            <a:endParaRPr sz="11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100">
              <a:solidFill>
                <a:schemeClr val="dk1"/>
              </a:solidFill>
              <a:latin typeface="Montserrat"/>
              <a:ea typeface="Montserrat"/>
              <a:cs typeface="Montserrat"/>
              <a:sym typeface="Montserrat"/>
            </a:endParaRPr>
          </a:p>
        </p:txBody>
      </p:sp>
      <p:sp>
        <p:nvSpPr>
          <p:cNvPr id="410" name="Google Shape;410;p38"/>
          <p:cNvSpPr txBox="1"/>
          <p:nvPr/>
        </p:nvSpPr>
        <p:spPr>
          <a:xfrm>
            <a:off x="334750" y="1410275"/>
            <a:ext cx="152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1"/>
                </a:solidFill>
                <a:latin typeface="Montserrat"/>
                <a:ea typeface="Montserrat"/>
                <a:cs typeface="Montserrat"/>
                <a:sym typeface="Montserrat"/>
              </a:rPr>
              <a:t>Insights:</a:t>
            </a:r>
            <a:endParaRPr b="1">
              <a:solidFill>
                <a:schemeClr val="accent1"/>
              </a:solidFill>
              <a:latin typeface="Montserrat"/>
              <a:ea typeface="Montserrat"/>
              <a:cs typeface="Montserrat"/>
              <a:sym typeface="Montserrat"/>
            </a:endParaRPr>
          </a:p>
        </p:txBody>
      </p:sp>
      <p:sp>
        <p:nvSpPr>
          <p:cNvPr id="411" name="Google Shape;411;p38"/>
          <p:cNvSpPr txBox="1"/>
          <p:nvPr/>
        </p:nvSpPr>
        <p:spPr>
          <a:xfrm>
            <a:off x="409775" y="173850"/>
            <a:ext cx="9144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1"/>
                </a:solidFill>
                <a:latin typeface="Open Sans"/>
                <a:ea typeface="Open Sans"/>
                <a:cs typeface="Open Sans"/>
                <a:sym typeface="Open Sans"/>
              </a:rPr>
              <a:t>Business Problem</a:t>
            </a:r>
            <a:r>
              <a:rPr b="1" lang="en" sz="800">
                <a:solidFill>
                  <a:schemeClr val="dk2"/>
                </a:solidFill>
                <a:latin typeface="Open Sans"/>
                <a:ea typeface="Open Sans"/>
                <a:cs typeface="Open Sans"/>
                <a:sym typeface="Open Sans"/>
              </a:rPr>
              <a:t> </a:t>
            </a:r>
            <a:r>
              <a:rPr b="1" lang="en" sz="800">
                <a:latin typeface="Open Sans"/>
                <a:ea typeface="Open Sans"/>
                <a:cs typeface="Open Sans"/>
                <a:sym typeface="Open Sans"/>
              </a:rPr>
              <a:t>|</a:t>
            </a:r>
            <a:r>
              <a:rPr b="1" lang="en" sz="800">
                <a:solidFill>
                  <a:srgbClr val="000000"/>
                </a:solidFill>
                <a:latin typeface="Open Sans"/>
                <a:ea typeface="Open Sans"/>
                <a:cs typeface="Open Sans"/>
                <a:sym typeface="Open Sans"/>
              </a:rPr>
              <a:t> </a:t>
            </a:r>
            <a:r>
              <a:rPr b="1" lang="en" sz="800">
                <a:solidFill>
                  <a:schemeClr val="dk1"/>
                </a:solidFill>
                <a:latin typeface="Open Sans"/>
                <a:ea typeface="Open Sans"/>
                <a:cs typeface="Open Sans"/>
                <a:sym typeface="Open Sans"/>
              </a:rPr>
              <a:t>Data Profile &amp; Quality</a:t>
            </a:r>
            <a:r>
              <a:rPr b="1" lang="en" sz="800">
                <a:solidFill>
                  <a:srgbClr val="000000"/>
                </a:solidFill>
                <a:latin typeface="Open Sans"/>
                <a:ea typeface="Open Sans"/>
                <a:cs typeface="Open Sans"/>
                <a:sym typeface="Open Sans"/>
              </a:rPr>
              <a:t> </a:t>
            </a:r>
            <a:r>
              <a:rPr b="1" lang="en" sz="800">
                <a:latin typeface="Open Sans"/>
                <a:ea typeface="Open Sans"/>
                <a:cs typeface="Open Sans"/>
                <a:sym typeface="Open Sans"/>
              </a:rPr>
              <a:t>| Data Processing | </a:t>
            </a:r>
            <a:r>
              <a:rPr b="1" lang="en" sz="800">
                <a:solidFill>
                  <a:schemeClr val="dk2"/>
                </a:solidFill>
                <a:latin typeface="Open Sans"/>
                <a:ea typeface="Open Sans"/>
                <a:cs typeface="Open Sans"/>
                <a:sym typeface="Open Sans"/>
              </a:rPr>
              <a:t>EDA</a:t>
            </a:r>
            <a:r>
              <a:rPr b="1" lang="en" sz="800">
                <a:latin typeface="Open Sans"/>
                <a:ea typeface="Open Sans"/>
                <a:cs typeface="Open Sans"/>
                <a:sym typeface="Open Sans"/>
              </a:rPr>
              <a:t> | Feature Engineering</a:t>
            </a:r>
            <a:r>
              <a:rPr b="1" lang="en" sz="800">
                <a:solidFill>
                  <a:srgbClr val="000000"/>
                </a:solidFill>
                <a:latin typeface="Open Sans"/>
                <a:ea typeface="Open Sans"/>
                <a:cs typeface="Open Sans"/>
                <a:sym typeface="Open Sans"/>
              </a:rPr>
              <a:t> |</a:t>
            </a:r>
            <a:r>
              <a:rPr b="1" lang="en" sz="800">
                <a:latin typeface="Open Sans"/>
                <a:ea typeface="Open Sans"/>
                <a:cs typeface="Open Sans"/>
                <a:sym typeface="Open Sans"/>
              </a:rPr>
              <a:t>Model building &amp; Evaluation | </a:t>
            </a:r>
            <a:r>
              <a:rPr b="1" lang="en" sz="800">
                <a:solidFill>
                  <a:schemeClr val="dk1"/>
                </a:solidFill>
                <a:latin typeface="Open Sans"/>
                <a:ea typeface="Open Sans"/>
                <a:cs typeface="Open Sans"/>
                <a:sym typeface="Open Sans"/>
              </a:rPr>
              <a:t>Conclusion</a:t>
            </a:r>
            <a:r>
              <a:rPr b="1" lang="en" sz="800">
                <a:latin typeface="Open Sans"/>
                <a:ea typeface="Open Sans"/>
                <a:cs typeface="Open Sans"/>
                <a:sym typeface="Open Sans"/>
              </a:rPr>
              <a:t> | Lessons Learned</a:t>
            </a:r>
            <a:endParaRPr b="1" sz="800">
              <a:latin typeface="Open Sans"/>
              <a:ea typeface="Open Sans"/>
              <a:cs typeface="Open Sans"/>
              <a:sym typeface="Open Sans"/>
            </a:endParaRPr>
          </a:p>
        </p:txBody>
      </p:sp>
      <p:sp>
        <p:nvSpPr>
          <p:cNvPr id="412" name="Google Shape;412;p38"/>
          <p:cNvSpPr txBox="1"/>
          <p:nvPr>
            <p:ph idx="4294967295" type="title"/>
          </p:nvPr>
        </p:nvSpPr>
        <p:spPr>
          <a:xfrm>
            <a:off x="445275" y="451350"/>
            <a:ext cx="8378400" cy="64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accent1"/>
                </a:solidFill>
              </a:rPr>
              <a:t>Intubated Apache is</a:t>
            </a:r>
            <a:r>
              <a:rPr lang="en" sz="2300">
                <a:solidFill>
                  <a:schemeClr val="accent1"/>
                </a:solidFill>
              </a:rPr>
              <a:t> associated with patients’ mortality rate</a:t>
            </a:r>
            <a:endParaRPr sz="2300">
              <a:solidFill>
                <a:schemeClr val="accen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18" name="Google Shape;418;p39"/>
          <p:cNvPicPr preferRelativeResize="0"/>
          <p:nvPr/>
        </p:nvPicPr>
        <p:blipFill>
          <a:blip r:embed="rId3">
            <a:alphaModFix/>
          </a:blip>
          <a:stretch>
            <a:fillRect/>
          </a:stretch>
        </p:blipFill>
        <p:spPr>
          <a:xfrm>
            <a:off x="146125" y="562925"/>
            <a:ext cx="4519599" cy="4541549"/>
          </a:xfrm>
          <a:prstGeom prst="rect">
            <a:avLst/>
          </a:prstGeom>
          <a:noFill/>
          <a:ln>
            <a:noFill/>
          </a:ln>
        </p:spPr>
      </p:pic>
      <p:sp>
        <p:nvSpPr>
          <p:cNvPr id="419" name="Google Shape;419;p39"/>
          <p:cNvSpPr txBox="1"/>
          <p:nvPr/>
        </p:nvSpPr>
        <p:spPr>
          <a:xfrm>
            <a:off x="1440025" y="350675"/>
            <a:ext cx="339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ontserrat"/>
                <a:ea typeface="Montserrat"/>
                <a:cs typeface="Montserrat"/>
                <a:sym typeface="Montserrat"/>
              </a:rPr>
              <a:t>Correlation Matrix Plot</a:t>
            </a:r>
            <a:endParaRPr sz="1000">
              <a:latin typeface="Montserrat"/>
              <a:ea typeface="Montserrat"/>
              <a:cs typeface="Montserrat"/>
              <a:sym typeface="Montserrat"/>
            </a:endParaRPr>
          </a:p>
        </p:txBody>
      </p:sp>
      <p:sp>
        <p:nvSpPr>
          <p:cNvPr id="420" name="Google Shape;420;p39"/>
          <p:cNvSpPr txBox="1"/>
          <p:nvPr/>
        </p:nvSpPr>
        <p:spPr>
          <a:xfrm>
            <a:off x="409775" y="173850"/>
            <a:ext cx="9144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1"/>
                </a:solidFill>
                <a:latin typeface="Open Sans"/>
                <a:ea typeface="Open Sans"/>
                <a:cs typeface="Open Sans"/>
                <a:sym typeface="Open Sans"/>
              </a:rPr>
              <a:t>Business Problem</a:t>
            </a:r>
            <a:r>
              <a:rPr b="1" lang="en" sz="800">
                <a:solidFill>
                  <a:schemeClr val="dk2"/>
                </a:solidFill>
                <a:latin typeface="Open Sans"/>
                <a:ea typeface="Open Sans"/>
                <a:cs typeface="Open Sans"/>
                <a:sym typeface="Open Sans"/>
              </a:rPr>
              <a:t> </a:t>
            </a:r>
            <a:r>
              <a:rPr b="1" lang="en" sz="800">
                <a:latin typeface="Open Sans"/>
                <a:ea typeface="Open Sans"/>
                <a:cs typeface="Open Sans"/>
                <a:sym typeface="Open Sans"/>
              </a:rPr>
              <a:t>|</a:t>
            </a:r>
            <a:r>
              <a:rPr b="1" lang="en" sz="800">
                <a:solidFill>
                  <a:srgbClr val="000000"/>
                </a:solidFill>
                <a:latin typeface="Open Sans"/>
                <a:ea typeface="Open Sans"/>
                <a:cs typeface="Open Sans"/>
                <a:sym typeface="Open Sans"/>
              </a:rPr>
              <a:t> </a:t>
            </a:r>
            <a:r>
              <a:rPr b="1" lang="en" sz="800">
                <a:solidFill>
                  <a:schemeClr val="dk1"/>
                </a:solidFill>
                <a:latin typeface="Open Sans"/>
                <a:ea typeface="Open Sans"/>
                <a:cs typeface="Open Sans"/>
                <a:sym typeface="Open Sans"/>
              </a:rPr>
              <a:t>Data Profile &amp; Quality</a:t>
            </a:r>
            <a:r>
              <a:rPr b="1" lang="en" sz="800">
                <a:solidFill>
                  <a:srgbClr val="000000"/>
                </a:solidFill>
                <a:latin typeface="Open Sans"/>
                <a:ea typeface="Open Sans"/>
                <a:cs typeface="Open Sans"/>
                <a:sym typeface="Open Sans"/>
              </a:rPr>
              <a:t> </a:t>
            </a:r>
            <a:r>
              <a:rPr b="1" lang="en" sz="800">
                <a:latin typeface="Open Sans"/>
                <a:ea typeface="Open Sans"/>
                <a:cs typeface="Open Sans"/>
                <a:sym typeface="Open Sans"/>
              </a:rPr>
              <a:t>| Data Processing | </a:t>
            </a:r>
            <a:r>
              <a:rPr b="1" lang="en" sz="800">
                <a:solidFill>
                  <a:schemeClr val="dk2"/>
                </a:solidFill>
                <a:latin typeface="Open Sans"/>
                <a:ea typeface="Open Sans"/>
                <a:cs typeface="Open Sans"/>
                <a:sym typeface="Open Sans"/>
              </a:rPr>
              <a:t>EDA</a:t>
            </a:r>
            <a:r>
              <a:rPr b="1" lang="en" sz="800">
                <a:latin typeface="Open Sans"/>
                <a:ea typeface="Open Sans"/>
                <a:cs typeface="Open Sans"/>
                <a:sym typeface="Open Sans"/>
              </a:rPr>
              <a:t> | Feature Engineering</a:t>
            </a:r>
            <a:r>
              <a:rPr b="1" lang="en" sz="800">
                <a:solidFill>
                  <a:srgbClr val="000000"/>
                </a:solidFill>
                <a:latin typeface="Open Sans"/>
                <a:ea typeface="Open Sans"/>
                <a:cs typeface="Open Sans"/>
                <a:sym typeface="Open Sans"/>
              </a:rPr>
              <a:t> |</a:t>
            </a:r>
            <a:r>
              <a:rPr b="1" lang="en" sz="800">
                <a:latin typeface="Open Sans"/>
                <a:ea typeface="Open Sans"/>
                <a:cs typeface="Open Sans"/>
                <a:sym typeface="Open Sans"/>
              </a:rPr>
              <a:t>Model building &amp; Evaluation | </a:t>
            </a:r>
            <a:r>
              <a:rPr b="1" lang="en" sz="800">
                <a:solidFill>
                  <a:schemeClr val="dk1"/>
                </a:solidFill>
                <a:latin typeface="Open Sans"/>
                <a:ea typeface="Open Sans"/>
                <a:cs typeface="Open Sans"/>
                <a:sym typeface="Open Sans"/>
              </a:rPr>
              <a:t>Conclusion</a:t>
            </a:r>
            <a:r>
              <a:rPr b="1" lang="en" sz="800">
                <a:latin typeface="Open Sans"/>
                <a:ea typeface="Open Sans"/>
                <a:cs typeface="Open Sans"/>
                <a:sym typeface="Open Sans"/>
              </a:rPr>
              <a:t> | Lessons Learned</a:t>
            </a:r>
            <a:endParaRPr b="1" sz="800">
              <a:latin typeface="Open Sans"/>
              <a:ea typeface="Open Sans"/>
              <a:cs typeface="Open Sans"/>
              <a:sym typeface="Open Sans"/>
            </a:endParaRPr>
          </a:p>
        </p:txBody>
      </p:sp>
      <p:sp>
        <p:nvSpPr>
          <p:cNvPr id="421" name="Google Shape;421;p39"/>
          <p:cNvSpPr txBox="1"/>
          <p:nvPr/>
        </p:nvSpPr>
        <p:spPr>
          <a:xfrm>
            <a:off x="5007125" y="1685300"/>
            <a:ext cx="389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422" name="Google Shape;422;p39"/>
          <p:cNvSpPr txBox="1"/>
          <p:nvPr>
            <p:ph idx="4294967295" type="title"/>
          </p:nvPr>
        </p:nvSpPr>
        <p:spPr>
          <a:xfrm>
            <a:off x="4753825" y="689375"/>
            <a:ext cx="4011300" cy="64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accent1"/>
                </a:solidFill>
              </a:rPr>
              <a:t>There is multicollinearity among numeric variables </a:t>
            </a:r>
            <a:endParaRPr sz="2300">
              <a:solidFill>
                <a:schemeClr val="accent1"/>
              </a:solidFill>
            </a:endParaRPr>
          </a:p>
        </p:txBody>
      </p:sp>
      <p:sp>
        <p:nvSpPr>
          <p:cNvPr id="423" name="Google Shape;423;p39"/>
          <p:cNvSpPr txBox="1"/>
          <p:nvPr/>
        </p:nvSpPr>
        <p:spPr>
          <a:xfrm>
            <a:off x="4851450" y="1909775"/>
            <a:ext cx="40134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Variables are considered to have </a:t>
            </a:r>
            <a:r>
              <a:rPr b="1" lang="en">
                <a:latin typeface="Montserrat"/>
                <a:ea typeface="Montserrat"/>
                <a:cs typeface="Montserrat"/>
                <a:sym typeface="Montserrat"/>
              </a:rPr>
              <a:t>collinearity</a:t>
            </a:r>
            <a:r>
              <a:rPr lang="en">
                <a:latin typeface="Montserrat"/>
                <a:ea typeface="Montserrat"/>
                <a:cs typeface="Montserrat"/>
                <a:sym typeface="Montserrat"/>
              </a:rPr>
              <a:t> if they have </a:t>
            </a:r>
            <a:r>
              <a:rPr b="1" lang="en">
                <a:latin typeface="Montserrat"/>
                <a:ea typeface="Montserrat"/>
                <a:cs typeface="Montserrat"/>
                <a:sym typeface="Montserrat"/>
              </a:rPr>
              <a:t>correlation values greater than 0.7.</a:t>
            </a:r>
            <a:endParaRPr b="1">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There are </a:t>
            </a:r>
            <a:r>
              <a:rPr b="1" lang="en">
                <a:latin typeface="Montserrat"/>
                <a:ea typeface="Montserrat"/>
                <a:cs typeface="Montserrat"/>
                <a:sym typeface="Montserrat"/>
              </a:rPr>
              <a:t>65 pairs of variables </a:t>
            </a:r>
            <a:r>
              <a:rPr lang="en">
                <a:latin typeface="Montserrat"/>
                <a:ea typeface="Montserrat"/>
                <a:cs typeface="Montserrat"/>
                <a:sym typeface="Montserrat"/>
              </a:rPr>
              <a:t>having correlation </a:t>
            </a:r>
            <a:r>
              <a:rPr lang="en">
                <a:latin typeface="Montserrat"/>
                <a:ea typeface="Montserrat"/>
                <a:cs typeface="Montserrat"/>
                <a:sym typeface="Montserrat"/>
              </a:rPr>
              <a:t>values</a:t>
            </a:r>
            <a:r>
              <a:rPr lang="en">
                <a:latin typeface="Montserrat"/>
                <a:ea typeface="Montserrat"/>
                <a:cs typeface="Montserrat"/>
                <a:sym typeface="Montserrat"/>
              </a:rPr>
              <a:t> greater than 0.7.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Thus, we decided to </a:t>
            </a:r>
            <a:r>
              <a:rPr b="1" lang="en">
                <a:latin typeface="Montserrat"/>
                <a:ea typeface="Montserrat"/>
                <a:cs typeface="Montserrat"/>
                <a:sym typeface="Montserrat"/>
              </a:rPr>
              <a:t>use PCA</a:t>
            </a:r>
            <a:r>
              <a:rPr lang="en">
                <a:latin typeface="Montserrat"/>
                <a:ea typeface="Montserrat"/>
                <a:cs typeface="Montserrat"/>
                <a:sym typeface="Montserrat"/>
              </a:rPr>
              <a:t> for dimension reduction and further reduce collinearity.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9" name="Google Shape;429;p40"/>
          <p:cNvSpPr txBox="1"/>
          <p:nvPr/>
        </p:nvSpPr>
        <p:spPr>
          <a:xfrm>
            <a:off x="409775" y="173850"/>
            <a:ext cx="9144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1"/>
                </a:solidFill>
                <a:latin typeface="Open Sans"/>
                <a:ea typeface="Open Sans"/>
                <a:cs typeface="Open Sans"/>
                <a:sym typeface="Open Sans"/>
              </a:rPr>
              <a:t>Business Problem</a:t>
            </a:r>
            <a:r>
              <a:rPr b="1" lang="en" sz="800">
                <a:solidFill>
                  <a:schemeClr val="dk2"/>
                </a:solidFill>
                <a:latin typeface="Open Sans"/>
                <a:ea typeface="Open Sans"/>
                <a:cs typeface="Open Sans"/>
                <a:sym typeface="Open Sans"/>
              </a:rPr>
              <a:t> </a:t>
            </a:r>
            <a:r>
              <a:rPr b="1" lang="en" sz="800">
                <a:latin typeface="Open Sans"/>
                <a:ea typeface="Open Sans"/>
                <a:cs typeface="Open Sans"/>
                <a:sym typeface="Open Sans"/>
              </a:rPr>
              <a:t>|</a:t>
            </a:r>
            <a:r>
              <a:rPr b="1" lang="en" sz="800">
                <a:solidFill>
                  <a:srgbClr val="000000"/>
                </a:solidFill>
                <a:latin typeface="Open Sans"/>
                <a:ea typeface="Open Sans"/>
                <a:cs typeface="Open Sans"/>
                <a:sym typeface="Open Sans"/>
              </a:rPr>
              <a:t> </a:t>
            </a:r>
            <a:r>
              <a:rPr b="1" lang="en" sz="800">
                <a:solidFill>
                  <a:schemeClr val="dk1"/>
                </a:solidFill>
                <a:latin typeface="Open Sans"/>
                <a:ea typeface="Open Sans"/>
                <a:cs typeface="Open Sans"/>
                <a:sym typeface="Open Sans"/>
              </a:rPr>
              <a:t>Data Profile &amp; Quality</a:t>
            </a:r>
            <a:r>
              <a:rPr b="1" lang="en" sz="800">
                <a:solidFill>
                  <a:srgbClr val="000000"/>
                </a:solidFill>
                <a:latin typeface="Open Sans"/>
                <a:ea typeface="Open Sans"/>
                <a:cs typeface="Open Sans"/>
                <a:sym typeface="Open Sans"/>
              </a:rPr>
              <a:t> </a:t>
            </a:r>
            <a:r>
              <a:rPr b="1" lang="en" sz="800">
                <a:latin typeface="Open Sans"/>
                <a:ea typeface="Open Sans"/>
                <a:cs typeface="Open Sans"/>
                <a:sym typeface="Open Sans"/>
              </a:rPr>
              <a:t>| Data Processing | </a:t>
            </a:r>
            <a:r>
              <a:rPr b="1" lang="en" sz="800">
                <a:solidFill>
                  <a:schemeClr val="dk1"/>
                </a:solidFill>
                <a:latin typeface="Open Sans"/>
                <a:ea typeface="Open Sans"/>
                <a:cs typeface="Open Sans"/>
                <a:sym typeface="Open Sans"/>
              </a:rPr>
              <a:t>EDA </a:t>
            </a:r>
            <a:r>
              <a:rPr b="1" lang="en" sz="800">
                <a:latin typeface="Open Sans"/>
                <a:ea typeface="Open Sans"/>
                <a:cs typeface="Open Sans"/>
                <a:sym typeface="Open Sans"/>
              </a:rPr>
              <a:t>| </a:t>
            </a:r>
            <a:r>
              <a:rPr b="1" lang="en" sz="800">
                <a:solidFill>
                  <a:schemeClr val="dk2"/>
                </a:solidFill>
                <a:latin typeface="Open Sans"/>
                <a:ea typeface="Open Sans"/>
                <a:cs typeface="Open Sans"/>
                <a:sym typeface="Open Sans"/>
              </a:rPr>
              <a:t>Feature Engineering</a:t>
            </a:r>
            <a:r>
              <a:rPr b="1" lang="en" sz="800">
                <a:solidFill>
                  <a:srgbClr val="000000"/>
                </a:solidFill>
                <a:latin typeface="Open Sans"/>
                <a:ea typeface="Open Sans"/>
                <a:cs typeface="Open Sans"/>
                <a:sym typeface="Open Sans"/>
              </a:rPr>
              <a:t> |</a:t>
            </a:r>
            <a:r>
              <a:rPr b="1" lang="en" sz="800">
                <a:latin typeface="Open Sans"/>
                <a:ea typeface="Open Sans"/>
                <a:cs typeface="Open Sans"/>
                <a:sym typeface="Open Sans"/>
              </a:rPr>
              <a:t>Model building &amp; Evaluation | </a:t>
            </a:r>
            <a:r>
              <a:rPr b="1" lang="en" sz="800">
                <a:solidFill>
                  <a:schemeClr val="dk1"/>
                </a:solidFill>
                <a:latin typeface="Open Sans"/>
                <a:ea typeface="Open Sans"/>
                <a:cs typeface="Open Sans"/>
                <a:sym typeface="Open Sans"/>
              </a:rPr>
              <a:t>Conclusion</a:t>
            </a:r>
            <a:r>
              <a:rPr b="1" lang="en" sz="800">
                <a:latin typeface="Open Sans"/>
                <a:ea typeface="Open Sans"/>
                <a:cs typeface="Open Sans"/>
                <a:sym typeface="Open Sans"/>
              </a:rPr>
              <a:t> | Lessons Learned</a:t>
            </a:r>
            <a:endParaRPr b="1" sz="800">
              <a:latin typeface="Open Sans"/>
              <a:ea typeface="Open Sans"/>
              <a:cs typeface="Open Sans"/>
              <a:sym typeface="Open Sans"/>
            </a:endParaRPr>
          </a:p>
        </p:txBody>
      </p:sp>
      <p:sp>
        <p:nvSpPr>
          <p:cNvPr id="430" name="Google Shape;430;p40"/>
          <p:cNvSpPr txBox="1"/>
          <p:nvPr>
            <p:ph type="title"/>
          </p:nvPr>
        </p:nvSpPr>
        <p:spPr>
          <a:xfrm>
            <a:off x="565400" y="840375"/>
            <a:ext cx="6243900" cy="64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500"/>
              <a:t>Encode categorical variables and drop unnecessary columns</a:t>
            </a:r>
            <a:endParaRPr sz="2500"/>
          </a:p>
        </p:txBody>
      </p:sp>
      <p:sp>
        <p:nvSpPr>
          <p:cNvPr id="431" name="Google Shape;431;p40"/>
          <p:cNvSpPr txBox="1"/>
          <p:nvPr/>
        </p:nvSpPr>
        <p:spPr>
          <a:xfrm>
            <a:off x="782574" y="1958500"/>
            <a:ext cx="210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1"/>
                </a:solidFill>
                <a:latin typeface="Montserrat"/>
                <a:ea typeface="Montserrat"/>
                <a:cs typeface="Montserrat"/>
                <a:sym typeface="Montserrat"/>
              </a:rPr>
              <a:t>Dummy Coding </a:t>
            </a:r>
            <a:endParaRPr b="1">
              <a:solidFill>
                <a:schemeClr val="accent1"/>
              </a:solidFill>
              <a:latin typeface="Montserrat"/>
              <a:ea typeface="Montserrat"/>
              <a:cs typeface="Montserrat"/>
              <a:sym typeface="Montserrat"/>
            </a:endParaRPr>
          </a:p>
        </p:txBody>
      </p:sp>
      <p:sp>
        <p:nvSpPr>
          <p:cNvPr id="432" name="Google Shape;432;p40"/>
          <p:cNvSpPr txBox="1"/>
          <p:nvPr/>
        </p:nvSpPr>
        <p:spPr>
          <a:xfrm>
            <a:off x="789425" y="2754450"/>
            <a:ext cx="210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1"/>
                </a:solidFill>
                <a:latin typeface="Montserrat"/>
                <a:ea typeface="Montserrat"/>
                <a:cs typeface="Montserrat"/>
                <a:sym typeface="Montserrat"/>
              </a:rPr>
              <a:t>One Hot Encoding</a:t>
            </a:r>
            <a:endParaRPr b="1">
              <a:solidFill>
                <a:schemeClr val="accent1"/>
              </a:solidFill>
              <a:latin typeface="Montserrat"/>
              <a:ea typeface="Montserrat"/>
              <a:cs typeface="Montserrat"/>
              <a:sym typeface="Montserrat"/>
            </a:endParaRPr>
          </a:p>
        </p:txBody>
      </p:sp>
      <p:sp>
        <p:nvSpPr>
          <p:cNvPr id="433" name="Google Shape;433;p40"/>
          <p:cNvSpPr txBox="1"/>
          <p:nvPr/>
        </p:nvSpPr>
        <p:spPr>
          <a:xfrm>
            <a:off x="782574" y="2234825"/>
            <a:ext cx="2576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Montserrat"/>
                <a:ea typeface="Montserrat"/>
                <a:cs typeface="Montserrat"/>
                <a:sym typeface="Montserrat"/>
              </a:rPr>
              <a:t>gender </a:t>
            </a:r>
            <a:endParaRPr sz="1200">
              <a:latin typeface="Montserrat"/>
              <a:ea typeface="Montserrat"/>
              <a:cs typeface="Montserrat"/>
              <a:sym typeface="Montserrat"/>
            </a:endParaRPr>
          </a:p>
        </p:txBody>
      </p:sp>
      <p:sp>
        <p:nvSpPr>
          <p:cNvPr id="434" name="Google Shape;434;p40"/>
          <p:cNvSpPr txBox="1"/>
          <p:nvPr/>
        </p:nvSpPr>
        <p:spPr>
          <a:xfrm>
            <a:off x="805400" y="3080500"/>
            <a:ext cx="2356800" cy="164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Montserrat"/>
                <a:ea typeface="Montserrat"/>
                <a:cs typeface="Montserrat"/>
                <a:sym typeface="Montserrat"/>
              </a:rPr>
              <a:t>ethnicity</a:t>
            </a:r>
            <a:endParaRPr sz="12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200">
                <a:solidFill>
                  <a:schemeClr val="dk1"/>
                </a:solidFill>
                <a:latin typeface="Montserrat"/>
                <a:ea typeface="Montserrat"/>
                <a:cs typeface="Montserrat"/>
                <a:sym typeface="Montserrat"/>
              </a:rPr>
              <a:t>icu_admit_source</a:t>
            </a:r>
            <a:endParaRPr sz="12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200">
                <a:solidFill>
                  <a:schemeClr val="dk1"/>
                </a:solidFill>
                <a:latin typeface="Montserrat"/>
                <a:ea typeface="Montserrat"/>
                <a:cs typeface="Montserrat"/>
                <a:sym typeface="Montserrat"/>
              </a:rPr>
              <a:t>icu_stay_type</a:t>
            </a:r>
            <a:endParaRPr sz="12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200">
                <a:solidFill>
                  <a:schemeClr val="dk1"/>
                </a:solidFill>
                <a:latin typeface="Montserrat"/>
                <a:ea typeface="Montserrat"/>
                <a:cs typeface="Montserrat"/>
                <a:sym typeface="Montserrat"/>
              </a:rPr>
              <a:t>icu_type</a:t>
            </a:r>
            <a:endParaRPr sz="12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200">
                <a:solidFill>
                  <a:schemeClr val="dk1"/>
                </a:solidFill>
                <a:latin typeface="Montserrat"/>
                <a:ea typeface="Montserrat"/>
                <a:cs typeface="Montserrat"/>
                <a:sym typeface="Montserrat"/>
              </a:rPr>
              <a:t>apache_3j_bodysystem</a:t>
            </a:r>
            <a:endParaRPr sz="12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200">
                <a:solidFill>
                  <a:schemeClr val="dk1"/>
                </a:solidFill>
                <a:latin typeface="Montserrat"/>
                <a:ea typeface="Montserrat"/>
                <a:cs typeface="Montserrat"/>
                <a:sym typeface="Montserrat"/>
              </a:rPr>
              <a:t>apache_2_bodysystem</a:t>
            </a:r>
            <a:endParaRPr sz="12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200">
              <a:latin typeface="Montserrat"/>
              <a:ea typeface="Montserrat"/>
              <a:cs typeface="Montserrat"/>
              <a:sym typeface="Montserrat"/>
            </a:endParaRPr>
          </a:p>
        </p:txBody>
      </p:sp>
      <p:sp>
        <p:nvSpPr>
          <p:cNvPr id="435" name="Google Shape;435;p40"/>
          <p:cNvSpPr/>
          <p:nvPr/>
        </p:nvSpPr>
        <p:spPr>
          <a:xfrm>
            <a:off x="637025" y="1752675"/>
            <a:ext cx="2740500" cy="103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0"/>
          <p:cNvSpPr/>
          <p:nvPr/>
        </p:nvSpPr>
        <p:spPr>
          <a:xfrm>
            <a:off x="3318909" y="2107000"/>
            <a:ext cx="2740500" cy="103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0"/>
          <p:cNvSpPr/>
          <p:nvPr/>
        </p:nvSpPr>
        <p:spPr>
          <a:xfrm rot="5400000">
            <a:off x="3166661" y="1907100"/>
            <a:ext cx="414600" cy="110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0"/>
          <p:cNvSpPr txBox="1"/>
          <p:nvPr>
            <p:ph idx="4294967295" type="subTitle"/>
          </p:nvPr>
        </p:nvSpPr>
        <p:spPr>
          <a:xfrm>
            <a:off x="3642000" y="2312475"/>
            <a:ext cx="2094300" cy="408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1400">
                <a:solidFill>
                  <a:schemeClr val="accent1"/>
                </a:solidFill>
              </a:rPr>
              <a:t>Drop columns</a:t>
            </a:r>
            <a:endParaRPr b="1" sz="1400">
              <a:solidFill>
                <a:schemeClr val="accent1"/>
              </a:solidFill>
            </a:endParaRPr>
          </a:p>
        </p:txBody>
      </p:sp>
      <p:sp>
        <p:nvSpPr>
          <p:cNvPr id="439" name="Google Shape;439;p40"/>
          <p:cNvSpPr txBox="1"/>
          <p:nvPr>
            <p:ph idx="4294967295" type="subTitle"/>
          </p:nvPr>
        </p:nvSpPr>
        <p:spPr>
          <a:xfrm>
            <a:off x="3395100" y="2830675"/>
            <a:ext cx="2740500" cy="14343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lang="en" sz="1200">
                <a:solidFill>
                  <a:schemeClr val="dk1"/>
                </a:solidFill>
              </a:rPr>
              <a:t>Drop “encounter_id” and “patient_id”</a:t>
            </a:r>
            <a:endParaRPr sz="1200">
              <a:solidFill>
                <a:schemeClr val="dk1"/>
              </a:solidFill>
            </a:endParaRPr>
          </a:p>
        </p:txBody>
      </p:sp>
      <p:grpSp>
        <p:nvGrpSpPr>
          <p:cNvPr id="440" name="Google Shape;440;p40"/>
          <p:cNvGrpSpPr/>
          <p:nvPr/>
        </p:nvGrpSpPr>
        <p:grpSpPr>
          <a:xfrm flipH="1">
            <a:off x="5971980" y="3459468"/>
            <a:ext cx="1589035" cy="1458067"/>
            <a:chOff x="521725" y="1038225"/>
            <a:chExt cx="3436494" cy="3219401"/>
          </a:xfrm>
        </p:grpSpPr>
        <p:sp>
          <p:nvSpPr>
            <p:cNvPr id="441" name="Google Shape;441;p40"/>
            <p:cNvSpPr/>
            <p:nvPr/>
          </p:nvSpPr>
          <p:spPr>
            <a:xfrm>
              <a:off x="563515" y="1095454"/>
              <a:ext cx="3278187" cy="3162172"/>
            </a:xfrm>
            <a:custGeom>
              <a:rect b="b" l="l" r="r" t="t"/>
              <a:pathLst>
                <a:path extrusionOk="0" h="64925" w="67307">
                  <a:moveTo>
                    <a:pt x="34846" y="1"/>
                  </a:moveTo>
                  <a:cubicBezTo>
                    <a:pt x="25205" y="1"/>
                    <a:pt x="15833" y="4313"/>
                    <a:pt x="9547" y="12127"/>
                  </a:cubicBezTo>
                  <a:cubicBezTo>
                    <a:pt x="913" y="22861"/>
                    <a:pt x="0" y="37867"/>
                    <a:pt x="7266" y="49568"/>
                  </a:cubicBezTo>
                  <a:cubicBezTo>
                    <a:pt x="13264" y="59254"/>
                    <a:pt x="23790" y="64924"/>
                    <a:pt x="34858" y="64924"/>
                  </a:cubicBezTo>
                  <a:cubicBezTo>
                    <a:pt x="37162" y="64924"/>
                    <a:pt x="39489" y="64679"/>
                    <a:pt x="41804" y="64172"/>
                  </a:cubicBezTo>
                  <a:lnTo>
                    <a:pt x="42060" y="64099"/>
                  </a:lnTo>
                  <a:cubicBezTo>
                    <a:pt x="56828" y="60740"/>
                    <a:pt x="67306" y="47615"/>
                    <a:pt x="67306" y="32463"/>
                  </a:cubicBezTo>
                  <a:cubicBezTo>
                    <a:pt x="67306" y="18699"/>
                    <a:pt x="58617" y="6413"/>
                    <a:pt x="45619" y="1849"/>
                  </a:cubicBezTo>
                  <a:cubicBezTo>
                    <a:pt x="42089" y="603"/>
                    <a:pt x="38449" y="1"/>
                    <a:pt x="348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442" name="Google Shape;442;p40"/>
            <p:cNvSpPr/>
            <p:nvPr/>
          </p:nvSpPr>
          <p:spPr>
            <a:xfrm>
              <a:off x="521725" y="1038225"/>
              <a:ext cx="872258" cy="1788642"/>
            </a:xfrm>
            <a:custGeom>
              <a:rect b="b" l="l" r="r" t="t"/>
              <a:pathLst>
                <a:path extrusionOk="0" h="36724" w="17909">
                  <a:moveTo>
                    <a:pt x="11026" y="1"/>
                  </a:moveTo>
                  <a:cubicBezTo>
                    <a:pt x="8744" y="1"/>
                    <a:pt x="6214" y="1084"/>
                    <a:pt x="4272" y="3116"/>
                  </a:cubicBezTo>
                  <a:cubicBezTo>
                    <a:pt x="2592" y="4850"/>
                    <a:pt x="0" y="8793"/>
                    <a:pt x="1351" y="15602"/>
                  </a:cubicBezTo>
                  <a:cubicBezTo>
                    <a:pt x="1880" y="18340"/>
                    <a:pt x="2994" y="21188"/>
                    <a:pt x="4655" y="24182"/>
                  </a:cubicBezTo>
                  <a:cubicBezTo>
                    <a:pt x="6608" y="27669"/>
                    <a:pt x="9310" y="31320"/>
                    <a:pt x="12779" y="35117"/>
                  </a:cubicBezTo>
                  <a:cubicBezTo>
                    <a:pt x="13144" y="35518"/>
                    <a:pt x="13527" y="35938"/>
                    <a:pt x="13929" y="36358"/>
                  </a:cubicBezTo>
                  <a:lnTo>
                    <a:pt x="14275" y="36723"/>
                  </a:lnTo>
                  <a:lnTo>
                    <a:pt x="14622" y="36395"/>
                  </a:lnTo>
                  <a:lnTo>
                    <a:pt x="14969" y="36048"/>
                  </a:lnTo>
                  <a:cubicBezTo>
                    <a:pt x="14841" y="35920"/>
                    <a:pt x="14714" y="35792"/>
                    <a:pt x="14604" y="35665"/>
                  </a:cubicBezTo>
                  <a:cubicBezTo>
                    <a:pt x="14202" y="35263"/>
                    <a:pt x="13819" y="34861"/>
                    <a:pt x="13454" y="34441"/>
                  </a:cubicBezTo>
                  <a:cubicBezTo>
                    <a:pt x="9639" y="30261"/>
                    <a:pt x="6919" y="26391"/>
                    <a:pt x="5075" y="22904"/>
                  </a:cubicBezTo>
                  <a:cubicBezTo>
                    <a:pt x="365" y="13977"/>
                    <a:pt x="1442" y="7424"/>
                    <a:pt x="4965" y="3773"/>
                  </a:cubicBezTo>
                  <a:cubicBezTo>
                    <a:pt x="6704" y="1955"/>
                    <a:pt x="9022" y="960"/>
                    <a:pt x="11064" y="960"/>
                  </a:cubicBezTo>
                  <a:cubicBezTo>
                    <a:pt x="12281" y="960"/>
                    <a:pt x="13400" y="1314"/>
                    <a:pt x="14239" y="2057"/>
                  </a:cubicBezTo>
                  <a:cubicBezTo>
                    <a:pt x="15736" y="3353"/>
                    <a:pt x="16740" y="5124"/>
                    <a:pt x="17050" y="7077"/>
                  </a:cubicBezTo>
                  <a:cubicBezTo>
                    <a:pt x="17342" y="6895"/>
                    <a:pt x="17616" y="6694"/>
                    <a:pt x="17908" y="6511"/>
                  </a:cubicBezTo>
                  <a:cubicBezTo>
                    <a:pt x="17488" y="4503"/>
                    <a:pt x="16411" y="2678"/>
                    <a:pt x="14860" y="1345"/>
                  </a:cubicBezTo>
                  <a:cubicBezTo>
                    <a:pt x="13825" y="437"/>
                    <a:pt x="12475" y="1"/>
                    <a:pt x="11026" y="1"/>
                  </a:cubicBezTo>
                  <a:close/>
                </a:path>
              </a:pathLst>
            </a:custGeom>
            <a:solidFill>
              <a:srgbClr val="2F4A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443" name="Google Shape;443;p40"/>
            <p:cNvSpPr/>
            <p:nvPr/>
          </p:nvSpPr>
          <p:spPr>
            <a:xfrm>
              <a:off x="1124511" y="2702356"/>
              <a:ext cx="142316" cy="141439"/>
            </a:xfrm>
            <a:custGeom>
              <a:rect b="b" l="l" r="r" t="t"/>
              <a:pathLst>
                <a:path extrusionOk="0" h="2904" w="2922">
                  <a:moveTo>
                    <a:pt x="1388" y="1"/>
                  </a:moveTo>
                  <a:lnTo>
                    <a:pt x="1078" y="293"/>
                  </a:lnTo>
                  <a:lnTo>
                    <a:pt x="384" y="950"/>
                  </a:lnTo>
                  <a:lnTo>
                    <a:pt x="1" y="1315"/>
                  </a:lnTo>
                  <a:cubicBezTo>
                    <a:pt x="421" y="1753"/>
                    <a:pt x="841" y="2191"/>
                    <a:pt x="1279" y="2629"/>
                  </a:cubicBezTo>
                  <a:lnTo>
                    <a:pt x="1571" y="2903"/>
                  </a:lnTo>
                  <a:lnTo>
                    <a:pt x="2246" y="2228"/>
                  </a:lnTo>
                  <a:lnTo>
                    <a:pt x="2575" y="1881"/>
                  </a:lnTo>
                  <a:lnTo>
                    <a:pt x="2922" y="1552"/>
                  </a:lnTo>
                  <a:cubicBezTo>
                    <a:pt x="2812" y="1443"/>
                    <a:pt x="2721" y="1351"/>
                    <a:pt x="2611" y="1242"/>
                  </a:cubicBezTo>
                  <a:cubicBezTo>
                    <a:pt x="2192" y="822"/>
                    <a:pt x="1790" y="402"/>
                    <a:pt x="1388" y="1"/>
                  </a:cubicBezTo>
                  <a:close/>
                </a:path>
              </a:pathLst>
            </a:custGeom>
            <a:solidFill>
              <a:srgbClr val="C3D9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444" name="Google Shape;444;p40"/>
            <p:cNvSpPr/>
            <p:nvPr/>
          </p:nvSpPr>
          <p:spPr>
            <a:xfrm>
              <a:off x="1127628" y="2741223"/>
              <a:ext cx="392611" cy="327833"/>
            </a:xfrm>
            <a:custGeom>
              <a:rect b="b" l="l" r="r" t="t"/>
              <a:pathLst>
                <a:path extrusionOk="0" h="6731" w="8061">
                  <a:moveTo>
                    <a:pt x="4231" y="1"/>
                  </a:moveTo>
                  <a:cubicBezTo>
                    <a:pt x="3739" y="1"/>
                    <a:pt x="3239" y="108"/>
                    <a:pt x="2767" y="334"/>
                  </a:cubicBezTo>
                  <a:cubicBezTo>
                    <a:pt x="2693" y="371"/>
                    <a:pt x="2620" y="426"/>
                    <a:pt x="2547" y="462"/>
                  </a:cubicBezTo>
                  <a:cubicBezTo>
                    <a:pt x="2401" y="535"/>
                    <a:pt x="2274" y="626"/>
                    <a:pt x="2146" y="718"/>
                  </a:cubicBezTo>
                  <a:cubicBezTo>
                    <a:pt x="1890" y="919"/>
                    <a:pt x="1671" y="1138"/>
                    <a:pt x="1489" y="1411"/>
                  </a:cubicBezTo>
                  <a:cubicBezTo>
                    <a:pt x="1379" y="1539"/>
                    <a:pt x="1288" y="1685"/>
                    <a:pt x="1215" y="1831"/>
                  </a:cubicBezTo>
                  <a:cubicBezTo>
                    <a:pt x="1" y="4199"/>
                    <a:pt x="1852" y="6730"/>
                    <a:pt x="4179" y="6730"/>
                  </a:cubicBezTo>
                  <a:cubicBezTo>
                    <a:pt x="4651" y="6730"/>
                    <a:pt x="5143" y="6626"/>
                    <a:pt x="5633" y="6395"/>
                  </a:cubicBezTo>
                  <a:lnTo>
                    <a:pt x="5633" y="6413"/>
                  </a:lnTo>
                  <a:cubicBezTo>
                    <a:pt x="7330" y="5628"/>
                    <a:pt x="8060" y="3602"/>
                    <a:pt x="7276" y="1923"/>
                  </a:cubicBezTo>
                  <a:cubicBezTo>
                    <a:pt x="6698" y="702"/>
                    <a:pt x="5489" y="1"/>
                    <a:pt x="4231" y="1"/>
                  </a:cubicBezTo>
                  <a:close/>
                </a:path>
              </a:pathLst>
            </a:custGeom>
            <a:solidFill>
              <a:srgbClr val="C3D9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445" name="Google Shape;445;p40"/>
            <p:cNvSpPr/>
            <p:nvPr/>
          </p:nvSpPr>
          <p:spPr>
            <a:xfrm>
              <a:off x="1227719" y="2819786"/>
              <a:ext cx="208944" cy="170127"/>
            </a:xfrm>
            <a:custGeom>
              <a:rect b="b" l="l" r="r" t="t"/>
              <a:pathLst>
                <a:path extrusionOk="0" h="3493" w="4290">
                  <a:moveTo>
                    <a:pt x="2130" y="1"/>
                  </a:moveTo>
                  <a:cubicBezTo>
                    <a:pt x="921" y="1"/>
                    <a:pt x="0" y="1291"/>
                    <a:pt x="565" y="2500"/>
                  </a:cubicBezTo>
                  <a:cubicBezTo>
                    <a:pt x="856" y="3120"/>
                    <a:pt x="1480" y="3493"/>
                    <a:pt x="2135" y="3493"/>
                  </a:cubicBezTo>
                  <a:cubicBezTo>
                    <a:pt x="2386" y="3493"/>
                    <a:pt x="2641" y="3438"/>
                    <a:pt x="2884" y="3322"/>
                  </a:cubicBezTo>
                  <a:cubicBezTo>
                    <a:pt x="4290" y="2664"/>
                    <a:pt x="4198" y="638"/>
                    <a:pt x="2738" y="109"/>
                  </a:cubicBezTo>
                  <a:cubicBezTo>
                    <a:pt x="2531" y="35"/>
                    <a:pt x="2327" y="1"/>
                    <a:pt x="2130" y="1"/>
                  </a:cubicBezTo>
                  <a:close/>
                </a:path>
              </a:pathLst>
            </a:custGeom>
            <a:solidFill>
              <a:srgbClr val="7EAC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446" name="Google Shape;446;p40"/>
            <p:cNvSpPr/>
            <p:nvPr/>
          </p:nvSpPr>
          <p:spPr>
            <a:xfrm>
              <a:off x="1292547" y="2872827"/>
              <a:ext cx="79194" cy="64047"/>
            </a:xfrm>
            <a:custGeom>
              <a:rect b="b" l="l" r="r" t="t"/>
              <a:pathLst>
                <a:path extrusionOk="0" h="1315" w="1626">
                  <a:moveTo>
                    <a:pt x="795" y="1"/>
                  </a:moveTo>
                  <a:cubicBezTo>
                    <a:pt x="347" y="1"/>
                    <a:pt x="1" y="482"/>
                    <a:pt x="220" y="937"/>
                  </a:cubicBezTo>
                  <a:cubicBezTo>
                    <a:pt x="338" y="1173"/>
                    <a:pt x="570" y="1315"/>
                    <a:pt x="813" y="1315"/>
                  </a:cubicBezTo>
                  <a:cubicBezTo>
                    <a:pt x="908" y="1315"/>
                    <a:pt x="1004" y="1293"/>
                    <a:pt x="1096" y="1247"/>
                  </a:cubicBezTo>
                  <a:cubicBezTo>
                    <a:pt x="1626" y="991"/>
                    <a:pt x="1589" y="243"/>
                    <a:pt x="1023" y="42"/>
                  </a:cubicBezTo>
                  <a:cubicBezTo>
                    <a:pt x="946" y="14"/>
                    <a:pt x="869" y="1"/>
                    <a:pt x="795" y="1"/>
                  </a:cubicBezTo>
                  <a:close/>
                </a:path>
              </a:pathLst>
            </a:custGeom>
            <a:solidFill>
              <a:srgbClr val="2026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447" name="Google Shape;447;p40"/>
            <p:cNvSpPr/>
            <p:nvPr/>
          </p:nvSpPr>
          <p:spPr>
            <a:xfrm>
              <a:off x="3473602" y="2855293"/>
              <a:ext cx="441072" cy="834901"/>
            </a:xfrm>
            <a:custGeom>
              <a:rect b="b" l="l" r="r" t="t"/>
              <a:pathLst>
                <a:path extrusionOk="0" h="17142" w="9056">
                  <a:moveTo>
                    <a:pt x="7741" y="0"/>
                  </a:moveTo>
                  <a:lnTo>
                    <a:pt x="7339" y="92"/>
                  </a:lnTo>
                  <a:lnTo>
                    <a:pt x="6792" y="220"/>
                  </a:lnTo>
                  <a:cubicBezTo>
                    <a:pt x="6828" y="384"/>
                    <a:pt x="6865" y="548"/>
                    <a:pt x="6901" y="712"/>
                  </a:cubicBezTo>
                  <a:cubicBezTo>
                    <a:pt x="6974" y="1059"/>
                    <a:pt x="7047" y="1424"/>
                    <a:pt x="7102" y="1771"/>
                  </a:cubicBezTo>
                  <a:cubicBezTo>
                    <a:pt x="7978" y="6901"/>
                    <a:pt x="7376" y="10753"/>
                    <a:pt x="5277" y="13217"/>
                  </a:cubicBezTo>
                  <a:cubicBezTo>
                    <a:pt x="4236" y="14458"/>
                    <a:pt x="2794" y="15371"/>
                    <a:pt x="987" y="15919"/>
                  </a:cubicBezTo>
                  <a:cubicBezTo>
                    <a:pt x="658" y="16339"/>
                    <a:pt x="329" y="16740"/>
                    <a:pt x="1" y="17142"/>
                  </a:cubicBezTo>
                  <a:cubicBezTo>
                    <a:pt x="2593" y="16613"/>
                    <a:pt x="4601" y="15499"/>
                    <a:pt x="6007" y="13838"/>
                  </a:cubicBezTo>
                  <a:cubicBezTo>
                    <a:pt x="8453" y="10954"/>
                    <a:pt x="9055" y="6463"/>
                    <a:pt x="7832" y="457"/>
                  </a:cubicBezTo>
                  <a:cubicBezTo>
                    <a:pt x="7796" y="311"/>
                    <a:pt x="7759" y="165"/>
                    <a:pt x="7741" y="0"/>
                  </a:cubicBezTo>
                  <a:close/>
                </a:path>
              </a:pathLst>
            </a:custGeom>
            <a:solidFill>
              <a:srgbClr val="2F4A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448" name="Google Shape;448;p40"/>
            <p:cNvSpPr/>
            <p:nvPr/>
          </p:nvSpPr>
          <p:spPr>
            <a:xfrm>
              <a:off x="3442820" y="2276473"/>
              <a:ext cx="504730" cy="380630"/>
            </a:xfrm>
            <a:custGeom>
              <a:rect b="b" l="l" r="r" t="t"/>
              <a:pathLst>
                <a:path extrusionOk="0" h="7815" w="10363">
                  <a:moveTo>
                    <a:pt x="10052" y="0"/>
                  </a:moveTo>
                  <a:cubicBezTo>
                    <a:pt x="9888" y="0"/>
                    <a:pt x="9760" y="128"/>
                    <a:pt x="9760" y="292"/>
                  </a:cubicBezTo>
                  <a:lnTo>
                    <a:pt x="9779" y="4035"/>
                  </a:lnTo>
                  <a:lnTo>
                    <a:pt x="9779" y="4163"/>
                  </a:lnTo>
                  <a:cubicBezTo>
                    <a:pt x="9724" y="5167"/>
                    <a:pt x="9085" y="6043"/>
                    <a:pt x="8136" y="6390"/>
                  </a:cubicBezTo>
                  <a:cubicBezTo>
                    <a:pt x="8081" y="6408"/>
                    <a:pt x="8008" y="6426"/>
                    <a:pt x="7953" y="6444"/>
                  </a:cubicBezTo>
                  <a:lnTo>
                    <a:pt x="5270" y="7156"/>
                  </a:lnTo>
                  <a:cubicBezTo>
                    <a:pt x="5055" y="7216"/>
                    <a:pt x="4838" y="7244"/>
                    <a:pt x="4622" y="7244"/>
                  </a:cubicBezTo>
                  <a:cubicBezTo>
                    <a:pt x="3775" y="7244"/>
                    <a:pt x="2964" y="6803"/>
                    <a:pt x="2513" y="6061"/>
                  </a:cubicBezTo>
                  <a:cubicBezTo>
                    <a:pt x="2495" y="6043"/>
                    <a:pt x="2477" y="6025"/>
                    <a:pt x="2477" y="6006"/>
                  </a:cubicBezTo>
                  <a:lnTo>
                    <a:pt x="596" y="2775"/>
                  </a:lnTo>
                  <a:cubicBezTo>
                    <a:pt x="535" y="2670"/>
                    <a:pt x="441" y="2626"/>
                    <a:pt x="350" y="2626"/>
                  </a:cubicBezTo>
                  <a:cubicBezTo>
                    <a:pt x="172" y="2626"/>
                    <a:pt x="1" y="2795"/>
                    <a:pt x="85" y="3012"/>
                  </a:cubicBezTo>
                  <a:cubicBezTo>
                    <a:pt x="85" y="3031"/>
                    <a:pt x="85" y="3049"/>
                    <a:pt x="103" y="3049"/>
                  </a:cubicBezTo>
                  <a:lnTo>
                    <a:pt x="1965" y="6280"/>
                  </a:lnTo>
                  <a:cubicBezTo>
                    <a:pt x="1984" y="6317"/>
                    <a:pt x="2002" y="6353"/>
                    <a:pt x="2039" y="6371"/>
                  </a:cubicBezTo>
                  <a:cubicBezTo>
                    <a:pt x="2294" y="6791"/>
                    <a:pt x="2641" y="7138"/>
                    <a:pt x="3061" y="7375"/>
                  </a:cubicBezTo>
                  <a:cubicBezTo>
                    <a:pt x="3152" y="7448"/>
                    <a:pt x="3262" y="7485"/>
                    <a:pt x="3371" y="7540"/>
                  </a:cubicBezTo>
                  <a:cubicBezTo>
                    <a:pt x="3462" y="7576"/>
                    <a:pt x="3554" y="7613"/>
                    <a:pt x="3645" y="7649"/>
                  </a:cubicBezTo>
                  <a:cubicBezTo>
                    <a:pt x="3966" y="7760"/>
                    <a:pt x="4293" y="7815"/>
                    <a:pt x="4619" y="7815"/>
                  </a:cubicBezTo>
                  <a:cubicBezTo>
                    <a:pt x="4886" y="7815"/>
                    <a:pt x="5153" y="7778"/>
                    <a:pt x="5416" y="7704"/>
                  </a:cubicBezTo>
                  <a:lnTo>
                    <a:pt x="8099" y="6974"/>
                  </a:lnTo>
                  <a:lnTo>
                    <a:pt x="8172" y="6956"/>
                  </a:lnTo>
                  <a:cubicBezTo>
                    <a:pt x="8720" y="6791"/>
                    <a:pt x="9213" y="6481"/>
                    <a:pt x="9596" y="6043"/>
                  </a:cubicBezTo>
                  <a:cubicBezTo>
                    <a:pt x="9669" y="5970"/>
                    <a:pt x="9724" y="5897"/>
                    <a:pt x="9797" y="5824"/>
                  </a:cubicBezTo>
                  <a:cubicBezTo>
                    <a:pt x="9852" y="5733"/>
                    <a:pt x="9925" y="5623"/>
                    <a:pt x="9979" y="5532"/>
                  </a:cubicBezTo>
                  <a:cubicBezTo>
                    <a:pt x="10199" y="5112"/>
                    <a:pt x="10326" y="4655"/>
                    <a:pt x="10363" y="4181"/>
                  </a:cubicBezTo>
                  <a:lnTo>
                    <a:pt x="10363" y="4035"/>
                  </a:lnTo>
                  <a:lnTo>
                    <a:pt x="10326" y="292"/>
                  </a:lnTo>
                  <a:cubicBezTo>
                    <a:pt x="10326" y="274"/>
                    <a:pt x="10326" y="274"/>
                    <a:pt x="10326" y="256"/>
                  </a:cubicBezTo>
                  <a:cubicBezTo>
                    <a:pt x="10308" y="110"/>
                    <a:pt x="10199" y="0"/>
                    <a:pt x="10052" y="0"/>
                  </a:cubicBezTo>
                  <a:close/>
                </a:path>
              </a:pathLst>
            </a:custGeom>
            <a:solidFill>
              <a:srgbClr val="C3D9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449" name="Google Shape;449;p40"/>
            <p:cNvSpPr/>
            <p:nvPr/>
          </p:nvSpPr>
          <p:spPr>
            <a:xfrm>
              <a:off x="3663897" y="1880738"/>
              <a:ext cx="284583" cy="837677"/>
            </a:xfrm>
            <a:custGeom>
              <a:rect b="b" l="l" r="r" t="t"/>
              <a:pathLst>
                <a:path extrusionOk="0" h="17199" w="5843">
                  <a:moveTo>
                    <a:pt x="2245" y="1"/>
                  </a:moveTo>
                  <a:cubicBezTo>
                    <a:pt x="1934" y="1"/>
                    <a:pt x="1616" y="42"/>
                    <a:pt x="1297" y="130"/>
                  </a:cubicBezTo>
                  <a:lnTo>
                    <a:pt x="256" y="404"/>
                  </a:lnTo>
                  <a:cubicBezTo>
                    <a:pt x="92" y="440"/>
                    <a:pt x="0" y="604"/>
                    <a:pt x="55" y="769"/>
                  </a:cubicBezTo>
                  <a:cubicBezTo>
                    <a:pt x="86" y="893"/>
                    <a:pt x="210" y="977"/>
                    <a:pt x="336" y="977"/>
                  </a:cubicBezTo>
                  <a:cubicBezTo>
                    <a:pt x="358" y="977"/>
                    <a:pt x="380" y="975"/>
                    <a:pt x="402" y="969"/>
                  </a:cubicBezTo>
                  <a:lnTo>
                    <a:pt x="1443" y="677"/>
                  </a:lnTo>
                  <a:cubicBezTo>
                    <a:pt x="1707" y="606"/>
                    <a:pt x="1970" y="573"/>
                    <a:pt x="2228" y="573"/>
                  </a:cubicBezTo>
                  <a:cubicBezTo>
                    <a:pt x="3823" y="573"/>
                    <a:pt x="5203" y="1862"/>
                    <a:pt x="5203" y="3543"/>
                  </a:cubicBezTo>
                  <a:lnTo>
                    <a:pt x="5276" y="16888"/>
                  </a:lnTo>
                  <a:cubicBezTo>
                    <a:pt x="5276" y="17052"/>
                    <a:pt x="5404" y="17180"/>
                    <a:pt x="5568" y="17180"/>
                  </a:cubicBezTo>
                  <a:lnTo>
                    <a:pt x="5568" y="17198"/>
                  </a:lnTo>
                  <a:cubicBezTo>
                    <a:pt x="5714" y="17180"/>
                    <a:pt x="5842" y="17052"/>
                    <a:pt x="5842" y="16906"/>
                  </a:cubicBezTo>
                  <a:lnTo>
                    <a:pt x="5787" y="3543"/>
                  </a:lnTo>
                  <a:cubicBezTo>
                    <a:pt x="5772" y="1536"/>
                    <a:pt x="4140" y="1"/>
                    <a:pt x="2245" y="1"/>
                  </a:cubicBezTo>
                  <a:close/>
                </a:path>
              </a:pathLst>
            </a:custGeom>
            <a:solidFill>
              <a:srgbClr val="C3D9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450" name="Google Shape;450;p40"/>
            <p:cNvSpPr/>
            <p:nvPr/>
          </p:nvSpPr>
          <p:spPr>
            <a:xfrm>
              <a:off x="3271764" y="1951946"/>
              <a:ext cx="410827" cy="838457"/>
            </a:xfrm>
            <a:custGeom>
              <a:rect b="b" l="l" r="r" t="t"/>
              <a:pathLst>
                <a:path extrusionOk="0" h="17215" w="8435">
                  <a:moveTo>
                    <a:pt x="4470" y="0"/>
                  </a:moveTo>
                  <a:cubicBezTo>
                    <a:pt x="4437" y="0"/>
                    <a:pt x="4401" y="6"/>
                    <a:pt x="4364" y="19"/>
                  </a:cubicBezTo>
                  <a:lnTo>
                    <a:pt x="3323" y="292"/>
                  </a:lnTo>
                  <a:cubicBezTo>
                    <a:pt x="1060" y="913"/>
                    <a:pt x="1" y="3487"/>
                    <a:pt x="1169" y="5513"/>
                  </a:cubicBezTo>
                  <a:lnTo>
                    <a:pt x="3597" y="9694"/>
                  </a:lnTo>
                  <a:lnTo>
                    <a:pt x="5551" y="13053"/>
                  </a:lnTo>
                  <a:lnTo>
                    <a:pt x="6226" y="14258"/>
                  </a:lnTo>
                  <a:lnTo>
                    <a:pt x="7869" y="17069"/>
                  </a:lnTo>
                  <a:cubicBezTo>
                    <a:pt x="7905" y="17160"/>
                    <a:pt x="8015" y="17215"/>
                    <a:pt x="8106" y="17215"/>
                  </a:cubicBezTo>
                  <a:cubicBezTo>
                    <a:pt x="8161" y="17215"/>
                    <a:pt x="8216" y="17197"/>
                    <a:pt x="8252" y="17178"/>
                  </a:cubicBezTo>
                  <a:cubicBezTo>
                    <a:pt x="8398" y="17087"/>
                    <a:pt x="8435" y="16923"/>
                    <a:pt x="8362" y="16777"/>
                  </a:cubicBezTo>
                  <a:lnTo>
                    <a:pt x="6883" y="14239"/>
                  </a:lnTo>
                  <a:lnTo>
                    <a:pt x="6737" y="13984"/>
                  </a:lnTo>
                  <a:lnTo>
                    <a:pt x="6025" y="12761"/>
                  </a:lnTo>
                  <a:lnTo>
                    <a:pt x="1680" y="5221"/>
                  </a:lnTo>
                  <a:cubicBezTo>
                    <a:pt x="695" y="3524"/>
                    <a:pt x="1571" y="1369"/>
                    <a:pt x="3469" y="858"/>
                  </a:cubicBezTo>
                  <a:lnTo>
                    <a:pt x="4510" y="566"/>
                  </a:lnTo>
                  <a:cubicBezTo>
                    <a:pt x="4872" y="484"/>
                    <a:pt x="4774" y="0"/>
                    <a:pt x="4470" y="0"/>
                  </a:cubicBezTo>
                  <a:close/>
                </a:path>
              </a:pathLst>
            </a:custGeom>
            <a:solidFill>
              <a:srgbClr val="C3D9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451" name="Google Shape;451;p40"/>
            <p:cNvSpPr/>
            <p:nvPr/>
          </p:nvSpPr>
          <p:spPr>
            <a:xfrm>
              <a:off x="3566972" y="2545864"/>
              <a:ext cx="391247" cy="351309"/>
            </a:xfrm>
            <a:custGeom>
              <a:rect b="b" l="l" r="r" t="t"/>
              <a:pathLst>
                <a:path extrusionOk="0" h="7213" w="8033">
                  <a:moveTo>
                    <a:pt x="7047" y="1"/>
                  </a:moveTo>
                  <a:lnTo>
                    <a:pt x="7047" y="530"/>
                  </a:lnTo>
                  <a:lnTo>
                    <a:pt x="7065" y="4601"/>
                  </a:lnTo>
                  <a:cubicBezTo>
                    <a:pt x="7065" y="5130"/>
                    <a:pt x="6719" y="5587"/>
                    <a:pt x="6207" y="5733"/>
                  </a:cubicBezTo>
                  <a:lnTo>
                    <a:pt x="5477" y="5934"/>
                  </a:lnTo>
                  <a:lnTo>
                    <a:pt x="4455" y="6207"/>
                  </a:lnTo>
                  <a:cubicBezTo>
                    <a:pt x="4349" y="6238"/>
                    <a:pt x="4242" y="6252"/>
                    <a:pt x="4137" y="6252"/>
                  </a:cubicBezTo>
                  <a:cubicBezTo>
                    <a:pt x="3736" y="6252"/>
                    <a:pt x="3361" y="6040"/>
                    <a:pt x="3159" y="5678"/>
                  </a:cubicBezTo>
                  <a:lnTo>
                    <a:pt x="1096" y="2137"/>
                  </a:lnTo>
                  <a:lnTo>
                    <a:pt x="840" y="1680"/>
                  </a:lnTo>
                  <a:lnTo>
                    <a:pt x="676" y="1771"/>
                  </a:lnTo>
                  <a:lnTo>
                    <a:pt x="512" y="1863"/>
                  </a:lnTo>
                  <a:lnTo>
                    <a:pt x="165" y="2064"/>
                  </a:lnTo>
                  <a:lnTo>
                    <a:pt x="1" y="2155"/>
                  </a:lnTo>
                  <a:lnTo>
                    <a:pt x="2319" y="6153"/>
                  </a:lnTo>
                  <a:cubicBezTo>
                    <a:pt x="2700" y="6812"/>
                    <a:pt x="3411" y="7213"/>
                    <a:pt x="4149" y="7213"/>
                  </a:cubicBezTo>
                  <a:cubicBezTo>
                    <a:pt x="4330" y="7213"/>
                    <a:pt x="4512" y="7189"/>
                    <a:pt x="4692" y="7138"/>
                  </a:cubicBezTo>
                  <a:lnTo>
                    <a:pt x="4984" y="7065"/>
                  </a:lnTo>
                  <a:lnTo>
                    <a:pt x="5349" y="6956"/>
                  </a:lnTo>
                  <a:lnTo>
                    <a:pt x="5897" y="6810"/>
                  </a:lnTo>
                  <a:lnTo>
                    <a:pt x="6463" y="6664"/>
                  </a:lnTo>
                  <a:cubicBezTo>
                    <a:pt x="7394" y="6408"/>
                    <a:pt x="8033" y="5568"/>
                    <a:pt x="8033" y="4601"/>
                  </a:cubicBezTo>
                  <a:lnTo>
                    <a:pt x="8015" y="1"/>
                  </a:lnTo>
                  <a:close/>
                </a:path>
              </a:pathLst>
            </a:custGeom>
            <a:solidFill>
              <a:srgbClr val="2F4A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452" name="Google Shape;452;p40"/>
            <p:cNvSpPr/>
            <p:nvPr/>
          </p:nvSpPr>
          <p:spPr>
            <a:xfrm>
              <a:off x="2063465" y="1316189"/>
              <a:ext cx="620648" cy="413505"/>
            </a:xfrm>
            <a:custGeom>
              <a:rect b="b" l="l" r="r" t="t"/>
              <a:pathLst>
                <a:path extrusionOk="0" h="8490" w="12743">
                  <a:moveTo>
                    <a:pt x="7467" y="1"/>
                  </a:moveTo>
                  <a:cubicBezTo>
                    <a:pt x="3724" y="1"/>
                    <a:pt x="2830" y="2940"/>
                    <a:pt x="0" y="3214"/>
                  </a:cubicBezTo>
                  <a:lnTo>
                    <a:pt x="1935" y="8490"/>
                  </a:lnTo>
                  <a:lnTo>
                    <a:pt x="11373" y="8490"/>
                  </a:lnTo>
                  <a:lnTo>
                    <a:pt x="12742" y="3177"/>
                  </a:lnTo>
                  <a:cubicBezTo>
                    <a:pt x="10406" y="2392"/>
                    <a:pt x="10132" y="1"/>
                    <a:pt x="746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453" name="Google Shape;453;p40"/>
            <p:cNvSpPr/>
            <p:nvPr/>
          </p:nvSpPr>
          <p:spPr>
            <a:xfrm>
              <a:off x="2427105" y="1446915"/>
              <a:ext cx="48949" cy="132526"/>
            </a:xfrm>
            <a:custGeom>
              <a:rect b="b" l="l" r="r" t="t"/>
              <a:pathLst>
                <a:path extrusionOk="0" h="2721" w="1005">
                  <a:moveTo>
                    <a:pt x="329" y="0"/>
                  </a:moveTo>
                  <a:lnTo>
                    <a:pt x="1" y="2611"/>
                  </a:lnTo>
                  <a:lnTo>
                    <a:pt x="859" y="2720"/>
                  </a:lnTo>
                  <a:lnTo>
                    <a:pt x="1005" y="73"/>
                  </a:lnTo>
                  <a:lnTo>
                    <a:pt x="329" y="0"/>
                  </a:lnTo>
                  <a:close/>
                </a:path>
              </a:pathLst>
            </a:custGeom>
            <a:solidFill>
              <a:srgbClr val="FF66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454" name="Google Shape;454;p40"/>
            <p:cNvSpPr/>
            <p:nvPr/>
          </p:nvSpPr>
          <p:spPr>
            <a:xfrm>
              <a:off x="2389747" y="1484272"/>
              <a:ext cx="132526" cy="48949"/>
            </a:xfrm>
            <a:custGeom>
              <a:rect b="b" l="l" r="r" t="t"/>
              <a:pathLst>
                <a:path extrusionOk="0" h="1005" w="2721">
                  <a:moveTo>
                    <a:pt x="92" y="0"/>
                  </a:moveTo>
                  <a:lnTo>
                    <a:pt x="1" y="858"/>
                  </a:lnTo>
                  <a:lnTo>
                    <a:pt x="2630" y="1004"/>
                  </a:lnTo>
                  <a:lnTo>
                    <a:pt x="2721" y="329"/>
                  </a:lnTo>
                  <a:lnTo>
                    <a:pt x="92" y="0"/>
                  </a:lnTo>
                  <a:close/>
                </a:path>
              </a:pathLst>
            </a:custGeom>
            <a:solidFill>
              <a:srgbClr val="FF66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455" name="Google Shape;455;p40"/>
            <p:cNvSpPr/>
            <p:nvPr/>
          </p:nvSpPr>
          <p:spPr>
            <a:xfrm>
              <a:off x="2888594" y="3424323"/>
              <a:ext cx="330756" cy="286337"/>
            </a:xfrm>
            <a:custGeom>
              <a:rect b="b" l="l" r="r" t="t"/>
              <a:pathLst>
                <a:path extrusionOk="0" h="5879" w="6791">
                  <a:moveTo>
                    <a:pt x="6681" y="1"/>
                  </a:moveTo>
                  <a:lnTo>
                    <a:pt x="6681" y="1"/>
                  </a:lnTo>
                  <a:cubicBezTo>
                    <a:pt x="3633" y="202"/>
                    <a:pt x="0" y="2830"/>
                    <a:pt x="0" y="2830"/>
                  </a:cubicBezTo>
                  <a:lnTo>
                    <a:pt x="1077" y="5879"/>
                  </a:lnTo>
                  <a:cubicBezTo>
                    <a:pt x="6791" y="2465"/>
                    <a:pt x="6681" y="1"/>
                    <a:pt x="6681" y="1"/>
                  </a:cubicBezTo>
                  <a:close/>
                </a:path>
              </a:pathLst>
            </a:custGeom>
            <a:solidFill>
              <a:srgbClr val="2026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456" name="Google Shape;456;p40"/>
            <p:cNvSpPr/>
            <p:nvPr/>
          </p:nvSpPr>
          <p:spPr>
            <a:xfrm>
              <a:off x="1342373" y="3439470"/>
              <a:ext cx="409950" cy="329002"/>
            </a:xfrm>
            <a:custGeom>
              <a:rect b="b" l="l" r="r" t="t"/>
              <a:pathLst>
                <a:path extrusionOk="0" h="6755" w="8417">
                  <a:moveTo>
                    <a:pt x="512" y="0"/>
                  </a:moveTo>
                  <a:cubicBezTo>
                    <a:pt x="512" y="0"/>
                    <a:pt x="0" y="3688"/>
                    <a:pt x="8270" y="6754"/>
                  </a:cubicBezTo>
                  <a:lnTo>
                    <a:pt x="8416" y="3268"/>
                  </a:lnTo>
                  <a:cubicBezTo>
                    <a:pt x="8416" y="3268"/>
                    <a:pt x="5094" y="73"/>
                    <a:pt x="512" y="0"/>
                  </a:cubicBezTo>
                  <a:close/>
                </a:path>
              </a:pathLst>
            </a:custGeom>
            <a:solidFill>
              <a:srgbClr val="2026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457" name="Google Shape;457;p40"/>
            <p:cNvSpPr/>
            <p:nvPr/>
          </p:nvSpPr>
          <p:spPr>
            <a:xfrm>
              <a:off x="1368138" y="2631246"/>
              <a:ext cx="1845871" cy="1626065"/>
            </a:xfrm>
            <a:custGeom>
              <a:rect b="b" l="l" r="r" t="t"/>
              <a:pathLst>
                <a:path extrusionOk="0" h="33386" w="37899">
                  <a:moveTo>
                    <a:pt x="16303" y="0"/>
                  </a:moveTo>
                  <a:cubicBezTo>
                    <a:pt x="16303" y="0"/>
                    <a:pt x="15591" y="146"/>
                    <a:pt x="14514" y="402"/>
                  </a:cubicBezTo>
                  <a:cubicBezTo>
                    <a:pt x="14002" y="530"/>
                    <a:pt x="13418" y="694"/>
                    <a:pt x="12779" y="858"/>
                  </a:cubicBezTo>
                  <a:cubicBezTo>
                    <a:pt x="10753" y="1424"/>
                    <a:pt x="8307" y="2209"/>
                    <a:pt x="6755" y="3140"/>
                  </a:cubicBezTo>
                  <a:cubicBezTo>
                    <a:pt x="4638" y="4418"/>
                    <a:pt x="2191" y="10460"/>
                    <a:pt x="895" y="14002"/>
                  </a:cubicBezTo>
                  <a:cubicBezTo>
                    <a:pt x="859" y="14111"/>
                    <a:pt x="841" y="14203"/>
                    <a:pt x="804" y="14294"/>
                  </a:cubicBezTo>
                  <a:cubicBezTo>
                    <a:pt x="311" y="15681"/>
                    <a:pt x="1" y="16612"/>
                    <a:pt x="1" y="16612"/>
                  </a:cubicBezTo>
                  <a:cubicBezTo>
                    <a:pt x="1" y="16612"/>
                    <a:pt x="512" y="16722"/>
                    <a:pt x="1297" y="16941"/>
                  </a:cubicBezTo>
                  <a:lnTo>
                    <a:pt x="1480" y="16996"/>
                  </a:lnTo>
                  <a:cubicBezTo>
                    <a:pt x="2593" y="17306"/>
                    <a:pt x="3707" y="17671"/>
                    <a:pt x="4784" y="18109"/>
                  </a:cubicBezTo>
                  <a:lnTo>
                    <a:pt x="4911" y="18182"/>
                  </a:lnTo>
                  <a:cubicBezTo>
                    <a:pt x="5806" y="18547"/>
                    <a:pt x="6646" y="18985"/>
                    <a:pt x="7431" y="19515"/>
                  </a:cubicBezTo>
                  <a:cubicBezTo>
                    <a:pt x="7577" y="19624"/>
                    <a:pt x="7686" y="19697"/>
                    <a:pt x="7759" y="19752"/>
                  </a:cubicBezTo>
                  <a:lnTo>
                    <a:pt x="7851" y="19825"/>
                  </a:lnTo>
                  <a:lnTo>
                    <a:pt x="7887" y="19843"/>
                  </a:lnTo>
                  <a:cubicBezTo>
                    <a:pt x="7997" y="19935"/>
                    <a:pt x="8106" y="20026"/>
                    <a:pt x="8197" y="20117"/>
                  </a:cubicBezTo>
                  <a:cubicBezTo>
                    <a:pt x="8270" y="20172"/>
                    <a:pt x="8307" y="20227"/>
                    <a:pt x="8380" y="20282"/>
                  </a:cubicBezTo>
                  <a:lnTo>
                    <a:pt x="7285" y="27219"/>
                  </a:lnTo>
                  <a:lnTo>
                    <a:pt x="6646" y="31216"/>
                  </a:lnTo>
                  <a:cubicBezTo>
                    <a:pt x="10405" y="32658"/>
                    <a:pt x="14375" y="33385"/>
                    <a:pt x="18354" y="33385"/>
                  </a:cubicBezTo>
                  <a:cubicBezTo>
                    <a:pt x="20674" y="33385"/>
                    <a:pt x="22998" y="33138"/>
                    <a:pt x="25284" y="32640"/>
                  </a:cubicBezTo>
                  <a:lnTo>
                    <a:pt x="25540" y="32567"/>
                  </a:lnTo>
                  <a:cubicBezTo>
                    <a:pt x="28570" y="31892"/>
                    <a:pt x="31491" y="30778"/>
                    <a:pt x="34193" y="29263"/>
                  </a:cubicBezTo>
                  <a:cubicBezTo>
                    <a:pt x="34047" y="28697"/>
                    <a:pt x="33901" y="28131"/>
                    <a:pt x="33754" y="27547"/>
                  </a:cubicBezTo>
                  <a:cubicBezTo>
                    <a:pt x="33280" y="25649"/>
                    <a:pt x="32750" y="23695"/>
                    <a:pt x="32294" y="22125"/>
                  </a:cubicBezTo>
                  <a:cubicBezTo>
                    <a:pt x="32039" y="21194"/>
                    <a:pt x="31728" y="20282"/>
                    <a:pt x="31363" y="19387"/>
                  </a:cubicBezTo>
                  <a:cubicBezTo>
                    <a:pt x="31363" y="19351"/>
                    <a:pt x="31345" y="19314"/>
                    <a:pt x="31327" y="19296"/>
                  </a:cubicBezTo>
                  <a:cubicBezTo>
                    <a:pt x="31308" y="19241"/>
                    <a:pt x="31272" y="19205"/>
                    <a:pt x="31254" y="19150"/>
                  </a:cubicBezTo>
                  <a:cubicBezTo>
                    <a:pt x="31235" y="19132"/>
                    <a:pt x="31235" y="19132"/>
                    <a:pt x="31217" y="19113"/>
                  </a:cubicBezTo>
                  <a:lnTo>
                    <a:pt x="31308" y="19058"/>
                  </a:lnTo>
                  <a:cubicBezTo>
                    <a:pt x="31345" y="19040"/>
                    <a:pt x="31436" y="19004"/>
                    <a:pt x="31473" y="18967"/>
                  </a:cubicBezTo>
                  <a:cubicBezTo>
                    <a:pt x="31509" y="18949"/>
                    <a:pt x="31546" y="18931"/>
                    <a:pt x="31582" y="18912"/>
                  </a:cubicBezTo>
                  <a:cubicBezTo>
                    <a:pt x="32896" y="18219"/>
                    <a:pt x="34229" y="17598"/>
                    <a:pt x="35616" y="17050"/>
                  </a:cubicBezTo>
                  <a:lnTo>
                    <a:pt x="35653" y="17032"/>
                  </a:lnTo>
                  <a:cubicBezTo>
                    <a:pt x="35909" y="16941"/>
                    <a:pt x="36164" y="16850"/>
                    <a:pt x="36420" y="16758"/>
                  </a:cubicBezTo>
                  <a:lnTo>
                    <a:pt x="36493" y="16722"/>
                  </a:lnTo>
                  <a:lnTo>
                    <a:pt x="36621" y="16685"/>
                  </a:lnTo>
                  <a:cubicBezTo>
                    <a:pt x="37040" y="16539"/>
                    <a:pt x="37479" y="16411"/>
                    <a:pt x="37898" y="16284"/>
                  </a:cubicBezTo>
                  <a:cubicBezTo>
                    <a:pt x="37898" y="16284"/>
                    <a:pt x="37570" y="15426"/>
                    <a:pt x="37077" y="14148"/>
                  </a:cubicBezTo>
                  <a:lnTo>
                    <a:pt x="36967" y="13892"/>
                  </a:lnTo>
                  <a:cubicBezTo>
                    <a:pt x="35397" y="10095"/>
                    <a:pt x="32239" y="3067"/>
                    <a:pt x="30396" y="2538"/>
                  </a:cubicBezTo>
                  <a:cubicBezTo>
                    <a:pt x="29465" y="2264"/>
                    <a:pt x="28497" y="2026"/>
                    <a:pt x="27603" y="1807"/>
                  </a:cubicBezTo>
                  <a:cubicBezTo>
                    <a:pt x="27128" y="1680"/>
                    <a:pt x="26672" y="1588"/>
                    <a:pt x="26233" y="1479"/>
                  </a:cubicBezTo>
                  <a:lnTo>
                    <a:pt x="25229" y="1260"/>
                  </a:lnTo>
                  <a:cubicBezTo>
                    <a:pt x="23933" y="986"/>
                    <a:pt x="23057" y="822"/>
                    <a:pt x="23057" y="822"/>
                  </a:cubicBezTo>
                  <a:lnTo>
                    <a:pt x="21158" y="584"/>
                  </a:lnTo>
                  <a:lnTo>
                    <a:pt x="1630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458" name="Google Shape;458;p40"/>
            <p:cNvSpPr/>
            <p:nvPr/>
          </p:nvSpPr>
          <p:spPr>
            <a:xfrm>
              <a:off x="2740090" y="2961033"/>
              <a:ext cx="162772" cy="595419"/>
            </a:xfrm>
            <a:custGeom>
              <a:rect b="b" l="l" r="r" t="t"/>
              <a:pathLst>
                <a:path extrusionOk="0" h="12225" w="3342">
                  <a:moveTo>
                    <a:pt x="379" y="0"/>
                  </a:moveTo>
                  <a:cubicBezTo>
                    <a:pt x="367" y="0"/>
                    <a:pt x="354" y="6"/>
                    <a:pt x="347" y="20"/>
                  </a:cubicBezTo>
                  <a:cubicBezTo>
                    <a:pt x="92" y="367"/>
                    <a:pt x="92" y="988"/>
                    <a:pt x="55" y="1444"/>
                  </a:cubicBezTo>
                  <a:cubicBezTo>
                    <a:pt x="0" y="1992"/>
                    <a:pt x="0" y="2539"/>
                    <a:pt x="37" y="3087"/>
                  </a:cubicBezTo>
                  <a:cubicBezTo>
                    <a:pt x="146" y="4054"/>
                    <a:pt x="457" y="4985"/>
                    <a:pt x="968" y="5825"/>
                  </a:cubicBezTo>
                  <a:cubicBezTo>
                    <a:pt x="1461" y="6647"/>
                    <a:pt x="2063" y="7377"/>
                    <a:pt x="2465" y="8253"/>
                  </a:cubicBezTo>
                  <a:cubicBezTo>
                    <a:pt x="3031" y="9476"/>
                    <a:pt x="2921" y="10718"/>
                    <a:pt x="2720" y="12014"/>
                  </a:cubicBezTo>
                  <a:cubicBezTo>
                    <a:pt x="2710" y="12149"/>
                    <a:pt x="2800" y="12225"/>
                    <a:pt x="2886" y="12225"/>
                  </a:cubicBezTo>
                  <a:cubicBezTo>
                    <a:pt x="2952" y="12225"/>
                    <a:pt x="3015" y="12181"/>
                    <a:pt x="3031" y="12087"/>
                  </a:cubicBezTo>
                  <a:cubicBezTo>
                    <a:pt x="3195" y="11010"/>
                    <a:pt x="3341" y="9878"/>
                    <a:pt x="3013" y="8801"/>
                  </a:cubicBezTo>
                  <a:cubicBezTo>
                    <a:pt x="2720" y="7906"/>
                    <a:pt x="2191" y="7140"/>
                    <a:pt x="1698" y="6391"/>
                  </a:cubicBezTo>
                  <a:cubicBezTo>
                    <a:pt x="1114" y="5515"/>
                    <a:pt x="585" y="4639"/>
                    <a:pt x="384" y="3562"/>
                  </a:cubicBezTo>
                  <a:cubicBezTo>
                    <a:pt x="256" y="2886"/>
                    <a:pt x="238" y="2192"/>
                    <a:pt x="311" y="1499"/>
                  </a:cubicBezTo>
                  <a:cubicBezTo>
                    <a:pt x="347" y="1042"/>
                    <a:pt x="530" y="476"/>
                    <a:pt x="420" y="38"/>
                  </a:cubicBezTo>
                  <a:cubicBezTo>
                    <a:pt x="420" y="16"/>
                    <a:pt x="399" y="0"/>
                    <a:pt x="379" y="0"/>
                  </a:cubicBezTo>
                  <a:close/>
                </a:path>
              </a:pathLst>
            </a:custGeom>
            <a:solidFill>
              <a:srgbClr val="C3D9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459" name="Google Shape;459;p40"/>
            <p:cNvSpPr/>
            <p:nvPr/>
          </p:nvSpPr>
          <p:spPr>
            <a:xfrm>
              <a:off x="2871011" y="3293645"/>
              <a:ext cx="292327" cy="98822"/>
            </a:xfrm>
            <a:custGeom>
              <a:rect b="b" l="l" r="r" t="t"/>
              <a:pathLst>
                <a:path extrusionOk="0" h="2029" w="6002">
                  <a:moveTo>
                    <a:pt x="5874" y="0"/>
                  </a:moveTo>
                  <a:cubicBezTo>
                    <a:pt x="4852" y="110"/>
                    <a:pt x="3866" y="311"/>
                    <a:pt x="2898" y="621"/>
                  </a:cubicBezTo>
                  <a:cubicBezTo>
                    <a:pt x="1894" y="895"/>
                    <a:pt x="945" y="1315"/>
                    <a:pt x="69" y="1862"/>
                  </a:cubicBezTo>
                  <a:cubicBezTo>
                    <a:pt x="1" y="1913"/>
                    <a:pt x="44" y="2028"/>
                    <a:pt x="110" y="2028"/>
                  </a:cubicBezTo>
                  <a:cubicBezTo>
                    <a:pt x="114" y="2028"/>
                    <a:pt x="119" y="2028"/>
                    <a:pt x="124" y="2027"/>
                  </a:cubicBezTo>
                  <a:cubicBezTo>
                    <a:pt x="1036" y="1643"/>
                    <a:pt x="1949" y="1187"/>
                    <a:pt x="2880" y="895"/>
                  </a:cubicBezTo>
                  <a:cubicBezTo>
                    <a:pt x="3848" y="603"/>
                    <a:pt x="4852" y="384"/>
                    <a:pt x="5874" y="274"/>
                  </a:cubicBezTo>
                  <a:cubicBezTo>
                    <a:pt x="6002" y="274"/>
                    <a:pt x="6002" y="0"/>
                    <a:pt x="5874" y="0"/>
                  </a:cubicBezTo>
                  <a:close/>
                </a:path>
              </a:pathLst>
            </a:custGeom>
            <a:solidFill>
              <a:srgbClr val="C3D9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460" name="Google Shape;460;p40"/>
            <p:cNvSpPr/>
            <p:nvPr/>
          </p:nvSpPr>
          <p:spPr>
            <a:xfrm>
              <a:off x="2502696" y="3313176"/>
              <a:ext cx="112070" cy="907861"/>
            </a:xfrm>
            <a:custGeom>
              <a:rect b="b" l="l" r="r" t="t"/>
              <a:pathLst>
                <a:path extrusionOk="0" h="18640" w="2301">
                  <a:moveTo>
                    <a:pt x="92" y="1"/>
                  </a:moveTo>
                  <a:cubicBezTo>
                    <a:pt x="37" y="19"/>
                    <a:pt x="0" y="74"/>
                    <a:pt x="19" y="129"/>
                  </a:cubicBezTo>
                  <a:cubicBezTo>
                    <a:pt x="329" y="1699"/>
                    <a:pt x="658" y="3250"/>
                    <a:pt x="931" y="4820"/>
                  </a:cubicBezTo>
                  <a:cubicBezTo>
                    <a:pt x="1223" y="6463"/>
                    <a:pt x="1461" y="8106"/>
                    <a:pt x="1643" y="9786"/>
                  </a:cubicBezTo>
                  <a:cubicBezTo>
                    <a:pt x="1662" y="9859"/>
                    <a:pt x="1662" y="9913"/>
                    <a:pt x="1662" y="9986"/>
                  </a:cubicBezTo>
                  <a:cubicBezTo>
                    <a:pt x="1698" y="10351"/>
                    <a:pt x="1735" y="10698"/>
                    <a:pt x="1771" y="11063"/>
                  </a:cubicBezTo>
                  <a:lnTo>
                    <a:pt x="1771" y="11191"/>
                  </a:lnTo>
                  <a:cubicBezTo>
                    <a:pt x="1972" y="13656"/>
                    <a:pt x="2045" y="16157"/>
                    <a:pt x="1990" y="18639"/>
                  </a:cubicBezTo>
                  <a:lnTo>
                    <a:pt x="2246" y="18566"/>
                  </a:lnTo>
                  <a:cubicBezTo>
                    <a:pt x="2300" y="16102"/>
                    <a:pt x="2227" y="13619"/>
                    <a:pt x="2027" y="11155"/>
                  </a:cubicBezTo>
                  <a:cubicBezTo>
                    <a:pt x="1990" y="10735"/>
                    <a:pt x="1954" y="10333"/>
                    <a:pt x="1917" y="9932"/>
                  </a:cubicBezTo>
                  <a:cubicBezTo>
                    <a:pt x="1917" y="9895"/>
                    <a:pt x="1899" y="9859"/>
                    <a:pt x="1899" y="9822"/>
                  </a:cubicBezTo>
                  <a:cubicBezTo>
                    <a:pt x="1735" y="8197"/>
                    <a:pt x="1515" y="6591"/>
                    <a:pt x="1242" y="4966"/>
                  </a:cubicBezTo>
                  <a:cubicBezTo>
                    <a:pt x="1223" y="4930"/>
                    <a:pt x="1223" y="4875"/>
                    <a:pt x="1223" y="4838"/>
                  </a:cubicBezTo>
                  <a:cubicBezTo>
                    <a:pt x="950" y="3232"/>
                    <a:pt x="639" y="1626"/>
                    <a:pt x="201" y="74"/>
                  </a:cubicBezTo>
                  <a:cubicBezTo>
                    <a:pt x="201" y="37"/>
                    <a:pt x="183" y="19"/>
                    <a:pt x="146" y="1"/>
                  </a:cubicBezTo>
                  <a:close/>
                </a:path>
              </a:pathLst>
            </a:custGeom>
            <a:solidFill>
              <a:srgbClr val="C3D9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461" name="Google Shape;461;p40"/>
            <p:cNvSpPr/>
            <p:nvPr/>
          </p:nvSpPr>
          <p:spPr>
            <a:xfrm>
              <a:off x="2643165" y="3163795"/>
              <a:ext cx="244548" cy="296126"/>
            </a:xfrm>
            <a:custGeom>
              <a:rect b="b" l="l" r="r" t="t"/>
              <a:pathLst>
                <a:path extrusionOk="0" fill="none" h="6080" w="5021">
                  <a:moveTo>
                    <a:pt x="1" y="5295"/>
                  </a:moveTo>
                  <a:cubicBezTo>
                    <a:pt x="1" y="5295"/>
                    <a:pt x="1461" y="6080"/>
                    <a:pt x="2118" y="5496"/>
                  </a:cubicBezTo>
                  <a:cubicBezTo>
                    <a:pt x="2794" y="4912"/>
                    <a:pt x="5021" y="1"/>
                    <a:pt x="5021" y="1"/>
                  </a:cubicBezTo>
                </a:path>
              </a:pathLst>
            </a:custGeom>
            <a:noFill/>
            <a:ln cap="flat" cmpd="sng" w="9525">
              <a:solidFill>
                <a:srgbClr val="E6EEFF"/>
              </a:solidFill>
              <a:prstDash val="solid"/>
              <a:miter lim="182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462" name="Google Shape;462;p40"/>
            <p:cNvSpPr/>
            <p:nvPr/>
          </p:nvSpPr>
          <p:spPr>
            <a:xfrm>
              <a:off x="2652078" y="3163795"/>
              <a:ext cx="244548" cy="297052"/>
            </a:xfrm>
            <a:custGeom>
              <a:rect b="b" l="l" r="r" t="t"/>
              <a:pathLst>
                <a:path extrusionOk="0" fill="none" h="6099" w="5021">
                  <a:moveTo>
                    <a:pt x="5020" y="5295"/>
                  </a:moveTo>
                  <a:cubicBezTo>
                    <a:pt x="5020" y="5295"/>
                    <a:pt x="3560" y="6098"/>
                    <a:pt x="2903" y="5514"/>
                  </a:cubicBezTo>
                  <a:cubicBezTo>
                    <a:pt x="2227" y="4930"/>
                    <a:pt x="0" y="1"/>
                    <a:pt x="0" y="1"/>
                  </a:cubicBezTo>
                </a:path>
              </a:pathLst>
            </a:custGeom>
            <a:noFill/>
            <a:ln cap="flat" cmpd="sng" w="9525">
              <a:solidFill>
                <a:srgbClr val="E6EEFF"/>
              </a:solidFill>
              <a:prstDash val="solid"/>
              <a:miter lim="182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463" name="Google Shape;463;p40"/>
            <p:cNvSpPr/>
            <p:nvPr/>
          </p:nvSpPr>
          <p:spPr>
            <a:xfrm>
              <a:off x="2554276" y="2881058"/>
              <a:ext cx="418814" cy="282781"/>
            </a:xfrm>
            <a:custGeom>
              <a:rect b="b" l="l" r="r" t="t"/>
              <a:pathLst>
                <a:path extrusionOk="0" fill="none" h="5806" w="8599">
                  <a:moveTo>
                    <a:pt x="2008" y="5806"/>
                  </a:moveTo>
                  <a:cubicBezTo>
                    <a:pt x="2008" y="5806"/>
                    <a:pt x="0" y="1"/>
                    <a:pt x="4290" y="1"/>
                  </a:cubicBezTo>
                  <a:cubicBezTo>
                    <a:pt x="8598" y="1"/>
                    <a:pt x="6846" y="5806"/>
                    <a:pt x="6846" y="5806"/>
                  </a:cubicBezTo>
                </a:path>
              </a:pathLst>
            </a:custGeom>
            <a:noFill/>
            <a:ln cap="flat" cmpd="sng" w="11400">
              <a:solidFill>
                <a:srgbClr val="2F4A8A"/>
              </a:solidFill>
              <a:prstDash val="solid"/>
              <a:miter lim="182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464" name="Google Shape;464;p40"/>
            <p:cNvSpPr/>
            <p:nvPr/>
          </p:nvSpPr>
          <p:spPr>
            <a:xfrm>
              <a:off x="2462660" y="2572555"/>
              <a:ext cx="317459" cy="308546"/>
            </a:xfrm>
            <a:custGeom>
              <a:rect b="b" l="l" r="r" t="t"/>
              <a:pathLst>
                <a:path extrusionOk="0" fill="none" h="6335" w="6518">
                  <a:moveTo>
                    <a:pt x="6518" y="6335"/>
                  </a:moveTo>
                  <a:cubicBezTo>
                    <a:pt x="6518" y="6335"/>
                    <a:pt x="5605" y="0"/>
                    <a:pt x="1" y="1479"/>
                  </a:cubicBezTo>
                </a:path>
              </a:pathLst>
            </a:custGeom>
            <a:noFill/>
            <a:ln cap="flat" cmpd="sng" w="11400">
              <a:solidFill>
                <a:srgbClr val="2F4A8A"/>
              </a:solidFill>
              <a:prstDash val="solid"/>
              <a:miter lim="182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465" name="Google Shape;465;p40"/>
            <p:cNvSpPr/>
            <p:nvPr/>
          </p:nvSpPr>
          <p:spPr>
            <a:xfrm>
              <a:off x="1856270" y="2708591"/>
              <a:ext cx="295250" cy="599315"/>
            </a:xfrm>
            <a:custGeom>
              <a:rect b="b" l="l" r="r" t="t"/>
              <a:pathLst>
                <a:path extrusionOk="0" fill="none" h="12305" w="6062">
                  <a:moveTo>
                    <a:pt x="5843" y="12304"/>
                  </a:moveTo>
                  <a:cubicBezTo>
                    <a:pt x="5843" y="12304"/>
                    <a:pt x="1" y="3597"/>
                    <a:pt x="6062" y="0"/>
                  </a:cubicBezTo>
                </a:path>
              </a:pathLst>
            </a:custGeom>
            <a:noFill/>
            <a:ln cap="flat" cmpd="sng" w="11400">
              <a:solidFill>
                <a:srgbClr val="2F4A8A"/>
              </a:solidFill>
              <a:prstDash val="solid"/>
              <a:miter lim="182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466" name="Google Shape;466;p40"/>
            <p:cNvSpPr/>
            <p:nvPr/>
          </p:nvSpPr>
          <p:spPr>
            <a:xfrm>
              <a:off x="2037651" y="3218492"/>
              <a:ext cx="209480" cy="174364"/>
            </a:xfrm>
            <a:custGeom>
              <a:rect b="b" l="l" r="r" t="t"/>
              <a:pathLst>
                <a:path extrusionOk="0" h="3580" w="4301">
                  <a:moveTo>
                    <a:pt x="2283" y="0"/>
                  </a:moveTo>
                  <a:cubicBezTo>
                    <a:pt x="2150" y="0"/>
                    <a:pt x="2016" y="15"/>
                    <a:pt x="1881" y="46"/>
                  </a:cubicBezTo>
                  <a:cubicBezTo>
                    <a:pt x="330" y="430"/>
                    <a:pt x="1" y="2474"/>
                    <a:pt x="1352" y="3314"/>
                  </a:cubicBezTo>
                  <a:cubicBezTo>
                    <a:pt x="1654" y="3497"/>
                    <a:pt x="1972" y="3580"/>
                    <a:pt x="2280" y="3580"/>
                  </a:cubicBezTo>
                  <a:cubicBezTo>
                    <a:pt x="3351" y="3580"/>
                    <a:pt x="4301" y="2584"/>
                    <a:pt x="4017" y="1379"/>
                  </a:cubicBezTo>
                  <a:cubicBezTo>
                    <a:pt x="3829" y="548"/>
                    <a:pt x="3089" y="0"/>
                    <a:pt x="2283" y="0"/>
                  </a:cubicBezTo>
                  <a:close/>
                </a:path>
              </a:pathLst>
            </a:custGeom>
            <a:solidFill>
              <a:srgbClr val="C3D9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467" name="Google Shape;467;p40"/>
            <p:cNvSpPr/>
            <p:nvPr/>
          </p:nvSpPr>
          <p:spPr>
            <a:xfrm>
              <a:off x="2092786" y="3260233"/>
              <a:ext cx="106518" cy="89422"/>
            </a:xfrm>
            <a:custGeom>
              <a:rect b="b" l="l" r="r" t="t"/>
              <a:pathLst>
                <a:path extrusionOk="0" h="1836" w="2187">
                  <a:moveTo>
                    <a:pt x="1174" y="0"/>
                  </a:moveTo>
                  <a:cubicBezTo>
                    <a:pt x="1100" y="0"/>
                    <a:pt x="1025" y="10"/>
                    <a:pt x="950" y="29"/>
                  </a:cubicBezTo>
                  <a:cubicBezTo>
                    <a:pt x="165" y="230"/>
                    <a:pt x="1" y="1270"/>
                    <a:pt x="676" y="1690"/>
                  </a:cubicBezTo>
                  <a:cubicBezTo>
                    <a:pt x="835" y="1791"/>
                    <a:pt x="1003" y="1835"/>
                    <a:pt x="1164" y="1835"/>
                  </a:cubicBezTo>
                  <a:cubicBezTo>
                    <a:pt x="1708" y="1835"/>
                    <a:pt x="2186" y="1328"/>
                    <a:pt x="2045" y="723"/>
                  </a:cubicBezTo>
                  <a:cubicBezTo>
                    <a:pt x="1952" y="289"/>
                    <a:pt x="1584" y="0"/>
                    <a:pt x="1174" y="0"/>
                  </a:cubicBezTo>
                  <a:close/>
                </a:path>
              </a:pathLst>
            </a:custGeom>
            <a:solidFill>
              <a:srgbClr val="7EAC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468" name="Google Shape;468;p40"/>
            <p:cNvSpPr/>
            <p:nvPr/>
          </p:nvSpPr>
          <p:spPr>
            <a:xfrm>
              <a:off x="1980763" y="2496964"/>
              <a:ext cx="528206" cy="818926"/>
            </a:xfrm>
            <a:custGeom>
              <a:rect b="b" l="l" r="r" t="t"/>
              <a:pathLst>
                <a:path extrusionOk="0" h="16814" w="10845">
                  <a:moveTo>
                    <a:pt x="7996" y="1"/>
                  </a:moveTo>
                  <a:lnTo>
                    <a:pt x="1" y="3232"/>
                  </a:lnTo>
                  <a:cubicBezTo>
                    <a:pt x="1" y="3232"/>
                    <a:pt x="2830" y="9073"/>
                    <a:pt x="3159" y="9439"/>
                  </a:cubicBezTo>
                  <a:cubicBezTo>
                    <a:pt x="3256" y="9553"/>
                    <a:pt x="3415" y="9592"/>
                    <a:pt x="3588" y="9592"/>
                  </a:cubicBezTo>
                  <a:cubicBezTo>
                    <a:pt x="3970" y="9592"/>
                    <a:pt x="4418" y="9402"/>
                    <a:pt x="4418" y="9402"/>
                  </a:cubicBezTo>
                  <a:lnTo>
                    <a:pt x="4418" y="9402"/>
                  </a:lnTo>
                  <a:cubicBezTo>
                    <a:pt x="4418" y="9402"/>
                    <a:pt x="4108" y="10516"/>
                    <a:pt x="4564" y="11155"/>
                  </a:cubicBezTo>
                  <a:cubicBezTo>
                    <a:pt x="5021" y="11812"/>
                    <a:pt x="10844" y="16814"/>
                    <a:pt x="10844" y="16814"/>
                  </a:cubicBezTo>
                  <a:lnTo>
                    <a:pt x="7996" y="1"/>
                  </a:lnTo>
                  <a:close/>
                </a:path>
              </a:pathLst>
            </a:custGeom>
            <a:solidFill>
              <a:srgbClr val="C3D9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469" name="Google Shape;469;p40"/>
            <p:cNvSpPr/>
            <p:nvPr/>
          </p:nvSpPr>
          <p:spPr>
            <a:xfrm>
              <a:off x="2379080" y="2545864"/>
              <a:ext cx="266806" cy="769149"/>
            </a:xfrm>
            <a:custGeom>
              <a:rect b="b" l="l" r="r" t="t"/>
              <a:pathLst>
                <a:path extrusionOk="0" h="15792" w="5478">
                  <a:moveTo>
                    <a:pt x="1" y="1"/>
                  </a:moveTo>
                  <a:lnTo>
                    <a:pt x="2648" y="15791"/>
                  </a:lnTo>
                  <a:cubicBezTo>
                    <a:pt x="2648" y="15791"/>
                    <a:pt x="4601" y="10023"/>
                    <a:pt x="4747" y="9311"/>
                  </a:cubicBezTo>
                  <a:cubicBezTo>
                    <a:pt x="4911" y="8599"/>
                    <a:pt x="4455" y="7704"/>
                    <a:pt x="4455" y="7704"/>
                  </a:cubicBezTo>
                  <a:lnTo>
                    <a:pt x="4455" y="7704"/>
                  </a:lnTo>
                  <a:cubicBezTo>
                    <a:pt x="4455" y="7704"/>
                    <a:pt x="4546" y="7718"/>
                    <a:pt x="4669" y="7718"/>
                  </a:cubicBezTo>
                  <a:cubicBezTo>
                    <a:pt x="4896" y="7718"/>
                    <a:pt x="5230" y="7672"/>
                    <a:pt x="5313" y="7412"/>
                  </a:cubicBezTo>
                  <a:cubicBezTo>
                    <a:pt x="5441" y="7029"/>
                    <a:pt x="5477" y="1370"/>
                    <a:pt x="5477" y="1370"/>
                  </a:cubicBezTo>
                  <a:lnTo>
                    <a:pt x="1" y="1"/>
                  </a:lnTo>
                  <a:close/>
                </a:path>
              </a:pathLst>
            </a:custGeom>
            <a:solidFill>
              <a:srgbClr val="C3D9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470" name="Google Shape;470;p40"/>
            <p:cNvSpPr/>
            <p:nvPr/>
          </p:nvSpPr>
          <p:spPr>
            <a:xfrm>
              <a:off x="2038577" y="2478310"/>
              <a:ext cx="561082" cy="575303"/>
            </a:xfrm>
            <a:custGeom>
              <a:rect b="b" l="l" r="r" t="t"/>
              <a:pathLst>
                <a:path extrusionOk="0" h="11812" w="11520">
                  <a:moveTo>
                    <a:pt x="2446" y="0"/>
                  </a:moveTo>
                  <a:cubicBezTo>
                    <a:pt x="2446" y="0"/>
                    <a:pt x="493" y="1497"/>
                    <a:pt x="237" y="2227"/>
                  </a:cubicBezTo>
                  <a:cubicBezTo>
                    <a:pt x="0" y="2976"/>
                    <a:pt x="5696" y="11811"/>
                    <a:pt x="5696" y="11811"/>
                  </a:cubicBezTo>
                  <a:lnTo>
                    <a:pt x="8398" y="10716"/>
                  </a:lnTo>
                  <a:lnTo>
                    <a:pt x="11519" y="11300"/>
                  </a:lnTo>
                  <a:cubicBezTo>
                    <a:pt x="11519" y="11300"/>
                    <a:pt x="11483" y="1534"/>
                    <a:pt x="11282" y="1388"/>
                  </a:cubicBezTo>
                  <a:cubicBezTo>
                    <a:pt x="10679" y="950"/>
                    <a:pt x="10040" y="621"/>
                    <a:pt x="9347" y="384"/>
                  </a:cubicBezTo>
                  <a:lnTo>
                    <a:pt x="2446" y="0"/>
                  </a:lnTo>
                  <a:close/>
                </a:path>
              </a:pathLst>
            </a:custGeom>
            <a:solidFill>
              <a:srgbClr val="2F4A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471" name="Google Shape;471;p40"/>
            <p:cNvSpPr/>
            <p:nvPr/>
          </p:nvSpPr>
          <p:spPr>
            <a:xfrm>
              <a:off x="2348883" y="2961082"/>
              <a:ext cx="184982" cy="353939"/>
            </a:xfrm>
            <a:custGeom>
              <a:rect b="b" l="l" r="r" t="t"/>
              <a:pathLst>
                <a:path extrusionOk="0" h="7267" w="3798">
                  <a:moveTo>
                    <a:pt x="1534" y="1"/>
                  </a:moveTo>
                  <a:lnTo>
                    <a:pt x="0" y="1078"/>
                  </a:lnTo>
                  <a:lnTo>
                    <a:pt x="3286" y="7266"/>
                  </a:lnTo>
                  <a:lnTo>
                    <a:pt x="3797" y="841"/>
                  </a:lnTo>
                  <a:lnTo>
                    <a:pt x="1534" y="1"/>
                  </a:lnTo>
                  <a:close/>
                </a:path>
              </a:pathLst>
            </a:custGeom>
            <a:solidFill>
              <a:srgbClr val="2F4A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472" name="Google Shape;472;p40"/>
            <p:cNvSpPr/>
            <p:nvPr/>
          </p:nvSpPr>
          <p:spPr>
            <a:xfrm>
              <a:off x="2361546" y="2999559"/>
              <a:ext cx="172903" cy="39061"/>
            </a:xfrm>
            <a:custGeom>
              <a:rect b="b" l="l" r="r" t="t"/>
              <a:pathLst>
                <a:path extrusionOk="0" h="802" w="3550">
                  <a:moveTo>
                    <a:pt x="1789" y="0"/>
                  </a:moveTo>
                  <a:cubicBezTo>
                    <a:pt x="1767" y="0"/>
                    <a:pt x="1748" y="5"/>
                    <a:pt x="1712" y="14"/>
                  </a:cubicBezTo>
                  <a:cubicBezTo>
                    <a:pt x="1146" y="251"/>
                    <a:pt x="562" y="343"/>
                    <a:pt x="51" y="708"/>
                  </a:cubicBezTo>
                  <a:cubicBezTo>
                    <a:pt x="1" y="724"/>
                    <a:pt x="26" y="801"/>
                    <a:pt x="73" y="801"/>
                  </a:cubicBezTo>
                  <a:cubicBezTo>
                    <a:pt x="77" y="801"/>
                    <a:pt x="82" y="801"/>
                    <a:pt x="87" y="799"/>
                  </a:cubicBezTo>
                  <a:cubicBezTo>
                    <a:pt x="671" y="689"/>
                    <a:pt x="1255" y="379"/>
                    <a:pt x="1803" y="160"/>
                  </a:cubicBezTo>
                  <a:cubicBezTo>
                    <a:pt x="2314" y="324"/>
                    <a:pt x="2880" y="343"/>
                    <a:pt x="3409" y="452"/>
                  </a:cubicBezTo>
                  <a:cubicBezTo>
                    <a:pt x="3415" y="453"/>
                    <a:pt x="3421" y="454"/>
                    <a:pt x="3426" y="454"/>
                  </a:cubicBezTo>
                  <a:cubicBezTo>
                    <a:pt x="3522" y="454"/>
                    <a:pt x="3550" y="305"/>
                    <a:pt x="3446" y="288"/>
                  </a:cubicBezTo>
                  <a:cubicBezTo>
                    <a:pt x="2971" y="178"/>
                    <a:pt x="2405" y="142"/>
                    <a:pt x="1894" y="14"/>
                  </a:cubicBezTo>
                  <a:cubicBezTo>
                    <a:pt x="1840" y="5"/>
                    <a:pt x="1812" y="0"/>
                    <a:pt x="1789" y="0"/>
                  </a:cubicBezTo>
                  <a:close/>
                </a:path>
              </a:pathLst>
            </a:custGeom>
            <a:solidFill>
              <a:srgbClr val="0008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473" name="Google Shape;473;p40"/>
            <p:cNvSpPr/>
            <p:nvPr/>
          </p:nvSpPr>
          <p:spPr>
            <a:xfrm>
              <a:off x="2161267" y="2086179"/>
              <a:ext cx="329002" cy="598292"/>
            </a:xfrm>
            <a:custGeom>
              <a:rect b="b" l="l" r="r" t="t"/>
              <a:pathLst>
                <a:path extrusionOk="0" h="12284" w="6755">
                  <a:moveTo>
                    <a:pt x="0" y="1"/>
                  </a:moveTo>
                  <a:lnTo>
                    <a:pt x="0" y="11173"/>
                  </a:lnTo>
                  <a:cubicBezTo>
                    <a:pt x="0" y="11173"/>
                    <a:pt x="1672" y="12283"/>
                    <a:pt x="4397" y="12283"/>
                  </a:cubicBezTo>
                  <a:cubicBezTo>
                    <a:pt x="5114" y="12283"/>
                    <a:pt x="5904" y="12206"/>
                    <a:pt x="6755" y="12013"/>
                  </a:cubicBezTo>
                  <a:lnTo>
                    <a:pt x="6554" y="1"/>
                  </a:lnTo>
                  <a:close/>
                </a:path>
              </a:pathLst>
            </a:custGeom>
            <a:solidFill>
              <a:srgbClr val="FF98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474" name="Google Shape;474;p40"/>
            <p:cNvSpPr/>
            <p:nvPr/>
          </p:nvSpPr>
          <p:spPr>
            <a:xfrm>
              <a:off x="2251081" y="2324497"/>
              <a:ext cx="239190" cy="346780"/>
            </a:xfrm>
            <a:custGeom>
              <a:rect b="b" l="l" r="r" t="t"/>
              <a:pathLst>
                <a:path extrusionOk="0" h="7120" w="4911">
                  <a:moveTo>
                    <a:pt x="0" y="0"/>
                  </a:moveTo>
                  <a:cubicBezTo>
                    <a:pt x="0" y="0"/>
                    <a:pt x="347" y="6554"/>
                    <a:pt x="4911" y="7120"/>
                  </a:cubicBezTo>
                  <a:lnTo>
                    <a:pt x="4801" y="0"/>
                  </a:lnTo>
                  <a:close/>
                </a:path>
              </a:pathLst>
            </a:custGeom>
            <a:solidFill>
              <a:srgbClr val="2026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475" name="Google Shape;475;p40"/>
            <p:cNvSpPr/>
            <p:nvPr/>
          </p:nvSpPr>
          <p:spPr>
            <a:xfrm>
              <a:off x="2161267" y="2630320"/>
              <a:ext cx="49" cy="49"/>
            </a:xfrm>
            <a:custGeom>
              <a:rect b="b" l="l" r="r" t="t"/>
              <a:pathLst>
                <a:path extrusionOk="0" h="1" w="1">
                  <a:moveTo>
                    <a:pt x="0" y="1"/>
                  </a:moveTo>
                  <a:close/>
                </a:path>
              </a:pathLst>
            </a:custGeom>
            <a:solidFill>
              <a:srgbClr val="FF9D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476" name="Google Shape;476;p40"/>
            <p:cNvSpPr/>
            <p:nvPr/>
          </p:nvSpPr>
          <p:spPr>
            <a:xfrm>
              <a:off x="2161267" y="2630320"/>
              <a:ext cx="329002" cy="369038"/>
            </a:xfrm>
            <a:custGeom>
              <a:rect b="b" l="l" r="r" t="t"/>
              <a:pathLst>
                <a:path extrusionOk="0" h="7577" w="6755">
                  <a:moveTo>
                    <a:pt x="0" y="1"/>
                  </a:moveTo>
                  <a:cubicBezTo>
                    <a:pt x="0" y="1"/>
                    <a:pt x="3086" y="6226"/>
                    <a:pt x="5897" y="7577"/>
                  </a:cubicBezTo>
                  <a:cubicBezTo>
                    <a:pt x="6317" y="5350"/>
                    <a:pt x="6609" y="3104"/>
                    <a:pt x="6755" y="841"/>
                  </a:cubicBezTo>
                  <a:lnTo>
                    <a:pt x="0" y="1"/>
                  </a:lnTo>
                  <a:close/>
                </a:path>
              </a:pathLst>
            </a:custGeom>
            <a:solidFill>
              <a:srgbClr val="FF98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477" name="Google Shape;477;p40"/>
            <p:cNvSpPr/>
            <p:nvPr/>
          </p:nvSpPr>
          <p:spPr>
            <a:xfrm>
              <a:off x="2139934" y="1863837"/>
              <a:ext cx="509503" cy="597075"/>
            </a:xfrm>
            <a:custGeom>
              <a:rect b="b" l="l" r="r" t="t"/>
              <a:pathLst>
                <a:path extrusionOk="0" h="12259" w="10461">
                  <a:moveTo>
                    <a:pt x="7366" y="0"/>
                  </a:moveTo>
                  <a:cubicBezTo>
                    <a:pt x="5488" y="0"/>
                    <a:pt x="2661" y="205"/>
                    <a:pt x="1954" y="531"/>
                  </a:cubicBezTo>
                  <a:cubicBezTo>
                    <a:pt x="1205" y="897"/>
                    <a:pt x="0" y="2722"/>
                    <a:pt x="55" y="5186"/>
                  </a:cubicBezTo>
                  <a:cubicBezTo>
                    <a:pt x="92" y="6592"/>
                    <a:pt x="730" y="8253"/>
                    <a:pt x="2027" y="9641"/>
                  </a:cubicBezTo>
                  <a:cubicBezTo>
                    <a:pt x="2027" y="9641"/>
                    <a:pt x="3841" y="12258"/>
                    <a:pt x="7026" y="12258"/>
                  </a:cubicBezTo>
                  <a:cubicBezTo>
                    <a:pt x="7370" y="12258"/>
                    <a:pt x="7730" y="12228"/>
                    <a:pt x="8106" y="12160"/>
                  </a:cubicBezTo>
                  <a:cubicBezTo>
                    <a:pt x="9292" y="11959"/>
                    <a:pt x="9986" y="9842"/>
                    <a:pt x="10223" y="7432"/>
                  </a:cubicBezTo>
                  <a:cubicBezTo>
                    <a:pt x="10260" y="7140"/>
                    <a:pt x="10278" y="6829"/>
                    <a:pt x="10296" y="6519"/>
                  </a:cubicBezTo>
                  <a:cubicBezTo>
                    <a:pt x="10460" y="3452"/>
                    <a:pt x="9931" y="239"/>
                    <a:pt x="8836" y="75"/>
                  </a:cubicBezTo>
                  <a:cubicBezTo>
                    <a:pt x="8538" y="24"/>
                    <a:pt x="8008" y="0"/>
                    <a:pt x="7366" y="0"/>
                  </a:cubicBezTo>
                  <a:close/>
                </a:path>
              </a:pathLst>
            </a:custGeom>
            <a:solidFill>
              <a:srgbClr val="FF98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478" name="Google Shape;478;p40"/>
            <p:cNvSpPr/>
            <p:nvPr/>
          </p:nvSpPr>
          <p:spPr>
            <a:xfrm>
              <a:off x="1673135" y="1625617"/>
              <a:ext cx="1043846" cy="853068"/>
            </a:xfrm>
            <a:custGeom>
              <a:rect b="b" l="l" r="r" t="t"/>
              <a:pathLst>
                <a:path extrusionOk="0" h="17515" w="21432">
                  <a:moveTo>
                    <a:pt x="12960" y="0"/>
                  </a:moveTo>
                  <a:cubicBezTo>
                    <a:pt x="10956" y="0"/>
                    <a:pt x="8875" y="346"/>
                    <a:pt x="7540" y="1479"/>
                  </a:cubicBezTo>
                  <a:cubicBezTo>
                    <a:pt x="5495" y="3214"/>
                    <a:pt x="5842" y="7339"/>
                    <a:pt x="5842" y="7339"/>
                  </a:cubicBezTo>
                  <a:cubicBezTo>
                    <a:pt x="5842" y="7339"/>
                    <a:pt x="4678" y="6899"/>
                    <a:pt x="3568" y="6899"/>
                  </a:cubicBezTo>
                  <a:cubicBezTo>
                    <a:pt x="2668" y="6899"/>
                    <a:pt x="1805" y="7188"/>
                    <a:pt x="1625" y="8234"/>
                  </a:cubicBezTo>
                  <a:cubicBezTo>
                    <a:pt x="1442" y="9201"/>
                    <a:pt x="1789" y="10205"/>
                    <a:pt x="2538" y="10862"/>
                  </a:cubicBezTo>
                  <a:cubicBezTo>
                    <a:pt x="2538" y="10862"/>
                    <a:pt x="0" y="15591"/>
                    <a:pt x="5094" y="17160"/>
                  </a:cubicBezTo>
                  <a:cubicBezTo>
                    <a:pt x="5888" y="17403"/>
                    <a:pt x="6609" y="17514"/>
                    <a:pt x="7250" y="17514"/>
                  </a:cubicBezTo>
                  <a:cubicBezTo>
                    <a:pt x="9982" y="17514"/>
                    <a:pt x="11258" y="15496"/>
                    <a:pt x="10534" y="13071"/>
                  </a:cubicBezTo>
                  <a:lnTo>
                    <a:pt x="11866" y="11027"/>
                  </a:lnTo>
                  <a:cubicBezTo>
                    <a:pt x="12688" y="10151"/>
                    <a:pt x="12998" y="8927"/>
                    <a:pt x="12688" y="7777"/>
                  </a:cubicBezTo>
                  <a:lnTo>
                    <a:pt x="12688" y="7777"/>
                  </a:lnTo>
                  <a:cubicBezTo>
                    <a:pt x="12688" y="7777"/>
                    <a:pt x="13483" y="8019"/>
                    <a:pt x="14484" y="8019"/>
                  </a:cubicBezTo>
                  <a:cubicBezTo>
                    <a:pt x="15916" y="8019"/>
                    <a:pt x="17770" y="7526"/>
                    <a:pt x="18328" y="5130"/>
                  </a:cubicBezTo>
                  <a:cubicBezTo>
                    <a:pt x="18328" y="5130"/>
                    <a:pt x="19150" y="5587"/>
                    <a:pt x="19332" y="6061"/>
                  </a:cubicBezTo>
                  <a:cubicBezTo>
                    <a:pt x="19679" y="7011"/>
                    <a:pt x="19789" y="8234"/>
                    <a:pt x="19862" y="8964"/>
                  </a:cubicBezTo>
                  <a:cubicBezTo>
                    <a:pt x="19862" y="8964"/>
                    <a:pt x="21432" y="7595"/>
                    <a:pt x="21213" y="6189"/>
                  </a:cubicBezTo>
                  <a:cubicBezTo>
                    <a:pt x="20939" y="4455"/>
                    <a:pt x="21286" y="1571"/>
                    <a:pt x="18365" y="713"/>
                  </a:cubicBezTo>
                  <a:cubicBezTo>
                    <a:pt x="17557" y="476"/>
                    <a:pt x="15311" y="0"/>
                    <a:pt x="12960" y="0"/>
                  </a:cubicBezTo>
                  <a:close/>
                </a:path>
              </a:pathLst>
            </a:custGeom>
            <a:solidFill>
              <a:srgbClr val="2026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479" name="Google Shape;479;p40"/>
            <p:cNvSpPr/>
            <p:nvPr/>
          </p:nvSpPr>
          <p:spPr>
            <a:xfrm>
              <a:off x="2001219" y="2063872"/>
              <a:ext cx="276985" cy="235196"/>
            </a:xfrm>
            <a:custGeom>
              <a:rect b="b" l="l" r="r" t="t"/>
              <a:pathLst>
                <a:path extrusionOk="0" h="4829" w="5687">
                  <a:moveTo>
                    <a:pt x="3224" y="0"/>
                  </a:moveTo>
                  <a:cubicBezTo>
                    <a:pt x="3190" y="0"/>
                    <a:pt x="3156" y="1"/>
                    <a:pt x="3122" y="2"/>
                  </a:cubicBezTo>
                  <a:cubicBezTo>
                    <a:pt x="968" y="94"/>
                    <a:pt x="0" y="2722"/>
                    <a:pt x="1589" y="4183"/>
                  </a:cubicBezTo>
                  <a:cubicBezTo>
                    <a:pt x="2068" y="4629"/>
                    <a:pt x="2640" y="4828"/>
                    <a:pt x="3200" y="4828"/>
                  </a:cubicBezTo>
                  <a:cubicBezTo>
                    <a:pt x="4473" y="4828"/>
                    <a:pt x="5686" y="3799"/>
                    <a:pt x="5623" y="2303"/>
                  </a:cubicBezTo>
                  <a:cubicBezTo>
                    <a:pt x="5570" y="1004"/>
                    <a:pt x="4511" y="0"/>
                    <a:pt x="3224" y="0"/>
                  </a:cubicBezTo>
                  <a:close/>
                </a:path>
              </a:pathLst>
            </a:custGeom>
            <a:solidFill>
              <a:srgbClr val="FF98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480" name="Google Shape;480;p40"/>
            <p:cNvSpPr/>
            <p:nvPr/>
          </p:nvSpPr>
          <p:spPr>
            <a:xfrm>
              <a:off x="1303262" y="3455446"/>
              <a:ext cx="1316301" cy="509844"/>
            </a:xfrm>
            <a:custGeom>
              <a:rect b="b" l="l" r="r" t="t"/>
              <a:pathLst>
                <a:path extrusionOk="0" h="10468" w="27026">
                  <a:moveTo>
                    <a:pt x="2611" y="1"/>
                  </a:moveTo>
                  <a:cubicBezTo>
                    <a:pt x="2611" y="1"/>
                    <a:pt x="0" y="6773"/>
                    <a:pt x="1917" y="9530"/>
                  </a:cubicBezTo>
                  <a:cubicBezTo>
                    <a:pt x="2384" y="10203"/>
                    <a:pt x="3772" y="10468"/>
                    <a:pt x="5672" y="10468"/>
                  </a:cubicBezTo>
                  <a:cubicBezTo>
                    <a:pt x="12301" y="10468"/>
                    <a:pt x="25159" y="7248"/>
                    <a:pt x="26838" y="6964"/>
                  </a:cubicBezTo>
                  <a:lnTo>
                    <a:pt x="26838" y="6964"/>
                  </a:lnTo>
                  <a:cubicBezTo>
                    <a:pt x="26879" y="6969"/>
                    <a:pt x="26913" y="6971"/>
                    <a:pt x="26941" y="6971"/>
                  </a:cubicBezTo>
                  <a:cubicBezTo>
                    <a:pt x="26982" y="6971"/>
                    <a:pt x="27008" y="6966"/>
                    <a:pt x="27018" y="6956"/>
                  </a:cubicBezTo>
                  <a:cubicBezTo>
                    <a:pt x="27025" y="6948"/>
                    <a:pt x="27019" y="6944"/>
                    <a:pt x="26998" y="6944"/>
                  </a:cubicBezTo>
                  <a:cubicBezTo>
                    <a:pt x="26970" y="6944"/>
                    <a:pt x="26916" y="6951"/>
                    <a:pt x="26838" y="6964"/>
                  </a:cubicBezTo>
                  <a:lnTo>
                    <a:pt x="26838" y="6964"/>
                  </a:lnTo>
                  <a:cubicBezTo>
                    <a:pt x="25127" y="6785"/>
                    <a:pt x="11997" y="2923"/>
                    <a:pt x="9458" y="2923"/>
                  </a:cubicBezTo>
                  <a:cubicBezTo>
                    <a:pt x="9363" y="2923"/>
                    <a:pt x="9283" y="2928"/>
                    <a:pt x="9219" y="2940"/>
                  </a:cubicBezTo>
                  <a:cubicBezTo>
                    <a:pt x="9219" y="2940"/>
                    <a:pt x="7321" y="1260"/>
                    <a:pt x="2611" y="1"/>
                  </a:cubicBezTo>
                  <a:close/>
                </a:path>
              </a:pathLst>
            </a:custGeom>
            <a:solidFill>
              <a:srgbClr val="FD96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481" name="Google Shape;481;p40"/>
            <p:cNvSpPr/>
            <p:nvPr/>
          </p:nvSpPr>
          <p:spPr>
            <a:xfrm>
              <a:off x="1734456" y="3443902"/>
              <a:ext cx="1580039" cy="538142"/>
            </a:xfrm>
            <a:custGeom>
              <a:rect b="b" l="l" r="r" t="t"/>
              <a:pathLst>
                <a:path extrusionOk="0" h="11049" w="32441">
                  <a:moveTo>
                    <a:pt x="29100" y="0"/>
                  </a:moveTo>
                  <a:lnTo>
                    <a:pt x="29100" y="0"/>
                  </a:lnTo>
                  <a:cubicBezTo>
                    <a:pt x="24773" y="1552"/>
                    <a:pt x="23696" y="2428"/>
                    <a:pt x="23696" y="2428"/>
                  </a:cubicBezTo>
                  <a:cubicBezTo>
                    <a:pt x="23696" y="2428"/>
                    <a:pt x="10114" y="1935"/>
                    <a:pt x="6189" y="1461"/>
                  </a:cubicBezTo>
                  <a:cubicBezTo>
                    <a:pt x="5853" y="1415"/>
                    <a:pt x="5516" y="1392"/>
                    <a:pt x="5181" y="1392"/>
                  </a:cubicBezTo>
                  <a:cubicBezTo>
                    <a:pt x="3262" y="1392"/>
                    <a:pt x="1400" y="2138"/>
                    <a:pt x="1" y="3505"/>
                  </a:cubicBezTo>
                  <a:cubicBezTo>
                    <a:pt x="6881" y="4038"/>
                    <a:pt x="23173" y="11048"/>
                    <a:pt x="28008" y="11048"/>
                  </a:cubicBezTo>
                  <a:cubicBezTo>
                    <a:pt x="28471" y="11048"/>
                    <a:pt x="28829" y="10984"/>
                    <a:pt x="29063" y="10844"/>
                  </a:cubicBezTo>
                  <a:cubicBezTo>
                    <a:pt x="32440" y="8799"/>
                    <a:pt x="29100" y="1"/>
                    <a:pt x="29100" y="0"/>
                  </a:cubicBezTo>
                  <a:close/>
                </a:path>
              </a:pathLst>
            </a:custGeom>
            <a:solidFill>
              <a:srgbClr val="FD96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482" name="Google Shape;482;p40"/>
            <p:cNvSpPr/>
            <p:nvPr/>
          </p:nvSpPr>
          <p:spPr>
            <a:xfrm>
              <a:off x="2634300" y="3470739"/>
              <a:ext cx="305867" cy="96144"/>
            </a:xfrm>
            <a:custGeom>
              <a:rect b="b" l="l" r="r" t="t"/>
              <a:pathLst>
                <a:path extrusionOk="0" h="1974" w="6280">
                  <a:moveTo>
                    <a:pt x="3933" y="0"/>
                  </a:moveTo>
                  <a:cubicBezTo>
                    <a:pt x="3409" y="0"/>
                    <a:pt x="2096" y="309"/>
                    <a:pt x="1333" y="618"/>
                  </a:cubicBezTo>
                  <a:cubicBezTo>
                    <a:pt x="785" y="855"/>
                    <a:pt x="310" y="1257"/>
                    <a:pt x="0" y="1749"/>
                  </a:cubicBezTo>
                  <a:cubicBezTo>
                    <a:pt x="0" y="1749"/>
                    <a:pt x="2678" y="1974"/>
                    <a:pt x="4254" y="1974"/>
                  </a:cubicBezTo>
                  <a:cubicBezTo>
                    <a:pt x="4533" y="1974"/>
                    <a:pt x="4777" y="1967"/>
                    <a:pt x="4965" y="1950"/>
                  </a:cubicBezTo>
                  <a:cubicBezTo>
                    <a:pt x="6280" y="1841"/>
                    <a:pt x="4783" y="1384"/>
                    <a:pt x="4783" y="1384"/>
                  </a:cubicBezTo>
                  <a:cubicBezTo>
                    <a:pt x="4783" y="1384"/>
                    <a:pt x="5458" y="1038"/>
                    <a:pt x="5385" y="818"/>
                  </a:cubicBezTo>
                  <a:cubicBezTo>
                    <a:pt x="5369" y="766"/>
                    <a:pt x="5251" y="746"/>
                    <a:pt x="5077" y="746"/>
                  </a:cubicBezTo>
                  <a:cubicBezTo>
                    <a:pt x="4460" y="746"/>
                    <a:pt x="3140" y="1001"/>
                    <a:pt x="3140" y="1001"/>
                  </a:cubicBezTo>
                  <a:cubicBezTo>
                    <a:pt x="3140" y="1001"/>
                    <a:pt x="4418" y="107"/>
                    <a:pt x="4089" y="15"/>
                  </a:cubicBezTo>
                  <a:cubicBezTo>
                    <a:pt x="4051" y="5"/>
                    <a:pt x="3998" y="0"/>
                    <a:pt x="3933" y="0"/>
                  </a:cubicBezTo>
                  <a:close/>
                </a:path>
              </a:pathLst>
            </a:custGeom>
            <a:solidFill>
              <a:srgbClr val="FD96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483" name="Google Shape;483;p40"/>
            <p:cNvSpPr/>
            <p:nvPr/>
          </p:nvSpPr>
          <p:spPr>
            <a:xfrm>
              <a:off x="2399537" y="2097722"/>
              <a:ext cx="38282" cy="63365"/>
            </a:xfrm>
            <a:custGeom>
              <a:rect b="b" l="l" r="r" t="t"/>
              <a:pathLst>
                <a:path extrusionOk="0" h="1301" w="786">
                  <a:moveTo>
                    <a:pt x="367" y="0"/>
                  </a:moveTo>
                  <a:cubicBezTo>
                    <a:pt x="360" y="0"/>
                    <a:pt x="354" y="1"/>
                    <a:pt x="348" y="1"/>
                  </a:cubicBezTo>
                  <a:cubicBezTo>
                    <a:pt x="147" y="19"/>
                    <a:pt x="1" y="311"/>
                    <a:pt x="37" y="677"/>
                  </a:cubicBezTo>
                  <a:cubicBezTo>
                    <a:pt x="54" y="1021"/>
                    <a:pt x="218" y="1300"/>
                    <a:pt x="405" y="1300"/>
                  </a:cubicBezTo>
                  <a:cubicBezTo>
                    <a:pt x="416" y="1300"/>
                    <a:pt x="427" y="1299"/>
                    <a:pt x="439" y="1297"/>
                  </a:cubicBezTo>
                  <a:cubicBezTo>
                    <a:pt x="640" y="1279"/>
                    <a:pt x="786" y="969"/>
                    <a:pt x="767" y="622"/>
                  </a:cubicBezTo>
                  <a:cubicBezTo>
                    <a:pt x="732" y="268"/>
                    <a:pt x="560" y="0"/>
                    <a:pt x="367" y="0"/>
                  </a:cubicBezTo>
                  <a:close/>
                </a:path>
              </a:pathLst>
            </a:custGeom>
            <a:solidFill>
              <a:srgbClr val="2026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484" name="Google Shape;484;p40"/>
            <p:cNvSpPr/>
            <p:nvPr/>
          </p:nvSpPr>
          <p:spPr>
            <a:xfrm>
              <a:off x="2556906" y="2084377"/>
              <a:ext cx="37405" cy="63268"/>
            </a:xfrm>
            <a:custGeom>
              <a:rect b="b" l="l" r="r" t="t"/>
              <a:pathLst>
                <a:path extrusionOk="0" h="1299" w="768">
                  <a:moveTo>
                    <a:pt x="367" y="0"/>
                  </a:moveTo>
                  <a:cubicBezTo>
                    <a:pt x="360" y="0"/>
                    <a:pt x="354" y="1"/>
                    <a:pt x="348" y="1"/>
                  </a:cubicBezTo>
                  <a:cubicBezTo>
                    <a:pt x="147" y="20"/>
                    <a:pt x="1" y="312"/>
                    <a:pt x="19" y="677"/>
                  </a:cubicBezTo>
                  <a:cubicBezTo>
                    <a:pt x="55" y="1013"/>
                    <a:pt x="227" y="1298"/>
                    <a:pt x="421" y="1298"/>
                  </a:cubicBezTo>
                  <a:cubicBezTo>
                    <a:pt x="427" y="1298"/>
                    <a:pt x="433" y="1298"/>
                    <a:pt x="439" y="1297"/>
                  </a:cubicBezTo>
                  <a:cubicBezTo>
                    <a:pt x="640" y="1279"/>
                    <a:pt x="768" y="987"/>
                    <a:pt x="749" y="622"/>
                  </a:cubicBezTo>
                  <a:cubicBezTo>
                    <a:pt x="732" y="268"/>
                    <a:pt x="560" y="0"/>
                    <a:pt x="367" y="0"/>
                  </a:cubicBezTo>
                  <a:close/>
                </a:path>
              </a:pathLst>
            </a:custGeom>
            <a:solidFill>
              <a:srgbClr val="2026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485" name="Google Shape;485;p40"/>
            <p:cNvSpPr/>
            <p:nvPr/>
          </p:nvSpPr>
          <p:spPr>
            <a:xfrm>
              <a:off x="2591585" y="2181350"/>
              <a:ext cx="49874" cy="44565"/>
            </a:xfrm>
            <a:custGeom>
              <a:rect b="b" l="l" r="r" t="t"/>
              <a:pathLst>
                <a:path extrusionOk="0" h="915" w="1024">
                  <a:moveTo>
                    <a:pt x="987" y="0"/>
                  </a:moveTo>
                  <a:cubicBezTo>
                    <a:pt x="439" y="37"/>
                    <a:pt x="1" y="310"/>
                    <a:pt x="37" y="548"/>
                  </a:cubicBezTo>
                  <a:cubicBezTo>
                    <a:pt x="72" y="756"/>
                    <a:pt x="419" y="914"/>
                    <a:pt x="876" y="914"/>
                  </a:cubicBezTo>
                  <a:cubicBezTo>
                    <a:pt x="900" y="914"/>
                    <a:pt x="925" y="914"/>
                    <a:pt x="950" y="913"/>
                  </a:cubicBezTo>
                  <a:cubicBezTo>
                    <a:pt x="987" y="621"/>
                    <a:pt x="1005" y="310"/>
                    <a:pt x="1023" y="0"/>
                  </a:cubicBezTo>
                  <a:close/>
                </a:path>
              </a:pathLst>
            </a:custGeom>
            <a:solidFill>
              <a:srgbClr val="FF66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486" name="Google Shape;486;p40"/>
            <p:cNvSpPr/>
            <p:nvPr/>
          </p:nvSpPr>
          <p:spPr>
            <a:xfrm>
              <a:off x="2328426" y="2200638"/>
              <a:ext cx="100527" cy="45296"/>
            </a:xfrm>
            <a:custGeom>
              <a:rect b="b" l="l" r="r" t="t"/>
              <a:pathLst>
                <a:path extrusionOk="0" h="930" w="2064">
                  <a:moveTo>
                    <a:pt x="1138" y="1"/>
                  </a:moveTo>
                  <a:cubicBezTo>
                    <a:pt x="1088" y="1"/>
                    <a:pt x="1037" y="2"/>
                    <a:pt x="986" y="6"/>
                  </a:cubicBezTo>
                  <a:cubicBezTo>
                    <a:pt x="420" y="60"/>
                    <a:pt x="0" y="316"/>
                    <a:pt x="19" y="553"/>
                  </a:cubicBezTo>
                  <a:cubicBezTo>
                    <a:pt x="50" y="776"/>
                    <a:pt x="414" y="929"/>
                    <a:pt x="868" y="929"/>
                  </a:cubicBezTo>
                  <a:cubicBezTo>
                    <a:pt x="936" y="929"/>
                    <a:pt x="1006" y="926"/>
                    <a:pt x="1077" y="918"/>
                  </a:cubicBezTo>
                  <a:cubicBezTo>
                    <a:pt x="1643" y="882"/>
                    <a:pt x="2063" y="626"/>
                    <a:pt x="2045" y="371"/>
                  </a:cubicBezTo>
                  <a:cubicBezTo>
                    <a:pt x="2012" y="156"/>
                    <a:pt x="1619" y="1"/>
                    <a:pt x="1138" y="1"/>
                  </a:cubicBezTo>
                  <a:close/>
                </a:path>
              </a:pathLst>
            </a:custGeom>
            <a:solidFill>
              <a:srgbClr val="FF66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487" name="Google Shape;487;p40"/>
            <p:cNvSpPr/>
            <p:nvPr/>
          </p:nvSpPr>
          <p:spPr>
            <a:xfrm>
              <a:off x="2474252" y="2079701"/>
              <a:ext cx="70281" cy="214935"/>
            </a:xfrm>
            <a:custGeom>
              <a:rect b="b" l="l" r="r" t="t"/>
              <a:pathLst>
                <a:path extrusionOk="0" h="4413" w="1443">
                  <a:moveTo>
                    <a:pt x="499" y="1"/>
                  </a:moveTo>
                  <a:cubicBezTo>
                    <a:pt x="459" y="1"/>
                    <a:pt x="420" y="29"/>
                    <a:pt x="420" y="79"/>
                  </a:cubicBezTo>
                  <a:cubicBezTo>
                    <a:pt x="402" y="1393"/>
                    <a:pt x="785" y="2781"/>
                    <a:pt x="1095" y="4059"/>
                  </a:cubicBezTo>
                  <a:cubicBezTo>
                    <a:pt x="767" y="4113"/>
                    <a:pt x="438" y="4113"/>
                    <a:pt x="110" y="4168"/>
                  </a:cubicBezTo>
                  <a:cubicBezTo>
                    <a:pt x="0" y="4205"/>
                    <a:pt x="0" y="4351"/>
                    <a:pt x="110" y="4387"/>
                  </a:cubicBezTo>
                  <a:cubicBezTo>
                    <a:pt x="238" y="4405"/>
                    <a:pt x="367" y="4413"/>
                    <a:pt x="496" y="4413"/>
                  </a:cubicBezTo>
                  <a:cubicBezTo>
                    <a:pt x="769" y="4413"/>
                    <a:pt x="1042" y="4376"/>
                    <a:pt x="1315" y="4314"/>
                  </a:cubicBezTo>
                  <a:cubicBezTo>
                    <a:pt x="1388" y="4296"/>
                    <a:pt x="1442" y="4223"/>
                    <a:pt x="1442" y="4150"/>
                  </a:cubicBezTo>
                  <a:cubicBezTo>
                    <a:pt x="1278" y="3475"/>
                    <a:pt x="1114" y="2799"/>
                    <a:pt x="986" y="2124"/>
                  </a:cubicBezTo>
                  <a:cubicBezTo>
                    <a:pt x="876" y="1430"/>
                    <a:pt x="749" y="736"/>
                    <a:pt x="584" y="61"/>
                  </a:cubicBezTo>
                  <a:cubicBezTo>
                    <a:pt x="568" y="20"/>
                    <a:pt x="533" y="1"/>
                    <a:pt x="499" y="1"/>
                  </a:cubicBezTo>
                  <a:close/>
                </a:path>
              </a:pathLst>
            </a:custGeom>
            <a:solidFill>
              <a:srgbClr val="2026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488" name="Google Shape;488;p40"/>
            <p:cNvSpPr/>
            <p:nvPr/>
          </p:nvSpPr>
          <p:spPr>
            <a:xfrm>
              <a:off x="2091910" y="2114623"/>
              <a:ext cx="80753" cy="129994"/>
            </a:xfrm>
            <a:custGeom>
              <a:rect b="b" l="l" r="r" t="t"/>
              <a:pathLst>
                <a:path extrusionOk="0" h="2669" w="1658">
                  <a:moveTo>
                    <a:pt x="1193" y="1"/>
                  </a:moveTo>
                  <a:cubicBezTo>
                    <a:pt x="955" y="1"/>
                    <a:pt x="688" y="180"/>
                    <a:pt x="512" y="330"/>
                  </a:cubicBezTo>
                  <a:cubicBezTo>
                    <a:pt x="183" y="622"/>
                    <a:pt x="0" y="1060"/>
                    <a:pt x="55" y="1516"/>
                  </a:cubicBezTo>
                  <a:cubicBezTo>
                    <a:pt x="92" y="1954"/>
                    <a:pt x="329" y="2338"/>
                    <a:pt x="712" y="2538"/>
                  </a:cubicBezTo>
                  <a:cubicBezTo>
                    <a:pt x="856" y="2610"/>
                    <a:pt x="1039" y="2669"/>
                    <a:pt x="1207" y="2669"/>
                  </a:cubicBezTo>
                  <a:cubicBezTo>
                    <a:pt x="1382" y="2669"/>
                    <a:pt x="1542" y="2606"/>
                    <a:pt x="1625" y="2429"/>
                  </a:cubicBezTo>
                  <a:cubicBezTo>
                    <a:pt x="1658" y="2364"/>
                    <a:pt x="1632" y="2298"/>
                    <a:pt x="1574" y="2298"/>
                  </a:cubicBezTo>
                  <a:cubicBezTo>
                    <a:pt x="1567" y="2298"/>
                    <a:pt x="1560" y="2299"/>
                    <a:pt x="1552" y="2301"/>
                  </a:cubicBezTo>
                  <a:cubicBezTo>
                    <a:pt x="1508" y="2299"/>
                    <a:pt x="1465" y="2298"/>
                    <a:pt x="1424" y="2298"/>
                  </a:cubicBezTo>
                  <a:cubicBezTo>
                    <a:pt x="1370" y="2298"/>
                    <a:pt x="1318" y="2299"/>
                    <a:pt x="1268" y="2299"/>
                  </a:cubicBezTo>
                  <a:cubicBezTo>
                    <a:pt x="1092" y="2299"/>
                    <a:pt x="938" y="2283"/>
                    <a:pt x="767" y="2137"/>
                  </a:cubicBezTo>
                  <a:cubicBezTo>
                    <a:pt x="475" y="1900"/>
                    <a:pt x="347" y="1516"/>
                    <a:pt x="420" y="1133"/>
                  </a:cubicBezTo>
                  <a:cubicBezTo>
                    <a:pt x="475" y="841"/>
                    <a:pt x="658" y="603"/>
                    <a:pt x="895" y="439"/>
                  </a:cubicBezTo>
                  <a:cubicBezTo>
                    <a:pt x="1078" y="330"/>
                    <a:pt x="1278" y="311"/>
                    <a:pt x="1424" y="147"/>
                  </a:cubicBezTo>
                  <a:cubicBezTo>
                    <a:pt x="1443" y="129"/>
                    <a:pt x="1443" y="92"/>
                    <a:pt x="1424" y="74"/>
                  </a:cubicBezTo>
                  <a:cubicBezTo>
                    <a:pt x="1354" y="22"/>
                    <a:pt x="1275" y="1"/>
                    <a:pt x="1193" y="1"/>
                  </a:cubicBezTo>
                  <a:close/>
                </a:path>
              </a:pathLst>
            </a:custGeom>
            <a:solidFill>
              <a:srgbClr val="2026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489" name="Google Shape;489;p40"/>
            <p:cNvSpPr/>
            <p:nvPr/>
          </p:nvSpPr>
          <p:spPr>
            <a:xfrm>
              <a:off x="2411714" y="2340180"/>
              <a:ext cx="78659" cy="28979"/>
            </a:xfrm>
            <a:custGeom>
              <a:rect b="b" l="l" r="r" t="t"/>
              <a:pathLst>
                <a:path extrusionOk="0" h="595" w="1615">
                  <a:moveTo>
                    <a:pt x="247" y="1"/>
                  </a:moveTo>
                  <a:cubicBezTo>
                    <a:pt x="92" y="1"/>
                    <a:pt x="0" y="227"/>
                    <a:pt x="171" y="335"/>
                  </a:cubicBezTo>
                  <a:cubicBezTo>
                    <a:pt x="423" y="500"/>
                    <a:pt x="720" y="594"/>
                    <a:pt x="1018" y="594"/>
                  </a:cubicBezTo>
                  <a:cubicBezTo>
                    <a:pt x="1150" y="594"/>
                    <a:pt x="1283" y="575"/>
                    <a:pt x="1412" y="536"/>
                  </a:cubicBezTo>
                  <a:cubicBezTo>
                    <a:pt x="1614" y="469"/>
                    <a:pt x="1552" y="183"/>
                    <a:pt x="1368" y="183"/>
                  </a:cubicBezTo>
                  <a:cubicBezTo>
                    <a:pt x="1353" y="183"/>
                    <a:pt x="1337" y="185"/>
                    <a:pt x="1321" y="189"/>
                  </a:cubicBezTo>
                  <a:cubicBezTo>
                    <a:pt x="1222" y="210"/>
                    <a:pt x="1122" y="221"/>
                    <a:pt x="1025" y="221"/>
                  </a:cubicBezTo>
                  <a:cubicBezTo>
                    <a:pt x="780" y="221"/>
                    <a:pt x="544" y="155"/>
                    <a:pt x="335" y="25"/>
                  </a:cubicBezTo>
                  <a:cubicBezTo>
                    <a:pt x="304" y="8"/>
                    <a:pt x="274" y="1"/>
                    <a:pt x="247" y="1"/>
                  </a:cubicBezTo>
                  <a:close/>
                </a:path>
              </a:pathLst>
            </a:custGeom>
            <a:solidFill>
              <a:srgbClr val="2026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490" name="Google Shape;490;p40"/>
            <p:cNvSpPr/>
            <p:nvPr/>
          </p:nvSpPr>
          <p:spPr>
            <a:xfrm>
              <a:off x="1602901" y="3597131"/>
              <a:ext cx="894613" cy="224189"/>
            </a:xfrm>
            <a:custGeom>
              <a:rect b="b" l="l" r="r" t="t"/>
              <a:pathLst>
                <a:path extrusionOk="0" h="4603" w="18368">
                  <a:moveTo>
                    <a:pt x="2770" y="1"/>
                  </a:moveTo>
                  <a:cubicBezTo>
                    <a:pt x="2463" y="1"/>
                    <a:pt x="2158" y="24"/>
                    <a:pt x="1862" y="67"/>
                  </a:cubicBezTo>
                  <a:cubicBezTo>
                    <a:pt x="1223" y="177"/>
                    <a:pt x="493" y="359"/>
                    <a:pt x="0" y="797"/>
                  </a:cubicBezTo>
                  <a:cubicBezTo>
                    <a:pt x="0" y="797"/>
                    <a:pt x="0" y="834"/>
                    <a:pt x="18" y="834"/>
                  </a:cubicBezTo>
                  <a:cubicBezTo>
                    <a:pt x="767" y="670"/>
                    <a:pt x="1424" y="341"/>
                    <a:pt x="2191" y="268"/>
                  </a:cubicBezTo>
                  <a:cubicBezTo>
                    <a:pt x="2347" y="256"/>
                    <a:pt x="2504" y="250"/>
                    <a:pt x="2660" y="250"/>
                  </a:cubicBezTo>
                  <a:cubicBezTo>
                    <a:pt x="3233" y="250"/>
                    <a:pt x="3804" y="329"/>
                    <a:pt x="4363" y="487"/>
                  </a:cubicBezTo>
                  <a:cubicBezTo>
                    <a:pt x="5915" y="889"/>
                    <a:pt x="7430" y="1400"/>
                    <a:pt x="8963" y="1856"/>
                  </a:cubicBezTo>
                  <a:lnTo>
                    <a:pt x="18146" y="4594"/>
                  </a:lnTo>
                  <a:cubicBezTo>
                    <a:pt x="18161" y="4600"/>
                    <a:pt x="18176" y="4602"/>
                    <a:pt x="18190" y="4602"/>
                  </a:cubicBezTo>
                  <a:cubicBezTo>
                    <a:pt x="18322" y="4602"/>
                    <a:pt x="18367" y="4388"/>
                    <a:pt x="18219" y="4339"/>
                  </a:cubicBezTo>
                  <a:lnTo>
                    <a:pt x="8525" y="1436"/>
                  </a:lnTo>
                  <a:cubicBezTo>
                    <a:pt x="6974" y="962"/>
                    <a:pt x="5385" y="359"/>
                    <a:pt x="3779" y="85"/>
                  </a:cubicBezTo>
                  <a:cubicBezTo>
                    <a:pt x="3445" y="28"/>
                    <a:pt x="3106" y="1"/>
                    <a:pt x="2770" y="1"/>
                  </a:cubicBezTo>
                  <a:close/>
                </a:path>
              </a:pathLst>
            </a:custGeom>
            <a:solidFill>
              <a:srgbClr val="2026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491" name="Google Shape;491;p40"/>
            <p:cNvSpPr/>
            <p:nvPr/>
          </p:nvSpPr>
          <p:spPr>
            <a:xfrm>
              <a:off x="2629819" y="3549935"/>
              <a:ext cx="468980" cy="49825"/>
            </a:xfrm>
            <a:custGeom>
              <a:rect b="b" l="l" r="r" t="t"/>
              <a:pathLst>
                <a:path extrusionOk="0" h="1023" w="9629">
                  <a:moveTo>
                    <a:pt x="1708" y="0"/>
                  </a:moveTo>
                  <a:cubicBezTo>
                    <a:pt x="1134" y="0"/>
                    <a:pt x="562" y="41"/>
                    <a:pt x="1" y="123"/>
                  </a:cubicBezTo>
                  <a:cubicBezTo>
                    <a:pt x="1" y="142"/>
                    <a:pt x="1" y="142"/>
                    <a:pt x="1" y="160"/>
                  </a:cubicBezTo>
                  <a:cubicBezTo>
                    <a:pt x="636" y="220"/>
                    <a:pt x="1259" y="256"/>
                    <a:pt x="1889" y="256"/>
                  </a:cubicBezTo>
                  <a:cubicBezTo>
                    <a:pt x="2020" y="256"/>
                    <a:pt x="2151" y="254"/>
                    <a:pt x="2283" y="251"/>
                  </a:cubicBezTo>
                  <a:cubicBezTo>
                    <a:pt x="3049" y="270"/>
                    <a:pt x="3798" y="306"/>
                    <a:pt x="4565" y="361"/>
                  </a:cubicBezTo>
                  <a:cubicBezTo>
                    <a:pt x="6189" y="489"/>
                    <a:pt x="7814" y="708"/>
                    <a:pt x="9420" y="1018"/>
                  </a:cubicBezTo>
                  <a:cubicBezTo>
                    <a:pt x="9432" y="1021"/>
                    <a:pt x="9442" y="1022"/>
                    <a:pt x="9453" y="1022"/>
                  </a:cubicBezTo>
                  <a:cubicBezTo>
                    <a:pt x="9576" y="1022"/>
                    <a:pt x="9628" y="833"/>
                    <a:pt x="9493" y="799"/>
                  </a:cubicBezTo>
                  <a:cubicBezTo>
                    <a:pt x="7924" y="489"/>
                    <a:pt x="6335" y="270"/>
                    <a:pt x="4747" y="142"/>
                  </a:cubicBezTo>
                  <a:cubicBezTo>
                    <a:pt x="3926" y="87"/>
                    <a:pt x="3104" y="32"/>
                    <a:pt x="2283" y="14"/>
                  </a:cubicBezTo>
                  <a:cubicBezTo>
                    <a:pt x="2091" y="5"/>
                    <a:pt x="1899" y="0"/>
                    <a:pt x="1708" y="0"/>
                  </a:cubicBezTo>
                  <a:close/>
                </a:path>
              </a:pathLst>
            </a:custGeom>
            <a:solidFill>
              <a:srgbClr val="2026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492" name="Google Shape;492;p40"/>
            <p:cNvSpPr/>
            <p:nvPr/>
          </p:nvSpPr>
          <p:spPr>
            <a:xfrm>
              <a:off x="1763388" y="2853977"/>
              <a:ext cx="150742" cy="756437"/>
            </a:xfrm>
            <a:custGeom>
              <a:rect b="b" l="l" r="r" t="t"/>
              <a:pathLst>
                <a:path extrusionOk="0" h="15531" w="3095">
                  <a:moveTo>
                    <a:pt x="1505" y="0"/>
                  </a:moveTo>
                  <a:cubicBezTo>
                    <a:pt x="1456" y="0"/>
                    <a:pt x="1420" y="60"/>
                    <a:pt x="1433" y="100"/>
                  </a:cubicBezTo>
                  <a:cubicBezTo>
                    <a:pt x="2620" y="2729"/>
                    <a:pt x="1634" y="5267"/>
                    <a:pt x="1105" y="7932"/>
                  </a:cubicBezTo>
                  <a:cubicBezTo>
                    <a:pt x="612" y="10396"/>
                    <a:pt x="247" y="12879"/>
                    <a:pt x="9" y="15380"/>
                  </a:cubicBezTo>
                  <a:cubicBezTo>
                    <a:pt x="0" y="15480"/>
                    <a:pt x="78" y="15531"/>
                    <a:pt x="160" y="15531"/>
                  </a:cubicBezTo>
                  <a:cubicBezTo>
                    <a:pt x="242" y="15531"/>
                    <a:pt x="329" y="15480"/>
                    <a:pt x="338" y="15380"/>
                  </a:cubicBezTo>
                  <a:cubicBezTo>
                    <a:pt x="594" y="12368"/>
                    <a:pt x="1086" y="9374"/>
                    <a:pt x="1780" y="6417"/>
                  </a:cubicBezTo>
                  <a:cubicBezTo>
                    <a:pt x="2255" y="4463"/>
                    <a:pt x="3094" y="1762"/>
                    <a:pt x="1561" y="27"/>
                  </a:cubicBezTo>
                  <a:cubicBezTo>
                    <a:pt x="1542" y="8"/>
                    <a:pt x="1522" y="0"/>
                    <a:pt x="1505" y="0"/>
                  </a:cubicBezTo>
                  <a:close/>
                </a:path>
              </a:pathLst>
            </a:custGeom>
            <a:solidFill>
              <a:srgbClr val="C3D9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493" name="Google Shape;493;p40"/>
            <p:cNvSpPr/>
            <p:nvPr/>
          </p:nvSpPr>
          <p:spPr>
            <a:xfrm>
              <a:off x="1711370" y="2765138"/>
              <a:ext cx="67603" cy="25278"/>
            </a:xfrm>
            <a:custGeom>
              <a:rect b="b" l="l" r="r" t="t"/>
              <a:pathLst>
                <a:path extrusionOk="0" h="519" w="1388">
                  <a:moveTo>
                    <a:pt x="525" y="0"/>
                  </a:moveTo>
                  <a:cubicBezTo>
                    <a:pt x="374" y="0"/>
                    <a:pt x="223" y="33"/>
                    <a:pt x="92" y="99"/>
                  </a:cubicBezTo>
                  <a:cubicBezTo>
                    <a:pt x="0" y="135"/>
                    <a:pt x="55" y="263"/>
                    <a:pt x="128" y="263"/>
                  </a:cubicBezTo>
                  <a:cubicBezTo>
                    <a:pt x="347" y="263"/>
                    <a:pt x="566" y="300"/>
                    <a:pt x="767" y="336"/>
                  </a:cubicBezTo>
                  <a:cubicBezTo>
                    <a:pt x="950" y="391"/>
                    <a:pt x="1114" y="519"/>
                    <a:pt x="1296" y="519"/>
                  </a:cubicBezTo>
                  <a:cubicBezTo>
                    <a:pt x="1351" y="519"/>
                    <a:pt x="1388" y="464"/>
                    <a:pt x="1388" y="409"/>
                  </a:cubicBezTo>
                  <a:cubicBezTo>
                    <a:pt x="1315" y="190"/>
                    <a:pt x="1023" y="99"/>
                    <a:pt x="822" y="44"/>
                  </a:cubicBezTo>
                  <a:cubicBezTo>
                    <a:pt x="727" y="15"/>
                    <a:pt x="626" y="0"/>
                    <a:pt x="525" y="0"/>
                  </a:cubicBezTo>
                  <a:close/>
                </a:path>
              </a:pathLst>
            </a:custGeom>
            <a:solidFill>
              <a:srgbClr val="C3D9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494" name="Google Shape;494;p40"/>
            <p:cNvSpPr/>
            <p:nvPr/>
          </p:nvSpPr>
          <p:spPr>
            <a:xfrm>
              <a:off x="2813002" y="2751159"/>
              <a:ext cx="48949" cy="34094"/>
            </a:xfrm>
            <a:custGeom>
              <a:rect b="b" l="l" r="r" t="t"/>
              <a:pathLst>
                <a:path extrusionOk="0" h="700" w="1005">
                  <a:moveTo>
                    <a:pt x="737" y="1"/>
                  </a:moveTo>
                  <a:cubicBezTo>
                    <a:pt x="601" y="1"/>
                    <a:pt x="452" y="67"/>
                    <a:pt x="347" y="149"/>
                  </a:cubicBezTo>
                  <a:cubicBezTo>
                    <a:pt x="183" y="258"/>
                    <a:pt x="0" y="404"/>
                    <a:pt x="0" y="605"/>
                  </a:cubicBezTo>
                  <a:cubicBezTo>
                    <a:pt x="0" y="652"/>
                    <a:pt x="41" y="700"/>
                    <a:pt x="100" y="700"/>
                  </a:cubicBezTo>
                  <a:cubicBezTo>
                    <a:pt x="109" y="700"/>
                    <a:pt x="118" y="699"/>
                    <a:pt x="128" y="696"/>
                  </a:cubicBezTo>
                  <a:cubicBezTo>
                    <a:pt x="274" y="642"/>
                    <a:pt x="384" y="514"/>
                    <a:pt x="530" y="459"/>
                  </a:cubicBezTo>
                  <a:cubicBezTo>
                    <a:pt x="694" y="386"/>
                    <a:pt x="877" y="368"/>
                    <a:pt x="968" y="240"/>
                  </a:cubicBezTo>
                  <a:cubicBezTo>
                    <a:pt x="1004" y="185"/>
                    <a:pt x="986" y="112"/>
                    <a:pt x="950" y="76"/>
                  </a:cubicBezTo>
                  <a:cubicBezTo>
                    <a:pt x="890" y="23"/>
                    <a:pt x="816" y="1"/>
                    <a:pt x="737" y="1"/>
                  </a:cubicBezTo>
                  <a:close/>
                </a:path>
              </a:pathLst>
            </a:custGeom>
            <a:solidFill>
              <a:srgbClr val="C3D9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sp>
          <p:nvSpPr>
            <p:cNvPr id="495" name="Google Shape;495;p40"/>
            <p:cNvSpPr/>
            <p:nvPr/>
          </p:nvSpPr>
          <p:spPr>
            <a:xfrm>
              <a:off x="1395706" y="3346978"/>
              <a:ext cx="401086" cy="124198"/>
            </a:xfrm>
            <a:custGeom>
              <a:rect b="b" l="l" r="r" t="t"/>
              <a:pathLst>
                <a:path extrusionOk="0" h="2550" w="8235">
                  <a:moveTo>
                    <a:pt x="110" y="1"/>
                  </a:moveTo>
                  <a:cubicBezTo>
                    <a:pt x="19" y="1"/>
                    <a:pt x="1" y="147"/>
                    <a:pt x="92" y="183"/>
                  </a:cubicBezTo>
                  <a:cubicBezTo>
                    <a:pt x="713" y="439"/>
                    <a:pt x="1425" y="548"/>
                    <a:pt x="2082" y="731"/>
                  </a:cubicBezTo>
                  <a:cubicBezTo>
                    <a:pt x="2721" y="913"/>
                    <a:pt x="3396" y="1096"/>
                    <a:pt x="4072" y="1278"/>
                  </a:cubicBezTo>
                  <a:cubicBezTo>
                    <a:pt x="5386" y="1680"/>
                    <a:pt x="6700" y="2100"/>
                    <a:pt x="8015" y="2538"/>
                  </a:cubicBezTo>
                  <a:cubicBezTo>
                    <a:pt x="8032" y="2546"/>
                    <a:pt x="8048" y="2549"/>
                    <a:pt x="8063" y="2549"/>
                  </a:cubicBezTo>
                  <a:cubicBezTo>
                    <a:pt x="8192" y="2549"/>
                    <a:pt x="8235" y="2295"/>
                    <a:pt x="8088" y="2246"/>
                  </a:cubicBezTo>
                  <a:cubicBezTo>
                    <a:pt x="6755" y="1771"/>
                    <a:pt x="5404" y="1351"/>
                    <a:pt x="4053" y="950"/>
                  </a:cubicBezTo>
                  <a:cubicBezTo>
                    <a:pt x="3378" y="767"/>
                    <a:pt x="2721" y="585"/>
                    <a:pt x="2045" y="420"/>
                  </a:cubicBezTo>
                  <a:cubicBezTo>
                    <a:pt x="1388" y="256"/>
                    <a:pt x="749" y="37"/>
                    <a:pt x="110" y="1"/>
                  </a:cubicBezTo>
                  <a:close/>
                </a:path>
              </a:pathLst>
            </a:custGeom>
            <a:solidFill>
              <a:srgbClr val="C3D9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Alata"/>
                <a:ea typeface="Alata"/>
                <a:cs typeface="Alata"/>
                <a:sym typeface="Alata"/>
              </a:endParaRPr>
            </a:p>
          </p:txBody>
        </p:sp>
      </p:grpSp>
      <p:sp>
        <p:nvSpPr>
          <p:cNvPr id="496" name="Google Shape;496;p40"/>
          <p:cNvSpPr/>
          <p:nvPr/>
        </p:nvSpPr>
        <p:spPr>
          <a:xfrm>
            <a:off x="2973575" y="3737075"/>
            <a:ext cx="582600" cy="49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0"/>
          <p:cNvSpPr txBox="1"/>
          <p:nvPr/>
        </p:nvSpPr>
        <p:spPr>
          <a:xfrm>
            <a:off x="3997175" y="3777275"/>
            <a:ext cx="1888800" cy="648000"/>
          </a:xfrm>
          <a:prstGeom prst="rect">
            <a:avLst/>
          </a:prstGeom>
          <a:noFill/>
          <a:ln>
            <a:noFill/>
          </a:ln>
        </p:spPr>
        <p:txBody>
          <a:bodyPr anchorCtr="0" anchor="t" bIns="91425" lIns="57150" spcFirstLastPara="1" rIns="91425" wrap="square" tIns="91425">
            <a:spAutoFit/>
          </a:bodyPr>
          <a:lstStyle/>
          <a:p>
            <a:pPr indent="0" lvl="0" marL="0" rtl="0" algn="l">
              <a:lnSpc>
                <a:spcPct val="115000"/>
              </a:lnSpc>
              <a:spcBef>
                <a:spcPts val="0"/>
              </a:spcBef>
              <a:spcAft>
                <a:spcPts val="0"/>
              </a:spcAft>
              <a:buNone/>
            </a:pPr>
            <a:r>
              <a:rPr b="1" lang="en">
                <a:solidFill>
                  <a:schemeClr val="dk1"/>
                </a:solidFill>
                <a:highlight>
                  <a:srgbClr val="FFFFFF"/>
                </a:highlight>
                <a:latin typeface="Montserrat"/>
                <a:ea typeface="Montserrat"/>
                <a:cs typeface="Montserrat"/>
                <a:sym typeface="Montserrat"/>
              </a:rPr>
              <a:t>121 variables </a:t>
            </a:r>
            <a:endParaRPr b="1">
              <a:solidFill>
                <a:schemeClr val="dk1"/>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None/>
            </a:pPr>
            <a:r>
              <a:rPr b="1" lang="en">
                <a:solidFill>
                  <a:schemeClr val="dk1"/>
                </a:solidFill>
                <a:highlight>
                  <a:srgbClr val="FFFFFF"/>
                </a:highlight>
                <a:latin typeface="Montserrat"/>
                <a:ea typeface="Montserrat"/>
                <a:cs typeface="Montserrat"/>
                <a:sym typeface="Montserrat"/>
              </a:rPr>
              <a:t>88,589 rows</a:t>
            </a:r>
            <a:endParaRPr b="1">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3" name="Google Shape;503;p41"/>
          <p:cNvSpPr txBox="1"/>
          <p:nvPr/>
        </p:nvSpPr>
        <p:spPr>
          <a:xfrm>
            <a:off x="409775" y="173850"/>
            <a:ext cx="9144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1"/>
                </a:solidFill>
                <a:latin typeface="Open Sans"/>
                <a:ea typeface="Open Sans"/>
                <a:cs typeface="Open Sans"/>
                <a:sym typeface="Open Sans"/>
              </a:rPr>
              <a:t>Business Problem</a:t>
            </a:r>
            <a:r>
              <a:rPr b="1" lang="en" sz="800">
                <a:solidFill>
                  <a:schemeClr val="dk2"/>
                </a:solidFill>
                <a:latin typeface="Open Sans"/>
                <a:ea typeface="Open Sans"/>
                <a:cs typeface="Open Sans"/>
                <a:sym typeface="Open Sans"/>
              </a:rPr>
              <a:t> </a:t>
            </a:r>
            <a:r>
              <a:rPr b="1" lang="en" sz="800">
                <a:latin typeface="Open Sans"/>
                <a:ea typeface="Open Sans"/>
                <a:cs typeface="Open Sans"/>
                <a:sym typeface="Open Sans"/>
              </a:rPr>
              <a:t>|</a:t>
            </a:r>
            <a:r>
              <a:rPr b="1" lang="en" sz="800">
                <a:solidFill>
                  <a:srgbClr val="000000"/>
                </a:solidFill>
                <a:latin typeface="Open Sans"/>
                <a:ea typeface="Open Sans"/>
                <a:cs typeface="Open Sans"/>
                <a:sym typeface="Open Sans"/>
              </a:rPr>
              <a:t> </a:t>
            </a:r>
            <a:r>
              <a:rPr b="1" lang="en" sz="800">
                <a:solidFill>
                  <a:schemeClr val="dk1"/>
                </a:solidFill>
                <a:latin typeface="Open Sans"/>
                <a:ea typeface="Open Sans"/>
                <a:cs typeface="Open Sans"/>
                <a:sym typeface="Open Sans"/>
              </a:rPr>
              <a:t>Data Profile &amp; Quality</a:t>
            </a:r>
            <a:r>
              <a:rPr b="1" lang="en" sz="800">
                <a:solidFill>
                  <a:srgbClr val="000000"/>
                </a:solidFill>
                <a:latin typeface="Open Sans"/>
                <a:ea typeface="Open Sans"/>
                <a:cs typeface="Open Sans"/>
                <a:sym typeface="Open Sans"/>
              </a:rPr>
              <a:t> </a:t>
            </a:r>
            <a:r>
              <a:rPr b="1" lang="en" sz="800">
                <a:latin typeface="Open Sans"/>
                <a:ea typeface="Open Sans"/>
                <a:cs typeface="Open Sans"/>
                <a:sym typeface="Open Sans"/>
              </a:rPr>
              <a:t>| Data Processing | </a:t>
            </a:r>
            <a:r>
              <a:rPr b="1" lang="en" sz="800">
                <a:solidFill>
                  <a:schemeClr val="dk1"/>
                </a:solidFill>
                <a:latin typeface="Open Sans"/>
                <a:ea typeface="Open Sans"/>
                <a:cs typeface="Open Sans"/>
                <a:sym typeface="Open Sans"/>
              </a:rPr>
              <a:t>EDA </a:t>
            </a:r>
            <a:r>
              <a:rPr b="1" lang="en" sz="800">
                <a:latin typeface="Open Sans"/>
                <a:ea typeface="Open Sans"/>
                <a:cs typeface="Open Sans"/>
                <a:sym typeface="Open Sans"/>
              </a:rPr>
              <a:t>| </a:t>
            </a:r>
            <a:r>
              <a:rPr b="1" lang="en" sz="800">
                <a:solidFill>
                  <a:schemeClr val="dk2"/>
                </a:solidFill>
                <a:latin typeface="Open Sans"/>
                <a:ea typeface="Open Sans"/>
                <a:cs typeface="Open Sans"/>
                <a:sym typeface="Open Sans"/>
              </a:rPr>
              <a:t>Feature Engineering</a:t>
            </a:r>
            <a:r>
              <a:rPr b="1" lang="en" sz="800">
                <a:solidFill>
                  <a:srgbClr val="000000"/>
                </a:solidFill>
                <a:latin typeface="Open Sans"/>
                <a:ea typeface="Open Sans"/>
                <a:cs typeface="Open Sans"/>
                <a:sym typeface="Open Sans"/>
              </a:rPr>
              <a:t> |</a:t>
            </a:r>
            <a:r>
              <a:rPr b="1" lang="en" sz="800">
                <a:latin typeface="Open Sans"/>
                <a:ea typeface="Open Sans"/>
                <a:cs typeface="Open Sans"/>
                <a:sym typeface="Open Sans"/>
              </a:rPr>
              <a:t>Model building &amp; Evaluation | </a:t>
            </a:r>
            <a:r>
              <a:rPr b="1" lang="en" sz="800">
                <a:solidFill>
                  <a:schemeClr val="dk1"/>
                </a:solidFill>
                <a:latin typeface="Open Sans"/>
                <a:ea typeface="Open Sans"/>
                <a:cs typeface="Open Sans"/>
                <a:sym typeface="Open Sans"/>
              </a:rPr>
              <a:t>Conclusion</a:t>
            </a:r>
            <a:r>
              <a:rPr b="1" lang="en" sz="800">
                <a:latin typeface="Open Sans"/>
                <a:ea typeface="Open Sans"/>
                <a:cs typeface="Open Sans"/>
                <a:sym typeface="Open Sans"/>
              </a:rPr>
              <a:t> | Lessons Learned</a:t>
            </a:r>
            <a:endParaRPr b="1" sz="800">
              <a:latin typeface="Open Sans"/>
              <a:ea typeface="Open Sans"/>
              <a:cs typeface="Open Sans"/>
              <a:sym typeface="Open Sans"/>
            </a:endParaRPr>
          </a:p>
        </p:txBody>
      </p:sp>
      <p:sp>
        <p:nvSpPr>
          <p:cNvPr id="504" name="Google Shape;504;p41"/>
          <p:cNvSpPr txBox="1"/>
          <p:nvPr>
            <p:ph idx="2" type="title"/>
          </p:nvPr>
        </p:nvSpPr>
        <p:spPr>
          <a:xfrm>
            <a:off x="88075" y="588800"/>
            <a:ext cx="8338200" cy="64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accent1"/>
                </a:solidFill>
              </a:rPr>
              <a:t>Principal Component Analysis (PCA)</a:t>
            </a:r>
            <a:endParaRPr sz="2500">
              <a:solidFill>
                <a:schemeClr val="accent1"/>
              </a:solidFill>
            </a:endParaRPr>
          </a:p>
        </p:txBody>
      </p:sp>
      <p:sp>
        <p:nvSpPr>
          <p:cNvPr id="505" name="Google Shape;505;p41"/>
          <p:cNvSpPr txBox="1"/>
          <p:nvPr/>
        </p:nvSpPr>
        <p:spPr>
          <a:xfrm>
            <a:off x="678175" y="1343650"/>
            <a:ext cx="36081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Montserrat"/>
                <a:ea typeface="Montserrat"/>
                <a:cs typeface="Montserrat"/>
                <a:sym typeface="Montserrat"/>
              </a:rPr>
              <a:t>Since we have 85 variables, and many of them have multicollinearity issue, we decided to </a:t>
            </a:r>
            <a:r>
              <a:rPr b="1" lang="en" sz="1200">
                <a:solidFill>
                  <a:schemeClr val="dk1"/>
                </a:solidFill>
                <a:latin typeface="Montserrat"/>
                <a:ea typeface="Montserrat"/>
                <a:cs typeface="Montserrat"/>
                <a:sym typeface="Montserrat"/>
              </a:rPr>
              <a:t>eliminate noise</a:t>
            </a:r>
            <a:r>
              <a:rPr lang="en" sz="1200">
                <a:solidFill>
                  <a:schemeClr val="dk1"/>
                </a:solidFill>
                <a:latin typeface="Montserrat"/>
                <a:ea typeface="Montserrat"/>
                <a:cs typeface="Montserrat"/>
                <a:sym typeface="Montserrat"/>
              </a:rPr>
              <a:t> through PCA. </a:t>
            </a:r>
            <a:endParaRPr sz="1200">
              <a:solidFill>
                <a:schemeClr val="dk1"/>
              </a:solidFill>
              <a:latin typeface="Montserrat"/>
              <a:ea typeface="Montserrat"/>
              <a:cs typeface="Montserrat"/>
              <a:sym typeface="Montserrat"/>
            </a:endParaRPr>
          </a:p>
        </p:txBody>
      </p:sp>
      <p:pic>
        <p:nvPicPr>
          <p:cNvPr id="506" name="Google Shape;506;p41"/>
          <p:cNvPicPr preferRelativeResize="0"/>
          <p:nvPr/>
        </p:nvPicPr>
        <p:blipFill>
          <a:blip r:embed="rId3">
            <a:alphaModFix/>
          </a:blip>
          <a:stretch>
            <a:fillRect/>
          </a:stretch>
        </p:blipFill>
        <p:spPr>
          <a:xfrm>
            <a:off x="4357725" y="1343650"/>
            <a:ext cx="4398474" cy="2844700"/>
          </a:xfrm>
          <a:prstGeom prst="rect">
            <a:avLst/>
          </a:prstGeom>
          <a:noFill/>
          <a:ln>
            <a:noFill/>
          </a:ln>
        </p:spPr>
      </p:pic>
      <p:sp>
        <p:nvSpPr>
          <p:cNvPr id="507" name="Google Shape;507;p41"/>
          <p:cNvSpPr txBox="1"/>
          <p:nvPr/>
        </p:nvSpPr>
        <p:spPr>
          <a:xfrm>
            <a:off x="678175" y="2326800"/>
            <a:ext cx="3551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Montserrat"/>
                <a:ea typeface="Montserrat"/>
                <a:cs typeface="Montserrat"/>
                <a:sym typeface="Montserrat"/>
              </a:rPr>
              <a:t>From the PCA variance plot, we find that the</a:t>
            </a:r>
            <a:r>
              <a:rPr b="1" lang="en" sz="1200">
                <a:solidFill>
                  <a:schemeClr val="dk1"/>
                </a:solidFill>
                <a:latin typeface="Montserrat"/>
                <a:ea typeface="Montserrat"/>
                <a:cs typeface="Montserrat"/>
                <a:sym typeface="Montserrat"/>
              </a:rPr>
              <a:t> first two components can explain roughly 85% </a:t>
            </a:r>
            <a:r>
              <a:rPr lang="en" sz="1200">
                <a:solidFill>
                  <a:schemeClr val="dk1"/>
                </a:solidFill>
                <a:latin typeface="Montserrat"/>
                <a:ea typeface="Montserrat"/>
                <a:cs typeface="Montserrat"/>
                <a:sym typeface="Montserrat"/>
              </a:rPr>
              <a:t>of response variable. Thus, we decide to use first two components (0,1).</a:t>
            </a:r>
            <a:endParaRPr sz="1200">
              <a:latin typeface="Montserrat"/>
              <a:ea typeface="Montserrat"/>
              <a:cs typeface="Montserrat"/>
              <a:sym typeface="Montserrat"/>
            </a:endParaRPr>
          </a:p>
        </p:txBody>
      </p:sp>
      <p:sp>
        <p:nvSpPr>
          <p:cNvPr id="508" name="Google Shape;508;p41"/>
          <p:cNvSpPr txBox="1"/>
          <p:nvPr/>
        </p:nvSpPr>
        <p:spPr>
          <a:xfrm>
            <a:off x="706525" y="3535450"/>
            <a:ext cx="36081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Montserrat"/>
                <a:ea typeface="Montserrat"/>
                <a:cs typeface="Montserrat"/>
                <a:sym typeface="Montserrat"/>
              </a:rPr>
              <a:t>Based on PCA component plots, we end up selecting </a:t>
            </a:r>
            <a:r>
              <a:rPr b="1" lang="en" sz="1300">
                <a:latin typeface="Montserrat"/>
                <a:ea typeface="Montserrat"/>
                <a:cs typeface="Montserrat"/>
                <a:sym typeface="Montserrat"/>
              </a:rPr>
              <a:t>32 significant variables</a:t>
            </a:r>
            <a:r>
              <a:rPr lang="en" sz="1300">
                <a:latin typeface="Montserrat"/>
                <a:ea typeface="Montserrat"/>
                <a:cs typeface="Montserrat"/>
                <a:sym typeface="Montserrat"/>
              </a:rPr>
              <a:t> (shown in Appendix)</a:t>
            </a:r>
            <a:endParaRPr sz="1300">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14" name="Google Shape;514;p42"/>
          <p:cNvPicPr preferRelativeResize="0"/>
          <p:nvPr/>
        </p:nvPicPr>
        <p:blipFill>
          <a:blip r:embed="rId3">
            <a:alphaModFix/>
          </a:blip>
          <a:stretch>
            <a:fillRect/>
          </a:stretch>
        </p:blipFill>
        <p:spPr>
          <a:xfrm>
            <a:off x="252500" y="1127175"/>
            <a:ext cx="2495350" cy="3414676"/>
          </a:xfrm>
          <a:prstGeom prst="rect">
            <a:avLst/>
          </a:prstGeom>
          <a:noFill/>
          <a:ln>
            <a:noFill/>
          </a:ln>
        </p:spPr>
      </p:pic>
      <p:pic>
        <p:nvPicPr>
          <p:cNvPr id="515" name="Google Shape;515;p42"/>
          <p:cNvPicPr preferRelativeResize="0"/>
          <p:nvPr/>
        </p:nvPicPr>
        <p:blipFill>
          <a:blip r:embed="rId4">
            <a:alphaModFix/>
          </a:blip>
          <a:stretch>
            <a:fillRect/>
          </a:stretch>
        </p:blipFill>
        <p:spPr>
          <a:xfrm>
            <a:off x="2892100" y="1186175"/>
            <a:ext cx="2918775" cy="3414675"/>
          </a:xfrm>
          <a:prstGeom prst="rect">
            <a:avLst/>
          </a:prstGeom>
          <a:noFill/>
          <a:ln>
            <a:noFill/>
          </a:ln>
        </p:spPr>
      </p:pic>
      <p:sp>
        <p:nvSpPr>
          <p:cNvPr id="516" name="Google Shape;516;p42"/>
          <p:cNvSpPr txBox="1"/>
          <p:nvPr/>
        </p:nvSpPr>
        <p:spPr>
          <a:xfrm>
            <a:off x="409775" y="173850"/>
            <a:ext cx="9144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1"/>
                </a:solidFill>
                <a:latin typeface="Open Sans"/>
                <a:ea typeface="Open Sans"/>
                <a:cs typeface="Open Sans"/>
                <a:sym typeface="Open Sans"/>
              </a:rPr>
              <a:t>Business Problem</a:t>
            </a:r>
            <a:r>
              <a:rPr b="1" lang="en" sz="800">
                <a:solidFill>
                  <a:schemeClr val="dk2"/>
                </a:solidFill>
                <a:latin typeface="Open Sans"/>
                <a:ea typeface="Open Sans"/>
                <a:cs typeface="Open Sans"/>
                <a:sym typeface="Open Sans"/>
              </a:rPr>
              <a:t> </a:t>
            </a:r>
            <a:r>
              <a:rPr b="1" lang="en" sz="800">
                <a:latin typeface="Open Sans"/>
                <a:ea typeface="Open Sans"/>
                <a:cs typeface="Open Sans"/>
                <a:sym typeface="Open Sans"/>
              </a:rPr>
              <a:t>|</a:t>
            </a:r>
            <a:r>
              <a:rPr b="1" lang="en" sz="800">
                <a:solidFill>
                  <a:srgbClr val="000000"/>
                </a:solidFill>
                <a:latin typeface="Open Sans"/>
                <a:ea typeface="Open Sans"/>
                <a:cs typeface="Open Sans"/>
                <a:sym typeface="Open Sans"/>
              </a:rPr>
              <a:t> </a:t>
            </a:r>
            <a:r>
              <a:rPr b="1" lang="en" sz="800">
                <a:solidFill>
                  <a:schemeClr val="dk1"/>
                </a:solidFill>
                <a:latin typeface="Open Sans"/>
                <a:ea typeface="Open Sans"/>
                <a:cs typeface="Open Sans"/>
                <a:sym typeface="Open Sans"/>
              </a:rPr>
              <a:t>Data Profile &amp; Quality</a:t>
            </a:r>
            <a:r>
              <a:rPr b="1" lang="en" sz="800">
                <a:solidFill>
                  <a:srgbClr val="000000"/>
                </a:solidFill>
                <a:latin typeface="Open Sans"/>
                <a:ea typeface="Open Sans"/>
                <a:cs typeface="Open Sans"/>
                <a:sym typeface="Open Sans"/>
              </a:rPr>
              <a:t> </a:t>
            </a:r>
            <a:r>
              <a:rPr b="1" lang="en" sz="800">
                <a:latin typeface="Open Sans"/>
                <a:ea typeface="Open Sans"/>
                <a:cs typeface="Open Sans"/>
                <a:sym typeface="Open Sans"/>
              </a:rPr>
              <a:t>| Data Processing | </a:t>
            </a:r>
            <a:r>
              <a:rPr b="1" lang="en" sz="800">
                <a:solidFill>
                  <a:schemeClr val="dk1"/>
                </a:solidFill>
                <a:latin typeface="Open Sans"/>
                <a:ea typeface="Open Sans"/>
                <a:cs typeface="Open Sans"/>
                <a:sym typeface="Open Sans"/>
              </a:rPr>
              <a:t>EDA </a:t>
            </a:r>
            <a:r>
              <a:rPr b="1" lang="en" sz="800">
                <a:latin typeface="Open Sans"/>
                <a:ea typeface="Open Sans"/>
                <a:cs typeface="Open Sans"/>
                <a:sym typeface="Open Sans"/>
              </a:rPr>
              <a:t>| </a:t>
            </a:r>
            <a:r>
              <a:rPr b="1" lang="en" sz="800">
                <a:solidFill>
                  <a:schemeClr val="dk2"/>
                </a:solidFill>
                <a:latin typeface="Open Sans"/>
                <a:ea typeface="Open Sans"/>
                <a:cs typeface="Open Sans"/>
                <a:sym typeface="Open Sans"/>
              </a:rPr>
              <a:t>Feature Engineering</a:t>
            </a:r>
            <a:r>
              <a:rPr b="1" lang="en" sz="800">
                <a:solidFill>
                  <a:srgbClr val="000000"/>
                </a:solidFill>
                <a:latin typeface="Open Sans"/>
                <a:ea typeface="Open Sans"/>
                <a:cs typeface="Open Sans"/>
                <a:sym typeface="Open Sans"/>
              </a:rPr>
              <a:t> |</a:t>
            </a:r>
            <a:r>
              <a:rPr b="1" lang="en" sz="800">
                <a:latin typeface="Open Sans"/>
                <a:ea typeface="Open Sans"/>
                <a:cs typeface="Open Sans"/>
                <a:sym typeface="Open Sans"/>
              </a:rPr>
              <a:t>Model building &amp; Evaluation | </a:t>
            </a:r>
            <a:r>
              <a:rPr b="1" lang="en" sz="800">
                <a:solidFill>
                  <a:schemeClr val="dk1"/>
                </a:solidFill>
                <a:latin typeface="Open Sans"/>
                <a:ea typeface="Open Sans"/>
                <a:cs typeface="Open Sans"/>
                <a:sym typeface="Open Sans"/>
              </a:rPr>
              <a:t>Conclusion</a:t>
            </a:r>
            <a:r>
              <a:rPr b="1" lang="en" sz="800">
                <a:latin typeface="Open Sans"/>
                <a:ea typeface="Open Sans"/>
                <a:cs typeface="Open Sans"/>
                <a:sym typeface="Open Sans"/>
              </a:rPr>
              <a:t> | Lessons Learned</a:t>
            </a:r>
            <a:endParaRPr b="1" sz="800">
              <a:latin typeface="Open Sans"/>
              <a:ea typeface="Open Sans"/>
              <a:cs typeface="Open Sans"/>
              <a:sym typeface="Open Sans"/>
            </a:endParaRPr>
          </a:p>
        </p:txBody>
      </p:sp>
      <p:sp>
        <p:nvSpPr>
          <p:cNvPr id="517" name="Google Shape;517;p42"/>
          <p:cNvSpPr txBox="1"/>
          <p:nvPr>
            <p:ph idx="4294967295" type="title"/>
          </p:nvPr>
        </p:nvSpPr>
        <p:spPr>
          <a:xfrm>
            <a:off x="226525" y="524525"/>
            <a:ext cx="8975700" cy="64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accent1"/>
                </a:solidFill>
              </a:rPr>
              <a:t>Utilize VIF to check multicollinearity for selected 32 predictors</a:t>
            </a:r>
            <a:endParaRPr sz="2000">
              <a:solidFill>
                <a:schemeClr val="accent1"/>
              </a:solidFill>
            </a:endParaRPr>
          </a:p>
        </p:txBody>
      </p:sp>
      <p:sp>
        <p:nvSpPr>
          <p:cNvPr id="518" name="Google Shape;518;p42"/>
          <p:cNvSpPr txBox="1"/>
          <p:nvPr/>
        </p:nvSpPr>
        <p:spPr>
          <a:xfrm>
            <a:off x="6051875" y="1392050"/>
            <a:ext cx="27015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ontserrat"/>
                <a:ea typeface="Montserrat"/>
                <a:cs typeface="Montserrat"/>
                <a:sym typeface="Montserrat"/>
              </a:rPr>
              <a:t>“icu_stay_type_readmit,” “icu_stay_type_admit,” and “icu_stay_type_transfer”</a:t>
            </a:r>
            <a:r>
              <a:rPr lang="en">
                <a:latin typeface="Montserrat"/>
                <a:ea typeface="Montserrat"/>
                <a:cs typeface="Montserrat"/>
                <a:sym typeface="Montserrat"/>
              </a:rPr>
              <a:t> have VIF values greater than 5.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We decided to drop the three columns, and we ended up having </a:t>
            </a:r>
            <a:r>
              <a:rPr b="1" lang="en">
                <a:latin typeface="Montserrat"/>
                <a:ea typeface="Montserrat"/>
                <a:cs typeface="Montserrat"/>
                <a:sym typeface="Montserrat"/>
              </a:rPr>
              <a:t>29 predictors</a:t>
            </a:r>
            <a:endParaRPr b="1">
              <a:latin typeface="Montserrat"/>
              <a:ea typeface="Montserrat"/>
              <a:cs typeface="Montserrat"/>
              <a:sym typeface="Montserrat"/>
            </a:endParaRPr>
          </a:p>
        </p:txBody>
      </p:sp>
      <p:sp>
        <p:nvSpPr>
          <p:cNvPr id="519" name="Google Shape;519;p42"/>
          <p:cNvSpPr/>
          <p:nvPr/>
        </p:nvSpPr>
        <p:spPr>
          <a:xfrm>
            <a:off x="2866675" y="1215100"/>
            <a:ext cx="2944200" cy="3936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2"/>
          <p:cNvSpPr/>
          <p:nvPr/>
        </p:nvSpPr>
        <p:spPr>
          <a:xfrm>
            <a:off x="226525" y="3237100"/>
            <a:ext cx="2547300" cy="2130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43"/>
          <p:cNvSpPr txBox="1"/>
          <p:nvPr>
            <p:ph type="title"/>
          </p:nvPr>
        </p:nvSpPr>
        <p:spPr>
          <a:xfrm>
            <a:off x="503600" y="481650"/>
            <a:ext cx="7708200" cy="64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Utilized SMOTE Resampling method to oversample minority target variable </a:t>
            </a:r>
            <a:endParaRPr sz="2300"/>
          </a:p>
        </p:txBody>
      </p:sp>
      <p:sp>
        <p:nvSpPr>
          <p:cNvPr id="526" name="Google Shape;526;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7" name="Google Shape;527;p43"/>
          <p:cNvSpPr txBox="1"/>
          <p:nvPr/>
        </p:nvSpPr>
        <p:spPr>
          <a:xfrm>
            <a:off x="409775" y="173850"/>
            <a:ext cx="9144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1"/>
                </a:solidFill>
                <a:latin typeface="Open Sans"/>
                <a:ea typeface="Open Sans"/>
                <a:cs typeface="Open Sans"/>
                <a:sym typeface="Open Sans"/>
              </a:rPr>
              <a:t>Business Problem</a:t>
            </a:r>
            <a:r>
              <a:rPr b="1" lang="en" sz="800">
                <a:solidFill>
                  <a:schemeClr val="dk2"/>
                </a:solidFill>
                <a:latin typeface="Open Sans"/>
                <a:ea typeface="Open Sans"/>
                <a:cs typeface="Open Sans"/>
                <a:sym typeface="Open Sans"/>
              </a:rPr>
              <a:t> </a:t>
            </a:r>
            <a:r>
              <a:rPr b="1" lang="en" sz="800">
                <a:latin typeface="Open Sans"/>
                <a:ea typeface="Open Sans"/>
                <a:cs typeface="Open Sans"/>
                <a:sym typeface="Open Sans"/>
              </a:rPr>
              <a:t>|</a:t>
            </a:r>
            <a:r>
              <a:rPr b="1" lang="en" sz="800">
                <a:solidFill>
                  <a:srgbClr val="000000"/>
                </a:solidFill>
                <a:latin typeface="Open Sans"/>
                <a:ea typeface="Open Sans"/>
                <a:cs typeface="Open Sans"/>
                <a:sym typeface="Open Sans"/>
              </a:rPr>
              <a:t> </a:t>
            </a:r>
            <a:r>
              <a:rPr b="1" lang="en" sz="800">
                <a:solidFill>
                  <a:schemeClr val="dk1"/>
                </a:solidFill>
                <a:latin typeface="Open Sans"/>
                <a:ea typeface="Open Sans"/>
                <a:cs typeface="Open Sans"/>
                <a:sym typeface="Open Sans"/>
              </a:rPr>
              <a:t>Data Profile &amp; Quality</a:t>
            </a:r>
            <a:r>
              <a:rPr b="1" lang="en" sz="800">
                <a:solidFill>
                  <a:srgbClr val="000000"/>
                </a:solidFill>
                <a:latin typeface="Open Sans"/>
                <a:ea typeface="Open Sans"/>
                <a:cs typeface="Open Sans"/>
                <a:sym typeface="Open Sans"/>
              </a:rPr>
              <a:t> </a:t>
            </a:r>
            <a:r>
              <a:rPr b="1" lang="en" sz="800">
                <a:latin typeface="Open Sans"/>
                <a:ea typeface="Open Sans"/>
                <a:cs typeface="Open Sans"/>
                <a:sym typeface="Open Sans"/>
              </a:rPr>
              <a:t>| Data Processing | </a:t>
            </a:r>
            <a:r>
              <a:rPr b="1" lang="en" sz="800">
                <a:solidFill>
                  <a:schemeClr val="dk1"/>
                </a:solidFill>
                <a:latin typeface="Open Sans"/>
                <a:ea typeface="Open Sans"/>
                <a:cs typeface="Open Sans"/>
                <a:sym typeface="Open Sans"/>
              </a:rPr>
              <a:t>EDA </a:t>
            </a:r>
            <a:r>
              <a:rPr b="1" lang="en" sz="800">
                <a:latin typeface="Open Sans"/>
                <a:ea typeface="Open Sans"/>
                <a:cs typeface="Open Sans"/>
                <a:sym typeface="Open Sans"/>
              </a:rPr>
              <a:t>| </a:t>
            </a:r>
            <a:r>
              <a:rPr b="1" lang="en" sz="800">
                <a:solidFill>
                  <a:schemeClr val="dk2"/>
                </a:solidFill>
                <a:latin typeface="Open Sans"/>
                <a:ea typeface="Open Sans"/>
                <a:cs typeface="Open Sans"/>
                <a:sym typeface="Open Sans"/>
              </a:rPr>
              <a:t>Feature Engineering</a:t>
            </a:r>
            <a:r>
              <a:rPr b="1" lang="en" sz="800">
                <a:solidFill>
                  <a:srgbClr val="000000"/>
                </a:solidFill>
                <a:latin typeface="Open Sans"/>
                <a:ea typeface="Open Sans"/>
                <a:cs typeface="Open Sans"/>
                <a:sym typeface="Open Sans"/>
              </a:rPr>
              <a:t> |</a:t>
            </a:r>
            <a:r>
              <a:rPr b="1" lang="en" sz="800">
                <a:latin typeface="Open Sans"/>
                <a:ea typeface="Open Sans"/>
                <a:cs typeface="Open Sans"/>
                <a:sym typeface="Open Sans"/>
              </a:rPr>
              <a:t>Model building &amp; Evaluation | </a:t>
            </a:r>
            <a:r>
              <a:rPr b="1" lang="en" sz="800">
                <a:solidFill>
                  <a:schemeClr val="dk1"/>
                </a:solidFill>
                <a:latin typeface="Open Sans"/>
                <a:ea typeface="Open Sans"/>
                <a:cs typeface="Open Sans"/>
                <a:sym typeface="Open Sans"/>
              </a:rPr>
              <a:t>Conclusion</a:t>
            </a:r>
            <a:r>
              <a:rPr b="1" lang="en" sz="800">
                <a:latin typeface="Open Sans"/>
                <a:ea typeface="Open Sans"/>
                <a:cs typeface="Open Sans"/>
                <a:sym typeface="Open Sans"/>
              </a:rPr>
              <a:t> | Lessons Learned</a:t>
            </a:r>
            <a:endParaRPr b="1" sz="800">
              <a:latin typeface="Open Sans"/>
              <a:ea typeface="Open Sans"/>
              <a:cs typeface="Open Sans"/>
              <a:sym typeface="Open Sans"/>
            </a:endParaRPr>
          </a:p>
        </p:txBody>
      </p:sp>
      <p:graphicFrame>
        <p:nvGraphicFramePr>
          <p:cNvPr id="528" name="Google Shape;528;p43"/>
          <p:cNvGraphicFramePr/>
          <p:nvPr/>
        </p:nvGraphicFramePr>
        <p:xfrm>
          <a:off x="511450" y="2573263"/>
          <a:ext cx="3000000" cy="3000000"/>
        </p:xfrm>
        <a:graphic>
          <a:graphicData uri="http://schemas.openxmlformats.org/drawingml/2006/table">
            <a:tbl>
              <a:tblPr>
                <a:noFill/>
                <a:tableStyleId>{AF42C588-7A71-4B5C-89A2-7CEFB108A4B8}</a:tableStyleId>
              </a:tblPr>
              <a:tblGrid>
                <a:gridCol w="878600"/>
                <a:gridCol w="1529000"/>
                <a:gridCol w="1203800"/>
              </a:tblGrid>
              <a:tr h="842550">
                <a:tc>
                  <a:txBody>
                    <a:bodyPr/>
                    <a:lstStyle/>
                    <a:p>
                      <a:pPr indent="0" lvl="0" marL="0" rtl="0" algn="l">
                        <a:spcBef>
                          <a:spcPts val="0"/>
                        </a:spcBef>
                        <a:spcAft>
                          <a:spcPts val="0"/>
                        </a:spcAft>
                        <a:buNone/>
                      </a:pPr>
                      <a:r>
                        <a:rPr b="1" lang="en" sz="1200">
                          <a:latin typeface="Montserrat"/>
                          <a:ea typeface="Montserrat"/>
                          <a:cs typeface="Montserrat"/>
                          <a:sym typeface="Montserrat"/>
                        </a:rPr>
                        <a:t>Hospital_death</a:t>
                      </a:r>
                      <a:endParaRPr b="1" sz="1200">
                        <a:latin typeface="Montserrat"/>
                        <a:ea typeface="Montserrat"/>
                        <a:cs typeface="Montserrat"/>
                        <a:sym typeface="Montserrat"/>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3D9FB"/>
                    </a:solidFill>
                  </a:tcPr>
                </a:tc>
                <a:tc>
                  <a:txBody>
                    <a:bodyPr/>
                    <a:lstStyle/>
                    <a:p>
                      <a:pPr indent="0" lvl="0" marL="0" rtl="0" algn="l">
                        <a:spcBef>
                          <a:spcPts val="0"/>
                        </a:spcBef>
                        <a:spcAft>
                          <a:spcPts val="0"/>
                        </a:spcAft>
                        <a:buNone/>
                      </a:pPr>
                      <a:r>
                        <a:rPr b="1" lang="en" sz="1200">
                          <a:latin typeface="Montserrat"/>
                          <a:ea typeface="Montserrat"/>
                          <a:cs typeface="Montserrat"/>
                          <a:sym typeface="Montserrat"/>
                        </a:rPr>
                        <a:t>Before SMOTE</a:t>
                      </a:r>
                      <a:endParaRPr b="1" sz="1200">
                        <a:latin typeface="Montserrat"/>
                        <a:ea typeface="Montserrat"/>
                        <a:cs typeface="Montserrat"/>
                        <a:sym typeface="Montserrat"/>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3D9FB"/>
                    </a:solidFill>
                  </a:tcPr>
                </a:tc>
                <a:tc>
                  <a:txBody>
                    <a:bodyPr/>
                    <a:lstStyle/>
                    <a:p>
                      <a:pPr indent="0" lvl="0" marL="0" rtl="0" algn="l">
                        <a:spcBef>
                          <a:spcPts val="0"/>
                        </a:spcBef>
                        <a:spcAft>
                          <a:spcPts val="0"/>
                        </a:spcAft>
                        <a:buNone/>
                      </a:pPr>
                      <a:r>
                        <a:rPr b="1" lang="en" sz="1200">
                          <a:latin typeface="Montserrat"/>
                          <a:ea typeface="Montserrat"/>
                          <a:cs typeface="Montserrat"/>
                          <a:sym typeface="Montserrat"/>
                        </a:rPr>
                        <a:t>After SMOTE</a:t>
                      </a:r>
                      <a:endParaRPr b="1" sz="1200">
                        <a:latin typeface="Montserrat"/>
                        <a:ea typeface="Montserrat"/>
                        <a:cs typeface="Montserrat"/>
                        <a:sym typeface="Montserrat"/>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3D9FB"/>
                    </a:solidFill>
                  </a:tcPr>
                </a:tc>
              </a:tr>
              <a:tr h="438850">
                <a:tc>
                  <a:txBody>
                    <a:bodyPr/>
                    <a:lstStyle/>
                    <a:p>
                      <a:pPr indent="0" lvl="0" marL="0" rtl="0" algn="l">
                        <a:spcBef>
                          <a:spcPts val="0"/>
                        </a:spcBef>
                        <a:spcAft>
                          <a:spcPts val="0"/>
                        </a:spcAft>
                        <a:buNone/>
                      </a:pPr>
                      <a:r>
                        <a:rPr lang="en" sz="1200">
                          <a:latin typeface="Montserrat"/>
                          <a:ea typeface="Montserrat"/>
                          <a:cs typeface="Montserrat"/>
                          <a:sym typeface="Montserrat"/>
                        </a:rPr>
                        <a:t>0</a:t>
                      </a:r>
                      <a:endParaRPr sz="1200">
                        <a:latin typeface="Montserrat"/>
                        <a:ea typeface="Montserrat"/>
                        <a:cs typeface="Montserrat"/>
                        <a:sym typeface="Montserrat"/>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Montserrat"/>
                          <a:ea typeface="Montserrat"/>
                          <a:cs typeface="Montserrat"/>
                          <a:sym typeface="Montserrat"/>
                        </a:rPr>
                        <a:t>64,737</a:t>
                      </a:r>
                      <a:endParaRPr sz="1200">
                        <a:latin typeface="Montserrat"/>
                        <a:ea typeface="Montserrat"/>
                        <a:cs typeface="Montserrat"/>
                        <a:sym typeface="Montserrat"/>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Montserrat"/>
                          <a:ea typeface="Montserrat"/>
                          <a:cs typeface="Montserrat"/>
                          <a:sym typeface="Montserrat"/>
                        </a:rPr>
                        <a:t>64,737</a:t>
                      </a:r>
                      <a:endParaRPr sz="1200">
                        <a:latin typeface="Montserrat"/>
                        <a:ea typeface="Montserrat"/>
                        <a:cs typeface="Montserrat"/>
                        <a:sym typeface="Montserrat"/>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615175">
                <a:tc>
                  <a:txBody>
                    <a:bodyPr/>
                    <a:lstStyle/>
                    <a:p>
                      <a:pPr indent="0" lvl="0" marL="0" rtl="0" algn="l">
                        <a:spcBef>
                          <a:spcPts val="0"/>
                        </a:spcBef>
                        <a:spcAft>
                          <a:spcPts val="0"/>
                        </a:spcAft>
                        <a:buNone/>
                      </a:pPr>
                      <a:r>
                        <a:rPr lang="en" sz="1200">
                          <a:latin typeface="Montserrat"/>
                          <a:ea typeface="Montserrat"/>
                          <a:cs typeface="Montserrat"/>
                          <a:sym typeface="Montserrat"/>
                        </a:rPr>
                        <a:t>1</a:t>
                      </a:r>
                      <a:endParaRPr sz="1200">
                        <a:latin typeface="Montserrat"/>
                        <a:ea typeface="Montserrat"/>
                        <a:cs typeface="Montserrat"/>
                        <a:sym typeface="Montserrat"/>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Montserrat"/>
                          <a:ea typeface="Montserrat"/>
                          <a:cs typeface="Montserrat"/>
                          <a:sym typeface="Montserrat"/>
                        </a:rPr>
                        <a:t>6,134</a:t>
                      </a:r>
                      <a:endParaRPr sz="1200">
                        <a:latin typeface="Montserrat"/>
                        <a:ea typeface="Montserrat"/>
                        <a:cs typeface="Montserrat"/>
                        <a:sym typeface="Montserrat"/>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Montserrat"/>
                          <a:ea typeface="Montserrat"/>
                          <a:cs typeface="Montserrat"/>
                          <a:sym typeface="Montserrat"/>
                        </a:rPr>
                        <a:t>64,737</a:t>
                      </a:r>
                      <a:endParaRPr sz="1200">
                        <a:latin typeface="Montserrat"/>
                        <a:ea typeface="Montserrat"/>
                        <a:cs typeface="Montserrat"/>
                        <a:sym typeface="Montserrat"/>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bl>
          </a:graphicData>
        </a:graphic>
      </p:graphicFrame>
      <p:sp>
        <p:nvSpPr>
          <p:cNvPr id="529" name="Google Shape;529;p43"/>
          <p:cNvSpPr txBox="1"/>
          <p:nvPr/>
        </p:nvSpPr>
        <p:spPr>
          <a:xfrm>
            <a:off x="4448300" y="1838950"/>
            <a:ext cx="4365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Montserrat"/>
                <a:ea typeface="Montserrat"/>
                <a:cs typeface="Montserrat"/>
                <a:sym typeface="Montserrat"/>
              </a:rPr>
              <a:t>Distribution of target variable in train data after SMOTE</a:t>
            </a:r>
            <a:endParaRPr b="1" sz="1100">
              <a:latin typeface="Montserrat"/>
              <a:ea typeface="Montserrat"/>
              <a:cs typeface="Montserrat"/>
              <a:sym typeface="Montserrat"/>
            </a:endParaRPr>
          </a:p>
        </p:txBody>
      </p:sp>
      <p:sp>
        <p:nvSpPr>
          <p:cNvPr id="530" name="Google Shape;530;p43"/>
          <p:cNvSpPr txBox="1"/>
          <p:nvPr/>
        </p:nvSpPr>
        <p:spPr>
          <a:xfrm>
            <a:off x="545400" y="1842550"/>
            <a:ext cx="3702600" cy="608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100">
                <a:solidFill>
                  <a:schemeClr val="dk1"/>
                </a:solidFill>
                <a:latin typeface="Montserrat"/>
                <a:ea typeface="Montserrat"/>
                <a:cs typeface="Montserrat"/>
                <a:sym typeface="Montserrat"/>
              </a:rPr>
              <a:t>91.4% of hospital_death is 0, and 8.6% of hospital_death is 1 in training dataset</a:t>
            </a:r>
            <a:endParaRPr b="1" sz="1100">
              <a:solidFill>
                <a:schemeClr val="dk1"/>
              </a:solidFill>
              <a:latin typeface="Montserrat"/>
              <a:ea typeface="Montserrat"/>
              <a:cs typeface="Montserrat"/>
              <a:sym typeface="Montserrat"/>
            </a:endParaRPr>
          </a:p>
        </p:txBody>
      </p:sp>
      <p:sp>
        <p:nvSpPr>
          <p:cNvPr id="531" name="Google Shape;531;p43"/>
          <p:cNvSpPr txBox="1"/>
          <p:nvPr/>
        </p:nvSpPr>
        <p:spPr>
          <a:xfrm>
            <a:off x="545400" y="1335013"/>
            <a:ext cx="8053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Montserrat"/>
                <a:ea typeface="Montserrat"/>
                <a:cs typeface="Montserrat"/>
                <a:sym typeface="Montserrat"/>
              </a:rPr>
              <a:t>We split data into </a:t>
            </a:r>
            <a:r>
              <a:rPr b="1" lang="en" sz="1300">
                <a:latin typeface="Montserrat"/>
                <a:ea typeface="Montserrat"/>
                <a:cs typeface="Montserrat"/>
                <a:sym typeface="Montserrat"/>
              </a:rPr>
              <a:t>80% train and 20% test</a:t>
            </a:r>
            <a:r>
              <a:rPr lang="en" sz="1300">
                <a:latin typeface="Montserrat"/>
                <a:ea typeface="Montserrat"/>
                <a:cs typeface="Montserrat"/>
                <a:sym typeface="Montserrat"/>
              </a:rPr>
              <a:t>, and we applied SMOTE to </a:t>
            </a:r>
            <a:r>
              <a:rPr b="1" lang="en" sz="1300">
                <a:latin typeface="Montserrat"/>
                <a:ea typeface="Montserrat"/>
                <a:cs typeface="Montserrat"/>
                <a:sym typeface="Montserrat"/>
              </a:rPr>
              <a:t>train data</a:t>
            </a:r>
            <a:r>
              <a:rPr lang="en" sz="1300">
                <a:latin typeface="Montserrat"/>
                <a:ea typeface="Montserrat"/>
                <a:cs typeface="Montserrat"/>
                <a:sym typeface="Montserrat"/>
              </a:rPr>
              <a:t>. </a:t>
            </a:r>
            <a:endParaRPr sz="1300">
              <a:latin typeface="Montserrat"/>
              <a:ea typeface="Montserrat"/>
              <a:cs typeface="Montserrat"/>
              <a:sym typeface="Montserrat"/>
            </a:endParaRPr>
          </a:p>
        </p:txBody>
      </p:sp>
      <p:pic>
        <p:nvPicPr>
          <p:cNvPr id="532" name="Google Shape;532;p43"/>
          <p:cNvPicPr preferRelativeResize="0"/>
          <p:nvPr/>
        </p:nvPicPr>
        <p:blipFill>
          <a:blip r:embed="rId3">
            <a:alphaModFix/>
          </a:blip>
          <a:stretch>
            <a:fillRect/>
          </a:stretch>
        </p:blipFill>
        <p:spPr>
          <a:xfrm>
            <a:off x="4499400" y="2311975"/>
            <a:ext cx="4153274" cy="2536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44"/>
          <p:cNvSpPr txBox="1"/>
          <p:nvPr>
            <p:ph type="title"/>
          </p:nvPr>
        </p:nvSpPr>
        <p:spPr>
          <a:xfrm>
            <a:off x="413000" y="535575"/>
            <a:ext cx="82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Random Forest is the optimal model </a:t>
            </a:r>
            <a:endParaRPr sz="2200"/>
          </a:p>
        </p:txBody>
      </p:sp>
      <p:sp>
        <p:nvSpPr>
          <p:cNvPr id="538" name="Google Shape;538;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9" name="Google Shape;539;p44"/>
          <p:cNvSpPr txBox="1"/>
          <p:nvPr/>
        </p:nvSpPr>
        <p:spPr>
          <a:xfrm>
            <a:off x="4790051" y="968200"/>
            <a:ext cx="312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2F4A8A"/>
                </a:solidFill>
                <a:latin typeface="DM Sans"/>
                <a:ea typeface="DM Sans"/>
                <a:cs typeface="DM Sans"/>
                <a:sym typeface="DM Sans"/>
              </a:rPr>
              <a:t>Patient Survival Prediction Result</a:t>
            </a:r>
            <a:endParaRPr b="1">
              <a:solidFill>
                <a:srgbClr val="2F4A8A"/>
              </a:solidFill>
              <a:latin typeface="DM Sans"/>
              <a:ea typeface="DM Sans"/>
              <a:cs typeface="DM Sans"/>
              <a:sym typeface="DM Sans"/>
            </a:endParaRPr>
          </a:p>
        </p:txBody>
      </p:sp>
      <p:sp>
        <p:nvSpPr>
          <p:cNvPr id="540" name="Google Shape;540;p44"/>
          <p:cNvSpPr txBox="1"/>
          <p:nvPr/>
        </p:nvSpPr>
        <p:spPr>
          <a:xfrm>
            <a:off x="147575" y="2671750"/>
            <a:ext cx="3313800" cy="22011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SzPts val="1200"/>
              <a:buFont typeface="DM Sans"/>
              <a:buChar char="●"/>
            </a:pPr>
            <a:r>
              <a:rPr b="1" lang="en" sz="1200">
                <a:latin typeface="DM Sans"/>
                <a:ea typeface="DM Sans"/>
                <a:cs typeface="DM Sans"/>
                <a:sym typeface="DM Sans"/>
              </a:rPr>
              <a:t>Random Forest</a:t>
            </a:r>
            <a:r>
              <a:rPr lang="en" sz="1200">
                <a:latin typeface="DM Sans"/>
                <a:ea typeface="DM Sans"/>
                <a:cs typeface="DM Sans"/>
                <a:sym typeface="DM Sans"/>
              </a:rPr>
              <a:t> performed the best among </a:t>
            </a:r>
            <a:r>
              <a:rPr lang="en" sz="1200">
                <a:latin typeface="DM Sans"/>
                <a:ea typeface="DM Sans"/>
                <a:cs typeface="DM Sans"/>
                <a:sym typeface="DM Sans"/>
              </a:rPr>
              <a:t>the four</a:t>
            </a:r>
            <a:r>
              <a:rPr lang="en" sz="1200">
                <a:latin typeface="DM Sans"/>
                <a:ea typeface="DM Sans"/>
                <a:cs typeface="DM Sans"/>
                <a:sym typeface="DM Sans"/>
              </a:rPr>
              <a:t> models</a:t>
            </a:r>
            <a:endParaRPr sz="1200">
              <a:latin typeface="DM Sans"/>
              <a:ea typeface="DM Sans"/>
              <a:cs typeface="DM Sans"/>
              <a:sym typeface="DM Sans"/>
            </a:endParaRPr>
          </a:p>
          <a:p>
            <a:pPr indent="-304800" lvl="0" marL="457200" rtl="0" algn="l">
              <a:lnSpc>
                <a:spcPct val="115000"/>
              </a:lnSpc>
              <a:spcBef>
                <a:spcPts val="0"/>
              </a:spcBef>
              <a:spcAft>
                <a:spcPts val="0"/>
              </a:spcAft>
              <a:buSzPts val="1200"/>
              <a:buFont typeface="DM Sans"/>
              <a:buChar char="●"/>
            </a:pPr>
            <a:r>
              <a:rPr lang="en" sz="1200">
                <a:latin typeface="DM Sans"/>
                <a:ea typeface="DM Sans"/>
                <a:cs typeface="DM Sans"/>
                <a:sym typeface="DM Sans"/>
              </a:rPr>
              <a:t>No model has overfitting problem, as training accuracies </a:t>
            </a:r>
            <a:r>
              <a:rPr lang="en" sz="1200">
                <a:latin typeface="DM Sans"/>
                <a:ea typeface="DM Sans"/>
                <a:cs typeface="DM Sans"/>
                <a:sym typeface="DM Sans"/>
              </a:rPr>
              <a:t>roughly </a:t>
            </a:r>
            <a:r>
              <a:rPr lang="en" sz="1200">
                <a:latin typeface="DM Sans"/>
                <a:ea typeface="DM Sans"/>
                <a:cs typeface="DM Sans"/>
                <a:sym typeface="DM Sans"/>
              </a:rPr>
              <a:t>equal CV accuracies</a:t>
            </a:r>
            <a:endParaRPr sz="1200">
              <a:latin typeface="DM Sans"/>
              <a:ea typeface="DM Sans"/>
              <a:cs typeface="DM Sans"/>
              <a:sym typeface="DM Sans"/>
            </a:endParaRPr>
          </a:p>
          <a:p>
            <a:pPr indent="-304800" lvl="0" marL="457200" rtl="0" algn="l">
              <a:spcBef>
                <a:spcPts val="0"/>
              </a:spcBef>
              <a:spcAft>
                <a:spcPts val="0"/>
              </a:spcAft>
              <a:buSzPts val="1200"/>
              <a:buFont typeface="DM Sans"/>
              <a:buChar char="●"/>
            </a:pPr>
            <a:r>
              <a:rPr lang="en" sz="1200">
                <a:latin typeface="DM Sans"/>
                <a:ea typeface="DM Sans"/>
                <a:cs typeface="DM Sans"/>
                <a:sym typeface="DM Sans"/>
              </a:rPr>
              <a:t>Non-linear models are computationally complex and thus have higher accuracy values than the linear model</a:t>
            </a:r>
            <a:endParaRPr sz="1200">
              <a:latin typeface="DM Sans"/>
              <a:ea typeface="DM Sans"/>
              <a:cs typeface="DM Sans"/>
              <a:sym typeface="DM Sans"/>
            </a:endParaRPr>
          </a:p>
          <a:p>
            <a:pPr indent="0" lvl="0" marL="457200" rtl="0" algn="l">
              <a:lnSpc>
                <a:spcPct val="115000"/>
              </a:lnSpc>
              <a:spcBef>
                <a:spcPts val="0"/>
              </a:spcBef>
              <a:spcAft>
                <a:spcPts val="0"/>
              </a:spcAft>
              <a:buNone/>
            </a:pPr>
            <a:r>
              <a:t/>
            </a:r>
            <a:endParaRPr>
              <a:latin typeface="DM Sans"/>
              <a:ea typeface="DM Sans"/>
              <a:cs typeface="DM Sans"/>
              <a:sym typeface="DM Sans"/>
            </a:endParaRPr>
          </a:p>
        </p:txBody>
      </p:sp>
      <p:sp>
        <p:nvSpPr>
          <p:cNvPr id="541" name="Google Shape;541;p44"/>
          <p:cNvSpPr txBox="1"/>
          <p:nvPr/>
        </p:nvSpPr>
        <p:spPr>
          <a:xfrm>
            <a:off x="409775" y="173850"/>
            <a:ext cx="9144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1"/>
                </a:solidFill>
                <a:latin typeface="Open Sans"/>
                <a:ea typeface="Open Sans"/>
                <a:cs typeface="Open Sans"/>
                <a:sym typeface="Open Sans"/>
              </a:rPr>
              <a:t>Business Problem</a:t>
            </a:r>
            <a:r>
              <a:rPr b="1" lang="en" sz="800">
                <a:solidFill>
                  <a:schemeClr val="dk2"/>
                </a:solidFill>
                <a:latin typeface="Open Sans"/>
                <a:ea typeface="Open Sans"/>
                <a:cs typeface="Open Sans"/>
                <a:sym typeface="Open Sans"/>
              </a:rPr>
              <a:t> </a:t>
            </a:r>
            <a:r>
              <a:rPr b="1" lang="en" sz="800">
                <a:latin typeface="Open Sans"/>
                <a:ea typeface="Open Sans"/>
                <a:cs typeface="Open Sans"/>
                <a:sym typeface="Open Sans"/>
              </a:rPr>
              <a:t>|</a:t>
            </a:r>
            <a:r>
              <a:rPr b="1" lang="en" sz="800">
                <a:solidFill>
                  <a:srgbClr val="000000"/>
                </a:solidFill>
                <a:latin typeface="Open Sans"/>
                <a:ea typeface="Open Sans"/>
                <a:cs typeface="Open Sans"/>
                <a:sym typeface="Open Sans"/>
              </a:rPr>
              <a:t> </a:t>
            </a:r>
            <a:r>
              <a:rPr b="1" lang="en" sz="800">
                <a:solidFill>
                  <a:schemeClr val="dk1"/>
                </a:solidFill>
                <a:latin typeface="Open Sans"/>
                <a:ea typeface="Open Sans"/>
                <a:cs typeface="Open Sans"/>
                <a:sym typeface="Open Sans"/>
              </a:rPr>
              <a:t>Data Profile &amp; Quality</a:t>
            </a:r>
            <a:r>
              <a:rPr b="1" lang="en" sz="800">
                <a:solidFill>
                  <a:srgbClr val="000000"/>
                </a:solidFill>
                <a:latin typeface="Open Sans"/>
                <a:ea typeface="Open Sans"/>
                <a:cs typeface="Open Sans"/>
                <a:sym typeface="Open Sans"/>
              </a:rPr>
              <a:t> </a:t>
            </a:r>
            <a:r>
              <a:rPr b="1" lang="en" sz="800">
                <a:latin typeface="Open Sans"/>
                <a:ea typeface="Open Sans"/>
                <a:cs typeface="Open Sans"/>
                <a:sym typeface="Open Sans"/>
              </a:rPr>
              <a:t>| Data Processing | </a:t>
            </a:r>
            <a:r>
              <a:rPr b="1" lang="en" sz="800">
                <a:solidFill>
                  <a:schemeClr val="dk1"/>
                </a:solidFill>
                <a:latin typeface="Open Sans"/>
                <a:ea typeface="Open Sans"/>
                <a:cs typeface="Open Sans"/>
                <a:sym typeface="Open Sans"/>
              </a:rPr>
              <a:t>EDA</a:t>
            </a:r>
            <a:r>
              <a:rPr b="1" lang="en" sz="800">
                <a:latin typeface="Open Sans"/>
                <a:ea typeface="Open Sans"/>
                <a:cs typeface="Open Sans"/>
                <a:sym typeface="Open Sans"/>
              </a:rPr>
              <a:t> | </a:t>
            </a:r>
            <a:r>
              <a:rPr b="1" lang="en" sz="800">
                <a:solidFill>
                  <a:schemeClr val="dk1"/>
                </a:solidFill>
                <a:latin typeface="Open Sans"/>
                <a:ea typeface="Open Sans"/>
                <a:cs typeface="Open Sans"/>
                <a:sym typeface="Open Sans"/>
              </a:rPr>
              <a:t>Feature Engineering</a:t>
            </a:r>
            <a:r>
              <a:rPr b="1" lang="en" sz="800">
                <a:solidFill>
                  <a:srgbClr val="000000"/>
                </a:solidFill>
                <a:latin typeface="Open Sans"/>
                <a:ea typeface="Open Sans"/>
                <a:cs typeface="Open Sans"/>
                <a:sym typeface="Open Sans"/>
              </a:rPr>
              <a:t> |</a:t>
            </a:r>
            <a:r>
              <a:rPr b="1" lang="en" sz="800">
                <a:solidFill>
                  <a:schemeClr val="dk2"/>
                </a:solidFill>
                <a:latin typeface="Open Sans"/>
                <a:ea typeface="Open Sans"/>
                <a:cs typeface="Open Sans"/>
                <a:sym typeface="Open Sans"/>
              </a:rPr>
              <a:t>Model building &amp; Evaluation</a:t>
            </a:r>
            <a:r>
              <a:rPr b="1" lang="en" sz="800">
                <a:latin typeface="Open Sans"/>
                <a:ea typeface="Open Sans"/>
                <a:cs typeface="Open Sans"/>
                <a:sym typeface="Open Sans"/>
              </a:rPr>
              <a:t> | </a:t>
            </a:r>
            <a:r>
              <a:rPr b="1" lang="en" sz="800">
                <a:solidFill>
                  <a:schemeClr val="dk1"/>
                </a:solidFill>
                <a:latin typeface="Open Sans"/>
                <a:ea typeface="Open Sans"/>
                <a:cs typeface="Open Sans"/>
                <a:sym typeface="Open Sans"/>
              </a:rPr>
              <a:t>Conclusion </a:t>
            </a:r>
            <a:r>
              <a:rPr b="1" lang="en" sz="800">
                <a:latin typeface="Open Sans"/>
                <a:ea typeface="Open Sans"/>
                <a:cs typeface="Open Sans"/>
                <a:sym typeface="Open Sans"/>
              </a:rPr>
              <a:t>| Lessons Learned</a:t>
            </a:r>
            <a:endParaRPr b="1" sz="800">
              <a:latin typeface="Open Sans"/>
              <a:ea typeface="Open Sans"/>
              <a:cs typeface="Open Sans"/>
              <a:sym typeface="Open Sans"/>
            </a:endParaRPr>
          </a:p>
        </p:txBody>
      </p:sp>
      <p:sp>
        <p:nvSpPr>
          <p:cNvPr id="542" name="Google Shape;542;p44"/>
          <p:cNvSpPr txBox="1"/>
          <p:nvPr/>
        </p:nvSpPr>
        <p:spPr>
          <a:xfrm>
            <a:off x="332000" y="1453350"/>
            <a:ext cx="3129900" cy="127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We applied </a:t>
            </a:r>
            <a:r>
              <a:rPr b="1" lang="en">
                <a:solidFill>
                  <a:schemeClr val="dk1"/>
                </a:solidFill>
                <a:latin typeface="Montserrat"/>
                <a:ea typeface="Montserrat"/>
                <a:cs typeface="Montserrat"/>
                <a:sym typeface="Montserrat"/>
              </a:rPr>
              <a:t>10-fold cross validation</a:t>
            </a:r>
            <a:r>
              <a:rPr lang="en">
                <a:solidFill>
                  <a:schemeClr val="dk1"/>
                </a:solidFill>
                <a:latin typeface="Montserrat"/>
                <a:ea typeface="Montserrat"/>
                <a:cs typeface="Montserrat"/>
                <a:sym typeface="Montserrat"/>
              </a:rPr>
              <a:t> to the train dataset.  Then, we made predictions with the four models.</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500">
              <a:latin typeface="Montserrat"/>
              <a:ea typeface="Montserrat"/>
              <a:cs typeface="Montserrat"/>
              <a:sym typeface="Montserrat"/>
            </a:endParaRPr>
          </a:p>
        </p:txBody>
      </p:sp>
      <p:graphicFrame>
        <p:nvGraphicFramePr>
          <p:cNvPr id="543" name="Google Shape;543;p44"/>
          <p:cNvGraphicFramePr/>
          <p:nvPr/>
        </p:nvGraphicFramePr>
        <p:xfrm>
          <a:off x="3461363" y="1368400"/>
          <a:ext cx="3000000" cy="3000000"/>
        </p:xfrm>
        <a:graphic>
          <a:graphicData uri="http://schemas.openxmlformats.org/drawingml/2006/table">
            <a:tbl>
              <a:tblPr>
                <a:noFill/>
                <a:tableStyleId>{AF42C588-7A71-4B5C-89A2-7CEFB108A4B8}</a:tableStyleId>
              </a:tblPr>
              <a:tblGrid>
                <a:gridCol w="918525"/>
                <a:gridCol w="963000"/>
                <a:gridCol w="963000"/>
                <a:gridCol w="891850"/>
                <a:gridCol w="935650"/>
                <a:gridCol w="762625"/>
              </a:tblGrid>
              <a:tr h="670175">
                <a:tc>
                  <a:txBody>
                    <a:bodyPr/>
                    <a:lstStyle/>
                    <a:p>
                      <a:pPr indent="0" lvl="0" marL="0" rtl="0" algn="r">
                        <a:spcBef>
                          <a:spcPts val="0"/>
                        </a:spcBef>
                        <a:spcAft>
                          <a:spcPts val="0"/>
                        </a:spcAft>
                        <a:buNone/>
                      </a:pPr>
                      <a:r>
                        <a:t/>
                      </a:r>
                      <a:endParaRPr sz="1300">
                        <a:solidFill>
                          <a:srgbClr val="434343"/>
                        </a:solidFill>
                        <a:latin typeface="Alata"/>
                        <a:ea typeface="Alata"/>
                        <a:cs typeface="Alata"/>
                        <a:sym typeface="Alata"/>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3D9FB"/>
                    </a:solidFill>
                  </a:tcPr>
                </a:tc>
                <a:tc>
                  <a:txBody>
                    <a:bodyPr/>
                    <a:lstStyle/>
                    <a:p>
                      <a:pPr indent="0" lvl="0" marL="0" rtl="0" algn="ctr">
                        <a:spcBef>
                          <a:spcPts val="0"/>
                        </a:spcBef>
                        <a:spcAft>
                          <a:spcPts val="0"/>
                        </a:spcAft>
                        <a:buNone/>
                      </a:pPr>
                      <a:r>
                        <a:rPr b="1" lang="en" sz="1100">
                          <a:solidFill>
                            <a:srgbClr val="434343"/>
                          </a:solidFill>
                          <a:latin typeface="Alata"/>
                          <a:ea typeface="Alata"/>
                          <a:cs typeface="Alata"/>
                          <a:sym typeface="Alata"/>
                        </a:rPr>
                        <a:t>Training Accuracy</a:t>
                      </a:r>
                      <a:endParaRPr b="1" sz="1100">
                        <a:solidFill>
                          <a:srgbClr val="434343"/>
                        </a:solidFill>
                        <a:latin typeface="Alata"/>
                        <a:ea typeface="Alata"/>
                        <a:cs typeface="Alata"/>
                        <a:sym typeface="Alata"/>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sz="1100">
                          <a:solidFill>
                            <a:srgbClr val="434343"/>
                          </a:solidFill>
                          <a:latin typeface="Alata"/>
                          <a:ea typeface="Alata"/>
                          <a:cs typeface="Alata"/>
                          <a:sym typeface="Alata"/>
                        </a:rPr>
                        <a:t>CV Accuracy</a:t>
                      </a:r>
                      <a:endParaRPr b="1" sz="1100">
                        <a:solidFill>
                          <a:srgbClr val="434343"/>
                        </a:solidFill>
                        <a:latin typeface="Alata"/>
                        <a:ea typeface="Alata"/>
                        <a:cs typeface="Alata"/>
                        <a:sym typeface="Alata"/>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rgbClr val="434343"/>
                          </a:solidFill>
                          <a:latin typeface="Alata"/>
                          <a:ea typeface="Alata"/>
                          <a:cs typeface="Alata"/>
                          <a:sym typeface="Alata"/>
                        </a:rPr>
                        <a:t>F1 Score</a:t>
                      </a:r>
                      <a:endParaRPr b="1" sz="1100">
                        <a:solidFill>
                          <a:srgbClr val="434343"/>
                        </a:solidFill>
                        <a:latin typeface="Alata"/>
                        <a:ea typeface="Alata"/>
                        <a:cs typeface="Alata"/>
                        <a:sym typeface="Alata"/>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rgbClr val="434343"/>
                          </a:solidFill>
                          <a:latin typeface="Alata"/>
                          <a:ea typeface="Alata"/>
                          <a:cs typeface="Alata"/>
                          <a:sym typeface="Alata"/>
                        </a:rPr>
                        <a:t>Precision Score</a:t>
                      </a:r>
                      <a:endParaRPr b="1" sz="1100">
                        <a:solidFill>
                          <a:srgbClr val="434343"/>
                        </a:solidFill>
                        <a:latin typeface="Alata"/>
                        <a:ea typeface="Alata"/>
                        <a:cs typeface="Alata"/>
                        <a:sym typeface="Alata"/>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sz="1100">
                          <a:solidFill>
                            <a:srgbClr val="434343"/>
                          </a:solidFill>
                          <a:latin typeface="Alata"/>
                          <a:ea typeface="Alata"/>
                          <a:cs typeface="Alata"/>
                          <a:sym typeface="Alata"/>
                        </a:rPr>
                        <a:t>Recall Score</a:t>
                      </a:r>
                      <a:endParaRPr b="1" sz="1100">
                        <a:solidFill>
                          <a:srgbClr val="434343"/>
                        </a:solidFill>
                        <a:latin typeface="Alata"/>
                        <a:ea typeface="Alata"/>
                        <a:cs typeface="Alata"/>
                        <a:sym typeface="Alata"/>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670175">
                <a:tc>
                  <a:txBody>
                    <a:bodyPr/>
                    <a:lstStyle/>
                    <a:p>
                      <a:pPr indent="0" lvl="0" marL="0" rtl="0" algn="ctr">
                        <a:spcBef>
                          <a:spcPts val="0"/>
                        </a:spcBef>
                        <a:spcAft>
                          <a:spcPts val="0"/>
                        </a:spcAft>
                        <a:buClr>
                          <a:schemeClr val="dk1"/>
                        </a:buClr>
                        <a:buSzPts val="1100"/>
                        <a:buFont typeface="Arial"/>
                        <a:buNone/>
                      </a:pPr>
                      <a:r>
                        <a:rPr b="1" lang="en" sz="1100">
                          <a:solidFill>
                            <a:srgbClr val="434343"/>
                          </a:solidFill>
                          <a:latin typeface="Alata"/>
                          <a:ea typeface="Alata"/>
                          <a:cs typeface="Alata"/>
                          <a:sym typeface="Alata"/>
                        </a:rPr>
                        <a:t>Logistic Regression</a:t>
                      </a:r>
                      <a:endParaRPr sz="1100">
                        <a:solidFill>
                          <a:srgbClr val="434343"/>
                        </a:solidFill>
                        <a:latin typeface="Alata"/>
                        <a:ea typeface="Alata"/>
                        <a:cs typeface="Alata"/>
                        <a:sym typeface="Alata"/>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3D9FB"/>
                    </a:solidFill>
                  </a:tcPr>
                </a:tc>
                <a:tc>
                  <a:txBody>
                    <a:bodyPr/>
                    <a:lstStyle/>
                    <a:p>
                      <a:pPr indent="0" lvl="0" marL="0" rtl="0" algn="ctr">
                        <a:spcBef>
                          <a:spcPts val="0"/>
                        </a:spcBef>
                        <a:spcAft>
                          <a:spcPts val="0"/>
                        </a:spcAft>
                        <a:buNone/>
                      </a:pPr>
                      <a:r>
                        <a:rPr lang="en" sz="1200">
                          <a:solidFill>
                            <a:srgbClr val="434343"/>
                          </a:solidFill>
                          <a:latin typeface="Alata"/>
                          <a:ea typeface="Alata"/>
                          <a:cs typeface="Alata"/>
                          <a:sym typeface="Alata"/>
                        </a:rPr>
                        <a:t>0.748</a:t>
                      </a:r>
                      <a:endParaRPr sz="1200">
                        <a:solidFill>
                          <a:srgbClr val="434343"/>
                        </a:solidFill>
                        <a:latin typeface="Alata"/>
                        <a:ea typeface="Alata"/>
                        <a:cs typeface="Alata"/>
                        <a:sym typeface="Alata"/>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rgbClr val="434343"/>
                          </a:solidFill>
                          <a:latin typeface="Alata"/>
                          <a:ea typeface="Alata"/>
                          <a:cs typeface="Alata"/>
                          <a:sym typeface="Alata"/>
                        </a:rPr>
                        <a:t>0.744</a:t>
                      </a:r>
                      <a:endParaRPr sz="1200">
                        <a:solidFill>
                          <a:srgbClr val="434343"/>
                        </a:solidFill>
                        <a:latin typeface="Alata"/>
                        <a:ea typeface="Alata"/>
                        <a:cs typeface="Alata"/>
                        <a:sym typeface="Alata"/>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solidFill>
                            <a:srgbClr val="434343"/>
                          </a:solidFill>
                          <a:latin typeface="Alata"/>
                          <a:ea typeface="Alata"/>
                          <a:cs typeface="Alata"/>
                          <a:sym typeface="Alata"/>
                        </a:rPr>
                        <a:t>0.748</a:t>
                      </a:r>
                      <a:endParaRPr sz="1200">
                        <a:solidFill>
                          <a:srgbClr val="434343"/>
                        </a:solidFill>
                        <a:latin typeface="Alata"/>
                        <a:ea typeface="Alata"/>
                        <a:cs typeface="Alata"/>
                        <a:sym typeface="Alata"/>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100">
                          <a:solidFill>
                            <a:srgbClr val="434343"/>
                          </a:solidFill>
                          <a:latin typeface="Alata"/>
                          <a:ea typeface="Alata"/>
                          <a:cs typeface="Alata"/>
                          <a:sym typeface="Alata"/>
                        </a:rPr>
                        <a:t>0.747</a:t>
                      </a:r>
                      <a:endParaRPr sz="1100">
                        <a:solidFill>
                          <a:srgbClr val="434343"/>
                        </a:solidFill>
                        <a:latin typeface="Alata"/>
                        <a:ea typeface="Alata"/>
                        <a:cs typeface="Alata"/>
                        <a:sym typeface="Alata"/>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solidFill>
                            <a:srgbClr val="434343"/>
                          </a:solidFill>
                          <a:latin typeface="Alata"/>
                          <a:ea typeface="Alata"/>
                          <a:cs typeface="Alata"/>
                          <a:sym typeface="Alata"/>
                        </a:rPr>
                        <a:t>0.750</a:t>
                      </a:r>
                      <a:endParaRPr sz="1200">
                        <a:solidFill>
                          <a:srgbClr val="434343"/>
                        </a:solidFill>
                        <a:latin typeface="Alata"/>
                        <a:ea typeface="Alata"/>
                        <a:cs typeface="Alata"/>
                        <a:sym typeface="Alata"/>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670175">
                <a:tc>
                  <a:txBody>
                    <a:bodyPr/>
                    <a:lstStyle/>
                    <a:p>
                      <a:pPr indent="0" lvl="0" marL="0" rtl="0" algn="ctr">
                        <a:spcBef>
                          <a:spcPts val="0"/>
                        </a:spcBef>
                        <a:spcAft>
                          <a:spcPts val="0"/>
                        </a:spcAft>
                        <a:buClr>
                          <a:schemeClr val="dk1"/>
                        </a:buClr>
                        <a:buSzPts val="1100"/>
                        <a:buFont typeface="Arial"/>
                        <a:buNone/>
                      </a:pPr>
                      <a:r>
                        <a:rPr b="1" lang="en" sz="1100">
                          <a:solidFill>
                            <a:srgbClr val="434343"/>
                          </a:solidFill>
                          <a:latin typeface="Alata"/>
                          <a:ea typeface="Alata"/>
                          <a:cs typeface="Alata"/>
                          <a:sym typeface="Alata"/>
                        </a:rPr>
                        <a:t>Decision Tree</a:t>
                      </a:r>
                      <a:endParaRPr sz="1100">
                        <a:solidFill>
                          <a:srgbClr val="434343"/>
                        </a:solidFill>
                        <a:latin typeface="Alata"/>
                        <a:ea typeface="Alata"/>
                        <a:cs typeface="Alata"/>
                        <a:sym typeface="Alata"/>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3D9FB"/>
                    </a:solidFill>
                  </a:tcPr>
                </a:tc>
                <a:tc>
                  <a:txBody>
                    <a:bodyPr/>
                    <a:lstStyle/>
                    <a:p>
                      <a:pPr indent="0" lvl="0" marL="0" rtl="0" algn="ctr">
                        <a:spcBef>
                          <a:spcPts val="0"/>
                        </a:spcBef>
                        <a:spcAft>
                          <a:spcPts val="0"/>
                        </a:spcAft>
                        <a:buNone/>
                      </a:pPr>
                      <a:r>
                        <a:rPr lang="en" sz="1200">
                          <a:solidFill>
                            <a:srgbClr val="434343"/>
                          </a:solidFill>
                          <a:latin typeface="Alata"/>
                          <a:ea typeface="Alata"/>
                          <a:cs typeface="Alata"/>
                          <a:sym typeface="Alata"/>
                        </a:rPr>
                        <a:t>0.878</a:t>
                      </a:r>
                      <a:endParaRPr sz="1200">
                        <a:solidFill>
                          <a:srgbClr val="434343"/>
                        </a:solidFill>
                        <a:latin typeface="Alata"/>
                        <a:ea typeface="Alata"/>
                        <a:cs typeface="Alata"/>
                        <a:sym typeface="Alata"/>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rgbClr val="434343"/>
                          </a:solidFill>
                          <a:latin typeface="Alata"/>
                          <a:ea typeface="Alata"/>
                          <a:cs typeface="Alata"/>
                          <a:sym typeface="Alata"/>
                        </a:rPr>
                        <a:t>0.878</a:t>
                      </a:r>
                      <a:endParaRPr sz="1200">
                        <a:solidFill>
                          <a:srgbClr val="434343"/>
                        </a:solidFill>
                        <a:latin typeface="Alata"/>
                        <a:ea typeface="Alata"/>
                        <a:cs typeface="Alata"/>
                        <a:sym typeface="Alata"/>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 sz="1200">
                          <a:solidFill>
                            <a:srgbClr val="434343"/>
                          </a:solidFill>
                          <a:latin typeface="Alata"/>
                          <a:ea typeface="Alata"/>
                          <a:cs typeface="Alata"/>
                          <a:sym typeface="Alata"/>
                        </a:rPr>
                        <a:t>0.878</a:t>
                      </a:r>
                      <a:endParaRPr sz="1200">
                        <a:solidFill>
                          <a:srgbClr val="434343"/>
                        </a:solidFill>
                        <a:latin typeface="Alata"/>
                        <a:ea typeface="Alata"/>
                        <a:cs typeface="Alata"/>
                        <a:sym typeface="Alata"/>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434343"/>
                          </a:solidFill>
                          <a:latin typeface="Alata"/>
                          <a:ea typeface="Alata"/>
                          <a:cs typeface="Alata"/>
                          <a:sym typeface="Alata"/>
                        </a:rPr>
                        <a:t>0.868</a:t>
                      </a:r>
                      <a:endParaRPr sz="1100">
                        <a:solidFill>
                          <a:srgbClr val="434343"/>
                        </a:solidFill>
                        <a:latin typeface="Alata"/>
                        <a:ea typeface="Alata"/>
                        <a:cs typeface="Alata"/>
                        <a:sym typeface="Alata"/>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rgbClr val="434343"/>
                          </a:solidFill>
                          <a:latin typeface="Alata"/>
                          <a:ea typeface="Alata"/>
                          <a:cs typeface="Alata"/>
                          <a:sym typeface="Alata"/>
                        </a:rPr>
                        <a:t>0.892</a:t>
                      </a:r>
                      <a:endParaRPr sz="1200">
                        <a:solidFill>
                          <a:srgbClr val="434343"/>
                        </a:solidFill>
                        <a:latin typeface="Alata"/>
                        <a:ea typeface="Alata"/>
                        <a:cs typeface="Alata"/>
                        <a:sym typeface="Alata"/>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670175">
                <a:tc>
                  <a:txBody>
                    <a:bodyPr/>
                    <a:lstStyle/>
                    <a:p>
                      <a:pPr indent="0" lvl="0" marL="0" rtl="0" algn="ctr">
                        <a:spcBef>
                          <a:spcPts val="0"/>
                        </a:spcBef>
                        <a:spcAft>
                          <a:spcPts val="0"/>
                        </a:spcAft>
                        <a:buClr>
                          <a:schemeClr val="dk1"/>
                        </a:buClr>
                        <a:buSzPts val="1100"/>
                        <a:buFont typeface="Arial"/>
                        <a:buNone/>
                      </a:pPr>
                      <a:r>
                        <a:rPr b="1" lang="en" sz="1100">
                          <a:solidFill>
                            <a:srgbClr val="434343"/>
                          </a:solidFill>
                          <a:latin typeface="Alata"/>
                          <a:ea typeface="Alata"/>
                          <a:cs typeface="Alata"/>
                          <a:sym typeface="Alata"/>
                        </a:rPr>
                        <a:t>Random Forest</a:t>
                      </a:r>
                      <a:endParaRPr sz="1100">
                        <a:solidFill>
                          <a:srgbClr val="434343"/>
                        </a:solidFill>
                        <a:latin typeface="Alata"/>
                        <a:ea typeface="Alata"/>
                        <a:cs typeface="Alata"/>
                        <a:sym typeface="Alata"/>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3D9FB"/>
                    </a:solidFill>
                  </a:tcPr>
                </a:tc>
                <a:tc>
                  <a:txBody>
                    <a:bodyPr/>
                    <a:lstStyle/>
                    <a:p>
                      <a:pPr indent="0" lvl="0" marL="0" rtl="0" algn="ctr">
                        <a:spcBef>
                          <a:spcPts val="0"/>
                        </a:spcBef>
                        <a:spcAft>
                          <a:spcPts val="0"/>
                        </a:spcAft>
                        <a:buNone/>
                      </a:pPr>
                      <a:r>
                        <a:rPr lang="en" sz="1200">
                          <a:solidFill>
                            <a:srgbClr val="434343"/>
                          </a:solidFill>
                          <a:latin typeface="Alata"/>
                          <a:ea typeface="Alata"/>
                          <a:cs typeface="Alata"/>
                          <a:sym typeface="Alata"/>
                        </a:rPr>
                        <a:t>0.934</a:t>
                      </a:r>
                      <a:endParaRPr sz="1200">
                        <a:solidFill>
                          <a:srgbClr val="434343"/>
                        </a:solidFill>
                        <a:latin typeface="Alata"/>
                        <a:ea typeface="Alata"/>
                        <a:cs typeface="Alata"/>
                        <a:sym typeface="Alata"/>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8DBC4"/>
                    </a:solidFill>
                  </a:tcPr>
                </a:tc>
                <a:tc>
                  <a:txBody>
                    <a:bodyPr/>
                    <a:lstStyle/>
                    <a:p>
                      <a:pPr indent="0" lvl="0" marL="0" rtl="0" algn="ctr">
                        <a:spcBef>
                          <a:spcPts val="0"/>
                        </a:spcBef>
                        <a:spcAft>
                          <a:spcPts val="0"/>
                        </a:spcAft>
                        <a:buNone/>
                      </a:pPr>
                      <a:r>
                        <a:rPr lang="en" sz="1200">
                          <a:solidFill>
                            <a:srgbClr val="434343"/>
                          </a:solidFill>
                          <a:latin typeface="Alata"/>
                          <a:ea typeface="Alata"/>
                          <a:cs typeface="Alata"/>
                          <a:sym typeface="Alata"/>
                        </a:rPr>
                        <a:t>0.936</a:t>
                      </a:r>
                      <a:endParaRPr sz="1200">
                        <a:solidFill>
                          <a:srgbClr val="434343"/>
                        </a:solidFill>
                        <a:latin typeface="Alata"/>
                        <a:ea typeface="Alata"/>
                        <a:cs typeface="Alata"/>
                        <a:sym typeface="Alata"/>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8DBC4"/>
                    </a:solidFill>
                  </a:tcPr>
                </a:tc>
                <a:tc>
                  <a:txBody>
                    <a:bodyPr/>
                    <a:lstStyle/>
                    <a:p>
                      <a:pPr indent="0" lvl="0" marL="0" marR="0" rtl="0" algn="ctr">
                        <a:lnSpc>
                          <a:spcPct val="115000"/>
                        </a:lnSpc>
                        <a:spcBef>
                          <a:spcPts val="0"/>
                        </a:spcBef>
                        <a:spcAft>
                          <a:spcPts val="0"/>
                        </a:spcAft>
                        <a:buNone/>
                      </a:pPr>
                      <a:r>
                        <a:rPr lang="en" sz="1200">
                          <a:solidFill>
                            <a:srgbClr val="434343"/>
                          </a:solidFill>
                          <a:latin typeface="Alata"/>
                          <a:ea typeface="Alata"/>
                          <a:cs typeface="Alata"/>
                          <a:sym typeface="Alata"/>
                        </a:rPr>
                        <a:t>0.934</a:t>
                      </a:r>
                      <a:endParaRPr sz="1200">
                        <a:solidFill>
                          <a:srgbClr val="434343"/>
                        </a:solidFill>
                        <a:latin typeface="Alata"/>
                        <a:ea typeface="Alata"/>
                        <a:cs typeface="Alata"/>
                        <a:sym typeface="Alata"/>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8DBC4"/>
                    </a:solidFill>
                  </a:tcPr>
                </a:tc>
                <a:tc>
                  <a:txBody>
                    <a:bodyPr/>
                    <a:lstStyle/>
                    <a:p>
                      <a:pPr indent="0" lvl="0" marL="0" rtl="0" algn="ctr">
                        <a:spcBef>
                          <a:spcPts val="0"/>
                        </a:spcBef>
                        <a:spcAft>
                          <a:spcPts val="0"/>
                        </a:spcAft>
                        <a:buNone/>
                      </a:pPr>
                      <a:r>
                        <a:rPr lang="en" sz="1100">
                          <a:solidFill>
                            <a:srgbClr val="434343"/>
                          </a:solidFill>
                          <a:latin typeface="Alata"/>
                          <a:ea typeface="Alata"/>
                          <a:cs typeface="Alata"/>
                          <a:sym typeface="Alata"/>
                        </a:rPr>
                        <a:t>0.933</a:t>
                      </a:r>
                      <a:endParaRPr sz="1100">
                        <a:solidFill>
                          <a:srgbClr val="434343"/>
                        </a:solidFill>
                        <a:latin typeface="Alata"/>
                        <a:ea typeface="Alata"/>
                        <a:cs typeface="Alata"/>
                        <a:sym typeface="Alata"/>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8DBC4"/>
                    </a:solidFill>
                  </a:tcPr>
                </a:tc>
                <a:tc>
                  <a:txBody>
                    <a:bodyPr/>
                    <a:lstStyle/>
                    <a:p>
                      <a:pPr indent="0" lvl="0" marL="0" rtl="0" algn="ctr">
                        <a:spcBef>
                          <a:spcPts val="0"/>
                        </a:spcBef>
                        <a:spcAft>
                          <a:spcPts val="0"/>
                        </a:spcAft>
                        <a:buNone/>
                      </a:pPr>
                      <a:r>
                        <a:rPr lang="en" sz="1200">
                          <a:solidFill>
                            <a:srgbClr val="434343"/>
                          </a:solidFill>
                          <a:latin typeface="Alata"/>
                          <a:ea typeface="Alata"/>
                          <a:cs typeface="Alata"/>
                          <a:sym typeface="Alata"/>
                        </a:rPr>
                        <a:t>0.936</a:t>
                      </a:r>
                      <a:endParaRPr sz="1200">
                        <a:solidFill>
                          <a:srgbClr val="434343"/>
                        </a:solidFill>
                        <a:latin typeface="Alata"/>
                        <a:ea typeface="Alata"/>
                        <a:cs typeface="Alata"/>
                        <a:sym typeface="Alata"/>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670175">
                <a:tc>
                  <a:txBody>
                    <a:bodyPr/>
                    <a:lstStyle/>
                    <a:p>
                      <a:pPr indent="0" lvl="0" marL="0" rtl="0" algn="ctr">
                        <a:spcBef>
                          <a:spcPts val="0"/>
                        </a:spcBef>
                        <a:spcAft>
                          <a:spcPts val="0"/>
                        </a:spcAft>
                        <a:buNone/>
                      </a:pPr>
                      <a:r>
                        <a:rPr b="1" lang="en" sz="1100">
                          <a:solidFill>
                            <a:srgbClr val="434343"/>
                          </a:solidFill>
                          <a:latin typeface="Alata"/>
                          <a:ea typeface="Alata"/>
                          <a:cs typeface="Alata"/>
                          <a:sym typeface="Alata"/>
                        </a:rPr>
                        <a:t>KNN</a:t>
                      </a:r>
                      <a:endParaRPr b="1" sz="1100">
                        <a:solidFill>
                          <a:srgbClr val="434343"/>
                        </a:solidFill>
                        <a:latin typeface="Alata"/>
                        <a:ea typeface="Alata"/>
                        <a:cs typeface="Alata"/>
                        <a:sym typeface="Alata"/>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3D9FB"/>
                    </a:solidFill>
                  </a:tcPr>
                </a:tc>
                <a:tc>
                  <a:txBody>
                    <a:bodyPr/>
                    <a:lstStyle/>
                    <a:p>
                      <a:pPr indent="0" lvl="0" marL="0" rtl="0" algn="ctr">
                        <a:spcBef>
                          <a:spcPts val="0"/>
                        </a:spcBef>
                        <a:spcAft>
                          <a:spcPts val="0"/>
                        </a:spcAft>
                        <a:buNone/>
                      </a:pPr>
                      <a:r>
                        <a:rPr lang="en" sz="1200">
                          <a:solidFill>
                            <a:srgbClr val="434343"/>
                          </a:solidFill>
                          <a:latin typeface="Alata"/>
                          <a:ea typeface="Alata"/>
                          <a:cs typeface="Alata"/>
                          <a:sym typeface="Alata"/>
                        </a:rPr>
                        <a:t>0.875</a:t>
                      </a:r>
                      <a:endParaRPr sz="1200">
                        <a:solidFill>
                          <a:srgbClr val="434343"/>
                        </a:solidFill>
                        <a:latin typeface="Alata"/>
                        <a:ea typeface="Alata"/>
                        <a:cs typeface="Alata"/>
                        <a:sym typeface="Alata"/>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rgbClr val="434343"/>
                          </a:solidFill>
                          <a:latin typeface="Alata"/>
                          <a:ea typeface="Alata"/>
                          <a:cs typeface="Alata"/>
                          <a:sym typeface="Alata"/>
                        </a:rPr>
                        <a:t>0.880</a:t>
                      </a:r>
                      <a:endParaRPr sz="1200">
                        <a:solidFill>
                          <a:srgbClr val="434343"/>
                        </a:solidFill>
                        <a:latin typeface="Alata"/>
                        <a:ea typeface="Alata"/>
                        <a:cs typeface="Alata"/>
                        <a:sym typeface="Alata"/>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 sz="1200">
                          <a:solidFill>
                            <a:srgbClr val="434343"/>
                          </a:solidFill>
                          <a:latin typeface="Alata"/>
                          <a:ea typeface="Alata"/>
                          <a:cs typeface="Alata"/>
                          <a:sym typeface="Alata"/>
                        </a:rPr>
                        <a:t>0.875</a:t>
                      </a:r>
                      <a:endParaRPr sz="1200">
                        <a:solidFill>
                          <a:srgbClr val="434343"/>
                        </a:solidFill>
                        <a:latin typeface="Alata"/>
                        <a:ea typeface="Alata"/>
                        <a:cs typeface="Alata"/>
                        <a:sym typeface="Alata"/>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100">
                          <a:solidFill>
                            <a:srgbClr val="434343"/>
                          </a:solidFill>
                          <a:latin typeface="Alata"/>
                          <a:ea typeface="Alata"/>
                          <a:cs typeface="Alata"/>
                          <a:sym typeface="Alata"/>
                        </a:rPr>
                        <a:t>0.800</a:t>
                      </a:r>
                      <a:endParaRPr sz="1100">
                        <a:solidFill>
                          <a:srgbClr val="434343"/>
                        </a:solidFill>
                        <a:latin typeface="Alata"/>
                        <a:ea typeface="Alata"/>
                        <a:cs typeface="Alata"/>
                        <a:sym typeface="Alata"/>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rgbClr val="434343"/>
                          </a:solidFill>
                          <a:latin typeface="Alata"/>
                          <a:ea typeface="Alata"/>
                          <a:cs typeface="Alata"/>
                          <a:sym typeface="Alata"/>
                        </a:rPr>
                        <a:t>0.998</a:t>
                      </a:r>
                      <a:endParaRPr sz="1200">
                        <a:solidFill>
                          <a:srgbClr val="434343"/>
                        </a:solidFill>
                        <a:latin typeface="Alata"/>
                        <a:ea typeface="Alata"/>
                        <a:cs typeface="Alata"/>
                        <a:sym typeface="Alata"/>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8DBC4"/>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49" name="Google Shape;549;p45"/>
          <p:cNvPicPr preferRelativeResize="0"/>
          <p:nvPr/>
        </p:nvPicPr>
        <p:blipFill rotWithShape="1">
          <a:blip r:embed="rId3">
            <a:alphaModFix/>
          </a:blip>
          <a:srcRect b="3605" l="2704" r="0" t="0"/>
          <a:stretch/>
        </p:blipFill>
        <p:spPr>
          <a:xfrm>
            <a:off x="252024" y="633600"/>
            <a:ext cx="2399992" cy="1882225"/>
          </a:xfrm>
          <a:prstGeom prst="rect">
            <a:avLst/>
          </a:prstGeom>
          <a:noFill/>
          <a:ln>
            <a:noFill/>
          </a:ln>
        </p:spPr>
      </p:pic>
      <p:sp>
        <p:nvSpPr>
          <p:cNvPr id="550" name="Google Shape;550;p45"/>
          <p:cNvSpPr txBox="1"/>
          <p:nvPr/>
        </p:nvSpPr>
        <p:spPr>
          <a:xfrm>
            <a:off x="638359" y="366674"/>
            <a:ext cx="2437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Montserrat"/>
                <a:ea typeface="Montserrat"/>
                <a:cs typeface="Montserrat"/>
                <a:sym typeface="Montserrat"/>
              </a:rPr>
              <a:t>Random Forest</a:t>
            </a:r>
            <a:endParaRPr sz="1100">
              <a:latin typeface="Montserrat"/>
              <a:ea typeface="Montserrat"/>
              <a:cs typeface="Montserrat"/>
              <a:sym typeface="Montserrat"/>
            </a:endParaRPr>
          </a:p>
        </p:txBody>
      </p:sp>
      <p:pic>
        <p:nvPicPr>
          <p:cNvPr id="551" name="Google Shape;551;p45"/>
          <p:cNvPicPr preferRelativeResize="0"/>
          <p:nvPr/>
        </p:nvPicPr>
        <p:blipFill rotWithShape="1">
          <a:blip r:embed="rId4">
            <a:alphaModFix/>
          </a:blip>
          <a:srcRect b="5294" l="3278" r="0" t="0"/>
          <a:stretch/>
        </p:blipFill>
        <p:spPr>
          <a:xfrm>
            <a:off x="2768800" y="604450"/>
            <a:ext cx="2437800" cy="1911384"/>
          </a:xfrm>
          <a:prstGeom prst="rect">
            <a:avLst/>
          </a:prstGeom>
          <a:noFill/>
          <a:ln>
            <a:noFill/>
          </a:ln>
        </p:spPr>
      </p:pic>
      <p:sp>
        <p:nvSpPr>
          <p:cNvPr id="552" name="Google Shape;552;p45"/>
          <p:cNvSpPr txBox="1"/>
          <p:nvPr/>
        </p:nvSpPr>
        <p:spPr>
          <a:xfrm>
            <a:off x="3309954" y="366674"/>
            <a:ext cx="2437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Montserrat"/>
                <a:ea typeface="Montserrat"/>
                <a:cs typeface="Montserrat"/>
                <a:sym typeface="Montserrat"/>
              </a:rPr>
              <a:t>Decision Tree</a:t>
            </a:r>
            <a:endParaRPr sz="1100">
              <a:latin typeface="Montserrat"/>
              <a:ea typeface="Montserrat"/>
              <a:cs typeface="Montserrat"/>
              <a:sym typeface="Montserrat"/>
            </a:endParaRPr>
          </a:p>
        </p:txBody>
      </p:sp>
      <p:sp>
        <p:nvSpPr>
          <p:cNvPr id="553" name="Google Shape;553;p45"/>
          <p:cNvSpPr txBox="1"/>
          <p:nvPr/>
        </p:nvSpPr>
        <p:spPr>
          <a:xfrm>
            <a:off x="428964" y="2503175"/>
            <a:ext cx="2437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Montserrat"/>
                <a:ea typeface="Montserrat"/>
                <a:cs typeface="Montserrat"/>
                <a:sym typeface="Montserrat"/>
              </a:rPr>
              <a:t>Logistic Regression </a:t>
            </a:r>
            <a:endParaRPr sz="1100">
              <a:latin typeface="Montserrat"/>
              <a:ea typeface="Montserrat"/>
              <a:cs typeface="Montserrat"/>
              <a:sym typeface="Montserrat"/>
            </a:endParaRPr>
          </a:p>
        </p:txBody>
      </p:sp>
      <p:pic>
        <p:nvPicPr>
          <p:cNvPr id="554" name="Google Shape;554;p45"/>
          <p:cNvPicPr preferRelativeResize="0"/>
          <p:nvPr/>
        </p:nvPicPr>
        <p:blipFill rotWithShape="1">
          <a:blip r:embed="rId5">
            <a:alphaModFix/>
          </a:blip>
          <a:srcRect b="4707" l="4242" r="0" t="0"/>
          <a:stretch/>
        </p:blipFill>
        <p:spPr>
          <a:xfrm>
            <a:off x="233124" y="2802475"/>
            <a:ext cx="2437800" cy="1886734"/>
          </a:xfrm>
          <a:prstGeom prst="rect">
            <a:avLst/>
          </a:prstGeom>
          <a:noFill/>
          <a:ln>
            <a:noFill/>
          </a:ln>
        </p:spPr>
      </p:pic>
      <p:pic>
        <p:nvPicPr>
          <p:cNvPr id="555" name="Google Shape;555;p45"/>
          <p:cNvPicPr preferRelativeResize="0"/>
          <p:nvPr/>
        </p:nvPicPr>
        <p:blipFill rotWithShape="1">
          <a:blip r:embed="rId6">
            <a:alphaModFix/>
          </a:blip>
          <a:srcRect b="4924" l="3864" r="0" t="0"/>
          <a:stretch/>
        </p:blipFill>
        <p:spPr>
          <a:xfrm>
            <a:off x="2742150" y="2795025"/>
            <a:ext cx="2539676" cy="1992631"/>
          </a:xfrm>
          <a:prstGeom prst="rect">
            <a:avLst/>
          </a:prstGeom>
          <a:noFill/>
          <a:ln>
            <a:noFill/>
          </a:ln>
        </p:spPr>
      </p:pic>
      <p:sp>
        <p:nvSpPr>
          <p:cNvPr id="556" name="Google Shape;556;p45"/>
          <p:cNvSpPr txBox="1"/>
          <p:nvPr/>
        </p:nvSpPr>
        <p:spPr>
          <a:xfrm>
            <a:off x="3549628" y="2543923"/>
            <a:ext cx="2437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Montserrat"/>
                <a:ea typeface="Montserrat"/>
                <a:cs typeface="Montserrat"/>
                <a:sym typeface="Montserrat"/>
              </a:rPr>
              <a:t>KNN</a:t>
            </a:r>
            <a:endParaRPr sz="1100">
              <a:latin typeface="Montserrat"/>
              <a:ea typeface="Montserrat"/>
              <a:cs typeface="Montserrat"/>
              <a:sym typeface="Montserrat"/>
            </a:endParaRPr>
          </a:p>
        </p:txBody>
      </p:sp>
      <p:sp>
        <p:nvSpPr>
          <p:cNvPr id="557" name="Google Shape;557;p45"/>
          <p:cNvSpPr txBox="1"/>
          <p:nvPr>
            <p:ph idx="4294967295" type="title"/>
          </p:nvPr>
        </p:nvSpPr>
        <p:spPr>
          <a:xfrm>
            <a:off x="5323375" y="442875"/>
            <a:ext cx="39018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000">
                <a:solidFill>
                  <a:schemeClr val="accent1"/>
                </a:solidFill>
              </a:rPr>
              <a:t>KNN generates the highest recall score (lowest false negative ratio)</a:t>
            </a:r>
            <a:endParaRPr sz="2300">
              <a:solidFill>
                <a:schemeClr val="accent1"/>
              </a:solidFill>
            </a:endParaRPr>
          </a:p>
        </p:txBody>
      </p:sp>
      <p:sp>
        <p:nvSpPr>
          <p:cNvPr id="558" name="Google Shape;558;p45"/>
          <p:cNvSpPr txBox="1"/>
          <p:nvPr/>
        </p:nvSpPr>
        <p:spPr>
          <a:xfrm>
            <a:off x="359100" y="0"/>
            <a:ext cx="9144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1"/>
                </a:solidFill>
                <a:latin typeface="Open Sans"/>
                <a:ea typeface="Open Sans"/>
                <a:cs typeface="Open Sans"/>
                <a:sym typeface="Open Sans"/>
              </a:rPr>
              <a:t>Business Problem</a:t>
            </a:r>
            <a:r>
              <a:rPr b="1" lang="en" sz="800">
                <a:solidFill>
                  <a:schemeClr val="dk2"/>
                </a:solidFill>
                <a:latin typeface="Open Sans"/>
                <a:ea typeface="Open Sans"/>
                <a:cs typeface="Open Sans"/>
                <a:sym typeface="Open Sans"/>
              </a:rPr>
              <a:t> </a:t>
            </a:r>
            <a:r>
              <a:rPr b="1" lang="en" sz="800">
                <a:latin typeface="Open Sans"/>
                <a:ea typeface="Open Sans"/>
                <a:cs typeface="Open Sans"/>
                <a:sym typeface="Open Sans"/>
              </a:rPr>
              <a:t>|</a:t>
            </a:r>
            <a:r>
              <a:rPr b="1" lang="en" sz="800">
                <a:solidFill>
                  <a:srgbClr val="000000"/>
                </a:solidFill>
                <a:latin typeface="Open Sans"/>
                <a:ea typeface="Open Sans"/>
                <a:cs typeface="Open Sans"/>
                <a:sym typeface="Open Sans"/>
              </a:rPr>
              <a:t> </a:t>
            </a:r>
            <a:r>
              <a:rPr b="1" lang="en" sz="800">
                <a:solidFill>
                  <a:schemeClr val="dk1"/>
                </a:solidFill>
                <a:latin typeface="Open Sans"/>
                <a:ea typeface="Open Sans"/>
                <a:cs typeface="Open Sans"/>
                <a:sym typeface="Open Sans"/>
              </a:rPr>
              <a:t>Data Profile &amp; Quality</a:t>
            </a:r>
            <a:r>
              <a:rPr b="1" lang="en" sz="800">
                <a:solidFill>
                  <a:srgbClr val="000000"/>
                </a:solidFill>
                <a:latin typeface="Open Sans"/>
                <a:ea typeface="Open Sans"/>
                <a:cs typeface="Open Sans"/>
                <a:sym typeface="Open Sans"/>
              </a:rPr>
              <a:t> </a:t>
            </a:r>
            <a:r>
              <a:rPr b="1" lang="en" sz="800">
                <a:latin typeface="Open Sans"/>
                <a:ea typeface="Open Sans"/>
                <a:cs typeface="Open Sans"/>
                <a:sym typeface="Open Sans"/>
              </a:rPr>
              <a:t>| Data Processing | </a:t>
            </a:r>
            <a:r>
              <a:rPr b="1" lang="en" sz="800">
                <a:solidFill>
                  <a:schemeClr val="dk1"/>
                </a:solidFill>
                <a:latin typeface="Open Sans"/>
                <a:ea typeface="Open Sans"/>
                <a:cs typeface="Open Sans"/>
                <a:sym typeface="Open Sans"/>
              </a:rPr>
              <a:t>EDA</a:t>
            </a:r>
            <a:r>
              <a:rPr b="1" lang="en" sz="800">
                <a:latin typeface="Open Sans"/>
                <a:ea typeface="Open Sans"/>
                <a:cs typeface="Open Sans"/>
                <a:sym typeface="Open Sans"/>
              </a:rPr>
              <a:t> | </a:t>
            </a:r>
            <a:r>
              <a:rPr b="1" lang="en" sz="800">
                <a:solidFill>
                  <a:schemeClr val="dk1"/>
                </a:solidFill>
                <a:latin typeface="Open Sans"/>
                <a:ea typeface="Open Sans"/>
                <a:cs typeface="Open Sans"/>
                <a:sym typeface="Open Sans"/>
              </a:rPr>
              <a:t>Feature Engineering</a:t>
            </a:r>
            <a:r>
              <a:rPr b="1" lang="en" sz="800">
                <a:solidFill>
                  <a:srgbClr val="000000"/>
                </a:solidFill>
                <a:latin typeface="Open Sans"/>
                <a:ea typeface="Open Sans"/>
                <a:cs typeface="Open Sans"/>
                <a:sym typeface="Open Sans"/>
              </a:rPr>
              <a:t> |</a:t>
            </a:r>
            <a:r>
              <a:rPr b="1" lang="en" sz="800">
                <a:solidFill>
                  <a:schemeClr val="dk2"/>
                </a:solidFill>
                <a:latin typeface="Open Sans"/>
                <a:ea typeface="Open Sans"/>
                <a:cs typeface="Open Sans"/>
                <a:sym typeface="Open Sans"/>
              </a:rPr>
              <a:t>Model building &amp; Evaluation</a:t>
            </a:r>
            <a:r>
              <a:rPr b="1" lang="en" sz="800">
                <a:latin typeface="Open Sans"/>
                <a:ea typeface="Open Sans"/>
                <a:cs typeface="Open Sans"/>
                <a:sym typeface="Open Sans"/>
              </a:rPr>
              <a:t> | </a:t>
            </a:r>
            <a:r>
              <a:rPr b="1" lang="en" sz="800">
                <a:solidFill>
                  <a:schemeClr val="dk1"/>
                </a:solidFill>
                <a:latin typeface="Open Sans"/>
                <a:ea typeface="Open Sans"/>
                <a:cs typeface="Open Sans"/>
                <a:sym typeface="Open Sans"/>
              </a:rPr>
              <a:t>Conclusion </a:t>
            </a:r>
            <a:r>
              <a:rPr b="1" lang="en" sz="800">
                <a:latin typeface="Open Sans"/>
                <a:ea typeface="Open Sans"/>
                <a:cs typeface="Open Sans"/>
                <a:sym typeface="Open Sans"/>
              </a:rPr>
              <a:t>| Lessons Learned</a:t>
            </a:r>
            <a:endParaRPr b="1" sz="800">
              <a:latin typeface="Open Sans"/>
              <a:ea typeface="Open Sans"/>
              <a:cs typeface="Open Sans"/>
              <a:sym typeface="Open Sans"/>
            </a:endParaRPr>
          </a:p>
        </p:txBody>
      </p:sp>
      <p:sp>
        <p:nvSpPr>
          <p:cNvPr id="559" name="Google Shape;559;p45"/>
          <p:cNvSpPr txBox="1"/>
          <p:nvPr/>
        </p:nvSpPr>
        <p:spPr>
          <a:xfrm>
            <a:off x="559650" y="931950"/>
            <a:ext cx="597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Montserrat"/>
                <a:ea typeface="Montserrat"/>
                <a:cs typeface="Montserrat"/>
                <a:sym typeface="Montserrat"/>
              </a:rPr>
              <a:t>12071</a:t>
            </a:r>
            <a:endParaRPr b="1" sz="1100">
              <a:latin typeface="Montserrat"/>
              <a:ea typeface="Montserrat"/>
              <a:cs typeface="Montserrat"/>
              <a:sym typeface="Montserrat"/>
            </a:endParaRPr>
          </a:p>
        </p:txBody>
      </p:sp>
      <p:graphicFrame>
        <p:nvGraphicFramePr>
          <p:cNvPr id="560" name="Google Shape;560;p45"/>
          <p:cNvGraphicFramePr/>
          <p:nvPr/>
        </p:nvGraphicFramePr>
        <p:xfrm>
          <a:off x="5526100" y="2579375"/>
          <a:ext cx="3000000" cy="3000000"/>
        </p:xfrm>
        <a:graphic>
          <a:graphicData uri="http://schemas.openxmlformats.org/drawingml/2006/table">
            <a:tbl>
              <a:tblPr>
                <a:noFill/>
                <a:tableStyleId>{AF42C588-7A71-4B5C-89A2-7CEFB108A4B8}</a:tableStyleId>
              </a:tblPr>
              <a:tblGrid>
                <a:gridCol w="1388525"/>
                <a:gridCol w="1610900"/>
              </a:tblGrid>
              <a:tr h="363300">
                <a:tc>
                  <a:txBody>
                    <a:bodyPr/>
                    <a:lstStyle/>
                    <a:p>
                      <a:pPr indent="0" lvl="0" marL="0" marR="0" rtl="0" algn="ctr">
                        <a:lnSpc>
                          <a:spcPct val="100000"/>
                        </a:lnSpc>
                        <a:spcBef>
                          <a:spcPts val="0"/>
                        </a:spcBef>
                        <a:spcAft>
                          <a:spcPts val="0"/>
                        </a:spcAft>
                        <a:buNone/>
                      </a:pPr>
                      <a:r>
                        <a:rPr b="1" lang="en" sz="1100">
                          <a:solidFill>
                            <a:srgbClr val="434343"/>
                          </a:solidFill>
                          <a:latin typeface="Alata"/>
                          <a:ea typeface="Alata"/>
                          <a:cs typeface="Alata"/>
                          <a:sym typeface="Alata"/>
                        </a:rPr>
                        <a:t>Models</a:t>
                      </a:r>
                      <a:endParaRPr b="1" sz="1100">
                        <a:solidFill>
                          <a:srgbClr val="434343"/>
                        </a:solidFill>
                        <a:latin typeface="Alata"/>
                        <a:ea typeface="Alata"/>
                        <a:cs typeface="Alata"/>
                        <a:sym typeface="Alata"/>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3D9FB"/>
                    </a:solidFill>
                  </a:tcPr>
                </a:tc>
                <a:tc>
                  <a:txBody>
                    <a:bodyPr/>
                    <a:lstStyle/>
                    <a:p>
                      <a:pPr indent="0" lvl="0" marL="0" rtl="0" algn="l">
                        <a:spcBef>
                          <a:spcPts val="0"/>
                        </a:spcBef>
                        <a:spcAft>
                          <a:spcPts val="0"/>
                        </a:spcAft>
                        <a:buNone/>
                      </a:pPr>
                      <a:r>
                        <a:rPr b="1" lang="en" sz="1100">
                          <a:solidFill>
                            <a:srgbClr val="434343"/>
                          </a:solidFill>
                          <a:latin typeface="Alata"/>
                          <a:ea typeface="Alata"/>
                          <a:cs typeface="Alata"/>
                          <a:sym typeface="Alata"/>
                        </a:rPr>
                        <a:t>False Negative Ratio</a:t>
                      </a:r>
                      <a:endParaRPr b="1" sz="1100">
                        <a:solidFill>
                          <a:schemeClr val="accent1"/>
                        </a:solidFill>
                        <a:latin typeface="Montserrat"/>
                        <a:ea typeface="Montserrat"/>
                        <a:cs typeface="Montserrat"/>
                        <a:sym typeface="Montserrat"/>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417500">
                <a:tc>
                  <a:txBody>
                    <a:bodyPr/>
                    <a:lstStyle/>
                    <a:p>
                      <a:pPr indent="0" lvl="0" marL="0" marR="0" rtl="0" algn="ctr">
                        <a:lnSpc>
                          <a:spcPct val="100000"/>
                        </a:lnSpc>
                        <a:spcBef>
                          <a:spcPts val="0"/>
                        </a:spcBef>
                        <a:spcAft>
                          <a:spcPts val="0"/>
                        </a:spcAft>
                        <a:buNone/>
                      </a:pPr>
                      <a:r>
                        <a:rPr b="1" lang="en" sz="1100">
                          <a:solidFill>
                            <a:srgbClr val="434343"/>
                          </a:solidFill>
                          <a:latin typeface="Alata"/>
                          <a:ea typeface="Alata"/>
                          <a:cs typeface="Alata"/>
                          <a:sym typeface="Alata"/>
                        </a:rPr>
                        <a:t>Random Forest</a:t>
                      </a:r>
                      <a:endParaRPr b="1" sz="1100">
                        <a:solidFill>
                          <a:srgbClr val="434343"/>
                        </a:solidFill>
                        <a:latin typeface="Alata"/>
                        <a:ea typeface="Alata"/>
                        <a:cs typeface="Alata"/>
                        <a:sym typeface="Alata"/>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3D9FB"/>
                    </a:solidFill>
                  </a:tcPr>
                </a:tc>
                <a:tc>
                  <a:txBody>
                    <a:bodyPr/>
                    <a:lstStyle/>
                    <a:p>
                      <a:pPr indent="0" lvl="0" marL="0" marR="0" rtl="0" algn="ctr">
                        <a:lnSpc>
                          <a:spcPct val="100000"/>
                        </a:lnSpc>
                        <a:spcBef>
                          <a:spcPts val="0"/>
                        </a:spcBef>
                        <a:spcAft>
                          <a:spcPts val="0"/>
                        </a:spcAft>
                        <a:buNone/>
                      </a:pPr>
                      <a:r>
                        <a:rPr lang="en" sz="1200">
                          <a:solidFill>
                            <a:srgbClr val="434343"/>
                          </a:solidFill>
                          <a:latin typeface="Alata"/>
                          <a:ea typeface="Alata"/>
                          <a:cs typeface="Alata"/>
                          <a:sym typeface="Alata"/>
                        </a:rPr>
                        <a:t>0.064</a:t>
                      </a:r>
                      <a:endParaRPr sz="1200">
                        <a:solidFill>
                          <a:srgbClr val="434343"/>
                        </a:solidFill>
                        <a:latin typeface="Alata"/>
                        <a:ea typeface="Alata"/>
                        <a:cs typeface="Alata"/>
                        <a:sym typeface="Alata"/>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440675">
                <a:tc>
                  <a:txBody>
                    <a:bodyPr/>
                    <a:lstStyle/>
                    <a:p>
                      <a:pPr indent="0" lvl="0" marL="0" marR="0" rtl="0" algn="ctr">
                        <a:lnSpc>
                          <a:spcPct val="100000"/>
                        </a:lnSpc>
                        <a:spcBef>
                          <a:spcPts val="0"/>
                        </a:spcBef>
                        <a:spcAft>
                          <a:spcPts val="0"/>
                        </a:spcAft>
                        <a:buNone/>
                      </a:pPr>
                      <a:r>
                        <a:rPr b="1" lang="en" sz="1100">
                          <a:solidFill>
                            <a:srgbClr val="434343"/>
                          </a:solidFill>
                          <a:latin typeface="Alata"/>
                          <a:ea typeface="Alata"/>
                          <a:cs typeface="Alata"/>
                          <a:sym typeface="Alata"/>
                        </a:rPr>
                        <a:t>Decision Tree</a:t>
                      </a:r>
                      <a:endParaRPr b="1" sz="1100">
                        <a:solidFill>
                          <a:srgbClr val="434343"/>
                        </a:solidFill>
                        <a:latin typeface="Alata"/>
                        <a:ea typeface="Alata"/>
                        <a:cs typeface="Alata"/>
                        <a:sym typeface="Alata"/>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3D9FB"/>
                    </a:solidFill>
                  </a:tcPr>
                </a:tc>
                <a:tc>
                  <a:txBody>
                    <a:bodyPr/>
                    <a:lstStyle/>
                    <a:p>
                      <a:pPr indent="0" lvl="0" marL="0" rtl="0" algn="ctr">
                        <a:spcBef>
                          <a:spcPts val="0"/>
                        </a:spcBef>
                        <a:spcAft>
                          <a:spcPts val="0"/>
                        </a:spcAft>
                        <a:buNone/>
                      </a:pPr>
                      <a:r>
                        <a:rPr lang="en" sz="1200">
                          <a:solidFill>
                            <a:srgbClr val="434343"/>
                          </a:solidFill>
                          <a:latin typeface="Alata"/>
                          <a:ea typeface="Alata"/>
                          <a:cs typeface="Alata"/>
                          <a:sym typeface="Alata"/>
                        </a:rPr>
                        <a:t>0.108</a:t>
                      </a:r>
                      <a:endParaRPr sz="1200">
                        <a:solidFill>
                          <a:srgbClr val="434343"/>
                        </a:solidFill>
                        <a:latin typeface="Alata"/>
                        <a:ea typeface="Alata"/>
                        <a:cs typeface="Alata"/>
                        <a:sym typeface="Alata"/>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500525">
                <a:tc>
                  <a:txBody>
                    <a:bodyPr/>
                    <a:lstStyle/>
                    <a:p>
                      <a:pPr indent="0" lvl="0" marL="0" marR="0" rtl="0" algn="ctr">
                        <a:lnSpc>
                          <a:spcPct val="100000"/>
                        </a:lnSpc>
                        <a:spcBef>
                          <a:spcPts val="0"/>
                        </a:spcBef>
                        <a:spcAft>
                          <a:spcPts val="0"/>
                        </a:spcAft>
                        <a:buNone/>
                      </a:pPr>
                      <a:r>
                        <a:rPr b="1" lang="en" sz="1100">
                          <a:solidFill>
                            <a:srgbClr val="434343"/>
                          </a:solidFill>
                          <a:latin typeface="Alata"/>
                          <a:ea typeface="Alata"/>
                          <a:cs typeface="Alata"/>
                          <a:sym typeface="Alata"/>
                        </a:rPr>
                        <a:t>Logistic Regression</a:t>
                      </a:r>
                      <a:endParaRPr b="1" sz="1100">
                        <a:solidFill>
                          <a:srgbClr val="434343"/>
                        </a:solidFill>
                        <a:latin typeface="Alata"/>
                        <a:ea typeface="Alata"/>
                        <a:cs typeface="Alata"/>
                        <a:sym typeface="Alata"/>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3D9FB"/>
                    </a:solidFill>
                  </a:tcPr>
                </a:tc>
                <a:tc>
                  <a:txBody>
                    <a:bodyPr/>
                    <a:lstStyle/>
                    <a:p>
                      <a:pPr indent="0" lvl="0" marL="0" rtl="0" algn="ctr">
                        <a:spcBef>
                          <a:spcPts val="0"/>
                        </a:spcBef>
                        <a:spcAft>
                          <a:spcPts val="0"/>
                        </a:spcAft>
                        <a:buNone/>
                      </a:pPr>
                      <a:r>
                        <a:rPr lang="en" sz="1200">
                          <a:solidFill>
                            <a:srgbClr val="434343"/>
                          </a:solidFill>
                          <a:latin typeface="Alata"/>
                          <a:ea typeface="Alata"/>
                          <a:cs typeface="Alata"/>
                          <a:sym typeface="Alata"/>
                        </a:rPr>
                        <a:t>0.250</a:t>
                      </a:r>
                      <a:endParaRPr sz="1200">
                        <a:solidFill>
                          <a:srgbClr val="434343"/>
                        </a:solidFill>
                        <a:latin typeface="Alata"/>
                        <a:ea typeface="Alata"/>
                        <a:cs typeface="Alata"/>
                        <a:sym typeface="Alata"/>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290600">
                <a:tc>
                  <a:txBody>
                    <a:bodyPr/>
                    <a:lstStyle/>
                    <a:p>
                      <a:pPr indent="0" lvl="0" marL="0" marR="0" rtl="0" algn="ctr">
                        <a:lnSpc>
                          <a:spcPct val="100000"/>
                        </a:lnSpc>
                        <a:spcBef>
                          <a:spcPts val="0"/>
                        </a:spcBef>
                        <a:spcAft>
                          <a:spcPts val="0"/>
                        </a:spcAft>
                        <a:buNone/>
                      </a:pPr>
                      <a:r>
                        <a:rPr b="1" lang="en" sz="1100">
                          <a:solidFill>
                            <a:srgbClr val="434343"/>
                          </a:solidFill>
                          <a:latin typeface="Alata"/>
                          <a:ea typeface="Alata"/>
                          <a:cs typeface="Alata"/>
                          <a:sym typeface="Alata"/>
                        </a:rPr>
                        <a:t>KNN</a:t>
                      </a:r>
                      <a:endParaRPr b="1" sz="1100">
                        <a:solidFill>
                          <a:srgbClr val="434343"/>
                        </a:solidFill>
                        <a:latin typeface="Alata"/>
                        <a:ea typeface="Alata"/>
                        <a:cs typeface="Alata"/>
                        <a:sym typeface="Alata"/>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3D9FB"/>
                    </a:solidFill>
                  </a:tcPr>
                </a:tc>
                <a:tc>
                  <a:txBody>
                    <a:bodyPr/>
                    <a:lstStyle/>
                    <a:p>
                      <a:pPr indent="0" lvl="0" marL="0" rtl="0" algn="ctr">
                        <a:spcBef>
                          <a:spcPts val="0"/>
                        </a:spcBef>
                        <a:spcAft>
                          <a:spcPts val="0"/>
                        </a:spcAft>
                        <a:buNone/>
                      </a:pPr>
                      <a:r>
                        <a:rPr lang="en" sz="1200">
                          <a:solidFill>
                            <a:srgbClr val="434343"/>
                          </a:solidFill>
                          <a:latin typeface="Alata"/>
                          <a:ea typeface="Alata"/>
                          <a:cs typeface="Alata"/>
                          <a:sym typeface="Alata"/>
                        </a:rPr>
                        <a:t>0.002</a:t>
                      </a:r>
                      <a:endParaRPr sz="1200">
                        <a:solidFill>
                          <a:srgbClr val="434343"/>
                        </a:solidFill>
                        <a:latin typeface="Alata"/>
                        <a:ea typeface="Alata"/>
                        <a:cs typeface="Alata"/>
                        <a:sym typeface="Alata"/>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8DBC4"/>
                    </a:solidFill>
                  </a:tcPr>
                </a:tc>
              </a:tr>
            </a:tbl>
          </a:graphicData>
        </a:graphic>
      </p:graphicFrame>
      <p:sp>
        <p:nvSpPr>
          <p:cNvPr id="561" name="Google Shape;561;p45"/>
          <p:cNvSpPr txBox="1"/>
          <p:nvPr/>
        </p:nvSpPr>
        <p:spPr>
          <a:xfrm>
            <a:off x="1496328" y="965575"/>
            <a:ext cx="548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FFFFFF"/>
                </a:solidFill>
                <a:latin typeface="Montserrat"/>
                <a:ea typeface="Montserrat"/>
                <a:cs typeface="Montserrat"/>
                <a:sym typeface="Montserrat"/>
              </a:rPr>
              <a:t>876</a:t>
            </a:r>
            <a:endParaRPr b="1" sz="1100">
              <a:solidFill>
                <a:srgbClr val="FFFFFF"/>
              </a:solidFill>
              <a:latin typeface="Montserrat"/>
              <a:ea typeface="Montserrat"/>
              <a:cs typeface="Montserrat"/>
              <a:sym typeface="Montserrat"/>
            </a:endParaRPr>
          </a:p>
        </p:txBody>
      </p:sp>
      <p:sp>
        <p:nvSpPr>
          <p:cNvPr id="562" name="Google Shape;562;p45"/>
          <p:cNvSpPr txBox="1"/>
          <p:nvPr/>
        </p:nvSpPr>
        <p:spPr>
          <a:xfrm>
            <a:off x="584099" y="1817675"/>
            <a:ext cx="548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FFFFFF"/>
                </a:solidFill>
                <a:latin typeface="Montserrat"/>
                <a:ea typeface="Montserrat"/>
                <a:cs typeface="Montserrat"/>
                <a:sym typeface="Montserrat"/>
              </a:rPr>
              <a:t>8</a:t>
            </a:r>
            <a:r>
              <a:rPr b="1" lang="en" sz="1100">
                <a:solidFill>
                  <a:srgbClr val="FFFFFF"/>
                </a:solidFill>
                <a:latin typeface="Montserrat"/>
                <a:ea typeface="Montserrat"/>
                <a:cs typeface="Montserrat"/>
                <a:sym typeface="Montserrat"/>
              </a:rPr>
              <a:t>30</a:t>
            </a:r>
            <a:endParaRPr b="1" sz="1100">
              <a:solidFill>
                <a:srgbClr val="FFFFFF"/>
              </a:solidFill>
              <a:latin typeface="Montserrat"/>
              <a:ea typeface="Montserrat"/>
              <a:cs typeface="Montserrat"/>
              <a:sym typeface="Montserrat"/>
            </a:endParaRPr>
          </a:p>
        </p:txBody>
      </p:sp>
      <p:sp>
        <p:nvSpPr>
          <p:cNvPr id="563" name="Google Shape;563;p45"/>
          <p:cNvSpPr txBox="1"/>
          <p:nvPr/>
        </p:nvSpPr>
        <p:spPr>
          <a:xfrm>
            <a:off x="1496325" y="1817675"/>
            <a:ext cx="548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Montserrat"/>
                <a:ea typeface="Montserrat"/>
                <a:cs typeface="Montserrat"/>
                <a:sym typeface="Montserrat"/>
              </a:rPr>
              <a:t>12118</a:t>
            </a:r>
            <a:endParaRPr b="1" sz="1100">
              <a:latin typeface="Montserrat"/>
              <a:ea typeface="Montserrat"/>
              <a:cs typeface="Montserrat"/>
              <a:sym typeface="Montserrat"/>
            </a:endParaRPr>
          </a:p>
        </p:txBody>
      </p:sp>
      <p:sp>
        <p:nvSpPr>
          <p:cNvPr id="564" name="Google Shape;564;p45"/>
          <p:cNvSpPr txBox="1"/>
          <p:nvPr/>
        </p:nvSpPr>
        <p:spPr>
          <a:xfrm>
            <a:off x="3092425" y="886663"/>
            <a:ext cx="597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Montserrat"/>
                <a:ea typeface="Montserrat"/>
                <a:cs typeface="Montserrat"/>
                <a:sym typeface="Montserrat"/>
              </a:rPr>
              <a:t>11190</a:t>
            </a:r>
            <a:endParaRPr b="1" sz="1100">
              <a:latin typeface="Montserrat"/>
              <a:ea typeface="Montserrat"/>
              <a:cs typeface="Montserrat"/>
              <a:sym typeface="Montserrat"/>
            </a:endParaRPr>
          </a:p>
        </p:txBody>
      </p:sp>
      <p:sp>
        <p:nvSpPr>
          <p:cNvPr id="565" name="Google Shape;565;p45"/>
          <p:cNvSpPr txBox="1"/>
          <p:nvPr/>
        </p:nvSpPr>
        <p:spPr>
          <a:xfrm>
            <a:off x="1959875" y="4678950"/>
            <a:ext cx="2182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Montserrat"/>
                <a:ea typeface="Montserrat"/>
                <a:cs typeface="Montserrat"/>
                <a:sym typeface="Montserrat"/>
              </a:rPr>
              <a:t>Predicted Label</a:t>
            </a:r>
            <a:endParaRPr b="1" sz="1100">
              <a:latin typeface="Montserrat"/>
              <a:ea typeface="Montserrat"/>
              <a:cs typeface="Montserrat"/>
              <a:sym typeface="Montserrat"/>
            </a:endParaRPr>
          </a:p>
        </p:txBody>
      </p:sp>
      <p:sp>
        <p:nvSpPr>
          <p:cNvPr id="566" name="Google Shape;566;p45"/>
          <p:cNvSpPr txBox="1"/>
          <p:nvPr/>
        </p:nvSpPr>
        <p:spPr>
          <a:xfrm rot="-5400000">
            <a:off x="-914250" y="2242350"/>
            <a:ext cx="21825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latin typeface="Montserrat"/>
                <a:ea typeface="Montserrat"/>
                <a:cs typeface="Montserrat"/>
                <a:sym typeface="Montserrat"/>
              </a:rPr>
              <a:t>Actual</a:t>
            </a:r>
            <a:r>
              <a:rPr b="1" lang="en" sz="1100">
                <a:latin typeface="Montserrat"/>
                <a:ea typeface="Montserrat"/>
                <a:cs typeface="Montserrat"/>
                <a:sym typeface="Montserrat"/>
              </a:rPr>
              <a:t> </a:t>
            </a:r>
            <a:r>
              <a:rPr b="1" lang="en" sz="1100">
                <a:latin typeface="Montserrat"/>
                <a:ea typeface="Montserrat"/>
                <a:cs typeface="Montserrat"/>
                <a:sym typeface="Montserrat"/>
              </a:rPr>
              <a:t>Label</a:t>
            </a:r>
            <a:endParaRPr b="1" sz="1100">
              <a:latin typeface="Montserrat"/>
              <a:ea typeface="Montserrat"/>
              <a:cs typeface="Montserrat"/>
              <a:sym typeface="Montserrat"/>
            </a:endParaRPr>
          </a:p>
        </p:txBody>
      </p:sp>
      <p:sp>
        <p:nvSpPr>
          <p:cNvPr id="567" name="Google Shape;567;p45"/>
          <p:cNvSpPr txBox="1"/>
          <p:nvPr/>
        </p:nvSpPr>
        <p:spPr>
          <a:xfrm>
            <a:off x="4036978" y="886675"/>
            <a:ext cx="548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FFFFFF"/>
                </a:solidFill>
                <a:latin typeface="Montserrat"/>
                <a:ea typeface="Montserrat"/>
                <a:cs typeface="Montserrat"/>
                <a:sym typeface="Montserrat"/>
              </a:rPr>
              <a:t>1757</a:t>
            </a:r>
            <a:endParaRPr b="1" sz="1100">
              <a:solidFill>
                <a:srgbClr val="FFFFFF"/>
              </a:solidFill>
              <a:latin typeface="Montserrat"/>
              <a:ea typeface="Montserrat"/>
              <a:cs typeface="Montserrat"/>
              <a:sym typeface="Montserrat"/>
            </a:endParaRPr>
          </a:p>
        </p:txBody>
      </p:sp>
      <p:sp>
        <p:nvSpPr>
          <p:cNvPr id="568" name="Google Shape;568;p45"/>
          <p:cNvSpPr txBox="1"/>
          <p:nvPr/>
        </p:nvSpPr>
        <p:spPr>
          <a:xfrm>
            <a:off x="3982850" y="1817663"/>
            <a:ext cx="597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Montserrat"/>
                <a:ea typeface="Montserrat"/>
                <a:cs typeface="Montserrat"/>
                <a:sym typeface="Montserrat"/>
              </a:rPr>
              <a:t>11553</a:t>
            </a:r>
            <a:endParaRPr b="1" sz="1100">
              <a:latin typeface="Montserrat"/>
              <a:ea typeface="Montserrat"/>
              <a:cs typeface="Montserrat"/>
              <a:sym typeface="Montserrat"/>
            </a:endParaRPr>
          </a:p>
        </p:txBody>
      </p:sp>
      <p:sp>
        <p:nvSpPr>
          <p:cNvPr id="569" name="Google Shape;569;p45"/>
          <p:cNvSpPr txBox="1"/>
          <p:nvPr/>
        </p:nvSpPr>
        <p:spPr>
          <a:xfrm>
            <a:off x="3116874" y="1817675"/>
            <a:ext cx="548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FFFFFF"/>
                </a:solidFill>
                <a:latin typeface="Montserrat"/>
                <a:ea typeface="Montserrat"/>
                <a:cs typeface="Montserrat"/>
                <a:sym typeface="Montserrat"/>
              </a:rPr>
              <a:t>1395</a:t>
            </a:r>
            <a:endParaRPr b="1" sz="1100">
              <a:solidFill>
                <a:srgbClr val="FFFFFF"/>
              </a:solidFill>
              <a:latin typeface="Montserrat"/>
              <a:ea typeface="Montserrat"/>
              <a:cs typeface="Montserrat"/>
              <a:sym typeface="Montserrat"/>
            </a:endParaRPr>
          </a:p>
        </p:txBody>
      </p:sp>
      <p:sp>
        <p:nvSpPr>
          <p:cNvPr id="570" name="Google Shape;570;p45"/>
          <p:cNvSpPr txBox="1"/>
          <p:nvPr/>
        </p:nvSpPr>
        <p:spPr>
          <a:xfrm>
            <a:off x="559650" y="3084450"/>
            <a:ext cx="597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Montserrat"/>
                <a:ea typeface="Montserrat"/>
                <a:cs typeface="Montserrat"/>
                <a:sym typeface="Montserrat"/>
              </a:rPr>
              <a:t>9665</a:t>
            </a:r>
            <a:endParaRPr b="1" sz="1100">
              <a:latin typeface="Montserrat"/>
              <a:ea typeface="Montserrat"/>
              <a:cs typeface="Montserrat"/>
              <a:sym typeface="Montserrat"/>
            </a:endParaRPr>
          </a:p>
        </p:txBody>
      </p:sp>
      <p:sp>
        <p:nvSpPr>
          <p:cNvPr id="571" name="Google Shape;571;p45"/>
          <p:cNvSpPr txBox="1"/>
          <p:nvPr/>
        </p:nvSpPr>
        <p:spPr>
          <a:xfrm>
            <a:off x="1430503" y="3084450"/>
            <a:ext cx="548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FFFFFF"/>
                </a:solidFill>
                <a:latin typeface="Montserrat"/>
                <a:ea typeface="Montserrat"/>
                <a:cs typeface="Montserrat"/>
                <a:sym typeface="Montserrat"/>
              </a:rPr>
              <a:t>3282</a:t>
            </a:r>
            <a:endParaRPr b="1" sz="1100">
              <a:solidFill>
                <a:srgbClr val="FFFFFF"/>
              </a:solidFill>
              <a:latin typeface="Montserrat"/>
              <a:ea typeface="Montserrat"/>
              <a:cs typeface="Montserrat"/>
              <a:sym typeface="Montserrat"/>
            </a:endParaRPr>
          </a:p>
        </p:txBody>
      </p:sp>
      <p:sp>
        <p:nvSpPr>
          <p:cNvPr id="572" name="Google Shape;572;p45"/>
          <p:cNvSpPr txBox="1"/>
          <p:nvPr/>
        </p:nvSpPr>
        <p:spPr>
          <a:xfrm>
            <a:off x="584099" y="3996225"/>
            <a:ext cx="548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FFFFFF"/>
                </a:solidFill>
                <a:latin typeface="Montserrat"/>
                <a:ea typeface="Montserrat"/>
                <a:cs typeface="Montserrat"/>
                <a:sym typeface="Montserrat"/>
              </a:rPr>
              <a:t>3235</a:t>
            </a:r>
            <a:endParaRPr b="1" sz="1100">
              <a:solidFill>
                <a:srgbClr val="FFFFFF"/>
              </a:solidFill>
              <a:latin typeface="Montserrat"/>
              <a:ea typeface="Montserrat"/>
              <a:cs typeface="Montserrat"/>
              <a:sym typeface="Montserrat"/>
            </a:endParaRPr>
          </a:p>
        </p:txBody>
      </p:sp>
      <p:sp>
        <p:nvSpPr>
          <p:cNvPr id="573" name="Google Shape;573;p45"/>
          <p:cNvSpPr txBox="1"/>
          <p:nvPr/>
        </p:nvSpPr>
        <p:spPr>
          <a:xfrm>
            <a:off x="1471875" y="3996225"/>
            <a:ext cx="597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Montserrat"/>
                <a:ea typeface="Montserrat"/>
                <a:cs typeface="Montserrat"/>
                <a:sym typeface="Montserrat"/>
              </a:rPr>
              <a:t>9713</a:t>
            </a:r>
            <a:endParaRPr b="1" sz="1100">
              <a:latin typeface="Montserrat"/>
              <a:ea typeface="Montserrat"/>
              <a:cs typeface="Montserrat"/>
              <a:sym typeface="Montserrat"/>
            </a:endParaRPr>
          </a:p>
        </p:txBody>
      </p:sp>
      <p:sp>
        <p:nvSpPr>
          <p:cNvPr id="574" name="Google Shape;574;p45"/>
          <p:cNvSpPr txBox="1"/>
          <p:nvPr/>
        </p:nvSpPr>
        <p:spPr>
          <a:xfrm>
            <a:off x="3092425" y="3096463"/>
            <a:ext cx="597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Montserrat"/>
                <a:ea typeface="Montserrat"/>
                <a:cs typeface="Montserrat"/>
                <a:sym typeface="Montserrat"/>
              </a:rPr>
              <a:t>9724</a:t>
            </a:r>
            <a:endParaRPr b="1" sz="1100">
              <a:latin typeface="Montserrat"/>
              <a:ea typeface="Montserrat"/>
              <a:cs typeface="Montserrat"/>
              <a:sym typeface="Montserrat"/>
            </a:endParaRPr>
          </a:p>
        </p:txBody>
      </p:sp>
      <p:sp>
        <p:nvSpPr>
          <p:cNvPr id="575" name="Google Shape;575;p45"/>
          <p:cNvSpPr txBox="1"/>
          <p:nvPr/>
        </p:nvSpPr>
        <p:spPr>
          <a:xfrm>
            <a:off x="3168625" y="4031113"/>
            <a:ext cx="597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lt1"/>
                </a:solidFill>
                <a:latin typeface="Montserrat"/>
                <a:ea typeface="Montserrat"/>
                <a:cs typeface="Montserrat"/>
                <a:sym typeface="Montserrat"/>
              </a:rPr>
              <a:t>23</a:t>
            </a:r>
            <a:endParaRPr b="1" sz="1100">
              <a:solidFill>
                <a:schemeClr val="lt1"/>
              </a:solidFill>
              <a:latin typeface="Montserrat"/>
              <a:ea typeface="Montserrat"/>
              <a:cs typeface="Montserrat"/>
              <a:sym typeface="Montserrat"/>
            </a:endParaRPr>
          </a:p>
        </p:txBody>
      </p:sp>
      <p:sp>
        <p:nvSpPr>
          <p:cNvPr id="576" name="Google Shape;576;p45"/>
          <p:cNvSpPr txBox="1"/>
          <p:nvPr/>
        </p:nvSpPr>
        <p:spPr>
          <a:xfrm>
            <a:off x="4006825" y="4031113"/>
            <a:ext cx="597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Montserrat"/>
                <a:ea typeface="Montserrat"/>
                <a:cs typeface="Montserrat"/>
                <a:sym typeface="Montserrat"/>
              </a:rPr>
              <a:t>12925</a:t>
            </a:r>
            <a:endParaRPr b="1" sz="1100">
              <a:latin typeface="Montserrat"/>
              <a:ea typeface="Montserrat"/>
              <a:cs typeface="Montserrat"/>
              <a:sym typeface="Montserrat"/>
            </a:endParaRPr>
          </a:p>
        </p:txBody>
      </p:sp>
      <p:sp>
        <p:nvSpPr>
          <p:cNvPr id="577" name="Google Shape;577;p45"/>
          <p:cNvSpPr txBox="1"/>
          <p:nvPr/>
        </p:nvSpPr>
        <p:spPr>
          <a:xfrm>
            <a:off x="4083025" y="3096463"/>
            <a:ext cx="597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lt1"/>
                </a:solidFill>
                <a:latin typeface="Montserrat"/>
                <a:ea typeface="Montserrat"/>
                <a:cs typeface="Montserrat"/>
                <a:sym typeface="Montserrat"/>
              </a:rPr>
              <a:t>3223</a:t>
            </a:r>
            <a:endParaRPr b="1" sz="1100">
              <a:solidFill>
                <a:schemeClr val="lt1"/>
              </a:solidFill>
              <a:latin typeface="Montserrat"/>
              <a:ea typeface="Montserrat"/>
              <a:cs typeface="Montserrat"/>
              <a:sym typeface="Montserrat"/>
            </a:endParaRPr>
          </a:p>
        </p:txBody>
      </p:sp>
      <p:sp>
        <p:nvSpPr>
          <p:cNvPr id="578" name="Google Shape;578;p45"/>
          <p:cNvSpPr/>
          <p:nvPr/>
        </p:nvSpPr>
        <p:spPr>
          <a:xfrm>
            <a:off x="2866775" y="2837575"/>
            <a:ext cx="949800" cy="1836000"/>
          </a:xfrm>
          <a:prstGeom prst="rect">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5"/>
          <p:cNvSpPr txBox="1"/>
          <p:nvPr/>
        </p:nvSpPr>
        <p:spPr>
          <a:xfrm>
            <a:off x="5462025" y="1686875"/>
            <a:ext cx="3374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Only </a:t>
            </a:r>
            <a:r>
              <a:rPr b="1" lang="en">
                <a:latin typeface="Montserrat"/>
                <a:ea typeface="Montserrat"/>
                <a:cs typeface="Montserrat"/>
                <a:sym typeface="Montserrat"/>
              </a:rPr>
              <a:t>0.2% patients</a:t>
            </a:r>
            <a:r>
              <a:rPr lang="en">
                <a:latin typeface="Montserrat"/>
                <a:ea typeface="Montserrat"/>
                <a:cs typeface="Montserrat"/>
                <a:sym typeface="Montserrat"/>
              </a:rPr>
              <a:t> predicted to survive will actually die. </a:t>
            </a:r>
            <a:endParaRPr>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85" name="Google Shape;585;p46"/>
          <p:cNvPicPr preferRelativeResize="0"/>
          <p:nvPr/>
        </p:nvPicPr>
        <p:blipFill>
          <a:blip r:embed="rId3">
            <a:alphaModFix/>
          </a:blip>
          <a:stretch>
            <a:fillRect/>
          </a:stretch>
        </p:blipFill>
        <p:spPr>
          <a:xfrm>
            <a:off x="259525" y="955550"/>
            <a:ext cx="3205008" cy="2047632"/>
          </a:xfrm>
          <a:prstGeom prst="rect">
            <a:avLst/>
          </a:prstGeom>
          <a:noFill/>
          <a:ln>
            <a:noFill/>
          </a:ln>
        </p:spPr>
      </p:pic>
      <p:pic>
        <p:nvPicPr>
          <p:cNvPr id="586" name="Google Shape;586;p46"/>
          <p:cNvPicPr preferRelativeResize="0"/>
          <p:nvPr/>
        </p:nvPicPr>
        <p:blipFill>
          <a:blip r:embed="rId4">
            <a:alphaModFix/>
          </a:blip>
          <a:stretch>
            <a:fillRect/>
          </a:stretch>
        </p:blipFill>
        <p:spPr>
          <a:xfrm>
            <a:off x="3531510" y="976934"/>
            <a:ext cx="3139498" cy="2004864"/>
          </a:xfrm>
          <a:prstGeom prst="rect">
            <a:avLst/>
          </a:prstGeom>
          <a:noFill/>
          <a:ln>
            <a:noFill/>
          </a:ln>
        </p:spPr>
      </p:pic>
      <p:pic>
        <p:nvPicPr>
          <p:cNvPr id="587" name="Google Shape;587;p46"/>
          <p:cNvPicPr preferRelativeResize="0"/>
          <p:nvPr/>
        </p:nvPicPr>
        <p:blipFill>
          <a:blip r:embed="rId5">
            <a:alphaModFix/>
          </a:blip>
          <a:stretch>
            <a:fillRect/>
          </a:stretch>
        </p:blipFill>
        <p:spPr>
          <a:xfrm>
            <a:off x="292276" y="3003173"/>
            <a:ext cx="3139497" cy="1965678"/>
          </a:xfrm>
          <a:prstGeom prst="rect">
            <a:avLst/>
          </a:prstGeom>
          <a:noFill/>
          <a:ln>
            <a:noFill/>
          </a:ln>
        </p:spPr>
      </p:pic>
      <p:pic>
        <p:nvPicPr>
          <p:cNvPr id="588" name="Google Shape;588;p46"/>
          <p:cNvPicPr preferRelativeResize="0"/>
          <p:nvPr/>
        </p:nvPicPr>
        <p:blipFill>
          <a:blip r:embed="rId6">
            <a:alphaModFix/>
          </a:blip>
          <a:stretch>
            <a:fillRect/>
          </a:stretch>
        </p:blipFill>
        <p:spPr>
          <a:xfrm>
            <a:off x="3553175" y="3109975"/>
            <a:ext cx="3205000" cy="1965675"/>
          </a:xfrm>
          <a:prstGeom prst="rect">
            <a:avLst/>
          </a:prstGeom>
          <a:noFill/>
          <a:ln>
            <a:noFill/>
          </a:ln>
        </p:spPr>
      </p:pic>
      <p:sp>
        <p:nvSpPr>
          <p:cNvPr id="589" name="Google Shape;589;p46"/>
          <p:cNvSpPr txBox="1"/>
          <p:nvPr/>
        </p:nvSpPr>
        <p:spPr>
          <a:xfrm>
            <a:off x="409775" y="173850"/>
            <a:ext cx="9144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1"/>
                </a:solidFill>
                <a:latin typeface="Open Sans"/>
                <a:ea typeface="Open Sans"/>
                <a:cs typeface="Open Sans"/>
                <a:sym typeface="Open Sans"/>
              </a:rPr>
              <a:t>Business Problem</a:t>
            </a:r>
            <a:r>
              <a:rPr b="1" lang="en" sz="800">
                <a:solidFill>
                  <a:schemeClr val="dk2"/>
                </a:solidFill>
                <a:latin typeface="Open Sans"/>
                <a:ea typeface="Open Sans"/>
                <a:cs typeface="Open Sans"/>
                <a:sym typeface="Open Sans"/>
              </a:rPr>
              <a:t> </a:t>
            </a:r>
            <a:r>
              <a:rPr b="1" lang="en" sz="800">
                <a:latin typeface="Open Sans"/>
                <a:ea typeface="Open Sans"/>
                <a:cs typeface="Open Sans"/>
                <a:sym typeface="Open Sans"/>
              </a:rPr>
              <a:t>|</a:t>
            </a:r>
            <a:r>
              <a:rPr b="1" lang="en" sz="800">
                <a:solidFill>
                  <a:srgbClr val="000000"/>
                </a:solidFill>
                <a:latin typeface="Open Sans"/>
                <a:ea typeface="Open Sans"/>
                <a:cs typeface="Open Sans"/>
                <a:sym typeface="Open Sans"/>
              </a:rPr>
              <a:t> </a:t>
            </a:r>
            <a:r>
              <a:rPr b="1" lang="en" sz="800">
                <a:solidFill>
                  <a:schemeClr val="dk1"/>
                </a:solidFill>
                <a:latin typeface="Open Sans"/>
                <a:ea typeface="Open Sans"/>
                <a:cs typeface="Open Sans"/>
                <a:sym typeface="Open Sans"/>
              </a:rPr>
              <a:t>Data Profile &amp; Quality</a:t>
            </a:r>
            <a:r>
              <a:rPr b="1" lang="en" sz="800">
                <a:solidFill>
                  <a:srgbClr val="000000"/>
                </a:solidFill>
                <a:latin typeface="Open Sans"/>
                <a:ea typeface="Open Sans"/>
                <a:cs typeface="Open Sans"/>
                <a:sym typeface="Open Sans"/>
              </a:rPr>
              <a:t> </a:t>
            </a:r>
            <a:r>
              <a:rPr b="1" lang="en" sz="800">
                <a:latin typeface="Open Sans"/>
                <a:ea typeface="Open Sans"/>
                <a:cs typeface="Open Sans"/>
                <a:sym typeface="Open Sans"/>
              </a:rPr>
              <a:t>| Data Processing | </a:t>
            </a:r>
            <a:r>
              <a:rPr b="1" lang="en" sz="800">
                <a:solidFill>
                  <a:schemeClr val="dk1"/>
                </a:solidFill>
                <a:latin typeface="Open Sans"/>
                <a:ea typeface="Open Sans"/>
                <a:cs typeface="Open Sans"/>
                <a:sym typeface="Open Sans"/>
              </a:rPr>
              <a:t>EDA</a:t>
            </a:r>
            <a:r>
              <a:rPr b="1" lang="en" sz="800">
                <a:latin typeface="Open Sans"/>
                <a:ea typeface="Open Sans"/>
                <a:cs typeface="Open Sans"/>
                <a:sym typeface="Open Sans"/>
              </a:rPr>
              <a:t> | </a:t>
            </a:r>
            <a:r>
              <a:rPr b="1" lang="en" sz="800">
                <a:solidFill>
                  <a:schemeClr val="dk1"/>
                </a:solidFill>
                <a:latin typeface="Open Sans"/>
                <a:ea typeface="Open Sans"/>
                <a:cs typeface="Open Sans"/>
                <a:sym typeface="Open Sans"/>
              </a:rPr>
              <a:t>Feature Engineering</a:t>
            </a:r>
            <a:r>
              <a:rPr b="1" lang="en" sz="800">
                <a:solidFill>
                  <a:srgbClr val="000000"/>
                </a:solidFill>
                <a:latin typeface="Open Sans"/>
                <a:ea typeface="Open Sans"/>
                <a:cs typeface="Open Sans"/>
                <a:sym typeface="Open Sans"/>
              </a:rPr>
              <a:t> |</a:t>
            </a:r>
            <a:r>
              <a:rPr b="1" lang="en" sz="800">
                <a:solidFill>
                  <a:schemeClr val="dk2"/>
                </a:solidFill>
                <a:latin typeface="Open Sans"/>
                <a:ea typeface="Open Sans"/>
                <a:cs typeface="Open Sans"/>
                <a:sym typeface="Open Sans"/>
              </a:rPr>
              <a:t>Model building &amp; Evaluation</a:t>
            </a:r>
            <a:r>
              <a:rPr b="1" lang="en" sz="800">
                <a:latin typeface="Open Sans"/>
                <a:ea typeface="Open Sans"/>
                <a:cs typeface="Open Sans"/>
                <a:sym typeface="Open Sans"/>
              </a:rPr>
              <a:t> | </a:t>
            </a:r>
            <a:r>
              <a:rPr b="1" lang="en" sz="800">
                <a:solidFill>
                  <a:schemeClr val="dk1"/>
                </a:solidFill>
                <a:latin typeface="Open Sans"/>
                <a:ea typeface="Open Sans"/>
                <a:cs typeface="Open Sans"/>
                <a:sym typeface="Open Sans"/>
              </a:rPr>
              <a:t>Conclusion </a:t>
            </a:r>
            <a:r>
              <a:rPr b="1" lang="en" sz="800">
                <a:latin typeface="Open Sans"/>
                <a:ea typeface="Open Sans"/>
                <a:cs typeface="Open Sans"/>
                <a:sym typeface="Open Sans"/>
              </a:rPr>
              <a:t>| Lessons Learned</a:t>
            </a:r>
            <a:endParaRPr b="1" sz="800">
              <a:latin typeface="Open Sans"/>
              <a:ea typeface="Open Sans"/>
              <a:cs typeface="Open Sans"/>
              <a:sym typeface="Open Sans"/>
            </a:endParaRPr>
          </a:p>
        </p:txBody>
      </p:sp>
      <p:sp>
        <p:nvSpPr>
          <p:cNvPr id="590" name="Google Shape;590;p46"/>
          <p:cNvSpPr txBox="1"/>
          <p:nvPr>
            <p:ph idx="4294967295" type="title"/>
          </p:nvPr>
        </p:nvSpPr>
        <p:spPr>
          <a:xfrm>
            <a:off x="413000" y="535575"/>
            <a:ext cx="82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accent1"/>
                </a:solidFill>
              </a:rPr>
              <a:t>There is no ideal trade-off point between precision and recall</a:t>
            </a:r>
            <a:endParaRPr sz="1900">
              <a:solidFill>
                <a:schemeClr val="accent1"/>
              </a:solidFill>
            </a:endParaRPr>
          </a:p>
        </p:txBody>
      </p:sp>
      <p:sp>
        <p:nvSpPr>
          <p:cNvPr id="591" name="Google Shape;591;p46"/>
          <p:cNvSpPr txBox="1"/>
          <p:nvPr/>
        </p:nvSpPr>
        <p:spPr>
          <a:xfrm>
            <a:off x="6879525" y="1734175"/>
            <a:ext cx="2135400" cy="211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lang="en">
                <a:solidFill>
                  <a:schemeClr val="dk1"/>
                </a:solidFill>
                <a:latin typeface="Montserrat"/>
                <a:ea typeface="Montserrat"/>
                <a:cs typeface="Montserrat"/>
                <a:sym typeface="Montserrat"/>
              </a:rPr>
              <a:t>The four curves are </a:t>
            </a:r>
            <a:r>
              <a:rPr b="1" lang="en">
                <a:solidFill>
                  <a:schemeClr val="dk1"/>
                </a:solidFill>
                <a:latin typeface="Montserrat"/>
                <a:ea typeface="Montserrat"/>
                <a:cs typeface="Montserrat"/>
                <a:sym typeface="Montserrat"/>
              </a:rPr>
              <a:t>far away</a:t>
            </a:r>
            <a:r>
              <a:rPr lang="en">
                <a:solidFill>
                  <a:schemeClr val="dk1"/>
                </a:solidFill>
                <a:latin typeface="Montserrat"/>
                <a:ea typeface="Montserrat"/>
                <a:cs typeface="Montserrat"/>
                <a:sym typeface="Montserrat"/>
              </a:rPr>
              <a:t> from the upper right corner. </a:t>
            </a:r>
            <a:endParaRPr>
              <a:solidFill>
                <a:schemeClr val="dk1"/>
              </a:solidFill>
              <a:latin typeface="Montserrat"/>
              <a:ea typeface="Montserrat"/>
              <a:cs typeface="Montserrat"/>
              <a:sym typeface="Montserrat"/>
            </a:endParaRPr>
          </a:p>
          <a:p>
            <a:pPr indent="0" lvl="0" marL="0" rtl="0" algn="l">
              <a:lnSpc>
                <a:spcPct val="115000"/>
              </a:lnSpc>
              <a:spcBef>
                <a:spcPts val="140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Thus, the trade-off between precision and recall is </a:t>
            </a:r>
            <a:r>
              <a:rPr b="1" lang="en">
                <a:solidFill>
                  <a:schemeClr val="dk1"/>
                </a:solidFill>
                <a:latin typeface="Montserrat"/>
                <a:ea typeface="Montserrat"/>
                <a:cs typeface="Montserrat"/>
                <a:sym typeface="Montserrat"/>
              </a:rPr>
              <a:t>not ideal</a:t>
            </a:r>
            <a:r>
              <a:rPr lang="en">
                <a:solidFill>
                  <a:schemeClr val="dk1"/>
                </a:solidFill>
                <a:latin typeface="Montserrat"/>
                <a:ea typeface="Montserrat"/>
                <a:cs typeface="Montserrat"/>
                <a:sym typeface="Montserrat"/>
              </a:rPr>
              <a:t>.</a:t>
            </a:r>
            <a:endParaRPr>
              <a:solidFill>
                <a:schemeClr val="dk1"/>
              </a:solidFill>
              <a:latin typeface="Montserrat"/>
              <a:ea typeface="Montserrat"/>
              <a:cs typeface="Montserrat"/>
              <a:sym typeface="Montserrat"/>
            </a:endParaRPr>
          </a:p>
          <a:p>
            <a:pPr indent="0" lvl="0" marL="0" rtl="0" algn="l">
              <a:spcBef>
                <a:spcPts val="40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9"/>
          <p:cNvSpPr txBox="1"/>
          <p:nvPr>
            <p:ph type="title"/>
          </p:nvPr>
        </p:nvSpPr>
        <p:spPr>
          <a:xfrm>
            <a:off x="717900" y="281450"/>
            <a:ext cx="7708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Agenda</a:t>
            </a:r>
            <a:endParaRPr/>
          </a:p>
        </p:txBody>
      </p:sp>
      <p:sp>
        <p:nvSpPr>
          <p:cNvPr id="272" name="Google Shape;272;p29"/>
          <p:cNvSpPr txBox="1"/>
          <p:nvPr/>
        </p:nvSpPr>
        <p:spPr>
          <a:xfrm>
            <a:off x="2135000" y="1114063"/>
            <a:ext cx="2150400" cy="3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03BA3"/>
                </a:solidFill>
                <a:latin typeface="Montserrat"/>
                <a:ea typeface="Montserrat"/>
                <a:cs typeface="Montserrat"/>
                <a:sym typeface="Montserrat"/>
              </a:rPr>
              <a:t>Business Problem</a:t>
            </a:r>
            <a:endParaRPr b="1" sz="1600">
              <a:solidFill>
                <a:srgbClr val="003BA3"/>
              </a:solidFill>
              <a:latin typeface="Montserrat"/>
              <a:ea typeface="Montserrat"/>
              <a:cs typeface="Montserrat"/>
              <a:sym typeface="Montserrat"/>
            </a:endParaRPr>
          </a:p>
        </p:txBody>
      </p:sp>
      <p:sp>
        <p:nvSpPr>
          <p:cNvPr id="273" name="Google Shape;273;p29"/>
          <p:cNvSpPr txBox="1"/>
          <p:nvPr/>
        </p:nvSpPr>
        <p:spPr>
          <a:xfrm>
            <a:off x="565400" y="835225"/>
            <a:ext cx="1493400" cy="941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4800">
                <a:solidFill>
                  <a:srgbClr val="4A8CFF"/>
                </a:solidFill>
                <a:latin typeface="Montserrat"/>
                <a:ea typeface="Montserrat"/>
                <a:cs typeface="Montserrat"/>
                <a:sym typeface="Montserrat"/>
              </a:rPr>
              <a:t>01</a:t>
            </a:r>
            <a:endParaRPr b="1" sz="4800">
              <a:solidFill>
                <a:srgbClr val="4A8CFF"/>
              </a:solidFill>
              <a:latin typeface="Montserrat"/>
              <a:ea typeface="Montserrat"/>
              <a:cs typeface="Montserrat"/>
              <a:sym typeface="Montserrat"/>
            </a:endParaRPr>
          </a:p>
        </p:txBody>
      </p:sp>
      <p:sp>
        <p:nvSpPr>
          <p:cNvPr id="274" name="Google Shape;274;p29"/>
          <p:cNvSpPr txBox="1"/>
          <p:nvPr/>
        </p:nvSpPr>
        <p:spPr>
          <a:xfrm>
            <a:off x="6103600" y="1078063"/>
            <a:ext cx="2150400" cy="3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accent1"/>
                </a:solidFill>
                <a:latin typeface="Montserrat"/>
                <a:ea typeface="Montserrat"/>
                <a:cs typeface="Montserrat"/>
                <a:sym typeface="Montserrat"/>
              </a:rPr>
              <a:t>Data Profile &amp; Quality</a:t>
            </a:r>
            <a:endParaRPr b="1" sz="1600">
              <a:solidFill>
                <a:schemeClr val="accent1"/>
              </a:solidFill>
              <a:latin typeface="Montserrat"/>
              <a:ea typeface="Montserrat"/>
              <a:cs typeface="Montserrat"/>
              <a:sym typeface="Montserrat"/>
            </a:endParaRPr>
          </a:p>
          <a:p>
            <a:pPr indent="0" lvl="0" marL="0" rtl="0" algn="l">
              <a:spcBef>
                <a:spcPts val="0"/>
              </a:spcBef>
              <a:spcAft>
                <a:spcPts val="0"/>
              </a:spcAft>
              <a:buNone/>
            </a:pPr>
            <a:r>
              <a:t/>
            </a:r>
            <a:endParaRPr b="1" sz="1600">
              <a:solidFill>
                <a:srgbClr val="003BA3"/>
              </a:solidFill>
              <a:latin typeface="Montserrat"/>
              <a:ea typeface="Montserrat"/>
              <a:cs typeface="Montserrat"/>
              <a:sym typeface="Montserrat"/>
            </a:endParaRPr>
          </a:p>
        </p:txBody>
      </p:sp>
      <p:sp>
        <p:nvSpPr>
          <p:cNvPr id="275" name="Google Shape;275;p29"/>
          <p:cNvSpPr txBox="1"/>
          <p:nvPr/>
        </p:nvSpPr>
        <p:spPr>
          <a:xfrm>
            <a:off x="4534000" y="863175"/>
            <a:ext cx="1493400" cy="941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4800">
                <a:solidFill>
                  <a:srgbClr val="4A8CFF"/>
                </a:solidFill>
                <a:latin typeface="Montserrat"/>
                <a:ea typeface="Montserrat"/>
                <a:cs typeface="Montserrat"/>
                <a:sym typeface="Montserrat"/>
              </a:rPr>
              <a:t>02</a:t>
            </a:r>
            <a:endParaRPr b="1" sz="4800">
              <a:solidFill>
                <a:srgbClr val="4A8CFF"/>
              </a:solidFill>
              <a:latin typeface="Montserrat"/>
              <a:ea typeface="Montserrat"/>
              <a:cs typeface="Montserrat"/>
              <a:sym typeface="Montserrat"/>
            </a:endParaRPr>
          </a:p>
        </p:txBody>
      </p:sp>
      <p:sp>
        <p:nvSpPr>
          <p:cNvPr id="276" name="Google Shape;276;p29"/>
          <p:cNvSpPr txBox="1"/>
          <p:nvPr/>
        </p:nvSpPr>
        <p:spPr>
          <a:xfrm>
            <a:off x="2234150" y="2106777"/>
            <a:ext cx="2150400" cy="3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03BA3"/>
                </a:solidFill>
                <a:latin typeface="Montserrat"/>
                <a:ea typeface="Montserrat"/>
                <a:cs typeface="Montserrat"/>
                <a:sym typeface="Montserrat"/>
              </a:rPr>
              <a:t>Data Processing </a:t>
            </a:r>
            <a:endParaRPr b="1" sz="1600">
              <a:solidFill>
                <a:srgbClr val="003BA3"/>
              </a:solidFill>
              <a:latin typeface="Montserrat"/>
              <a:ea typeface="Montserrat"/>
              <a:cs typeface="Montserrat"/>
              <a:sym typeface="Montserrat"/>
            </a:endParaRPr>
          </a:p>
        </p:txBody>
      </p:sp>
      <p:sp>
        <p:nvSpPr>
          <p:cNvPr id="277" name="Google Shape;277;p29"/>
          <p:cNvSpPr txBox="1"/>
          <p:nvPr/>
        </p:nvSpPr>
        <p:spPr>
          <a:xfrm>
            <a:off x="641600" y="1817450"/>
            <a:ext cx="1493400" cy="941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4800">
                <a:solidFill>
                  <a:srgbClr val="4A8CFF"/>
                </a:solidFill>
                <a:latin typeface="Montserrat"/>
                <a:ea typeface="Montserrat"/>
                <a:cs typeface="Montserrat"/>
                <a:sym typeface="Montserrat"/>
              </a:rPr>
              <a:t>03</a:t>
            </a:r>
            <a:endParaRPr b="1" sz="4800">
              <a:solidFill>
                <a:srgbClr val="4A8CFF"/>
              </a:solidFill>
              <a:latin typeface="Montserrat"/>
              <a:ea typeface="Montserrat"/>
              <a:cs typeface="Montserrat"/>
              <a:sym typeface="Montserrat"/>
            </a:endParaRPr>
          </a:p>
        </p:txBody>
      </p:sp>
      <p:sp>
        <p:nvSpPr>
          <p:cNvPr id="278" name="Google Shape;278;p29"/>
          <p:cNvSpPr txBox="1"/>
          <p:nvPr/>
        </p:nvSpPr>
        <p:spPr>
          <a:xfrm>
            <a:off x="2300500" y="3086900"/>
            <a:ext cx="2150400" cy="3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03BA3"/>
                </a:solidFill>
                <a:latin typeface="Montserrat"/>
                <a:ea typeface="Montserrat"/>
                <a:cs typeface="Montserrat"/>
                <a:sym typeface="Montserrat"/>
              </a:rPr>
              <a:t>Feature Engineering </a:t>
            </a:r>
            <a:endParaRPr b="1" sz="1600">
              <a:solidFill>
                <a:srgbClr val="003BA3"/>
              </a:solidFill>
              <a:latin typeface="Montserrat"/>
              <a:ea typeface="Montserrat"/>
              <a:cs typeface="Montserrat"/>
              <a:sym typeface="Montserrat"/>
            </a:endParaRPr>
          </a:p>
        </p:txBody>
      </p:sp>
      <p:sp>
        <p:nvSpPr>
          <p:cNvPr id="279" name="Google Shape;279;p29"/>
          <p:cNvSpPr txBox="1"/>
          <p:nvPr/>
        </p:nvSpPr>
        <p:spPr>
          <a:xfrm>
            <a:off x="4610200" y="1893650"/>
            <a:ext cx="1493400" cy="941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4800">
                <a:solidFill>
                  <a:srgbClr val="4A8CFF"/>
                </a:solidFill>
                <a:latin typeface="Montserrat"/>
                <a:ea typeface="Montserrat"/>
                <a:cs typeface="Montserrat"/>
                <a:sym typeface="Montserrat"/>
              </a:rPr>
              <a:t>04</a:t>
            </a:r>
            <a:endParaRPr b="1" sz="4800">
              <a:solidFill>
                <a:srgbClr val="4A8CFF"/>
              </a:solidFill>
              <a:latin typeface="Montserrat"/>
              <a:ea typeface="Montserrat"/>
              <a:cs typeface="Montserrat"/>
              <a:sym typeface="Montserrat"/>
            </a:endParaRPr>
          </a:p>
        </p:txBody>
      </p:sp>
      <p:sp>
        <p:nvSpPr>
          <p:cNvPr id="280" name="Google Shape;280;p29"/>
          <p:cNvSpPr txBox="1"/>
          <p:nvPr/>
        </p:nvSpPr>
        <p:spPr>
          <a:xfrm>
            <a:off x="6176950" y="3059275"/>
            <a:ext cx="2296800" cy="3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03BA3"/>
                </a:solidFill>
                <a:latin typeface="Montserrat"/>
                <a:ea typeface="Montserrat"/>
                <a:cs typeface="Montserrat"/>
                <a:sym typeface="Montserrat"/>
              </a:rPr>
              <a:t>Model Building &amp; Evaluation</a:t>
            </a:r>
            <a:endParaRPr b="1" sz="1600">
              <a:solidFill>
                <a:srgbClr val="003BA3"/>
              </a:solidFill>
              <a:latin typeface="Montserrat"/>
              <a:ea typeface="Montserrat"/>
              <a:cs typeface="Montserrat"/>
              <a:sym typeface="Montserrat"/>
            </a:endParaRPr>
          </a:p>
        </p:txBody>
      </p:sp>
      <p:sp>
        <p:nvSpPr>
          <p:cNvPr id="281" name="Google Shape;281;p29"/>
          <p:cNvSpPr txBox="1"/>
          <p:nvPr/>
        </p:nvSpPr>
        <p:spPr>
          <a:xfrm>
            <a:off x="647800" y="2808050"/>
            <a:ext cx="1493400" cy="941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4800">
                <a:solidFill>
                  <a:srgbClr val="4A8CFF"/>
                </a:solidFill>
                <a:latin typeface="Montserrat"/>
                <a:ea typeface="Montserrat"/>
                <a:cs typeface="Montserrat"/>
                <a:sym typeface="Montserrat"/>
              </a:rPr>
              <a:t>05</a:t>
            </a:r>
            <a:endParaRPr b="1" sz="4800">
              <a:solidFill>
                <a:srgbClr val="4A8CFF"/>
              </a:solidFill>
              <a:latin typeface="Montserrat"/>
              <a:ea typeface="Montserrat"/>
              <a:cs typeface="Montserrat"/>
              <a:sym typeface="Montserrat"/>
            </a:endParaRPr>
          </a:p>
        </p:txBody>
      </p:sp>
      <p:sp>
        <p:nvSpPr>
          <p:cNvPr id="282" name="Google Shape;282;p29"/>
          <p:cNvSpPr txBox="1"/>
          <p:nvPr/>
        </p:nvSpPr>
        <p:spPr>
          <a:xfrm>
            <a:off x="4610200" y="2808050"/>
            <a:ext cx="1493400" cy="941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4800">
                <a:solidFill>
                  <a:srgbClr val="4A8CFF"/>
                </a:solidFill>
                <a:latin typeface="Montserrat"/>
                <a:ea typeface="Montserrat"/>
                <a:cs typeface="Montserrat"/>
                <a:sym typeface="Montserrat"/>
              </a:rPr>
              <a:t>06</a:t>
            </a:r>
            <a:endParaRPr b="1" sz="4800">
              <a:solidFill>
                <a:srgbClr val="4A8CFF"/>
              </a:solidFill>
              <a:latin typeface="Montserrat"/>
              <a:ea typeface="Montserrat"/>
              <a:cs typeface="Montserrat"/>
              <a:sym typeface="Montserrat"/>
            </a:endParaRPr>
          </a:p>
        </p:txBody>
      </p:sp>
      <p:sp>
        <p:nvSpPr>
          <p:cNvPr id="283" name="Google Shape;283;p29"/>
          <p:cNvSpPr txBox="1"/>
          <p:nvPr/>
        </p:nvSpPr>
        <p:spPr>
          <a:xfrm>
            <a:off x="6103600" y="4001300"/>
            <a:ext cx="2150400" cy="3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03BA3"/>
                </a:solidFill>
                <a:latin typeface="Montserrat"/>
                <a:ea typeface="Montserrat"/>
                <a:cs typeface="Montserrat"/>
                <a:sym typeface="Montserrat"/>
              </a:rPr>
              <a:t>Lessons learned </a:t>
            </a:r>
            <a:endParaRPr b="1" sz="1600">
              <a:solidFill>
                <a:srgbClr val="003BA3"/>
              </a:solidFill>
              <a:latin typeface="Montserrat"/>
              <a:ea typeface="Montserrat"/>
              <a:cs typeface="Montserrat"/>
              <a:sym typeface="Montserrat"/>
            </a:endParaRPr>
          </a:p>
        </p:txBody>
      </p:sp>
      <p:sp>
        <p:nvSpPr>
          <p:cNvPr id="284" name="Google Shape;284;p29"/>
          <p:cNvSpPr txBox="1"/>
          <p:nvPr/>
        </p:nvSpPr>
        <p:spPr>
          <a:xfrm>
            <a:off x="647800" y="3722450"/>
            <a:ext cx="1493400" cy="941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4800">
                <a:solidFill>
                  <a:srgbClr val="4A8CFF"/>
                </a:solidFill>
                <a:latin typeface="Montserrat"/>
                <a:ea typeface="Montserrat"/>
                <a:cs typeface="Montserrat"/>
                <a:sym typeface="Montserrat"/>
              </a:rPr>
              <a:t>07</a:t>
            </a:r>
            <a:endParaRPr b="1" sz="4800">
              <a:solidFill>
                <a:srgbClr val="4A8CFF"/>
              </a:solidFill>
              <a:latin typeface="Montserrat"/>
              <a:ea typeface="Montserrat"/>
              <a:cs typeface="Montserrat"/>
              <a:sym typeface="Montserrat"/>
            </a:endParaRPr>
          </a:p>
        </p:txBody>
      </p:sp>
      <p:sp>
        <p:nvSpPr>
          <p:cNvPr id="285" name="Google Shape;285;p29"/>
          <p:cNvSpPr txBox="1"/>
          <p:nvPr/>
        </p:nvSpPr>
        <p:spPr>
          <a:xfrm>
            <a:off x="4610200" y="3722450"/>
            <a:ext cx="1493400" cy="941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4800">
                <a:solidFill>
                  <a:srgbClr val="4A8CFF"/>
                </a:solidFill>
                <a:latin typeface="Montserrat"/>
                <a:ea typeface="Montserrat"/>
                <a:cs typeface="Montserrat"/>
                <a:sym typeface="Montserrat"/>
              </a:rPr>
              <a:t>08</a:t>
            </a:r>
            <a:endParaRPr b="1" sz="4800">
              <a:solidFill>
                <a:srgbClr val="4A8CFF"/>
              </a:solidFill>
              <a:latin typeface="Montserrat"/>
              <a:ea typeface="Montserrat"/>
              <a:cs typeface="Montserrat"/>
              <a:sym typeface="Montserrat"/>
            </a:endParaRPr>
          </a:p>
        </p:txBody>
      </p:sp>
      <p:sp>
        <p:nvSpPr>
          <p:cNvPr id="286" name="Google Shape;286;p29"/>
          <p:cNvSpPr txBox="1"/>
          <p:nvPr/>
        </p:nvSpPr>
        <p:spPr>
          <a:xfrm>
            <a:off x="2333875" y="4042850"/>
            <a:ext cx="2436300" cy="3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03BA3"/>
                </a:solidFill>
                <a:latin typeface="Montserrat"/>
                <a:ea typeface="Montserrat"/>
                <a:cs typeface="Montserrat"/>
                <a:sym typeface="Montserrat"/>
              </a:rPr>
              <a:t>Conclusion</a:t>
            </a:r>
            <a:endParaRPr b="1" sz="1600">
              <a:solidFill>
                <a:srgbClr val="003BA3"/>
              </a:solidFill>
              <a:latin typeface="Montserrat"/>
              <a:ea typeface="Montserrat"/>
              <a:cs typeface="Montserrat"/>
              <a:sym typeface="Montserrat"/>
            </a:endParaRPr>
          </a:p>
        </p:txBody>
      </p:sp>
      <p:sp>
        <p:nvSpPr>
          <p:cNvPr id="287" name="Google Shape;287;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8" name="Google Shape;288;p29"/>
          <p:cNvSpPr txBox="1"/>
          <p:nvPr/>
        </p:nvSpPr>
        <p:spPr>
          <a:xfrm>
            <a:off x="6120350" y="2030577"/>
            <a:ext cx="2150400" cy="3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03BA3"/>
                </a:solidFill>
                <a:latin typeface="Montserrat"/>
                <a:ea typeface="Montserrat"/>
                <a:cs typeface="Montserrat"/>
                <a:sym typeface="Montserrat"/>
              </a:rPr>
              <a:t>Exploratory Data Analysis (EDA)</a:t>
            </a:r>
            <a:endParaRPr b="1" sz="1600">
              <a:solidFill>
                <a:srgbClr val="003BA3"/>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97" name="Google Shape;597;p47"/>
          <p:cNvSpPr txBox="1"/>
          <p:nvPr/>
        </p:nvSpPr>
        <p:spPr>
          <a:xfrm>
            <a:off x="409775" y="173850"/>
            <a:ext cx="9144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1"/>
                </a:solidFill>
                <a:latin typeface="Open Sans"/>
                <a:ea typeface="Open Sans"/>
                <a:cs typeface="Open Sans"/>
                <a:sym typeface="Open Sans"/>
              </a:rPr>
              <a:t>Business Problem</a:t>
            </a:r>
            <a:r>
              <a:rPr b="1" lang="en" sz="800">
                <a:solidFill>
                  <a:schemeClr val="dk2"/>
                </a:solidFill>
                <a:latin typeface="Open Sans"/>
                <a:ea typeface="Open Sans"/>
                <a:cs typeface="Open Sans"/>
                <a:sym typeface="Open Sans"/>
              </a:rPr>
              <a:t> </a:t>
            </a:r>
            <a:r>
              <a:rPr b="1" lang="en" sz="800">
                <a:latin typeface="Open Sans"/>
                <a:ea typeface="Open Sans"/>
                <a:cs typeface="Open Sans"/>
                <a:sym typeface="Open Sans"/>
              </a:rPr>
              <a:t>|</a:t>
            </a:r>
            <a:r>
              <a:rPr b="1" lang="en" sz="800">
                <a:solidFill>
                  <a:srgbClr val="000000"/>
                </a:solidFill>
                <a:latin typeface="Open Sans"/>
                <a:ea typeface="Open Sans"/>
                <a:cs typeface="Open Sans"/>
                <a:sym typeface="Open Sans"/>
              </a:rPr>
              <a:t> </a:t>
            </a:r>
            <a:r>
              <a:rPr b="1" lang="en" sz="800">
                <a:solidFill>
                  <a:schemeClr val="dk1"/>
                </a:solidFill>
                <a:latin typeface="Open Sans"/>
                <a:ea typeface="Open Sans"/>
                <a:cs typeface="Open Sans"/>
                <a:sym typeface="Open Sans"/>
              </a:rPr>
              <a:t>Data Profile &amp; Quality</a:t>
            </a:r>
            <a:r>
              <a:rPr b="1" lang="en" sz="800">
                <a:solidFill>
                  <a:srgbClr val="000000"/>
                </a:solidFill>
                <a:latin typeface="Open Sans"/>
                <a:ea typeface="Open Sans"/>
                <a:cs typeface="Open Sans"/>
                <a:sym typeface="Open Sans"/>
              </a:rPr>
              <a:t> </a:t>
            </a:r>
            <a:r>
              <a:rPr b="1" lang="en" sz="800">
                <a:latin typeface="Open Sans"/>
                <a:ea typeface="Open Sans"/>
                <a:cs typeface="Open Sans"/>
                <a:sym typeface="Open Sans"/>
              </a:rPr>
              <a:t>| Data Processing | </a:t>
            </a:r>
            <a:r>
              <a:rPr b="1" lang="en" sz="800">
                <a:solidFill>
                  <a:schemeClr val="dk1"/>
                </a:solidFill>
                <a:latin typeface="Open Sans"/>
                <a:ea typeface="Open Sans"/>
                <a:cs typeface="Open Sans"/>
                <a:sym typeface="Open Sans"/>
              </a:rPr>
              <a:t>EDA</a:t>
            </a:r>
            <a:r>
              <a:rPr b="1" lang="en" sz="800">
                <a:latin typeface="Open Sans"/>
                <a:ea typeface="Open Sans"/>
                <a:cs typeface="Open Sans"/>
                <a:sym typeface="Open Sans"/>
              </a:rPr>
              <a:t> | </a:t>
            </a:r>
            <a:r>
              <a:rPr b="1" lang="en" sz="800">
                <a:solidFill>
                  <a:schemeClr val="dk1"/>
                </a:solidFill>
                <a:latin typeface="Open Sans"/>
                <a:ea typeface="Open Sans"/>
                <a:cs typeface="Open Sans"/>
                <a:sym typeface="Open Sans"/>
              </a:rPr>
              <a:t>Feature Engineering</a:t>
            </a:r>
            <a:r>
              <a:rPr b="1" lang="en" sz="800">
                <a:solidFill>
                  <a:srgbClr val="000000"/>
                </a:solidFill>
                <a:latin typeface="Open Sans"/>
                <a:ea typeface="Open Sans"/>
                <a:cs typeface="Open Sans"/>
                <a:sym typeface="Open Sans"/>
              </a:rPr>
              <a:t> |</a:t>
            </a:r>
            <a:r>
              <a:rPr b="1" lang="en" sz="800">
                <a:solidFill>
                  <a:schemeClr val="dk2"/>
                </a:solidFill>
                <a:latin typeface="Open Sans"/>
                <a:ea typeface="Open Sans"/>
                <a:cs typeface="Open Sans"/>
                <a:sym typeface="Open Sans"/>
              </a:rPr>
              <a:t>Model building &amp; Evaluation </a:t>
            </a:r>
            <a:r>
              <a:rPr b="1" lang="en" sz="800">
                <a:latin typeface="Open Sans"/>
                <a:ea typeface="Open Sans"/>
                <a:cs typeface="Open Sans"/>
                <a:sym typeface="Open Sans"/>
              </a:rPr>
              <a:t>| </a:t>
            </a:r>
            <a:r>
              <a:rPr b="1" lang="en" sz="800">
                <a:solidFill>
                  <a:schemeClr val="dk1"/>
                </a:solidFill>
                <a:latin typeface="Open Sans"/>
                <a:ea typeface="Open Sans"/>
                <a:cs typeface="Open Sans"/>
                <a:sym typeface="Open Sans"/>
              </a:rPr>
              <a:t>Conclusion</a:t>
            </a:r>
            <a:r>
              <a:rPr b="1" lang="en" sz="800">
                <a:solidFill>
                  <a:schemeClr val="dk2"/>
                </a:solidFill>
                <a:latin typeface="Open Sans"/>
                <a:ea typeface="Open Sans"/>
                <a:cs typeface="Open Sans"/>
                <a:sym typeface="Open Sans"/>
              </a:rPr>
              <a:t> </a:t>
            </a:r>
            <a:r>
              <a:rPr b="1" lang="en" sz="800">
                <a:latin typeface="Open Sans"/>
                <a:ea typeface="Open Sans"/>
                <a:cs typeface="Open Sans"/>
                <a:sym typeface="Open Sans"/>
              </a:rPr>
              <a:t>| Lessons Learned</a:t>
            </a:r>
            <a:endParaRPr b="1" sz="800">
              <a:latin typeface="Open Sans"/>
              <a:ea typeface="Open Sans"/>
              <a:cs typeface="Open Sans"/>
              <a:sym typeface="Open Sans"/>
            </a:endParaRPr>
          </a:p>
        </p:txBody>
      </p:sp>
      <p:pic>
        <p:nvPicPr>
          <p:cNvPr id="598" name="Google Shape;598;p47"/>
          <p:cNvPicPr preferRelativeResize="0"/>
          <p:nvPr/>
        </p:nvPicPr>
        <p:blipFill>
          <a:blip r:embed="rId3">
            <a:alphaModFix/>
          </a:blip>
          <a:stretch>
            <a:fillRect/>
          </a:stretch>
        </p:blipFill>
        <p:spPr>
          <a:xfrm>
            <a:off x="3748252" y="1275677"/>
            <a:ext cx="4994000" cy="3329325"/>
          </a:xfrm>
          <a:prstGeom prst="rect">
            <a:avLst/>
          </a:prstGeom>
          <a:noFill/>
          <a:ln>
            <a:noFill/>
          </a:ln>
        </p:spPr>
      </p:pic>
      <p:sp>
        <p:nvSpPr>
          <p:cNvPr id="599" name="Google Shape;599;p47"/>
          <p:cNvSpPr txBox="1"/>
          <p:nvPr>
            <p:ph type="title"/>
          </p:nvPr>
        </p:nvSpPr>
        <p:spPr>
          <a:xfrm>
            <a:off x="413000" y="459375"/>
            <a:ext cx="82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We identified top 20 significant variables from the random forest model </a:t>
            </a:r>
            <a:endParaRPr sz="2200"/>
          </a:p>
        </p:txBody>
      </p:sp>
      <p:sp>
        <p:nvSpPr>
          <p:cNvPr id="600" name="Google Shape;600;p47"/>
          <p:cNvSpPr txBox="1"/>
          <p:nvPr/>
        </p:nvSpPr>
        <p:spPr>
          <a:xfrm>
            <a:off x="520475" y="1347100"/>
            <a:ext cx="309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601" name="Google Shape;601;p47"/>
          <p:cNvSpPr/>
          <p:nvPr/>
        </p:nvSpPr>
        <p:spPr>
          <a:xfrm>
            <a:off x="4357700" y="1814325"/>
            <a:ext cx="4199100" cy="634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7"/>
          <p:cNvSpPr txBox="1"/>
          <p:nvPr/>
        </p:nvSpPr>
        <p:spPr>
          <a:xfrm>
            <a:off x="453800" y="1519925"/>
            <a:ext cx="34392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Montserrat"/>
                <a:ea typeface="Montserrat"/>
                <a:cs typeface="Montserrat"/>
                <a:sym typeface="Montserrat"/>
              </a:rPr>
              <a:t>The</a:t>
            </a:r>
            <a:r>
              <a:rPr b="1" lang="en" sz="1300">
                <a:latin typeface="Montserrat"/>
                <a:ea typeface="Montserrat"/>
                <a:cs typeface="Montserrat"/>
                <a:sym typeface="Montserrat"/>
              </a:rPr>
              <a:t> top 5 important variables</a:t>
            </a:r>
            <a:r>
              <a:rPr lang="en" sz="1300">
                <a:latin typeface="Montserrat"/>
                <a:ea typeface="Montserrat"/>
                <a:cs typeface="Montserrat"/>
                <a:sym typeface="Montserrat"/>
              </a:rPr>
              <a:t> are “d1_sysbp_noninvasive_min”: , “d1_spo2_min”, “h1_resprate_max”, “age”, “d1_temp_max”, and they together explain</a:t>
            </a:r>
            <a:r>
              <a:rPr b="1" lang="en" sz="1300">
                <a:latin typeface="Montserrat"/>
                <a:ea typeface="Montserrat"/>
                <a:cs typeface="Montserrat"/>
                <a:sym typeface="Montserrat"/>
              </a:rPr>
              <a:t> 38.3% </a:t>
            </a:r>
            <a:r>
              <a:rPr lang="en" sz="1300">
                <a:latin typeface="Montserrat"/>
                <a:ea typeface="Montserrat"/>
                <a:cs typeface="Montserrat"/>
                <a:sym typeface="Montserrat"/>
              </a:rPr>
              <a:t>of the response variable. </a:t>
            </a:r>
            <a:endParaRPr sz="1300">
              <a:latin typeface="Montserrat"/>
              <a:ea typeface="Montserrat"/>
              <a:cs typeface="Montserrat"/>
              <a:sym typeface="Montserrat"/>
            </a:endParaRPr>
          </a:p>
        </p:txBody>
      </p:sp>
      <p:sp>
        <p:nvSpPr>
          <p:cNvPr id="603" name="Google Shape;603;p47"/>
          <p:cNvSpPr txBox="1"/>
          <p:nvPr/>
        </p:nvSpPr>
        <p:spPr>
          <a:xfrm>
            <a:off x="563675" y="2739100"/>
            <a:ext cx="292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604" name="Google Shape;604;p47"/>
          <p:cNvSpPr txBox="1"/>
          <p:nvPr/>
        </p:nvSpPr>
        <p:spPr>
          <a:xfrm>
            <a:off x="443425" y="3129675"/>
            <a:ext cx="32286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Montserrat"/>
                <a:ea typeface="Montserrat"/>
                <a:cs typeface="Montserrat"/>
                <a:sym typeface="Montserrat"/>
              </a:rPr>
              <a:t>These 5 variables take into consideration of </a:t>
            </a:r>
            <a:r>
              <a:rPr b="1" lang="en" sz="1200">
                <a:latin typeface="Montserrat"/>
                <a:ea typeface="Montserrat"/>
                <a:cs typeface="Montserrat"/>
                <a:sym typeface="Montserrat"/>
              </a:rPr>
              <a:t>blood pressure, oxygen saturation, </a:t>
            </a:r>
            <a:r>
              <a:rPr b="1" lang="en" sz="1200">
                <a:latin typeface="Montserrat"/>
                <a:ea typeface="Montserrat"/>
                <a:cs typeface="Montserrat"/>
                <a:sym typeface="Montserrat"/>
              </a:rPr>
              <a:t>respiratory</a:t>
            </a:r>
            <a:r>
              <a:rPr b="1" lang="en" sz="1200">
                <a:latin typeface="Montserrat"/>
                <a:ea typeface="Montserrat"/>
                <a:cs typeface="Montserrat"/>
                <a:sym typeface="Montserrat"/>
              </a:rPr>
              <a:t> rate, age, and temperature, </a:t>
            </a:r>
            <a:r>
              <a:rPr lang="en" sz="1200">
                <a:latin typeface="Montserrat"/>
                <a:ea typeface="Montserrat"/>
                <a:cs typeface="Montserrat"/>
                <a:sym typeface="Montserrat"/>
              </a:rPr>
              <a:t>all of which are vital to patients survival chance. </a:t>
            </a:r>
            <a:endParaRPr sz="1200">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48"/>
          <p:cNvSpPr txBox="1"/>
          <p:nvPr>
            <p:ph idx="2" type="subTitle"/>
          </p:nvPr>
        </p:nvSpPr>
        <p:spPr>
          <a:xfrm>
            <a:off x="763650" y="2818350"/>
            <a:ext cx="2410200" cy="100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t>PCA has successfully </a:t>
            </a:r>
            <a:r>
              <a:rPr b="1" lang="en" sz="1300"/>
              <a:t>reduced 85 variables to 32 variables</a:t>
            </a:r>
            <a:r>
              <a:rPr lang="en" sz="1300"/>
              <a:t>, yet does not impact model performance. </a:t>
            </a:r>
            <a:endParaRPr sz="1300"/>
          </a:p>
        </p:txBody>
      </p:sp>
      <p:sp>
        <p:nvSpPr>
          <p:cNvPr id="610" name="Google Shape;610;p48"/>
          <p:cNvSpPr txBox="1"/>
          <p:nvPr>
            <p:ph idx="4" type="subTitle"/>
          </p:nvPr>
        </p:nvSpPr>
        <p:spPr>
          <a:xfrm>
            <a:off x="3508788" y="2764950"/>
            <a:ext cx="2264400" cy="1109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t>Random forest is the optimal model with </a:t>
            </a:r>
            <a:r>
              <a:rPr b="1" lang="en" sz="1300"/>
              <a:t>93.16% prediction accuracy.</a:t>
            </a:r>
            <a:endParaRPr b="1" sz="1300"/>
          </a:p>
        </p:txBody>
      </p:sp>
      <p:sp>
        <p:nvSpPr>
          <p:cNvPr id="611" name="Google Shape;611;p48"/>
          <p:cNvSpPr txBox="1"/>
          <p:nvPr>
            <p:ph idx="6" type="subTitle"/>
          </p:nvPr>
        </p:nvSpPr>
        <p:spPr>
          <a:xfrm>
            <a:off x="5856750" y="2765850"/>
            <a:ext cx="2700300" cy="72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t>Nonlinear Models,</a:t>
            </a:r>
            <a:r>
              <a:rPr lang="en" sz="1300"/>
              <a:t> such as random forest and decision tree, </a:t>
            </a:r>
            <a:r>
              <a:rPr b="1" lang="en" sz="1300"/>
              <a:t>perform better</a:t>
            </a:r>
            <a:r>
              <a:rPr lang="en" sz="1300"/>
              <a:t> than linear models, as they are more tolerant to complex data and are not affected by multicollinearity.</a:t>
            </a:r>
            <a:endParaRPr sz="1300"/>
          </a:p>
        </p:txBody>
      </p:sp>
      <p:sp>
        <p:nvSpPr>
          <p:cNvPr id="612" name="Google Shape;612;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13" name="Google Shape;613;p48"/>
          <p:cNvPicPr preferRelativeResize="0"/>
          <p:nvPr/>
        </p:nvPicPr>
        <p:blipFill rotWithShape="1">
          <a:blip r:embed="rId3">
            <a:alphaModFix/>
          </a:blip>
          <a:srcRect b="8097" l="5824" r="7249" t="9699"/>
          <a:stretch/>
        </p:blipFill>
        <p:spPr>
          <a:xfrm>
            <a:off x="1167900" y="1496197"/>
            <a:ext cx="1371405" cy="924160"/>
          </a:xfrm>
          <a:prstGeom prst="rect">
            <a:avLst/>
          </a:prstGeom>
          <a:noFill/>
          <a:ln>
            <a:noFill/>
          </a:ln>
        </p:spPr>
      </p:pic>
      <p:pic>
        <p:nvPicPr>
          <p:cNvPr id="614" name="Google Shape;614;p48"/>
          <p:cNvPicPr preferRelativeResize="0"/>
          <p:nvPr/>
        </p:nvPicPr>
        <p:blipFill>
          <a:blip r:embed="rId4">
            <a:alphaModFix/>
          </a:blip>
          <a:stretch>
            <a:fillRect/>
          </a:stretch>
        </p:blipFill>
        <p:spPr>
          <a:xfrm>
            <a:off x="3887546" y="1406075"/>
            <a:ext cx="1207406" cy="1109700"/>
          </a:xfrm>
          <a:prstGeom prst="rect">
            <a:avLst/>
          </a:prstGeom>
          <a:noFill/>
          <a:ln>
            <a:noFill/>
          </a:ln>
        </p:spPr>
      </p:pic>
      <p:sp>
        <p:nvSpPr>
          <p:cNvPr id="615" name="Google Shape;615;p48"/>
          <p:cNvSpPr txBox="1"/>
          <p:nvPr/>
        </p:nvSpPr>
        <p:spPr>
          <a:xfrm>
            <a:off x="409775" y="173850"/>
            <a:ext cx="9144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1"/>
                </a:solidFill>
                <a:latin typeface="Open Sans"/>
                <a:ea typeface="Open Sans"/>
                <a:cs typeface="Open Sans"/>
                <a:sym typeface="Open Sans"/>
              </a:rPr>
              <a:t>Business Problem</a:t>
            </a:r>
            <a:r>
              <a:rPr b="1" lang="en" sz="800">
                <a:solidFill>
                  <a:schemeClr val="dk2"/>
                </a:solidFill>
                <a:latin typeface="Open Sans"/>
                <a:ea typeface="Open Sans"/>
                <a:cs typeface="Open Sans"/>
                <a:sym typeface="Open Sans"/>
              </a:rPr>
              <a:t> </a:t>
            </a:r>
            <a:r>
              <a:rPr b="1" lang="en" sz="800">
                <a:latin typeface="Open Sans"/>
                <a:ea typeface="Open Sans"/>
                <a:cs typeface="Open Sans"/>
                <a:sym typeface="Open Sans"/>
              </a:rPr>
              <a:t>|</a:t>
            </a:r>
            <a:r>
              <a:rPr b="1" lang="en" sz="800">
                <a:solidFill>
                  <a:srgbClr val="000000"/>
                </a:solidFill>
                <a:latin typeface="Open Sans"/>
                <a:ea typeface="Open Sans"/>
                <a:cs typeface="Open Sans"/>
                <a:sym typeface="Open Sans"/>
              </a:rPr>
              <a:t> </a:t>
            </a:r>
            <a:r>
              <a:rPr b="1" lang="en" sz="800">
                <a:solidFill>
                  <a:schemeClr val="dk1"/>
                </a:solidFill>
                <a:latin typeface="Open Sans"/>
                <a:ea typeface="Open Sans"/>
                <a:cs typeface="Open Sans"/>
                <a:sym typeface="Open Sans"/>
              </a:rPr>
              <a:t>Data Profile &amp; Quality</a:t>
            </a:r>
            <a:r>
              <a:rPr b="1" lang="en" sz="800">
                <a:solidFill>
                  <a:srgbClr val="000000"/>
                </a:solidFill>
                <a:latin typeface="Open Sans"/>
                <a:ea typeface="Open Sans"/>
                <a:cs typeface="Open Sans"/>
                <a:sym typeface="Open Sans"/>
              </a:rPr>
              <a:t> </a:t>
            </a:r>
            <a:r>
              <a:rPr b="1" lang="en" sz="800">
                <a:latin typeface="Open Sans"/>
                <a:ea typeface="Open Sans"/>
                <a:cs typeface="Open Sans"/>
                <a:sym typeface="Open Sans"/>
              </a:rPr>
              <a:t>| Data Processing | </a:t>
            </a:r>
            <a:r>
              <a:rPr b="1" lang="en" sz="800">
                <a:solidFill>
                  <a:schemeClr val="dk1"/>
                </a:solidFill>
                <a:latin typeface="Open Sans"/>
                <a:ea typeface="Open Sans"/>
                <a:cs typeface="Open Sans"/>
                <a:sym typeface="Open Sans"/>
              </a:rPr>
              <a:t>EDA</a:t>
            </a:r>
            <a:r>
              <a:rPr b="1" lang="en" sz="800">
                <a:latin typeface="Open Sans"/>
                <a:ea typeface="Open Sans"/>
                <a:cs typeface="Open Sans"/>
                <a:sym typeface="Open Sans"/>
              </a:rPr>
              <a:t> | </a:t>
            </a:r>
            <a:r>
              <a:rPr b="1" lang="en" sz="800">
                <a:solidFill>
                  <a:schemeClr val="dk1"/>
                </a:solidFill>
                <a:latin typeface="Open Sans"/>
                <a:ea typeface="Open Sans"/>
                <a:cs typeface="Open Sans"/>
                <a:sym typeface="Open Sans"/>
              </a:rPr>
              <a:t>Feature Engineering</a:t>
            </a:r>
            <a:r>
              <a:rPr b="1" lang="en" sz="800">
                <a:solidFill>
                  <a:srgbClr val="000000"/>
                </a:solidFill>
                <a:latin typeface="Open Sans"/>
                <a:ea typeface="Open Sans"/>
                <a:cs typeface="Open Sans"/>
                <a:sym typeface="Open Sans"/>
              </a:rPr>
              <a:t> |</a:t>
            </a:r>
            <a:r>
              <a:rPr b="1" lang="en" sz="800">
                <a:solidFill>
                  <a:schemeClr val="dk1"/>
                </a:solidFill>
                <a:latin typeface="Open Sans"/>
                <a:ea typeface="Open Sans"/>
                <a:cs typeface="Open Sans"/>
                <a:sym typeface="Open Sans"/>
              </a:rPr>
              <a:t>Model building &amp; Evaluation</a:t>
            </a:r>
            <a:r>
              <a:rPr b="1" lang="en" sz="800">
                <a:solidFill>
                  <a:schemeClr val="dk2"/>
                </a:solidFill>
                <a:latin typeface="Open Sans"/>
                <a:ea typeface="Open Sans"/>
                <a:cs typeface="Open Sans"/>
                <a:sym typeface="Open Sans"/>
              </a:rPr>
              <a:t> </a:t>
            </a:r>
            <a:r>
              <a:rPr b="1" lang="en" sz="800">
                <a:latin typeface="Open Sans"/>
                <a:ea typeface="Open Sans"/>
                <a:cs typeface="Open Sans"/>
                <a:sym typeface="Open Sans"/>
              </a:rPr>
              <a:t>| </a:t>
            </a:r>
            <a:r>
              <a:rPr b="1" lang="en" sz="800">
                <a:solidFill>
                  <a:schemeClr val="dk2"/>
                </a:solidFill>
                <a:latin typeface="Open Sans"/>
                <a:ea typeface="Open Sans"/>
                <a:cs typeface="Open Sans"/>
                <a:sym typeface="Open Sans"/>
              </a:rPr>
              <a:t>Conclusion </a:t>
            </a:r>
            <a:r>
              <a:rPr b="1" lang="en" sz="800">
                <a:latin typeface="Open Sans"/>
                <a:ea typeface="Open Sans"/>
                <a:cs typeface="Open Sans"/>
                <a:sym typeface="Open Sans"/>
              </a:rPr>
              <a:t>| Lessons Learned</a:t>
            </a:r>
            <a:endParaRPr b="1" sz="800">
              <a:latin typeface="Open Sans"/>
              <a:ea typeface="Open Sans"/>
              <a:cs typeface="Open Sans"/>
              <a:sym typeface="Open Sans"/>
            </a:endParaRPr>
          </a:p>
        </p:txBody>
      </p:sp>
      <p:sp>
        <p:nvSpPr>
          <p:cNvPr id="616" name="Google Shape;616;p48"/>
          <p:cNvSpPr txBox="1"/>
          <p:nvPr>
            <p:ph type="title"/>
          </p:nvPr>
        </p:nvSpPr>
        <p:spPr>
          <a:xfrm>
            <a:off x="717900" y="614763"/>
            <a:ext cx="7708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grpSp>
        <p:nvGrpSpPr>
          <p:cNvPr id="617" name="Google Shape;617;p48"/>
          <p:cNvGrpSpPr/>
          <p:nvPr/>
        </p:nvGrpSpPr>
        <p:grpSpPr>
          <a:xfrm>
            <a:off x="6379162" y="1547058"/>
            <a:ext cx="1465693" cy="822566"/>
            <a:chOff x="5159450" y="1919950"/>
            <a:chExt cx="1541050" cy="862500"/>
          </a:xfrm>
        </p:grpSpPr>
        <p:sp>
          <p:nvSpPr>
            <p:cNvPr id="618" name="Google Shape;618;p48"/>
            <p:cNvSpPr/>
            <p:nvPr/>
          </p:nvSpPr>
          <p:spPr>
            <a:xfrm>
              <a:off x="5216414" y="2060033"/>
              <a:ext cx="1436820" cy="600250"/>
            </a:xfrm>
            <a:custGeom>
              <a:rect b="b" l="l" r="r" t="t"/>
              <a:pathLst>
                <a:path extrusionOk="0" h="69253" w="165771">
                  <a:moveTo>
                    <a:pt x="0" y="62158"/>
                  </a:moveTo>
                  <a:cubicBezTo>
                    <a:pt x="3093" y="59686"/>
                    <a:pt x="11731" y="46368"/>
                    <a:pt x="18559" y="47324"/>
                  </a:cubicBezTo>
                  <a:cubicBezTo>
                    <a:pt x="25388" y="48280"/>
                    <a:pt x="34933" y="75569"/>
                    <a:pt x="40971" y="67894"/>
                  </a:cubicBezTo>
                  <a:cubicBezTo>
                    <a:pt x="47009" y="60219"/>
                    <a:pt x="49466" y="8743"/>
                    <a:pt x="54788" y="1272"/>
                  </a:cubicBezTo>
                  <a:cubicBezTo>
                    <a:pt x="60110" y="-6199"/>
                    <a:pt x="66121" y="21612"/>
                    <a:pt x="72901" y="23070"/>
                  </a:cubicBezTo>
                  <a:cubicBezTo>
                    <a:pt x="79681" y="24528"/>
                    <a:pt x="89301" y="7131"/>
                    <a:pt x="95467" y="10022"/>
                  </a:cubicBezTo>
                  <a:cubicBezTo>
                    <a:pt x="101633" y="12913"/>
                    <a:pt x="104182" y="34714"/>
                    <a:pt x="109898" y="40416"/>
                  </a:cubicBezTo>
                  <a:cubicBezTo>
                    <a:pt x="115614" y="46118"/>
                    <a:pt x="123315" y="40320"/>
                    <a:pt x="129762" y="44234"/>
                  </a:cubicBezTo>
                  <a:cubicBezTo>
                    <a:pt x="136209" y="48148"/>
                    <a:pt x="142580" y="65416"/>
                    <a:pt x="148581" y="63902"/>
                  </a:cubicBezTo>
                  <a:cubicBezTo>
                    <a:pt x="154583" y="62388"/>
                    <a:pt x="162906" y="39942"/>
                    <a:pt x="165771" y="35150"/>
                  </a:cubicBezTo>
                </a:path>
              </a:pathLst>
            </a:custGeom>
            <a:noFill/>
            <a:ln cap="flat" cmpd="sng" w="19050">
              <a:solidFill>
                <a:srgbClr val="212121"/>
              </a:solidFill>
              <a:prstDash val="solid"/>
              <a:round/>
              <a:headEnd len="med" w="med" type="oval"/>
              <a:tailEnd len="med" w="med" type="oval"/>
            </a:ln>
          </p:spPr>
        </p:sp>
        <p:grpSp>
          <p:nvGrpSpPr>
            <p:cNvPr id="619" name="Google Shape;619;p48"/>
            <p:cNvGrpSpPr/>
            <p:nvPr/>
          </p:nvGrpSpPr>
          <p:grpSpPr>
            <a:xfrm>
              <a:off x="5159450" y="1919950"/>
              <a:ext cx="1541050" cy="862500"/>
              <a:chOff x="5159450" y="1919950"/>
              <a:chExt cx="1541050" cy="862500"/>
            </a:xfrm>
          </p:grpSpPr>
          <p:cxnSp>
            <p:nvCxnSpPr>
              <p:cNvPr id="620" name="Google Shape;620;p48"/>
              <p:cNvCxnSpPr/>
              <p:nvPr/>
            </p:nvCxnSpPr>
            <p:spPr>
              <a:xfrm>
                <a:off x="5159450" y="1919950"/>
                <a:ext cx="0" cy="862500"/>
              </a:xfrm>
              <a:prstGeom prst="straightConnector1">
                <a:avLst/>
              </a:prstGeom>
              <a:noFill/>
              <a:ln cap="flat" cmpd="sng" w="9525">
                <a:solidFill>
                  <a:srgbClr val="212121"/>
                </a:solidFill>
                <a:prstDash val="solid"/>
                <a:round/>
                <a:headEnd len="med" w="med" type="none"/>
                <a:tailEnd len="med" w="med" type="none"/>
              </a:ln>
            </p:spPr>
          </p:cxnSp>
          <p:cxnSp>
            <p:nvCxnSpPr>
              <p:cNvPr id="621" name="Google Shape;621;p48"/>
              <p:cNvCxnSpPr/>
              <p:nvPr/>
            </p:nvCxnSpPr>
            <p:spPr>
              <a:xfrm>
                <a:off x="5161200" y="2778975"/>
                <a:ext cx="1539300" cy="0"/>
              </a:xfrm>
              <a:prstGeom prst="straightConnector1">
                <a:avLst/>
              </a:prstGeom>
              <a:noFill/>
              <a:ln cap="flat" cmpd="sng" w="9525">
                <a:solidFill>
                  <a:srgbClr val="212121"/>
                </a:solidFill>
                <a:prstDash val="solid"/>
                <a:round/>
                <a:headEnd len="med" w="med" type="none"/>
                <a:tailEnd len="med" w="med" type="none"/>
              </a:ln>
            </p:spPr>
          </p:cxnSp>
        </p:grpSp>
      </p:grpSp>
      <p:sp>
        <p:nvSpPr>
          <p:cNvPr id="622" name="Google Shape;622;p48"/>
          <p:cNvSpPr txBox="1"/>
          <p:nvPr>
            <p:ph idx="4" type="subTitle"/>
          </p:nvPr>
        </p:nvSpPr>
        <p:spPr>
          <a:xfrm>
            <a:off x="3508788" y="3755550"/>
            <a:ext cx="2264400" cy="1109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t>KNN has </a:t>
            </a:r>
            <a:r>
              <a:rPr b="1" lang="en" sz="1300"/>
              <a:t>high recall score</a:t>
            </a:r>
            <a:r>
              <a:rPr lang="en" sz="1300"/>
              <a:t>, which is</a:t>
            </a:r>
            <a:r>
              <a:rPr b="1" lang="en" sz="1300"/>
              <a:t> 0.998.</a:t>
            </a:r>
            <a:r>
              <a:rPr lang="en" sz="1300"/>
              <a:t> </a:t>
            </a:r>
            <a:endParaRPr b="1" sz="13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49"/>
          <p:cNvSpPr txBox="1"/>
          <p:nvPr>
            <p:ph type="title"/>
          </p:nvPr>
        </p:nvSpPr>
        <p:spPr>
          <a:xfrm>
            <a:off x="774450" y="529263"/>
            <a:ext cx="7708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Lessons Learned</a:t>
            </a:r>
            <a:endParaRPr/>
          </a:p>
        </p:txBody>
      </p:sp>
      <p:sp>
        <p:nvSpPr>
          <p:cNvPr id="628" name="Google Shape;628;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29" name="Google Shape;629;p49"/>
          <p:cNvSpPr txBox="1"/>
          <p:nvPr/>
        </p:nvSpPr>
        <p:spPr>
          <a:xfrm>
            <a:off x="967825" y="1397200"/>
            <a:ext cx="3826800" cy="2770500"/>
          </a:xfrm>
          <a:prstGeom prst="rect">
            <a:avLst/>
          </a:prstGeom>
          <a:noFill/>
          <a:ln>
            <a:noFill/>
          </a:ln>
        </p:spPr>
        <p:txBody>
          <a:bodyPr anchorCtr="0" anchor="t" bIns="91425" lIns="91425" spcFirstLastPara="1" rIns="97950" wrap="square" tIns="91425">
            <a:spAutoFit/>
          </a:bodyPr>
          <a:lstStyle/>
          <a:p>
            <a:pPr indent="0" lvl="0" marL="0" rtl="0" algn="l">
              <a:spcBef>
                <a:spcPts val="0"/>
              </a:spcBef>
              <a:spcAft>
                <a:spcPts val="0"/>
              </a:spcAft>
              <a:buNone/>
            </a:pPr>
            <a:r>
              <a:rPr lang="en" sz="1200">
                <a:solidFill>
                  <a:schemeClr val="dk1"/>
                </a:solidFill>
                <a:latin typeface="Montserrat"/>
                <a:ea typeface="Montserrat"/>
                <a:cs typeface="Montserrat"/>
                <a:sym typeface="Montserrat"/>
              </a:rPr>
              <a:t>Some</a:t>
            </a:r>
            <a:r>
              <a:rPr b="1" lang="en" sz="1200">
                <a:solidFill>
                  <a:schemeClr val="dk1"/>
                </a:solidFill>
                <a:latin typeface="Montserrat"/>
                <a:ea typeface="Montserrat"/>
                <a:cs typeface="Montserrat"/>
                <a:sym typeface="Montserrat"/>
              </a:rPr>
              <a:t> trends identified from EDA do not align with feature importances from random forest model</a:t>
            </a:r>
            <a:r>
              <a:rPr lang="en" sz="1200">
                <a:solidFill>
                  <a:schemeClr val="dk1"/>
                </a:solidFill>
                <a:latin typeface="Montserrat"/>
                <a:ea typeface="Montserrat"/>
                <a:cs typeface="Montserrat"/>
                <a:sym typeface="Montserrat"/>
              </a:rPr>
              <a:t>. </a:t>
            </a:r>
            <a:endParaRPr sz="12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2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200">
                <a:solidFill>
                  <a:schemeClr val="dk1"/>
                </a:solidFill>
                <a:latin typeface="Montserrat"/>
                <a:ea typeface="Montserrat"/>
                <a:cs typeface="Montserrat"/>
                <a:sym typeface="Montserrat"/>
              </a:rPr>
              <a:t>For example, from EDA, we thought that ICU types and elective surgery are strongly associated with patient mortality rate. </a:t>
            </a:r>
            <a:r>
              <a:rPr lang="en" sz="1200">
                <a:solidFill>
                  <a:schemeClr val="dk1"/>
                </a:solidFill>
                <a:latin typeface="Montserrat"/>
                <a:ea typeface="Montserrat"/>
                <a:cs typeface="Montserrat"/>
                <a:sym typeface="Montserrat"/>
              </a:rPr>
              <a:t>However</a:t>
            </a:r>
            <a:r>
              <a:rPr lang="en" sz="1200">
                <a:solidFill>
                  <a:schemeClr val="dk1"/>
                </a:solidFill>
                <a:latin typeface="Montserrat"/>
                <a:ea typeface="Montserrat"/>
                <a:cs typeface="Montserrat"/>
                <a:sym typeface="Montserrat"/>
              </a:rPr>
              <a:t>, </a:t>
            </a:r>
            <a:r>
              <a:rPr lang="en" sz="1200">
                <a:solidFill>
                  <a:schemeClr val="dk1"/>
                </a:solidFill>
                <a:latin typeface="Montserrat"/>
                <a:ea typeface="Montserrat"/>
                <a:cs typeface="Montserrat"/>
                <a:sym typeface="Montserrat"/>
              </a:rPr>
              <a:t>the ICU type is not in the list of top 20 important variables generated from </a:t>
            </a:r>
            <a:r>
              <a:rPr lang="en" sz="1200">
                <a:solidFill>
                  <a:schemeClr val="dk1"/>
                </a:solidFill>
                <a:latin typeface="Montserrat"/>
                <a:ea typeface="Montserrat"/>
                <a:cs typeface="Montserrat"/>
                <a:sym typeface="Montserrat"/>
              </a:rPr>
              <a:t>the random forest model.</a:t>
            </a:r>
            <a:endParaRPr sz="12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2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200">
                <a:solidFill>
                  <a:schemeClr val="dk1"/>
                </a:solidFill>
                <a:latin typeface="Montserrat"/>
                <a:ea typeface="Montserrat"/>
                <a:cs typeface="Montserrat"/>
                <a:sym typeface="Montserrat"/>
              </a:rPr>
              <a:t>This result shows that</a:t>
            </a:r>
            <a:r>
              <a:rPr b="1" lang="en" sz="1200">
                <a:solidFill>
                  <a:schemeClr val="dk1"/>
                </a:solidFill>
                <a:latin typeface="Montserrat"/>
                <a:ea typeface="Montserrat"/>
                <a:cs typeface="Montserrat"/>
                <a:sym typeface="Montserrat"/>
              </a:rPr>
              <a:t> physiological indicators such as blood pressure, body </a:t>
            </a:r>
            <a:r>
              <a:rPr b="1" lang="en" sz="1200">
                <a:solidFill>
                  <a:schemeClr val="dk1"/>
                </a:solidFill>
                <a:latin typeface="Montserrat"/>
                <a:ea typeface="Montserrat"/>
                <a:cs typeface="Montserrat"/>
                <a:sym typeface="Montserrat"/>
              </a:rPr>
              <a:t>temperature</a:t>
            </a:r>
            <a:r>
              <a:rPr b="1" lang="en" sz="1200">
                <a:solidFill>
                  <a:schemeClr val="dk1"/>
                </a:solidFill>
                <a:latin typeface="Montserrat"/>
                <a:ea typeface="Montserrat"/>
                <a:cs typeface="Montserrat"/>
                <a:sym typeface="Montserrat"/>
              </a:rPr>
              <a:t> directly impact patients mortality.</a:t>
            </a:r>
            <a:r>
              <a:rPr lang="en" sz="1200">
                <a:solidFill>
                  <a:schemeClr val="dk1"/>
                </a:solidFill>
                <a:latin typeface="Montserrat"/>
                <a:ea typeface="Montserrat"/>
                <a:cs typeface="Montserrat"/>
                <a:sym typeface="Montserrat"/>
              </a:rPr>
              <a:t> </a:t>
            </a:r>
            <a:endParaRPr sz="1200">
              <a:solidFill>
                <a:schemeClr val="dk1"/>
              </a:solidFill>
              <a:latin typeface="Montserrat"/>
              <a:ea typeface="Montserrat"/>
              <a:cs typeface="Montserrat"/>
              <a:sym typeface="Montserrat"/>
            </a:endParaRPr>
          </a:p>
        </p:txBody>
      </p:sp>
      <p:sp>
        <p:nvSpPr>
          <p:cNvPr id="630" name="Google Shape;630;p49"/>
          <p:cNvSpPr txBox="1"/>
          <p:nvPr/>
        </p:nvSpPr>
        <p:spPr>
          <a:xfrm>
            <a:off x="409775" y="173850"/>
            <a:ext cx="9144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1"/>
                </a:solidFill>
                <a:latin typeface="Open Sans"/>
                <a:ea typeface="Open Sans"/>
                <a:cs typeface="Open Sans"/>
                <a:sym typeface="Open Sans"/>
              </a:rPr>
              <a:t>Business Problem</a:t>
            </a:r>
            <a:r>
              <a:rPr b="1" lang="en" sz="800">
                <a:solidFill>
                  <a:schemeClr val="dk2"/>
                </a:solidFill>
                <a:latin typeface="Open Sans"/>
                <a:ea typeface="Open Sans"/>
                <a:cs typeface="Open Sans"/>
                <a:sym typeface="Open Sans"/>
              </a:rPr>
              <a:t> </a:t>
            </a:r>
            <a:r>
              <a:rPr b="1" lang="en" sz="800">
                <a:latin typeface="Open Sans"/>
                <a:ea typeface="Open Sans"/>
                <a:cs typeface="Open Sans"/>
                <a:sym typeface="Open Sans"/>
              </a:rPr>
              <a:t>|</a:t>
            </a:r>
            <a:r>
              <a:rPr b="1" lang="en" sz="800">
                <a:solidFill>
                  <a:srgbClr val="000000"/>
                </a:solidFill>
                <a:latin typeface="Open Sans"/>
                <a:ea typeface="Open Sans"/>
                <a:cs typeface="Open Sans"/>
                <a:sym typeface="Open Sans"/>
              </a:rPr>
              <a:t> </a:t>
            </a:r>
            <a:r>
              <a:rPr b="1" lang="en" sz="800">
                <a:solidFill>
                  <a:schemeClr val="dk1"/>
                </a:solidFill>
                <a:latin typeface="Open Sans"/>
                <a:ea typeface="Open Sans"/>
                <a:cs typeface="Open Sans"/>
                <a:sym typeface="Open Sans"/>
              </a:rPr>
              <a:t>Data Profile &amp; Quality</a:t>
            </a:r>
            <a:r>
              <a:rPr b="1" lang="en" sz="800">
                <a:solidFill>
                  <a:srgbClr val="000000"/>
                </a:solidFill>
                <a:latin typeface="Open Sans"/>
                <a:ea typeface="Open Sans"/>
                <a:cs typeface="Open Sans"/>
                <a:sym typeface="Open Sans"/>
              </a:rPr>
              <a:t> </a:t>
            </a:r>
            <a:r>
              <a:rPr b="1" lang="en" sz="800">
                <a:latin typeface="Open Sans"/>
                <a:ea typeface="Open Sans"/>
                <a:cs typeface="Open Sans"/>
                <a:sym typeface="Open Sans"/>
              </a:rPr>
              <a:t>| Data Processing | </a:t>
            </a:r>
            <a:r>
              <a:rPr b="1" lang="en" sz="800">
                <a:solidFill>
                  <a:schemeClr val="dk1"/>
                </a:solidFill>
                <a:latin typeface="Open Sans"/>
                <a:ea typeface="Open Sans"/>
                <a:cs typeface="Open Sans"/>
                <a:sym typeface="Open Sans"/>
              </a:rPr>
              <a:t>EDA</a:t>
            </a:r>
            <a:r>
              <a:rPr b="1" lang="en" sz="800">
                <a:latin typeface="Open Sans"/>
                <a:ea typeface="Open Sans"/>
                <a:cs typeface="Open Sans"/>
                <a:sym typeface="Open Sans"/>
              </a:rPr>
              <a:t> | </a:t>
            </a:r>
            <a:r>
              <a:rPr b="1" lang="en" sz="800">
                <a:solidFill>
                  <a:schemeClr val="dk1"/>
                </a:solidFill>
                <a:latin typeface="Open Sans"/>
                <a:ea typeface="Open Sans"/>
                <a:cs typeface="Open Sans"/>
                <a:sym typeface="Open Sans"/>
              </a:rPr>
              <a:t>Feature Engineering</a:t>
            </a:r>
            <a:r>
              <a:rPr b="1" lang="en" sz="800">
                <a:solidFill>
                  <a:srgbClr val="000000"/>
                </a:solidFill>
                <a:latin typeface="Open Sans"/>
                <a:ea typeface="Open Sans"/>
                <a:cs typeface="Open Sans"/>
                <a:sym typeface="Open Sans"/>
              </a:rPr>
              <a:t> |</a:t>
            </a:r>
            <a:r>
              <a:rPr b="1" lang="en" sz="800">
                <a:solidFill>
                  <a:schemeClr val="dk1"/>
                </a:solidFill>
                <a:latin typeface="Open Sans"/>
                <a:ea typeface="Open Sans"/>
                <a:cs typeface="Open Sans"/>
                <a:sym typeface="Open Sans"/>
              </a:rPr>
              <a:t>Model building &amp; Evaluation</a:t>
            </a:r>
            <a:r>
              <a:rPr b="1" lang="en" sz="800">
                <a:solidFill>
                  <a:schemeClr val="dk2"/>
                </a:solidFill>
                <a:latin typeface="Open Sans"/>
                <a:ea typeface="Open Sans"/>
                <a:cs typeface="Open Sans"/>
                <a:sym typeface="Open Sans"/>
              </a:rPr>
              <a:t> </a:t>
            </a:r>
            <a:r>
              <a:rPr b="1" lang="en" sz="800">
                <a:latin typeface="Open Sans"/>
                <a:ea typeface="Open Sans"/>
                <a:cs typeface="Open Sans"/>
                <a:sym typeface="Open Sans"/>
              </a:rPr>
              <a:t>| </a:t>
            </a:r>
            <a:r>
              <a:rPr b="1" lang="en" sz="800">
                <a:solidFill>
                  <a:schemeClr val="dk1"/>
                </a:solidFill>
                <a:latin typeface="Open Sans"/>
                <a:ea typeface="Open Sans"/>
                <a:cs typeface="Open Sans"/>
                <a:sym typeface="Open Sans"/>
              </a:rPr>
              <a:t>Conclusion</a:t>
            </a:r>
            <a:r>
              <a:rPr b="1" lang="en" sz="800">
                <a:solidFill>
                  <a:schemeClr val="dk2"/>
                </a:solidFill>
                <a:latin typeface="Open Sans"/>
                <a:ea typeface="Open Sans"/>
                <a:cs typeface="Open Sans"/>
                <a:sym typeface="Open Sans"/>
              </a:rPr>
              <a:t> </a:t>
            </a:r>
            <a:r>
              <a:rPr b="1" lang="en" sz="800">
                <a:latin typeface="Open Sans"/>
                <a:ea typeface="Open Sans"/>
                <a:cs typeface="Open Sans"/>
                <a:sym typeface="Open Sans"/>
              </a:rPr>
              <a:t>| </a:t>
            </a:r>
            <a:r>
              <a:rPr b="1" lang="en" sz="800">
                <a:solidFill>
                  <a:schemeClr val="dk2"/>
                </a:solidFill>
                <a:latin typeface="Open Sans"/>
                <a:ea typeface="Open Sans"/>
                <a:cs typeface="Open Sans"/>
                <a:sym typeface="Open Sans"/>
              </a:rPr>
              <a:t>Lessons Learned</a:t>
            </a:r>
            <a:endParaRPr b="1" sz="800">
              <a:solidFill>
                <a:schemeClr val="dk2"/>
              </a:solidFill>
              <a:latin typeface="Open Sans"/>
              <a:ea typeface="Open Sans"/>
              <a:cs typeface="Open Sans"/>
              <a:sym typeface="Open Sans"/>
            </a:endParaRPr>
          </a:p>
        </p:txBody>
      </p:sp>
      <p:sp>
        <p:nvSpPr>
          <p:cNvPr id="631" name="Google Shape;631;p49"/>
          <p:cNvSpPr txBox="1"/>
          <p:nvPr/>
        </p:nvSpPr>
        <p:spPr>
          <a:xfrm>
            <a:off x="409775" y="173850"/>
            <a:ext cx="9144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1"/>
                </a:solidFill>
                <a:latin typeface="Open Sans"/>
                <a:ea typeface="Open Sans"/>
                <a:cs typeface="Open Sans"/>
                <a:sym typeface="Open Sans"/>
              </a:rPr>
              <a:t>Business Problem</a:t>
            </a:r>
            <a:r>
              <a:rPr b="1" lang="en" sz="800">
                <a:solidFill>
                  <a:schemeClr val="dk2"/>
                </a:solidFill>
                <a:latin typeface="Open Sans"/>
                <a:ea typeface="Open Sans"/>
                <a:cs typeface="Open Sans"/>
                <a:sym typeface="Open Sans"/>
              </a:rPr>
              <a:t> </a:t>
            </a:r>
            <a:r>
              <a:rPr b="1" lang="en" sz="800">
                <a:latin typeface="Open Sans"/>
                <a:ea typeface="Open Sans"/>
                <a:cs typeface="Open Sans"/>
                <a:sym typeface="Open Sans"/>
              </a:rPr>
              <a:t>|</a:t>
            </a:r>
            <a:r>
              <a:rPr b="1" lang="en" sz="800">
                <a:solidFill>
                  <a:srgbClr val="000000"/>
                </a:solidFill>
                <a:latin typeface="Open Sans"/>
                <a:ea typeface="Open Sans"/>
                <a:cs typeface="Open Sans"/>
                <a:sym typeface="Open Sans"/>
              </a:rPr>
              <a:t> </a:t>
            </a:r>
            <a:r>
              <a:rPr b="1" lang="en" sz="800">
                <a:solidFill>
                  <a:schemeClr val="dk1"/>
                </a:solidFill>
                <a:latin typeface="Open Sans"/>
                <a:ea typeface="Open Sans"/>
                <a:cs typeface="Open Sans"/>
                <a:sym typeface="Open Sans"/>
              </a:rPr>
              <a:t>Data Profile &amp; Quality</a:t>
            </a:r>
            <a:r>
              <a:rPr b="1" lang="en" sz="800">
                <a:solidFill>
                  <a:srgbClr val="000000"/>
                </a:solidFill>
                <a:latin typeface="Open Sans"/>
                <a:ea typeface="Open Sans"/>
                <a:cs typeface="Open Sans"/>
                <a:sym typeface="Open Sans"/>
              </a:rPr>
              <a:t> </a:t>
            </a:r>
            <a:r>
              <a:rPr b="1" lang="en" sz="800">
                <a:latin typeface="Open Sans"/>
                <a:ea typeface="Open Sans"/>
                <a:cs typeface="Open Sans"/>
                <a:sym typeface="Open Sans"/>
              </a:rPr>
              <a:t>| Data Processing | </a:t>
            </a:r>
            <a:r>
              <a:rPr b="1" lang="en" sz="800">
                <a:solidFill>
                  <a:schemeClr val="dk1"/>
                </a:solidFill>
                <a:latin typeface="Open Sans"/>
                <a:ea typeface="Open Sans"/>
                <a:cs typeface="Open Sans"/>
                <a:sym typeface="Open Sans"/>
              </a:rPr>
              <a:t>EDA</a:t>
            </a:r>
            <a:r>
              <a:rPr b="1" lang="en" sz="800">
                <a:latin typeface="Open Sans"/>
                <a:ea typeface="Open Sans"/>
                <a:cs typeface="Open Sans"/>
                <a:sym typeface="Open Sans"/>
              </a:rPr>
              <a:t> | </a:t>
            </a:r>
            <a:r>
              <a:rPr b="1" lang="en" sz="800">
                <a:solidFill>
                  <a:schemeClr val="dk1"/>
                </a:solidFill>
                <a:latin typeface="Open Sans"/>
                <a:ea typeface="Open Sans"/>
                <a:cs typeface="Open Sans"/>
                <a:sym typeface="Open Sans"/>
              </a:rPr>
              <a:t>Feature Engineering</a:t>
            </a:r>
            <a:r>
              <a:rPr b="1" lang="en" sz="800">
                <a:solidFill>
                  <a:srgbClr val="000000"/>
                </a:solidFill>
                <a:latin typeface="Open Sans"/>
                <a:ea typeface="Open Sans"/>
                <a:cs typeface="Open Sans"/>
                <a:sym typeface="Open Sans"/>
              </a:rPr>
              <a:t> |</a:t>
            </a:r>
            <a:r>
              <a:rPr b="1" lang="en" sz="800">
                <a:solidFill>
                  <a:schemeClr val="dk1"/>
                </a:solidFill>
                <a:latin typeface="Open Sans"/>
                <a:ea typeface="Open Sans"/>
                <a:cs typeface="Open Sans"/>
                <a:sym typeface="Open Sans"/>
              </a:rPr>
              <a:t>Model building &amp; Evaluation</a:t>
            </a:r>
            <a:r>
              <a:rPr b="1" lang="en" sz="800">
                <a:solidFill>
                  <a:schemeClr val="dk2"/>
                </a:solidFill>
                <a:latin typeface="Open Sans"/>
                <a:ea typeface="Open Sans"/>
                <a:cs typeface="Open Sans"/>
                <a:sym typeface="Open Sans"/>
              </a:rPr>
              <a:t> </a:t>
            </a:r>
            <a:r>
              <a:rPr b="1" lang="en" sz="800">
                <a:latin typeface="Open Sans"/>
                <a:ea typeface="Open Sans"/>
                <a:cs typeface="Open Sans"/>
                <a:sym typeface="Open Sans"/>
              </a:rPr>
              <a:t>| </a:t>
            </a:r>
            <a:r>
              <a:rPr b="1" lang="en" sz="800">
                <a:solidFill>
                  <a:schemeClr val="dk1"/>
                </a:solidFill>
                <a:latin typeface="Open Sans"/>
                <a:ea typeface="Open Sans"/>
                <a:cs typeface="Open Sans"/>
                <a:sym typeface="Open Sans"/>
              </a:rPr>
              <a:t>Conclusion</a:t>
            </a:r>
            <a:r>
              <a:rPr b="1" lang="en" sz="800">
                <a:solidFill>
                  <a:schemeClr val="dk2"/>
                </a:solidFill>
                <a:latin typeface="Open Sans"/>
                <a:ea typeface="Open Sans"/>
                <a:cs typeface="Open Sans"/>
                <a:sym typeface="Open Sans"/>
              </a:rPr>
              <a:t> </a:t>
            </a:r>
            <a:r>
              <a:rPr b="1" lang="en" sz="800">
                <a:latin typeface="Open Sans"/>
                <a:ea typeface="Open Sans"/>
                <a:cs typeface="Open Sans"/>
                <a:sym typeface="Open Sans"/>
              </a:rPr>
              <a:t>| </a:t>
            </a:r>
            <a:r>
              <a:rPr b="1" lang="en" sz="800">
                <a:solidFill>
                  <a:schemeClr val="accent1"/>
                </a:solidFill>
                <a:latin typeface="Open Sans"/>
                <a:ea typeface="Open Sans"/>
                <a:cs typeface="Open Sans"/>
                <a:sym typeface="Open Sans"/>
              </a:rPr>
              <a:t>Lessons Learned</a:t>
            </a:r>
            <a:endParaRPr b="1" sz="800">
              <a:solidFill>
                <a:schemeClr val="accent1"/>
              </a:solidFill>
              <a:latin typeface="Open Sans"/>
              <a:ea typeface="Open Sans"/>
              <a:cs typeface="Open Sans"/>
              <a:sym typeface="Open Sans"/>
            </a:endParaRPr>
          </a:p>
        </p:txBody>
      </p:sp>
      <p:sp>
        <p:nvSpPr>
          <p:cNvPr id="632" name="Google Shape;632;p49"/>
          <p:cNvSpPr txBox="1"/>
          <p:nvPr/>
        </p:nvSpPr>
        <p:spPr>
          <a:xfrm>
            <a:off x="5079450" y="3100825"/>
            <a:ext cx="36036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00">
                <a:latin typeface="Montserrat"/>
                <a:ea typeface="Montserrat"/>
                <a:cs typeface="Montserrat"/>
                <a:sym typeface="Montserrat"/>
              </a:rPr>
              <a:t>Since logistic regression does not perform well with post PCA data. It is possible that we do not select enough variables. Thus, we can consider </a:t>
            </a:r>
            <a:r>
              <a:rPr b="1" lang="en" sz="1200">
                <a:latin typeface="Montserrat"/>
                <a:ea typeface="Montserrat"/>
                <a:cs typeface="Montserrat"/>
                <a:sym typeface="Montserrat"/>
              </a:rPr>
              <a:t>applying lasso, ridge, and elastic net regularization techniques on pre PCA data. </a:t>
            </a:r>
            <a:endParaRPr b="1" sz="1200">
              <a:latin typeface="Montserrat"/>
              <a:ea typeface="Montserrat"/>
              <a:cs typeface="Montserrat"/>
              <a:sym typeface="Montserrat"/>
            </a:endParaRPr>
          </a:p>
        </p:txBody>
      </p:sp>
      <p:sp>
        <p:nvSpPr>
          <p:cNvPr id="633" name="Google Shape;633;p49"/>
          <p:cNvSpPr txBox="1"/>
          <p:nvPr/>
        </p:nvSpPr>
        <p:spPr>
          <a:xfrm>
            <a:off x="-156575" y="1301975"/>
            <a:ext cx="1124400" cy="572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3500">
                <a:solidFill>
                  <a:srgbClr val="4A8CFF"/>
                </a:solidFill>
                <a:latin typeface="Montserrat"/>
                <a:ea typeface="Montserrat"/>
                <a:cs typeface="Montserrat"/>
                <a:sym typeface="Montserrat"/>
              </a:rPr>
              <a:t>01</a:t>
            </a:r>
            <a:endParaRPr b="1" sz="3500">
              <a:solidFill>
                <a:srgbClr val="4A8CFF"/>
              </a:solidFill>
              <a:latin typeface="Montserrat"/>
              <a:ea typeface="Montserrat"/>
              <a:cs typeface="Montserrat"/>
              <a:sym typeface="Montserrat"/>
            </a:endParaRPr>
          </a:p>
        </p:txBody>
      </p:sp>
      <p:sp>
        <p:nvSpPr>
          <p:cNvPr id="634" name="Google Shape;634;p49"/>
          <p:cNvSpPr txBox="1"/>
          <p:nvPr/>
        </p:nvSpPr>
        <p:spPr>
          <a:xfrm>
            <a:off x="4597975" y="672100"/>
            <a:ext cx="1124400" cy="572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3500">
                <a:solidFill>
                  <a:srgbClr val="4A8CFF"/>
                </a:solidFill>
                <a:latin typeface="Montserrat"/>
                <a:ea typeface="Montserrat"/>
                <a:cs typeface="Montserrat"/>
                <a:sym typeface="Montserrat"/>
              </a:rPr>
              <a:t>02</a:t>
            </a:r>
            <a:endParaRPr b="1" sz="3500">
              <a:solidFill>
                <a:srgbClr val="4A8CFF"/>
              </a:solidFill>
              <a:latin typeface="Montserrat"/>
              <a:ea typeface="Montserrat"/>
              <a:cs typeface="Montserrat"/>
              <a:sym typeface="Montserrat"/>
            </a:endParaRPr>
          </a:p>
        </p:txBody>
      </p:sp>
      <p:sp>
        <p:nvSpPr>
          <p:cNvPr id="635" name="Google Shape;635;p49"/>
          <p:cNvSpPr txBox="1"/>
          <p:nvPr/>
        </p:nvSpPr>
        <p:spPr>
          <a:xfrm>
            <a:off x="6125250" y="1113375"/>
            <a:ext cx="235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636" name="Google Shape;636;p49"/>
          <p:cNvSpPr txBox="1"/>
          <p:nvPr/>
        </p:nvSpPr>
        <p:spPr>
          <a:xfrm>
            <a:off x="4597975" y="2616400"/>
            <a:ext cx="1124400" cy="572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3500">
                <a:solidFill>
                  <a:srgbClr val="4A8CFF"/>
                </a:solidFill>
                <a:latin typeface="Montserrat"/>
                <a:ea typeface="Montserrat"/>
                <a:cs typeface="Montserrat"/>
                <a:sym typeface="Montserrat"/>
              </a:rPr>
              <a:t>03</a:t>
            </a:r>
            <a:endParaRPr b="1" sz="3500">
              <a:solidFill>
                <a:srgbClr val="4A8CFF"/>
              </a:solidFill>
              <a:latin typeface="Montserrat"/>
              <a:ea typeface="Montserrat"/>
              <a:cs typeface="Montserrat"/>
              <a:sym typeface="Montserrat"/>
            </a:endParaRPr>
          </a:p>
        </p:txBody>
      </p:sp>
      <p:sp>
        <p:nvSpPr>
          <p:cNvPr id="637" name="Google Shape;637;p49"/>
          <p:cNvSpPr txBox="1"/>
          <p:nvPr/>
        </p:nvSpPr>
        <p:spPr>
          <a:xfrm>
            <a:off x="5079450" y="1591125"/>
            <a:ext cx="3385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200">
                <a:latin typeface="Montserrat"/>
                <a:ea typeface="Montserrat"/>
                <a:cs typeface="Montserrat"/>
                <a:sym typeface="Montserrat"/>
              </a:rPr>
              <a:t> </a:t>
            </a:r>
            <a:r>
              <a:rPr lang="en" sz="1200">
                <a:latin typeface="Montserrat"/>
                <a:ea typeface="Montserrat"/>
                <a:cs typeface="Montserrat"/>
                <a:sym typeface="Montserrat"/>
              </a:rPr>
              <a:t> </a:t>
            </a:r>
            <a:endParaRPr sz="1200">
              <a:latin typeface="Montserrat"/>
              <a:ea typeface="Montserrat"/>
              <a:cs typeface="Montserrat"/>
              <a:sym typeface="Montserrat"/>
            </a:endParaRPr>
          </a:p>
        </p:txBody>
      </p:sp>
      <p:sp>
        <p:nvSpPr>
          <p:cNvPr id="638" name="Google Shape;638;p49"/>
          <p:cNvSpPr txBox="1"/>
          <p:nvPr/>
        </p:nvSpPr>
        <p:spPr>
          <a:xfrm>
            <a:off x="5297625" y="1576825"/>
            <a:ext cx="338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639" name="Google Shape;639;p49"/>
          <p:cNvSpPr txBox="1"/>
          <p:nvPr/>
        </p:nvSpPr>
        <p:spPr>
          <a:xfrm>
            <a:off x="5097150" y="1178175"/>
            <a:ext cx="33855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Montserrat"/>
                <a:ea typeface="Montserrat"/>
                <a:cs typeface="Montserrat"/>
                <a:sym typeface="Montserrat"/>
              </a:rPr>
              <a:t>We impute numeric missing values with linear interpolation. However, this method is not precise when we do not have linear data. In the future, we can </a:t>
            </a:r>
            <a:r>
              <a:rPr b="1" lang="en" sz="1200">
                <a:latin typeface="Montserrat"/>
                <a:ea typeface="Montserrat"/>
                <a:cs typeface="Montserrat"/>
                <a:sym typeface="Montserrat"/>
              </a:rPr>
              <a:t>use machine learning algorithms to predict missing values.</a:t>
            </a:r>
            <a:r>
              <a:rPr lang="en" sz="1200">
                <a:latin typeface="Montserrat"/>
                <a:ea typeface="Montserrat"/>
                <a:cs typeface="Montserrat"/>
                <a:sym typeface="Montserrat"/>
              </a:rPr>
              <a:t> </a:t>
            </a:r>
            <a:endParaRPr sz="1200">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50"/>
          <p:cNvSpPr txBox="1"/>
          <p:nvPr>
            <p:ph type="title"/>
          </p:nvPr>
        </p:nvSpPr>
        <p:spPr>
          <a:xfrm>
            <a:off x="753400" y="1170000"/>
            <a:ext cx="5533200" cy="280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500"/>
              <a:t>Thanks! </a:t>
            </a:r>
            <a:endParaRPr sz="6500"/>
          </a:p>
        </p:txBody>
      </p:sp>
      <p:sp>
        <p:nvSpPr>
          <p:cNvPr id="645" name="Google Shape;645;p5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51"/>
          <p:cNvSpPr txBox="1"/>
          <p:nvPr>
            <p:ph type="title"/>
          </p:nvPr>
        </p:nvSpPr>
        <p:spPr>
          <a:xfrm>
            <a:off x="717800" y="459375"/>
            <a:ext cx="7708200" cy="64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a:t>
            </a:r>
            <a:endParaRPr/>
          </a:p>
        </p:txBody>
      </p:sp>
      <p:sp>
        <p:nvSpPr>
          <p:cNvPr id="651" name="Google Shape;651;p51"/>
          <p:cNvSpPr txBox="1"/>
          <p:nvPr/>
        </p:nvSpPr>
        <p:spPr>
          <a:xfrm>
            <a:off x="184525" y="945100"/>
            <a:ext cx="8740500" cy="435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sz="1200">
              <a:solidFill>
                <a:schemeClr val="dk1"/>
              </a:solidFill>
              <a:latin typeface="Montserrat"/>
              <a:ea typeface="Montserrat"/>
              <a:cs typeface="Montserrat"/>
              <a:sym typeface="Montserrat"/>
            </a:endParaRPr>
          </a:p>
          <a:p>
            <a:pPr indent="-304800" lvl="0" marL="914400" rtl="0" algn="l">
              <a:spcBef>
                <a:spcPts val="1600"/>
              </a:spcBef>
              <a:spcAft>
                <a:spcPts val="0"/>
              </a:spcAft>
              <a:buClr>
                <a:schemeClr val="dk1"/>
              </a:buClr>
              <a:buSzPts val="1200"/>
              <a:buFont typeface="Montserrat"/>
              <a:buChar char="●"/>
            </a:pPr>
            <a:r>
              <a:rPr lang="en" sz="1200">
                <a:solidFill>
                  <a:schemeClr val="dk1"/>
                </a:solidFill>
                <a:uFill>
                  <a:noFill/>
                </a:uFill>
                <a:latin typeface="Montserrat"/>
                <a:ea typeface="Montserrat"/>
                <a:cs typeface="Montserrat"/>
                <a:sym typeface="Montserrat"/>
                <a:hlinkClick r:id="rId3">
                  <a:extLst>
                    <a:ext uri="{A12FA001-AC4F-418D-AE19-62706E023703}">
                      <ahyp:hlinkClr val="tx"/>
                    </a:ext>
                  </a:extLst>
                </a:hlinkClick>
              </a:rPr>
              <a:t>https://sdsclub.com/how-to-train-and-test-data-like-a-pro/</a:t>
            </a:r>
            <a:endParaRPr sz="1200">
              <a:solidFill>
                <a:schemeClr val="dk1"/>
              </a:solidFill>
              <a:latin typeface="Montserrat"/>
              <a:ea typeface="Montserrat"/>
              <a:cs typeface="Montserrat"/>
              <a:sym typeface="Montserrat"/>
            </a:endParaRPr>
          </a:p>
          <a:p>
            <a:pPr indent="-304800" lvl="0" marL="914400" rtl="0" algn="l">
              <a:spcBef>
                <a:spcPts val="0"/>
              </a:spcBef>
              <a:spcAft>
                <a:spcPts val="0"/>
              </a:spcAft>
              <a:buClr>
                <a:schemeClr val="dk1"/>
              </a:buClr>
              <a:buSzPts val="1200"/>
              <a:buFont typeface="Montserrat"/>
              <a:buChar char="●"/>
            </a:pPr>
            <a:r>
              <a:rPr lang="en" sz="1200">
                <a:solidFill>
                  <a:schemeClr val="dk1"/>
                </a:solidFill>
                <a:uFill>
                  <a:noFill/>
                </a:uFill>
                <a:latin typeface="Montserrat"/>
                <a:ea typeface="Montserrat"/>
                <a:cs typeface="Montserrat"/>
                <a:sym typeface="Montserrat"/>
                <a:hlinkClick r:id="rId4">
                  <a:extLst>
                    <a:ext uri="{A12FA001-AC4F-418D-AE19-62706E023703}">
                      <ahyp:hlinkClr val="tx"/>
                    </a:ext>
                  </a:extLst>
                </a:hlinkClick>
              </a:rPr>
              <a:t>https://machinelearningmastery.com/smote-oversampling-for-imbalanced-classification/</a:t>
            </a:r>
            <a:endParaRPr sz="1200">
              <a:solidFill>
                <a:schemeClr val="dk1"/>
              </a:solidFill>
              <a:latin typeface="Montserrat"/>
              <a:ea typeface="Montserrat"/>
              <a:cs typeface="Montserrat"/>
              <a:sym typeface="Montserrat"/>
            </a:endParaRPr>
          </a:p>
          <a:p>
            <a:pPr indent="-304800" lvl="0" marL="914400" rtl="0" algn="l">
              <a:spcBef>
                <a:spcPts val="0"/>
              </a:spcBef>
              <a:spcAft>
                <a:spcPts val="0"/>
              </a:spcAft>
              <a:buClr>
                <a:schemeClr val="dk1"/>
              </a:buClr>
              <a:buSzPts val="1200"/>
              <a:buFont typeface="Montserrat"/>
              <a:buChar char="●"/>
            </a:pPr>
            <a:r>
              <a:rPr lang="en" sz="1200">
                <a:solidFill>
                  <a:schemeClr val="dk1"/>
                </a:solidFill>
                <a:uFill>
                  <a:noFill/>
                </a:uFill>
                <a:latin typeface="Montserrat"/>
                <a:ea typeface="Montserrat"/>
                <a:cs typeface="Montserrat"/>
                <a:sym typeface="Montserrat"/>
                <a:hlinkClick r:id="rId5">
                  <a:extLst>
                    <a:ext uri="{A12FA001-AC4F-418D-AE19-62706E023703}">
                      <ahyp:hlinkClr val="tx"/>
                    </a:ext>
                  </a:extLst>
                </a:hlinkClick>
              </a:rPr>
              <a:t>https://scikit-learn.org/stable/modules/generated/sklearn.ensemble.RandomForestClassifier.html</a:t>
            </a:r>
            <a:endParaRPr sz="1200">
              <a:solidFill>
                <a:schemeClr val="dk1"/>
              </a:solidFill>
              <a:latin typeface="Montserrat"/>
              <a:ea typeface="Montserrat"/>
              <a:cs typeface="Montserrat"/>
              <a:sym typeface="Montserrat"/>
            </a:endParaRPr>
          </a:p>
          <a:p>
            <a:pPr indent="-304800" lvl="0" marL="914400" rtl="0" algn="l">
              <a:spcBef>
                <a:spcPts val="0"/>
              </a:spcBef>
              <a:spcAft>
                <a:spcPts val="0"/>
              </a:spcAft>
              <a:buClr>
                <a:schemeClr val="dk1"/>
              </a:buClr>
              <a:buSzPts val="1200"/>
              <a:buFont typeface="Montserrat"/>
              <a:buChar char="●"/>
            </a:pPr>
            <a:r>
              <a:rPr lang="en" sz="1200">
                <a:solidFill>
                  <a:schemeClr val="dk1"/>
                </a:solidFill>
                <a:uFill>
                  <a:noFill/>
                </a:uFill>
                <a:latin typeface="Montserrat"/>
                <a:ea typeface="Montserrat"/>
                <a:cs typeface="Montserrat"/>
                <a:sym typeface="Montserrat"/>
                <a:hlinkClick r:id="rId6">
                  <a:extLst>
                    <a:ext uri="{A12FA001-AC4F-418D-AE19-62706E023703}">
                      <ahyp:hlinkClr val="tx"/>
                    </a:ext>
                  </a:extLst>
                </a:hlinkClick>
              </a:rPr>
              <a:t>https://www.geeksforgeeks.org/difference-between-pca-vs-t-sne/</a:t>
            </a:r>
            <a:endParaRPr sz="1200">
              <a:solidFill>
                <a:schemeClr val="dk1"/>
              </a:solidFill>
              <a:latin typeface="Montserrat"/>
              <a:ea typeface="Montserrat"/>
              <a:cs typeface="Montserrat"/>
              <a:sym typeface="Montserrat"/>
            </a:endParaRPr>
          </a:p>
          <a:p>
            <a:pPr indent="-304800" lvl="0" marL="914400" rtl="0" algn="l">
              <a:spcBef>
                <a:spcPts val="0"/>
              </a:spcBef>
              <a:spcAft>
                <a:spcPts val="0"/>
              </a:spcAft>
              <a:buClr>
                <a:schemeClr val="dk1"/>
              </a:buClr>
              <a:buSzPts val="1200"/>
              <a:buFont typeface="Montserrat"/>
              <a:buChar char="●"/>
            </a:pPr>
            <a:r>
              <a:rPr lang="en" sz="1200">
                <a:solidFill>
                  <a:schemeClr val="dk1"/>
                </a:solidFill>
                <a:uFill>
                  <a:noFill/>
                </a:uFill>
                <a:latin typeface="Montserrat"/>
                <a:ea typeface="Montserrat"/>
                <a:cs typeface="Montserrat"/>
                <a:sym typeface="Montserrat"/>
                <a:hlinkClick r:id="rId7">
                  <a:extLst>
                    <a:ext uri="{A12FA001-AC4F-418D-AE19-62706E023703}">
                      <ahyp:hlinkClr val="tx"/>
                    </a:ext>
                  </a:extLst>
                </a:hlinkClick>
              </a:rPr>
              <a:t>https://www.ibm.com/cloud/learn/random-forest</a:t>
            </a:r>
            <a:endParaRPr sz="1200">
              <a:solidFill>
                <a:schemeClr val="dk1"/>
              </a:solidFill>
              <a:latin typeface="Montserrat"/>
              <a:ea typeface="Montserrat"/>
              <a:cs typeface="Montserrat"/>
              <a:sym typeface="Montserrat"/>
            </a:endParaRPr>
          </a:p>
          <a:p>
            <a:pPr indent="-304800" lvl="0" marL="914400" marR="0" rtl="0" algn="l">
              <a:lnSpc>
                <a:spcPct val="100000"/>
              </a:lnSpc>
              <a:spcBef>
                <a:spcPts val="0"/>
              </a:spcBef>
              <a:spcAft>
                <a:spcPts val="0"/>
              </a:spcAft>
              <a:buClr>
                <a:schemeClr val="dk1"/>
              </a:buClr>
              <a:buSzPts val="1200"/>
              <a:buFont typeface="Montserrat"/>
              <a:buChar char="●"/>
            </a:pPr>
            <a:r>
              <a:rPr lang="en" sz="1200">
                <a:solidFill>
                  <a:schemeClr val="dk1"/>
                </a:solidFill>
                <a:uFill>
                  <a:noFill/>
                </a:uFill>
                <a:latin typeface="Montserrat"/>
                <a:ea typeface="Montserrat"/>
                <a:cs typeface="Montserrat"/>
                <a:sym typeface="Montserrat"/>
                <a:hlinkClick r:id="rId8">
                  <a:extLst>
                    <a:ext uri="{A12FA001-AC4F-418D-AE19-62706E023703}">
                      <ahyp:hlinkClr val="tx"/>
                    </a:ext>
                  </a:extLst>
                </a:hlinkClick>
              </a:rPr>
              <a:t>https://dhirajkumarblog.medium.com/top-4-advantages-and-disadvantages-of-support-vector-machine-or-svm-a3c06a2b107</a:t>
            </a:r>
            <a:endParaRPr sz="1200">
              <a:solidFill>
                <a:schemeClr val="dk1"/>
              </a:solidFill>
              <a:latin typeface="Montserrat"/>
              <a:ea typeface="Montserrat"/>
              <a:cs typeface="Montserrat"/>
              <a:sym typeface="Montserrat"/>
            </a:endParaRPr>
          </a:p>
          <a:p>
            <a:pPr indent="-304800" lvl="0" marL="914400" marR="0" rtl="0" algn="l">
              <a:lnSpc>
                <a:spcPct val="100000"/>
              </a:lnSpc>
              <a:spcBef>
                <a:spcPts val="0"/>
              </a:spcBef>
              <a:spcAft>
                <a:spcPts val="0"/>
              </a:spcAft>
              <a:buClr>
                <a:schemeClr val="dk1"/>
              </a:buClr>
              <a:buSzPts val="1200"/>
              <a:buFont typeface="Montserrat"/>
              <a:buChar char="●"/>
            </a:pPr>
            <a:r>
              <a:rPr lang="en" sz="1200">
                <a:solidFill>
                  <a:schemeClr val="dk1"/>
                </a:solidFill>
                <a:uFill>
                  <a:noFill/>
                </a:uFill>
                <a:latin typeface="Montserrat"/>
                <a:ea typeface="Montserrat"/>
                <a:cs typeface="Montserrat"/>
                <a:sym typeface="Montserrat"/>
                <a:hlinkClick r:id="rId9">
                  <a:extLst>
                    <a:ext uri="{A12FA001-AC4F-418D-AE19-62706E023703}">
                      <ahyp:hlinkClr val="tx"/>
                    </a:ext>
                  </a:extLst>
                </a:hlinkClick>
              </a:rPr>
              <a:t>https://nurse.org/articles/hospital-unit-acronyms/#:~:text=MICU%20stands%20for%20medical%20intensive,gastrointestinal%20problems%2C%20and%20blood%20infections</a:t>
            </a: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a:p>
            <a:pPr indent="-304800" lvl="0" marL="914400" marR="0" rtl="0" algn="l">
              <a:lnSpc>
                <a:spcPct val="100000"/>
              </a:lnSpc>
              <a:spcBef>
                <a:spcPts val="0"/>
              </a:spcBef>
              <a:spcAft>
                <a:spcPts val="0"/>
              </a:spcAft>
              <a:buClr>
                <a:schemeClr val="dk1"/>
              </a:buClr>
              <a:buSzPts val="1200"/>
              <a:buFont typeface="Montserrat"/>
              <a:buChar char="●"/>
            </a:pPr>
            <a:r>
              <a:rPr lang="en" sz="1200">
                <a:solidFill>
                  <a:schemeClr val="dk1"/>
                </a:solidFill>
                <a:uFill>
                  <a:noFill/>
                </a:uFill>
                <a:latin typeface="Montserrat"/>
                <a:ea typeface="Montserrat"/>
                <a:cs typeface="Montserrat"/>
                <a:sym typeface="Montserrat"/>
                <a:hlinkClick r:id="rId10">
                  <a:extLst>
                    <a:ext uri="{A12FA001-AC4F-418D-AE19-62706E023703}">
                      <ahyp:hlinkClr val="tx"/>
                    </a:ext>
                  </a:extLst>
                </a:hlinkClick>
              </a:rPr>
              <a:t>https://www.hopkinsmedicine.org/health/treatment-tests-and-therapies/types-of-surgery</a:t>
            </a:r>
            <a:endParaRPr sz="1200">
              <a:solidFill>
                <a:schemeClr val="dk1"/>
              </a:solidFill>
              <a:latin typeface="Montserrat"/>
              <a:ea typeface="Montserrat"/>
              <a:cs typeface="Montserrat"/>
              <a:sym typeface="Montserrat"/>
            </a:endParaRPr>
          </a:p>
          <a:p>
            <a:pPr indent="-304800" lvl="0" marL="914400" marR="0" rtl="0" algn="l">
              <a:lnSpc>
                <a:spcPct val="100000"/>
              </a:lnSpc>
              <a:spcBef>
                <a:spcPts val="0"/>
              </a:spcBef>
              <a:spcAft>
                <a:spcPts val="0"/>
              </a:spcAft>
              <a:buClr>
                <a:schemeClr val="dk1"/>
              </a:buClr>
              <a:buSzPts val="1200"/>
              <a:buFont typeface="Montserrat"/>
              <a:buChar char="●"/>
            </a:pPr>
            <a:r>
              <a:rPr lang="en" sz="1200">
                <a:solidFill>
                  <a:schemeClr val="dk1"/>
                </a:solidFill>
                <a:uFill>
                  <a:noFill/>
                </a:uFill>
                <a:latin typeface="Montserrat"/>
                <a:ea typeface="Montserrat"/>
                <a:cs typeface="Montserrat"/>
                <a:sym typeface="Montserrat"/>
                <a:hlinkClick r:id="rId11">
                  <a:extLst>
                    <a:ext uri="{A12FA001-AC4F-418D-AE19-62706E023703}">
                      <ahyp:hlinkClr val="tx"/>
                    </a:ext>
                  </a:extLst>
                </a:hlinkClick>
              </a:rPr>
              <a:t>https://www.mountsinai.org/health-library/tests/blood-gases</a:t>
            </a:r>
            <a:endParaRPr sz="1200">
              <a:solidFill>
                <a:schemeClr val="dk1"/>
              </a:solidFill>
              <a:latin typeface="Montserrat"/>
              <a:ea typeface="Montserrat"/>
              <a:cs typeface="Montserrat"/>
              <a:sym typeface="Montserrat"/>
            </a:endParaRPr>
          </a:p>
          <a:p>
            <a:pPr indent="-304800" lvl="0" marL="914400" rtl="0" algn="l">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https://www.ncbi.nlm.nih.gov/pmc/articles/PMC3237146/</a:t>
            </a:r>
            <a:endParaRPr sz="1200">
              <a:solidFill>
                <a:schemeClr val="dk1"/>
              </a:solidFill>
              <a:latin typeface="Montserrat"/>
              <a:ea typeface="Montserrat"/>
              <a:cs typeface="Montserrat"/>
              <a:sym typeface="Montserrat"/>
            </a:endParaRPr>
          </a:p>
          <a:p>
            <a:pPr indent="0" lvl="0" marL="0" rtl="0" algn="l">
              <a:spcBef>
                <a:spcPts val="1600"/>
              </a:spcBef>
              <a:spcAft>
                <a:spcPts val="0"/>
              </a:spcAft>
              <a:buClr>
                <a:schemeClr val="dk1"/>
              </a:buClr>
              <a:buSzPts val="1100"/>
              <a:buFont typeface="Arial"/>
              <a:buNone/>
            </a:pPr>
            <a:r>
              <a:t/>
            </a:r>
            <a:endParaRPr sz="1200">
              <a:solidFill>
                <a:schemeClr val="dk1"/>
              </a:solidFill>
              <a:latin typeface="Montserrat"/>
              <a:ea typeface="Montserrat"/>
              <a:cs typeface="Montserrat"/>
              <a:sym typeface="Montserrat"/>
            </a:endParaRPr>
          </a:p>
          <a:p>
            <a:pPr indent="0" lvl="0" marL="0" rtl="0" algn="l">
              <a:spcBef>
                <a:spcPts val="1600"/>
              </a:spcBef>
              <a:spcAft>
                <a:spcPts val="0"/>
              </a:spcAft>
              <a:buClr>
                <a:schemeClr val="dk1"/>
              </a:buClr>
              <a:buSzPts val="1100"/>
              <a:buFont typeface="Arial"/>
              <a:buNone/>
            </a:pPr>
            <a:r>
              <a:t/>
            </a:r>
            <a:endParaRPr sz="1200">
              <a:solidFill>
                <a:schemeClr val="dk1"/>
              </a:solidFill>
              <a:latin typeface="Montserrat"/>
              <a:ea typeface="Montserrat"/>
              <a:cs typeface="Montserrat"/>
              <a:sym typeface="Montserrat"/>
            </a:endParaRPr>
          </a:p>
          <a:p>
            <a:pPr indent="0" lvl="0" marL="0" rtl="0" algn="l">
              <a:spcBef>
                <a:spcPts val="1600"/>
              </a:spcBef>
              <a:spcAft>
                <a:spcPts val="0"/>
              </a:spcAft>
              <a:buClr>
                <a:schemeClr val="dk1"/>
              </a:buClr>
              <a:buSzPts val="1100"/>
              <a:buFont typeface="Arial"/>
              <a:buNone/>
            </a:pPr>
            <a:r>
              <a:t/>
            </a:r>
            <a:endParaRPr sz="1200">
              <a:solidFill>
                <a:schemeClr val="dk1"/>
              </a:solidFill>
              <a:latin typeface="Montserrat"/>
              <a:ea typeface="Montserrat"/>
              <a:cs typeface="Montserrat"/>
              <a:sym typeface="Montserrat"/>
            </a:endParaRPr>
          </a:p>
          <a:p>
            <a:pPr indent="0" lvl="0" marL="0" rtl="0" algn="l">
              <a:spcBef>
                <a:spcPts val="1600"/>
              </a:spcBef>
              <a:spcAft>
                <a:spcPts val="0"/>
              </a:spcAft>
              <a:buNone/>
            </a:pPr>
            <a:r>
              <a:t/>
            </a:r>
            <a:endParaRPr sz="1200">
              <a:solidFill>
                <a:schemeClr val="dk1"/>
              </a:solidFill>
              <a:latin typeface="Montserrat"/>
              <a:ea typeface="Montserrat"/>
              <a:cs typeface="Montserrat"/>
              <a:sym typeface="Montserrat"/>
            </a:endParaRPr>
          </a:p>
        </p:txBody>
      </p:sp>
      <p:sp>
        <p:nvSpPr>
          <p:cNvPr id="652" name="Google Shape;652;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52"/>
          <p:cNvSpPr txBox="1"/>
          <p:nvPr>
            <p:ph type="title"/>
          </p:nvPr>
        </p:nvSpPr>
        <p:spPr>
          <a:xfrm>
            <a:off x="3968425" y="2227050"/>
            <a:ext cx="44625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Appendix</a:t>
            </a:r>
            <a:endParaRPr/>
          </a:p>
        </p:txBody>
      </p:sp>
      <p:sp>
        <p:nvSpPr>
          <p:cNvPr id="658" name="Google Shape;658;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64" name="Google Shape;664;p53"/>
          <p:cNvPicPr preferRelativeResize="0"/>
          <p:nvPr/>
        </p:nvPicPr>
        <p:blipFill>
          <a:blip r:embed="rId3">
            <a:alphaModFix/>
          </a:blip>
          <a:stretch>
            <a:fillRect/>
          </a:stretch>
        </p:blipFill>
        <p:spPr>
          <a:xfrm>
            <a:off x="435825" y="899525"/>
            <a:ext cx="3781327" cy="3960225"/>
          </a:xfrm>
          <a:prstGeom prst="rect">
            <a:avLst/>
          </a:prstGeom>
          <a:noFill/>
          <a:ln>
            <a:noFill/>
          </a:ln>
        </p:spPr>
      </p:pic>
      <p:sp>
        <p:nvSpPr>
          <p:cNvPr id="665" name="Google Shape;665;p53"/>
          <p:cNvSpPr txBox="1"/>
          <p:nvPr>
            <p:ph idx="4294967295" type="title"/>
          </p:nvPr>
        </p:nvSpPr>
        <p:spPr>
          <a:xfrm>
            <a:off x="717900" y="383175"/>
            <a:ext cx="7708200" cy="64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accent5"/>
                </a:solidFill>
              </a:rPr>
              <a:t>PCA 1 Loadings</a:t>
            </a:r>
            <a:endParaRPr sz="2300">
              <a:solidFill>
                <a:schemeClr val="accent5"/>
              </a:solidFill>
            </a:endParaRPr>
          </a:p>
        </p:txBody>
      </p:sp>
      <p:sp>
        <p:nvSpPr>
          <p:cNvPr id="666" name="Google Shape;666;p53"/>
          <p:cNvSpPr txBox="1"/>
          <p:nvPr>
            <p:ph idx="4294967295" type="title"/>
          </p:nvPr>
        </p:nvSpPr>
        <p:spPr>
          <a:xfrm>
            <a:off x="5137400" y="383175"/>
            <a:ext cx="3214500" cy="64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accent5"/>
                </a:solidFill>
              </a:rPr>
              <a:t>PCA 2 Loadings</a:t>
            </a:r>
            <a:endParaRPr sz="2400">
              <a:solidFill>
                <a:schemeClr val="accent5"/>
              </a:solidFill>
            </a:endParaRPr>
          </a:p>
        </p:txBody>
      </p:sp>
      <p:pic>
        <p:nvPicPr>
          <p:cNvPr id="667" name="Google Shape;667;p53"/>
          <p:cNvPicPr preferRelativeResize="0"/>
          <p:nvPr/>
        </p:nvPicPr>
        <p:blipFill>
          <a:blip r:embed="rId4">
            <a:alphaModFix/>
          </a:blip>
          <a:stretch>
            <a:fillRect/>
          </a:stretch>
        </p:blipFill>
        <p:spPr>
          <a:xfrm>
            <a:off x="5032875" y="899525"/>
            <a:ext cx="3596826" cy="38503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73" name="Google Shape;673;p54"/>
          <p:cNvSpPr txBox="1"/>
          <p:nvPr>
            <p:ph idx="4294967295" type="title"/>
          </p:nvPr>
        </p:nvSpPr>
        <p:spPr>
          <a:xfrm>
            <a:off x="717800" y="383175"/>
            <a:ext cx="7708200" cy="64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Selected 32 significant variables from PCA components</a:t>
            </a:r>
            <a:endParaRPr>
              <a:solidFill>
                <a:schemeClr val="accent5"/>
              </a:solidFill>
            </a:endParaRPr>
          </a:p>
        </p:txBody>
      </p:sp>
      <p:sp>
        <p:nvSpPr>
          <p:cNvPr id="674" name="Google Shape;674;p54"/>
          <p:cNvSpPr txBox="1"/>
          <p:nvPr/>
        </p:nvSpPr>
        <p:spPr>
          <a:xfrm>
            <a:off x="595125" y="1633650"/>
            <a:ext cx="75723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300">
                <a:latin typeface="Montserrat"/>
                <a:ea typeface="Montserrat"/>
                <a:cs typeface="Montserrat"/>
                <a:sym typeface="Montserrat"/>
              </a:rPr>
              <a:t>'age', 'apache_3j_bodysystem_Trauma', 'd1_sysbp_noninvasive_min', 'apache_2_bodysystem_Neurologic', 'apache_3j_bodysystem_Genitourinary', 'd1_spo2_min', 'd1_mbp_max', 'd1_temp_max', 'd1_glucose_max', 'h1_sysbp_noninvasive_max', 'icu_stay_type_readmit', 'icu_admit_source_Other ICU', 'h1_resprate_max', 'apache_3j_bodysystem_Cardiovascular', 'solid_tumor_with_metastasis', 'apache_2_bodysystem_Haematologic', 'ethnicity_Asian', 'icu_stay_type_admit', 'icu_stay_type_transfer',</a:t>
            </a:r>
            <a:endParaRPr sz="13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300">
                <a:latin typeface="Montserrat"/>
                <a:ea typeface="Montserrat"/>
                <a:cs typeface="Montserrat"/>
                <a:sym typeface="Montserrat"/>
              </a:rPr>
              <a:t> 'apache_2_bodysystem_Gastrointestinal',</a:t>
            </a:r>
            <a:endParaRPr sz="13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300">
                <a:latin typeface="Montserrat"/>
                <a:ea typeface="Montserrat"/>
                <a:cs typeface="Montserrat"/>
                <a:sym typeface="Montserrat"/>
              </a:rPr>
              <a:t> 'ethnicity_Caucasian', 'd1_heartrate_min',  'd1_potassium_max',</a:t>
            </a:r>
            <a:endParaRPr sz="13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300">
                <a:latin typeface="Montserrat"/>
                <a:ea typeface="Montserrat"/>
                <a:cs typeface="Montserrat"/>
                <a:sym typeface="Montserrat"/>
              </a:rPr>
              <a:t> 'd1_glucose_min', 'h1_mbp_min', 'h1_heartrate_min',</a:t>
            </a:r>
            <a:endParaRPr sz="13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300">
                <a:latin typeface="Montserrat"/>
                <a:ea typeface="Montserrat"/>
                <a:cs typeface="Montserrat"/>
                <a:sym typeface="Montserrat"/>
              </a:rPr>
              <a:t> 'apache_3j_bodysystem_Gynecological', 'lymphoma',</a:t>
            </a:r>
            <a:endParaRPr sz="13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300">
                <a:latin typeface="Montserrat"/>
                <a:ea typeface="Montserrat"/>
                <a:cs typeface="Montserrat"/>
                <a:sym typeface="Montserrat"/>
              </a:rPr>
              <a:t> 'ethnicity_African American', 'apache_2_bodysystem_Metabolic',</a:t>
            </a:r>
            <a:endParaRPr sz="13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300">
                <a:latin typeface="Montserrat"/>
                <a:ea typeface="Montserrat"/>
                <a:cs typeface="Montserrat"/>
                <a:sym typeface="Montserrat"/>
              </a:rPr>
              <a:t> 'icu_type_SICU', 'apache_2_bodysystem_Cardiovascular'</a:t>
            </a:r>
            <a:endParaRPr sz="1300">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55"/>
          <p:cNvSpPr txBox="1"/>
          <p:nvPr>
            <p:ph type="title"/>
          </p:nvPr>
        </p:nvSpPr>
        <p:spPr>
          <a:xfrm>
            <a:off x="717900" y="579850"/>
            <a:ext cx="7708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Models Used</a:t>
            </a:r>
            <a:endParaRPr/>
          </a:p>
        </p:txBody>
      </p:sp>
      <p:sp>
        <p:nvSpPr>
          <p:cNvPr id="680" name="Google Shape;680;p55"/>
          <p:cNvSpPr txBox="1"/>
          <p:nvPr>
            <p:ph idx="1" type="subTitle"/>
          </p:nvPr>
        </p:nvSpPr>
        <p:spPr>
          <a:xfrm>
            <a:off x="306150" y="2138191"/>
            <a:ext cx="1947900" cy="360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t>Logistic Regression</a:t>
            </a:r>
            <a:endParaRPr sz="1600"/>
          </a:p>
        </p:txBody>
      </p:sp>
      <p:sp>
        <p:nvSpPr>
          <p:cNvPr id="681" name="Google Shape;681;p55"/>
          <p:cNvSpPr txBox="1"/>
          <p:nvPr>
            <p:ph idx="2" type="subTitle"/>
          </p:nvPr>
        </p:nvSpPr>
        <p:spPr>
          <a:xfrm>
            <a:off x="382350" y="2882389"/>
            <a:ext cx="1947900" cy="63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t> A statistical analysis method to predict a binary outcome based on prior observations of dataset</a:t>
            </a:r>
            <a:endParaRPr sz="1200"/>
          </a:p>
          <a:p>
            <a:pPr indent="0" lvl="0" marL="0" rtl="0" algn="l">
              <a:spcBef>
                <a:spcPts val="0"/>
              </a:spcBef>
              <a:spcAft>
                <a:spcPts val="1600"/>
              </a:spcAft>
              <a:buClr>
                <a:schemeClr val="dk1"/>
              </a:buClr>
              <a:buSzPts val="1100"/>
              <a:buFont typeface="Arial"/>
              <a:buNone/>
            </a:pPr>
            <a:r>
              <a:t/>
            </a:r>
            <a:endParaRPr sz="1200"/>
          </a:p>
        </p:txBody>
      </p:sp>
      <p:sp>
        <p:nvSpPr>
          <p:cNvPr id="682" name="Google Shape;682;p55"/>
          <p:cNvSpPr txBox="1"/>
          <p:nvPr>
            <p:ph idx="3" type="subTitle"/>
          </p:nvPr>
        </p:nvSpPr>
        <p:spPr>
          <a:xfrm>
            <a:off x="2590847" y="2450246"/>
            <a:ext cx="1947900" cy="360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t>Decision Tree</a:t>
            </a:r>
            <a:endParaRPr sz="1600"/>
          </a:p>
        </p:txBody>
      </p:sp>
      <p:sp>
        <p:nvSpPr>
          <p:cNvPr id="683" name="Google Shape;683;p55"/>
          <p:cNvSpPr txBox="1"/>
          <p:nvPr>
            <p:ph idx="4" type="subTitle"/>
          </p:nvPr>
        </p:nvSpPr>
        <p:spPr>
          <a:xfrm>
            <a:off x="2514650" y="2858000"/>
            <a:ext cx="2134500" cy="63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t> A supervised learning model composed of a set of conditions and leaves organized hierarchically</a:t>
            </a:r>
            <a:endParaRPr sz="1200"/>
          </a:p>
        </p:txBody>
      </p:sp>
      <p:sp>
        <p:nvSpPr>
          <p:cNvPr id="684" name="Google Shape;684;p55"/>
          <p:cNvSpPr txBox="1"/>
          <p:nvPr>
            <p:ph idx="5" type="subTitle"/>
          </p:nvPr>
        </p:nvSpPr>
        <p:spPr>
          <a:xfrm>
            <a:off x="4650150" y="2450250"/>
            <a:ext cx="2109300" cy="360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t>Random Forest</a:t>
            </a:r>
            <a:endParaRPr sz="1600"/>
          </a:p>
        </p:txBody>
      </p:sp>
      <p:sp>
        <p:nvSpPr>
          <p:cNvPr id="685" name="Google Shape;685;p55"/>
          <p:cNvSpPr txBox="1"/>
          <p:nvPr>
            <p:ph idx="6" type="subTitle"/>
          </p:nvPr>
        </p:nvSpPr>
        <p:spPr>
          <a:xfrm>
            <a:off x="4725275" y="2887000"/>
            <a:ext cx="2285700" cy="63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02124"/>
                </a:solidFill>
                <a:highlight>
                  <a:srgbClr val="FFFFFF"/>
                </a:highlight>
              </a:rPr>
              <a:t>A classification algorithm consisting of many decisions trees.  </a:t>
            </a:r>
            <a:endParaRPr sz="1200">
              <a:solidFill>
                <a:srgbClr val="202124"/>
              </a:solidFill>
              <a:highlight>
                <a:srgbClr val="FFFFFF"/>
              </a:highlight>
            </a:endParaRPr>
          </a:p>
          <a:p>
            <a:pPr indent="0" lvl="0" marL="0" rtl="0" algn="l">
              <a:spcBef>
                <a:spcPts val="1600"/>
              </a:spcBef>
              <a:spcAft>
                <a:spcPts val="1600"/>
              </a:spcAft>
              <a:buNone/>
            </a:pPr>
            <a:r>
              <a:rPr lang="en" sz="1200">
                <a:solidFill>
                  <a:srgbClr val="202124"/>
                </a:solidFill>
                <a:highlight>
                  <a:srgbClr val="FFFFFF"/>
                </a:highlight>
              </a:rPr>
              <a:t>Uses bagging and feature randomness to create an uncorrelated forest of trees</a:t>
            </a:r>
            <a:endParaRPr sz="1200"/>
          </a:p>
        </p:txBody>
      </p:sp>
      <p:sp>
        <p:nvSpPr>
          <p:cNvPr id="686" name="Google Shape;686;p55"/>
          <p:cNvSpPr txBox="1"/>
          <p:nvPr>
            <p:ph idx="5" type="subTitle"/>
          </p:nvPr>
        </p:nvSpPr>
        <p:spPr>
          <a:xfrm>
            <a:off x="6870849" y="2462021"/>
            <a:ext cx="1947900" cy="360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t>KNN</a:t>
            </a:r>
            <a:endParaRPr sz="1600"/>
          </a:p>
        </p:txBody>
      </p:sp>
      <p:sp>
        <p:nvSpPr>
          <p:cNvPr id="687" name="Google Shape;687;p55"/>
          <p:cNvSpPr txBox="1"/>
          <p:nvPr>
            <p:ph idx="6" type="subTitle"/>
          </p:nvPr>
        </p:nvSpPr>
        <p:spPr>
          <a:xfrm>
            <a:off x="7087100" y="2902975"/>
            <a:ext cx="1995600" cy="63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A</a:t>
            </a:r>
            <a:r>
              <a:rPr lang="en" sz="1200"/>
              <a:t> type of classification where the function is only approximated locally and all computation is deferred until function evaluation. </a:t>
            </a:r>
            <a:endParaRPr sz="1200"/>
          </a:p>
        </p:txBody>
      </p:sp>
      <p:pic>
        <p:nvPicPr>
          <p:cNvPr id="688" name="Google Shape;688;p55"/>
          <p:cNvPicPr preferRelativeResize="0"/>
          <p:nvPr/>
        </p:nvPicPr>
        <p:blipFill>
          <a:blip r:embed="rId3">
            <a:alphaModFix/>
          </a:blip>
          <a:stretch>
            <a:fillRect/>
          </a:stretch>
        </p:blipFill>
        <p:spPr>
          <a:xfrm>
            <a:off x="713625" y="1164888"/>
            <a:ext cx="1132950" cy="1132950"/>
          </a:xfrm>
          <a:prstGeom prst="rect">
            <a:avLst/>
          </a:prstGeom>
          <a:noFill/>
          <a:ln>
            <a:noFill/>
          </a:ln>
        </p:spPr>
      </p:pic>
      <p:pic>
        <p:nvPicPr>
          <p:cNvPr id="689" name="Google Shape;689;p55"/>
          <p:cNvPicPr preferRelativeResize="0"/>
          <p:nvPr/>
        </p:nvPicPr>
        <p:blipFill>
          <a:blip r:embed="rId4">
            <a:alphaModFix/>
          </a:blip>
          <a:stretch>
            <a:fillRect/>
          </a:stretch>
        </p:blipFill>
        <p:spPr>
          <a:xfrm>
            <a:off x="2952475" y="1399288"/>
            <a:ext cx="1224650" cy="1054963"/>
          </a:xfrm>
          <a:prstGeom prst="rect">
            <a:avLst/>
          </a:prstGeom>
          <a:noFill/>
          <a:ln>
            <a:noFill/>
          </a:ln>
        </p:spPr>
      </p:pic>
      <p:pic>
        <p:nvPicPr>
          <p:cNvPr id="690" name="Google Shape;690;p55"/>
          <p:cNvPicPr preferRelativeResize="0"/>
          <p:nvPr/>
        </p:nvPicPr>
        <p:blipFill>
          <a:blip r:embed="rId5">
            <a:alphaModFix/>
          </a:blip>
          <a:stretch>
            <a:fillRect/>
          </a:stretch>
        </p:blipFill>
        <p:spPr>
          <a:xfrm>
            <a:off x="5009825" y="1320575"/>
            <a:ext cx="1389950" cy="1182850"/>
          </a:xfrm>
          <a:prstGeom prst="rect">
            <a:avLst/>
          </a:prstGeom>
          <a:noFill/>
          <a:ln>
            <a:noFill/>
          </a:ln>
        </p:spPr>
      </p:pic>
      <p:sp>
        <p:nvSpPr>
          <p:cNvPr id="691" name="Google Shape;691;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92" name="Google Shape;692;p55"/>
          <p:cNvPicPr preferRelativeResize="0"/>
          <p:nvPr/>
        </p:nvPicPr>
        <p:blipFill>
          <a:blip r:embed="rId6">
            <a:alphaModFix/>
          </a:blip>
          <a:stretch>
            <a:fillRect/>
          </a:stretch>
        </p:blipFill>
        <p:spPr>
          <a:xfrm>
            <a:off x="7149824" y="1197300"/>
            <a:ext cx="1389950" cy="1389950"/>
          </a:xfrm>
          <a:prstGeom prst="rect">
            <a:avLst/>
          </a:prstGeom>
          <a:noFill/>
          <a:ln>
            <a:noFill/>
          </a:ln>
        </p:spPr>
      </p:pic>
      <p:sp>
        <p:nvSpPr>
          <p:cNvPr id="693" name="Google Shape;693;p55"/>
          <p:cNvSpPr txBox="1"/>
          <p:nvPr/>
        </p:nvSpPr>
        <p:spPr>
          <a:xfrm>
            <a:off x="409775" y="173850"/>
            <a:ext cx="9144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1"/>
                </a:solidFill>
                <a:latin typeface="Open Sans"/>
                <a:ea typeface="Open Sans"/>
                <a:cs typeface="Open Sans"/>
                <a:sym typeface="Open Sans"/>
              </a:rPr>
              <a:t>Business Problem</a:t>
            </a:r>
            <a:r>
              <a:rPr b="1" lang="en" sz="800">
                <a:solidFill>
                  <a:schemeClr val="dk2"/>
                </a:solidFill>
                <a:latin typeface="Open Sans"/>
                <a:ea typeface="Open Sans"/>
                <a:cs typeface="Open Sans"/>
                <a:sym typeface="Open Sans"/>
              </a:rPr>
              <a:t> </a:t>
            </a:r>
            <a:r>
              <a:rPr b="1" lang="en" sz="800">
                <a:latin typeface="Open Sans"/>
                <a:ea typeface="Open Sans"/>
                <a:cs typeface="Open Sans"/>
                <a:sym typeface="Open Sans"/>
              </a:rPr>
              <a:t>|</a:t>
            </a:r>
            <a:r>
              <a:rPr b="1" lang="en" sz="800">
                <a:solidFill>
                  <a:srgbClr val="000000"/>
                </a:solidFill>
                <a:latin typeface="Open Sans"/>
                <a:ea typeface="Open Sans"/>
                <a:cs typeface="Open Sans"/>
                <a:sym typeface="Open Sans"/>
              </a:rPr>
              <a:t> </a:t>
            </a:r>
            <a:r>
              <a:rPr b="1" lang="en" sz="800">
                <a:solidFill>
                  <a:schemeClr val="dk1"/>
                </a:solidFill>
                <a:latin typeface="Open Sans"/>
                <a:ea typeface="Open Sans"/>
                <a:cs typeface="Open Sans"/>
                <a:sym typeface="Open Sans"/>
              </a:rPr>
              <a:t>Data Profile &amp; Quality</a:t>
            </a:r>
            <a:r>
              <a:rPr b="1" lang="en" sz="800">
                <a:solidFill>
                  <a:srgbClr val="000000"/>
                </a:solidFill>
                <a:latin typeface="Open Sans"/>
                <a:ea typeface="Open Sans"/>
                <a:cs typeface="Open Sans"/>
                <a:sym typeface="Open Sans"/>
              </a:rPr>
              <a:t> </a:t>
            </a:r>
            <a:r>
              <a:rPr b="1" lang="en" sz="800">
                <a:latin typeface="Open Sans"/>
                <a:ea typeface="Open Sans"/>
                <a:cs typeface="Open Sans"/>
                <a:sym typeface="Open Sans"/>
              </a:rPr>
              <a:t>| Data Processing | </a:t>
            </a:r>
            <a:r>
              <a:rPr b="1" lang="en" sz="800">
                <a:solidFill>
                  <a:schemeClr val="dk1"/>
                </a:solidFill>
                <a:latin typeface="Open Sans"/>
                <a:ea typeface="Open Sans"/>
                <a:cs typeface="Open Sans"/>
                <a:sym typeface="Open Sans"/>
              </a:rPr>
              <a:t>EDA</a:t>
            </a:r>
            <a:r>
              <a:rPr b="1" lang="en" sz="800">
                <a:latin typeface="Open Sans"/>
                <a:ea typeface="Open Sans"/>
                <a:cs typeface="Open Sans"/>
                <a:sym typeface="Open Sans"/>
              </a:rPr>
              <a:t> | </a:t>
            </a:r>
            <a:r>
              <a:rPr b="1" lang="en" sz="800">
                <a:solidFill>
                  <a:schemeClr val="dk1"/>
                </a:solidFill>
                <a:latin typeface="Open Sans"/>
                <a:ea typeface="Open Sans"/>
                <a:cs typeface="Open Sans"/>
                <a:sym typeface="Open Sans"/>
              </a:rPr>
              <a:t>Feature Engineering</a:t>
            </a:r>
            <a:r>
              <a:rPr b="1" lang="en" sz="800">
                <a:solidFill>
                  <a:srgbClr val="000000"/>
                </a:solidFill>
                <a:latin typeface="Open Sans"/>
                <a:ea typeface="Open Sans"/>
                <a:cs typeface="Open Sans"/>
                <a:sym typeface="Open Sans"/>
              </a:rPr>
              <a:t> |</a:t>
            </a:r>
            <a:r>
              <a:rPr b="1" lang="en" sz="800">
                <a:solidFill>
                  <a:schemeClr val="dk2"/>
                </a:solidFill>
                <a:latin typeface="Open Sans"/>
                <a:ea typeface="Open Sans"/>
                <a:cs typeface="Open Sans"/>
                <a:sym typeface="Open Sans"/>
              </a:rPr>
              <a:t>Model building &amp; Evaluation</a:t>
            </a:r>
            <a:r>
              <a:rPr b="1" lang="en" sz="800">
                <a:latin typeface="Open Sans"/>
                <a:ea typeface="Open Sans"/>
                <a:cs typeface="Open Sans"/>
                <a:sym typeface="Open Sans"/>
              </a:rPr>
              <a:t> | </a:t>
            </a:r>
            <a:r>
              <a:rPr b="1" lang="en" sz="800">
                <a:solidFill>
                  <a:schemeClr val="dk1"/>
                </a:solidFill>
                <a:latin typeface="Open Sans"/>
                <a:ea typeface="Open Sans"/>
                <a:cs typeface="Open Sans"/>
                <a:sym typeface="Open Sans"/>
              </a:rPr>
              <a:t>Conclusion</a:t>
            </a:r>
            <a:r>
              <a:rPr b="1" lang="en" sz="800">
                <a:latin typeface="Open Sans"/>
                <a:ea typeface="Open Sans"/>
                <a:cs typeface="Open Sans"/>
                <a:sym typeface="Open Sans"/>
              </a:rPr>
              <a:t> | Lessons Learned</a:t>
            </a:r>
            <a:endParaRPr b="1" sz="80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0"/>
          <p:cNvSpPr txBox="1"/>
          <p:nvPr>
            <p:ph type="title"/>
          </p:nvPr>
        </p:nvSpPr>
        <p:spPr>
          <a:xfrm>
            <a:off x="713250" y="751423"/>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Use Case</a:t>
            </a:r>
            <a:endParaRPr/>
          </a:p>
        </p:txBody>
      </p:sp>
      <p:sp>
        <p:nvSpPr>
          <p:cNvPr id="294" name="Google Shape;294;p30"/>
          <p:cNvSpPr txBox="1"/>
          <p:nvPr/>
        </p:nvSpPr>
        <p:spPr>
          <a:xfrm>
            <a:off x="576950" y="1815875"/>
            <a:ext cx="5903400" cy="287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latin typeface="Montserrat"/>
                <a:ea typeface="Montserrat"/>
                <a:cs typeface="Montserrat"/>
                <a:sym typeface="Montserrat"/>
              </a:rPr>
              <a:t>The predictors of in-hospital mortality for admitted patients remain poorly characterized. </a:t>
            </a:r>
            <a:r>
              <a:rPr b="1" lang="en">
                <a:solidFill>
                  <a:schemeClr val="dk1"/>
                </a:solidFill>
                <a:latin typeface="Montserrat"/>
                <a:ea typeface="Montserrat"/>
                <a:cs typeface="Montserrat"/>
                <a:sym typeface="Montserrat"/>
              </a:rPr>
              <a:t>We aim to develop and validate a prediction model for all-cause in-hospital mortality among admitted patients, and identify factors that are most relevant to the ICU survival rate.</a:t>
            </a:r>
            <a:endParaRPr b="1">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We hope that our analysis can </a:t>
            </a:r>
            <a:r>
              <a:rPr lang="en">
                <a:solidFill>
                  <a:schemeClr val="dk1"/>
                </a:solidFill>
                <a:latin typeface="Montserrat"/>
                <a:ea typeface="Montserrat"/>
                <a:cs typeface="Montserrat"/>
                <a:sym typeface="Montserrat"/>
              </a:rPr>
              <a:t>provide clinical research and public health professionals with valuable insights, save lives by increasing patients’ survival rates, and ultimately bring a positive impact to the community.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p:txBody>
      </p:sp>
      <p:sp>
        <p:nvSpPr>
          <p:cNvPr id="295" name="Google Shape;295;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6" name="Google Shape;296;p30"/>
          <p:cNvSpPr txBox="1"/>
          <p:nvPr/>
        </p:nvSpPr>
        <p:spPr>
          <a:xfrm>
            <a:off x="500025" y="227300"/>
            <a:ext cx="9144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2"/>
                </a:solidFill>
                <a:latin typeface="Open Sans"/>
                <a:ea typeface="Open Sans"/>
                <a:cs typeface="Open Sans"/>
                <a:sym typeface="Open Sans"/>
              </a:rPr>
              <a:t>Business Problem </a:t>
            </a:r>
            <a:r>
              <a:rPr b="1" lang="en" sz="800">
                <a:latin typeface="Open Sans"/>
                <a:ea typeface="Open Sans"/>
                <a:cs typeface="Open Sans"/>
                <a:sym typeface="Open Sans"/>
              </a:rPr>
              <a:t>|</a:t>
            </a:r>
            <a:r>
              <a:rPr b="1" lang="en" sz="800">
                <a:solidFill>
                  <a:srgbClr val="000000"/>
                </a:solidFill>
                <a:latin typeface="Open Sans"/>
                <a:ea typeface="Open Sans"/>
                <a:cs typeface="Open Sans"/>
                <a:sym typeface="Open Sans"/>
              </a:rPr>
              <a:t> </a:t>
            </a:r>
            <a:r>
              <a:rPr b="1" lang="en" sz="800">
                <a:solidFill>
                  <a:srgbClr val="212121"/>
                </a:solidFill>
                <a:latin typeface="Open Sans"/>
                <a:ea typeface="Open Sans"/>
                <a:cs typeface="Open Sans"/>
                <a:sym typeface="Open Sans"/>
              </a:rPr>
              <a:t>Data Profile &amp; Quality </a:t>
            </a:r>
            <a:r>
              <a:rPr b="1" lang="en" sz="800">
                <a:latin typeface="Open Sans"/>
                <a:ea typeface="Open Sans"/>
                <a:cs typeface="Open Sans"/>
                <a:sym typeface="Open Sans"/>
              </a:rPr>
              <a:t>| Data Processing | EDA | Feature Engineering</a:t>
            </a:r>
            <a:r>
              <a:rPr b="1" lang="en" sz="800">
                <a:solidFill>
                  <a:srgbClr val="000000"/>
                </a:solidFill>
                <a:latin typeface="Open Sans"/>
                <a:ea typeface="Open Sans"/>
                <a:cs typeface="Open Sans"/>
                <a:sym typeface="Open Sans"/>
              </a:rPr>
              <a:t> |</a:t>
            </a:r>
            <a:r>
              <a:rPr b="1" lang="en" sz="800">
                <a:latin typeface="Open Sans"/>
                <a:ea typeface="Open Sans"/>
                <a:cs typeface="Open Sans"/>
                <a:sym typeface="Open Sans"/>
              </a:rPr>
              <a:t>Model building &amp; Evaluation | </a:t>
            </a:r>
            <a:r>
              <a:rPr b="1" lang="en" sz="800">
                <a:solidFill>
                  <a:schemeClr val="dk1"/>
                </a:solidFill>
                <a:latin typeface="Open Sans"/>
                <a:ea typeface="Open Sans"/>
                <a:cs typeface="Open Sans"/>
                <a:sym typeface="Open Sans"/>
              </a:rPr>
              <a:t>Conclusion</a:t>
            </a:r>
            <a:r>
              <a:rPr b="1" lang="en" sz="800">
                <a:latin typeface="Open Sans"/>
                <a:ea typeface="Open Sans"/>
                <a:cs typeface="Open Sans"/>
                <a:sym typeface="Open Sans"/>
              </a:rPr>
              <a:t>| Lessons Learned</a:t>
            </a:r>
            <a:endParaRPr b="1" sz="800">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1"/>
          <p:cNvSpPr txBox="1"/>
          <p:nvPr>
            <p:ph idx="4" type="title"/>
          </p:nvPr>
        </p:nvSpPr>
        <p:spPr>
          <a:xfrm>
            <a:off x="881175" y="473675"/>
            <a:ext cx="7708200" cy="64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Profile </a:t>
            </a:r>
            <a:endParaRPr/>
          </a:p>
        </p:txBody>
      </p:sp>
      <p:graphicFrame>
        <p:nvGraphicFramePr>
          <p:cNvPr id="302" name="Google Shape;302;p31"/>
          <p:cNvGraphicFramePr/>
          <p:nvPr/>
        </p:nvGraphicFramePr>
        <p:xfrm>
          <a:off x="4699275" y="1311413"/>
          <a:ext cx="3000000" cy="3000000"/>
        </p:xfrm>
        <a:graphic>
          <a:graphicData uri="http://schemas.openxmlformats.org/drawingml/2006/table">
            <a:tbl>
              <a:tblPr>
                <a:noFill/>
                <a:tableStyleId>{AF42C588-7A71-4B5C-89A2-7CEFB108A4B8}</a:tableStyleId>
              </a:tblPr>
              <a:tblGrid>
                <a:gridCol w="1454375"/>
                <a:gridCol w="2709000"/>
              </a:tblGrid>
              <a:tr h="708675">
                <a:tc>
                  <a:txBody>
                    <a:bodyPr/>
                    <a:lstStyle/>
                    <a:p>
                      <a:pPr indent="0" lvl="0" marL="0" rtl="0" algn="r">
                        <a:spcBef>
                          <a:spcPts val="0"/>
                        </a:spcBef>
                        <a:spcAft>
                          <a:spcPts val="0"/>
                        </a:spcAft>
                        <a:buNone/>
                      </a:pPr>
                      <a:r>
                        <a:rPr b="1" lang="en" sz="1100">
                          <a:solidFill>
                            <a:schemeClr val="dk1"/>
                          </a:solidFill>
                          <a:latin typeface="Montserrat"/>
                          <a:ea typeface="Montserrat"/>
                          <a:cs typeface="Montserrat"/>
                          <a:sym typeface="Montserrat"/>
                        </a:rPr>
                        <a:t>Name</a:t>
                      </a:r>
                      <a:endParaRPr b="1" sz="1100">
                        <a:solidFill>
                          <a:schemeClr val="dk1"/>
                        </a:solidFill>
                        <a:latin typeface="Montserrat"/>
                        <a:ea typeface="Montserrat"/>
                        <a:cs typeface="Montserrat"/>
                        <a:sym typeface="Montserrat"/>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lnSpc>
                          <a:spcPct val="100000"/>
                        </a:lnSpc>
                        <a:spcBef>
                          <a:spcPts val="0"/>
                        </a:spcBef>
                        <a:spcAft>
                          <a:spcPts val="600"/>
                        </a:spcAft>
                        <a:buNone/>
                      </a:pPr>
                      <a:r>
                        <a:rPr lang="en" sz="1100">
                          <a:solidFill>
                            <a:schemeClr val="dk1"/>
                          </a:solidFill>
                          <a:latin typeface="Montserrat"/>
                          <a:ea typeface="Montserrat"/>
                          <a:cs typeface="Montserrat"/>
                          <a:sym typeface="Montserrat"/>
                        </a:rPr>
                        <a:t>Patient Survival</a:t>
                      </a:r>
                      <a:r>
                        <a:rPr lang="en" sz="1100">
                          <a:solidFill>
                            <a:schemeClr val="dk1"/>
                          </a:solidFill>
                          <a:latin typeface="Montserrat"/>
                          <a:ea typeface="Montserrat"/>
                          <a:cs typeface="Montserrat"/>
                          <a:sym typeface="Montserrat"/>
                        </a:rPr>
                        <a:t> Dataset</a:t>
                      </a:r>
                      <a:endParaRPr sz="1100">
                        <a:solidFill>
                          <a:schemeClr val="dk1"/>
                        </a:solidFill>
                        <a:latin typeface="Montserrat"/>
                        <a:ea typeface="Montserrat"/>
                        <a:cs typeface="Montserrat"/>
                        <a:sym typeface="Montserrat"/>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634800">
                <a:tc>
                  <a:txBody>
                    <a:bodyPr/>
                    <a:lstStyle/>
                    <a:p>
                      <a:pPr indent="0" lvl="0" marL="0" rtl="0" algn="r">
                        <a:spcBef>
                          <a:spcPts val="0"/>
                        </a:spcBef>
                        <a:spcAft>
                          <a:spcPts val="0"/>
                        </a:spcAft>
                        <a:buNone/>
                      </a:pPr>
                      <a:r>
                        <a:rPr b="1" lang="en" sz="1100">
                          <a:solidFill>
                            <a:schemeClr val="dk1"/>
                          </a:solidFill>
                          <a:latin typeface="Montserrat"/>
                          <a:ea typeface="Montserrat"/>
                          <a:cs typeface="Montserrat"/>
                          <a:sym typeface="Montserrat"/>
                        </a:rPr>
                        <a:t>Dimensions</a:t>
                      </a:r>
                      <a:endParaRPr b="1" sz="1100">
                        <a:solidFill>
                          <a:schemeClr val="dk1"/>
                        </a:solidFill>
                        <a:latin typeface="Montserrat"/>
                        <a:ea typeface="Montserrat"/>
                        <a:cs typeface="Montserrat"/>
                        <a:sym typeface="Montserrat"/>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1"/>
                          </a:solidFill>
                          <a:latin typeface="Montserrat"/>
                          <a:ea typeface="Montserrat"/>
                          <a:cs typeface="Montserrat"/>
                          <a:sym typeface="Montserrat"/>
                        </a:rPr>
                        <a:t>85</a:t>
                      </a:r>
                      <a:r>
                        <a:rPr lang="en" sz="1100">
                          <a:solidFill>
                            <a:schemeClr val="dk1"/>
                          </a:solidFill>
                          <a:latin typeface="Montserrat"/>
                          <a:ea typeface="Montserrat"/>
                          <a:cs typeface="Montserrat"/>
                          <a:sym typeface="Montserrat"/>
                        </a:rPr>
                        <a:t> variables </a:t>
                      </a:r>
                      <a:endParaRPr sz="11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100">
                          <a:solidFill>
                            <a:schemeClr val="dk1"/>
                          </a:solidFill>
                          <a:latin typeface="Montserrat"/>
                          <a:ea typeface="Montserrat"/>
                          <a:cs typeface="Montserrat"/>
                          <a:sym typeface="Montserrat"/>
                        </a:rPr>
                        <a:t>91, 713 rows</a:t>
                      </a:r>
                      <a:endParaRPr sz="1100">
                        <a:solidFill>
                          <a:schemeClr val="dk1"/>
                        </a:solidFill>
                        <a:latin typeface="Montserrat"/>
                        <a:ea typeface="Montserrat"/>
                        <a:cs typeface="Montserrat"/>
                        <a:sym typeface="Montserrat"/>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427775">
                <a:tc>
                  <a:txBody>
                    <a:bodyPr/>
                    <a:lstStyle/>
                    <a:p>
                      <a:pPr indent="0" lvl="0" marL="0" rtl="0" algn="r">
                        <a:spcBef>
                          <a:spcPts val="0"/>
                        </a:spcBef>
                        <a:spcAft>
                          <a:spcPts val="0"/>
                        </a:spcAft>
                        <a:buNone/>
                      </a:pPr>
                      <a:r>
                        <a:rPr b="1" lang="en" sz="1100">
                          <a:solidFill>
                            <a:schemeClr val="dk1"/>
                          </a:solidFill>
                          <a:latin typeface="Montserrat"/>
                          <a:ea typeface="Montserrat"/>
                          <a:cs typeface="Montserrat"/>
                          <a:sym typeface="Montserrat"/>
                        </a:rPr>
                        <a:t>Data Type</a:t>
                      </a:r>
                      <a:endParaRPr b="1" sz="1100">
                        <a:solidFill>
                          <a:schemeClr val="dk1"/>
                        </a:solidFill>
                        <a:latin typeface="Montserrat"/>
                        <a:ea typeface="Montserrat"/>
                        <a:cs typeface="Montserrat"/>
                        <a:sym typeface="Montserrat"/>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1"/>
                          </a:solidFill>
                          <a:latin typeface="Montserrat"/>
                          <a:ea typeface="Montserrat"/>
                          <a:cs typeface="Montserrat"/>
                          <a:sym typeface="Montserrat"/>
                        </a:rPr>
                        <a:t>Semi-structured</a:t>
                      </a:r>
                      <a:endParaRPr sz="1100">
                        <a:solidFill>
                          <a:schemeClr val="dk1"/>
                        </a:solidFill>
                        <a:latin typeface="Montserrat"/>
                        <a:ea typeface="Montserrat"/>
                        <a:cs typeface="Montserrat"/>
                        <a:sym typeface="Montserrat"/>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427775">
                <a:tc>
                  <a:txBody>
                    <a:bodyPr/>
                    <a:lstStyle/>
                    <a:p>
                      <a:pPr indent="0" lvl="0" marL="0" rtl="0" algn="r">
                        <a:spcBef>
                          <a:spcPts val="0"/>
                        </a:spcBef>
                        <a:spcAft>
                          <a:spcPts val="0"/>
                        </a:spcAft>
                        <a:buNone/>
                      </a:pPr>
                      <a:r>
                        <a:rPr b="1" lang="en" sz="1100">
                          <a:solidFill>
                            <a:schemeClr val="dk1"/>
                          </a:solidFill>
                          <a:latin typeface="Montserrat"/>
                          <a:ea typeface="Montserrat"/>
                          <a:cs typeface="Montserrat"/>
                          <a:sym typeface="Montserrat"/>
                        </a:rPr>
                        <a:t>Data Size</a:t>
                      </a:r>
                      <a:endParaRPr b="1" sz="1100">
                        <a:solidFill>
                          <a:schemeClr val="dk1"/>
                        </a:solidFill>
                        <a:latin typeface="Montserrat"/>
                        <a:ea typeface="Montserrat"/>
                        <a:cs typeface="Montserrat"/>
                        <a:sym typeface="Montserrat"/>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1"/>
                          </a:solidFill>
                          <a:latin typeface="Montserrat"/>
                          <a:ea typeface="Montserrat"/>
                          <a:cs typeface="Montserrat"/>
                          <a:sym typeface="Montserrat"/>
                        </a:rPr>
                        <a:t>31.4</a:t>
                      </a:r>
                      <a:r>
                        <a:rPr lang="en" sz="1100">
                          <a:solidFill>
                            <a:schemeClr val="dk1"/>
                          </a:solidFill>
                          <a:latin typeface="Montserrat"/>
                          <a:ea typeface="Montserrat"/>
                          <a:cs typeface="Montserrat"/>
                          <a:sym typeface="Montserrat"/>
                        </a:rPr>
                        <a:t> MB</a:t>
                      </a:r>
                      <a:endParaRPr sz="1100">
                        <a:solidFill>
                          <a:schemeClr val="dk1"/>
                        </a:solidFill>
                        <a:latin typeface="Montserrat"/>
                        <a:ea typeface="Montserrat"/>
                        <a:cs typeface="Montserrat"/>
                        <a:sym typeface="Montserrat"/>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536675">
                <a:tc>
                  <a:txBody>
                    <a:bodyPr/>
                    <a:lstStyle/>
                    <a:p>
                      <a:pPr indent="0" lvl="0" marL="0" rtl="0" algn="r">
                        <a:spcBef>
                          <a:spcPts val="0"/>
                        </a:spcBef>
                        <a:spcAft>
                          <a:spcPts val="0"/>
                        </a:spcAft>
                        <a:buNone/>
                      </a:pPr>
                      <a:r>
                        <a:rPr b="1" lang="en" sz="1100">
                          <a:solidFill>
                            <a:schemeClr val="dk1"/>
                          </a:solidFill>
                          <a:latin typeface="Montserrat"/>
                          <a:ea typeface="Montserrat"/>
                          <a:cs typeface="Montserrat"/>
                          <a:sym typeface="Montserrat"/>
                        </a:rPr>
                        <a:t>Description</a:t>
                      </a:r>
                      <a:endParaRPr b="1" sz="1100">
                        <a:solidFill>
                          <a:schemeClr val="dk1"/>
                        </a:solidFill>
                        <a:latin typeface="Montserrat"/>
                        <a:ea typeface="Montserrat"/>
                        <a:cs typeface="Montserrat"/>
                        <a:sym typeface="Montserrat"/>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Montserrat"/>
                          <a:ea typeface="Montserrat"/>
                          <a:cs typeface="Montserrat"/>
                          <a:sym typeface="Montserrat"/>
                        </a:rPr>
                        <a:t>The dataset includes predictors for admitted patients in hospital</a:t>
                      </a:r>
                      <a:endParaRPr sz="1200">
                        <a:solidFill>
                          <a:schemeClr val="dk1"/>
                        </a:solidFill>
                        <a:latin typeface="Montserrat"/>
                        <a:ea typeface="Montserrat"/>
                        <a:cs typeface="Montserrat"/>
                        <a:sym typeface="Montserrat"/>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427775">
                <a:tc>
                  <a:txBody>
                    <a:bodyPr/>
                    <a:lstStyle/>
                    <a:p>
                      <a:pPr indent="0" lvl="0" marL="0" rtl="0" algn="r">
                        <a:spcBef>
                          <a:spcPts val="0"/>
                        </a:spcBef>
                        <a:spcAft>
                          <a:spcPts val="0"/>
                        </a:spcAft>
                        <a:buNone/>
                      </a:pPr>
                      <a:r>
                        <a:rPr b="1" lang="en" sz="1100">
                          <a:solidFill>
                            <a:schemeClr val="dk1"/>
                          </a:solidFill>
                          <a:latin typeface="Montserrat"/>
                          <a:ea typeface="Montserrat"/>
                          <a:cs typeface="Montserrat"/>
                          <a:sym typeface="Montserrat"/>
                        </a:rPr>
                        <a:t>Source</a:t>
                      </a:r>
                      <a:endParaRPr b="1" sz="1100">
                        <a:solidFill>
                          <a:schemeClr val="dk1"/>
                        </a:solidFill>
                        <a:latin typeface="Montserrat"/>
                        <a:ea typeface="Montserrat"/>
                        <a:cs typeface="Montserrat"/>
                        <a:sym typeface="Montserrat"/>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sz="1100" u="sng">
                          <a:solidFill>
                            <a:schemeClr val="hlink"/>
                          </a:solidFill>
                          <a:latin typeface="Montserrat"/>
                          <a:ea typeface="Montserrat"/>
                          <a:cs typeface="Montserrat"/>
                          <a:sym typeface="Montserrat"/>
                          <a:hlinkClick r:id="rId3"/>
                        </a:rPr>
                        <a:t>Kaggle </a:t>
                      </a:r>
                      <a:endParaRPr sz="1100">
                        <a:solidFill>
                          <a:schemeClr val="dk1"/>
                        </a:solidFill>
                        <a:latin typeface="Montserrat"/>
                        <a:ea typeface="Montserrat"/>
                        <a:cs typeface="Montserrat"/>
                        <a:sym typeface="Montserrat"/>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303" name="Google Shape;303;p31"/>
          <p:cNvSpPr txBox="1"/>
          <p:nvPr/>
        </p:nvSpPr>
        <p:spPr>
          <a:xfrm>
            <a:off x="357750" y="3964150"/>
            <a:ext cx="4504800" cy="608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100">
                <a:solidFill>
                  <a:schemeClr val="dk1"/>
                </a:solidFill>
                <a:latin typeface="Montserrat"/>
                <a:ea typeface="Montserrat"/>
                <a:cs typeface="Montserrat"/>
                <a:sym typeface="Montserrat"/>
              </a:rPr>
              <a:t>Potential Problem: imbalanced response variable </a:t>
            </a:r>
            <a:endParaRPr b="1" sz="11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rPr lang="en" sz="1100">
                <a:solidFill>
                  <a:schemeClr val="dk1"/>
                </a:solidFill>
                <a:latin typeface="Montserrat"/>
                <a:ea typeface="Montserrat"/>
                <a:cs typeface="Montserrat"/>
                <a:sym typeface="Montserrat"/>
              </a:rPr>
              <a:t>91.4% of hospital_death is 0, and 8.6% of hospital_death is 1 </a:t>
            </a:r>
            <a:endParaRPr sz="1100">
              <a:solidFill>
                <a:schemeClr val="dk1"/>
              </a:solidFill>
              <a:latin typeface="Montserrat"/>
              <a:ea typeface="Montserrat"/>
              <a:cs typeface="Montserrat"/>
              <a:sym typeface="Montserrat"/>
            </a:endParaRPr>
          </a:p>
        </p:txBody>
      </p:sp>
      <p:sp>
        <p:nvSpPr>
          <p:cNvPr id="304" name="Google Shape;304;p31"/>
          <p:cNvSpPr txBox="1"/>
          <p:nvPr/>
        </p:nvSpPr>
        <p:spPr>
          <a:xfrm>
            <a:off x="500025" y="151100"/>
            <a:ext cx="9144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1"/>
                </a:solidFill>
                <a:latin typeface="Open Sans"/>
                <a:ea typeface="Open Sans"/>
                <a:cs typeface="Open Sans"/>
                <a:sym typeface="Open Sans"/>
              </a:rPr>
              <a:t>Business Problem</a:t>
            </a:r>
            <a:r>
              <a:rPr b="1" lang="en" sz="800">
                <a:solidFill>
                  <a:schemeClr val="dk2"/>
                </a:solidFill>
                <a:latin typeface="Open Sans"/>
                <a:ea typeface="Open Sans"/>
                <a:cs typeface="Open Sans"/>
                <a:sym typeface="Open Sans"/>
              </a:rPr>
              <a:t> </a:t>
            </a:r>
            <a:r>
              <a:rPr b="1" lang="en" sz="800">
                <a:latin typeface="Open Sans"/>
                <a:ea typeface="Open Sans"/>
                <a:cs typeface="Open Sans"/>
                <a:sym typeface="Open Sans"/>
              </a:rPr>
              <a:t>|</a:t>
            </a:r>
            <a:r>
              <a:rPr b="1" lang="en" sz="800">
                <a:solidFill>
                  <a:srgbClr val="000000"/>
                </a:solidFill>
                <a:latin typeface="Open Sans"/>
                <a:ea typeface="Open Sans"/>
                <a:cs typeface="Open Sans"/>
                <a:sym typeface="Open Sans"/>
              </a:rPr>
              <a:t> </a:t>
            </a:r>
            <a:r>
              <a:rPr b="1" lang="en" sz="800">
                <a:solidFill>
                  <a:schemeClr val="dk2"/>
                </a:solidFill>
                <a:latin typeface="Open Sans"/>
                <a:ea typeface="Open Sans"/>
                <a:cs typeface="Open Sans"/>
                <a:sym typeface="Open Sans"/>
              </a:rPr>
              <a:t>Data Profile &amp; Quality</a:t>
            </a:r>
            <a:r>
              <a:rPr b="1" lang="en" sz="800">
                <a:solidFill>
                  <a:srgbClr val="000000"/>
                </a:solidFill>
                <a:latin typeface="Open Sans"/>
                <a:ea typeface="Open Sans"/>
                <a:cs typeface="Open Sans"/>
                <a:sym typeface="Open Sans"/>
              </a:rPr>
              <a:t> </a:t>
            </a:r>
            <a:r>
              <a:rPr b="1" lang="en" sz="800">
                <a:latin typeface="Open Sans"/>
                <a:ea typeface="Open Sans"/>
                <a:cs typeface="Open Sans"/>
                <a:sym typeface="Open Sans"/>
              </a:rPr>
              <a:t>| Data Processing | EDA | Feature Engineering</a:t>
            </a:r>
            <a:r>
              <a:rPr b="1" lang="en" sz="800">
                <a:solidFill>
                  <a:srgbClr val="000000"/>
                </a:solidFill>
                <a:latin typeface="Open Sans"/>
                <a:ea typeface="Open Sans"/>
                <a:cs typeface="Open Sans"/>
                <a:sym typeface="Open Sans"/>
              </a:rPr>
              <a:t> |</a:t>
            </a:r>
            <a:r>
              <a:rPr b="1" lang="en" sz="800">
                <a:latin typeface="Open Sans"/>
                <a:ea typeface="Open Sans"/>
                <a:cs typeface="Open Sans"/>
                <a:sym typeface="Open Sans"/>
              </a:rPr>
              <a:t>Model building &amp; Evaluation | </a:t>
            </a:r>
            <a:r>
              <a:rPr b="1" lang="en" sz="800">
                <a:solidFill>
                  <a:schemeClr val="dk1"/>
                </a:solidFill>
                <a:latin typeface="Open Sans"/>
                <a:ea typeface="Open Sans"/>
                <a:cs typeface="Open Sans"/>
                <a:sym typeface="Open Sans"/>
              </a:rPr>
              <a:t>Conclusion</a:t>
            </a:r>
            <a:r>
              <a:rPr b="1" lang="en" sz="800">
                <a:latin typeface="Open Sans"/>
                <a:ea typeface="Open Sans"/>
                <a:cs typeface="Open Sans"/>
                <a:sym typeface="Open Sans"/>
              </a:rPr>
              <a:t>| Lessons Learned</a:t>
            </a:r>
            <a:endParaRPr b="1" sz="800">
              <a:latin typeface="Open Sans"/>
              <a:ea typeface="Open Sans"/>
              <a:cs typeface="Open Sans"/>
              <a:sym typeface="Open Sans"/>
            </a:endParaRPr>
          </a:p>
        </p:txBody>
      </p:sp>
      <p:sp>
        <p:nvSpPr>
          <p:cNvPr id="305" name="Google Shape;305;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06" name="Google Shape;306;p31"/>
          <p:cNvPicPr preferRelativeResize="0"/>
          <p:nvPr/>
        </p:nvPicPr>
        <p:blipFill>
          <a:blip r:embed="rId4">
            <a:alphaModFix/>
          </a:blip>
          <a:stretch>
            <a:fillRect/>
          </a:stretch>
        </p:blipFill>
        <p:spPr>
          <a:xfrm>
            <a:off x="551100" y="1291625"/>
            <a:ext cx="3752724" cy="2595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2"/>
          <p:cNvSpPr txBox="1"/>
          <p:nvPr>
            <p:ph type="title"/>
          </p:nvPr>
        </p:nvSpPr>
        <p:spPr>
          <a:xfrm>
            <a:off x="717800" y="459375"/>
            <a:ext cx="7708200" cy="64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Quality</a:t>
            </a:r>
            <a:endParaRPr/>
          </a:p>
        </p:txBody>
      </p:sp>
      <p:sp>
        <p:nvSpPr>
          <p:cNvPr id="312" name="Google Shape;312;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3" name="Google Shape;313;p32"/>
          <p:cNvSpPr txBox="1"/>
          <p:nvPr/>
        </p:nvSpPr>
        <p:spPr>
          <a:xfrm>
            <a:off x="624850" y="1104525"/>
            <a:ext cx="2261700" cy="4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1"/>
                </a:solidFill>
                <a:latin typeface="DM Sans"/>
                <a:ea typeface="DM Sans"/>
                <a:cs typeface="DM Sans"/>
                <a:sym typeface="DM Sans"/>
              </a:rPr>
              <a:t>Completeness</a:t>
            </a:r>
            <a:endParaRPr b="1" i="1" sz="900">
              <a:solidFill>
                <a:schemeClr val="accent1"/>
              </a:solidFill>
              <a:latin typeface="DM Sans"/>
              <a:ea typeface="DM Sans"/>
              <a:cs typeface="DM Sans"/>
              <a:sym typeface="DM Sans"/>
            </a:endParaRPr>
          </a:p>
          <a:p>
            <a:pPr indent="0" lvl="0" marL="0" rtl="0" algn="l">
              <a:spcBef>
                <a:spcPts val="1600"/>
              </a:spcBef>
              <a:spcAft>
                <a:spcPts val="1600"/>
              </a:spcAft>
              <a:buNone/>
            </a:pPr>
            <a:r>
              <a:t/>
            </a:r>
            <a:endParaRPr b="1" sz="1800">
              <a:solidFill>
                <a:srgbClr val="4C9983"/>
              </a:solidFill>
              <a:latin typeface="DM Sans"/>
              <a:ea typeface="DM Sans"/>
              <a:cs typeface="DM Sans"/>
              <a:sym typeface="DM Sans"/>
            </a:endParaRPr>
          </a:p>
        </p:txBody>
      </p:sp>
      <p:sp>
        <p:nvSpPr>
          <p:cNvPr id="314" name="Google Shape;314;p32"/>
          <p:cNvSpPr txBox="1"/>
          <p:nvPr/>
        </p:nvSpPr>
        <p:spPr>
          <a:xfrm>
            <a:off x="624850" y="1708575"/>
            <a:ext cx="2261700" cy="11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chemeClr val="dk1"/>
                </a:solidFill>
                <a:latin typeface="DM Sans"/>
                <a:ea typeface="DM Sans"/>
                <a:cs typeface="DM Sans"/>
                <a:sym typeface="DM Sans"/>
              </a:rPr>
              <a:t>Out of 85 variables, </a:t>
            </a:r>
            <a:r>
              <a:rPr b="1" lang="en" sz="1200">
                <a:solidFill>
                  <a:schemeClr val="dk1"/>
                </a:solidFill>
                <a:latin typeface="DM Sans"/>
                <a:ea typeface="DM Sans"/>
                <a:cs typeface="DM Sans"/>
                <a:sym typeface="DM Sans"/>
              </a:rPr>
              <a:t>75 of them have missing values.</a:t>
            </a:r>
            <a:r>
              <a:rPr lang="en" sz="1200">
                <a:solidFill>
                  <a:schemeClr val="dk1"/>
                </a:solidFill>
                <a:latin typeface="DM Sans"/>
                <a:ea typeface="DM Sans"/>
                <a:cs typeface="DM Sans"/>
                <a:sym typeface="DM Sans"/>
              </a:rPr>
              <a:t> There are </a:t>
            </a:r>
            <a:r>
              <a:rPr lang="en" sz="1200">
                <a:solidFill>
                  <a:schemeClr val="dk1"/>
                </a:solidFill>
                <a:latin typeface="DM Sans"/>
                <a:ea typeface="DM Sans"/>
                <a:cs typeface="DM Sans"/>
                <a:sym typeface="DM Sans"/>
              </a:rPr>
              <a:t>288,046 </a:t>
            </a:r>
            <a:r>
              <a:rPr lang="en" sz="1200">
                <a:solidFill>
                  <a:schemeClr val="dk1"/>
                </a:solidFill>
                <a:latin typeface="DM Sans"/>
                <a:ea typeface="DM Sans"/>
                <a:cs typeface="DM Sans"/>
                <a:sym typeface="DM Sans"/>
              </a:rPr>
              <a:t>missing values in total. </a:t>
            </a:r>
            <a:endParaRPr sz="1200">
              <a:solidFill>
                <a:schemeClr val="dk1"/>
              </a:solidFill>
              <a:latin typeface="DM Sans"/>
              <a:ea typeface="DM Sans"/>
              <a:cs typeface="DM Sans"/>
              <a:sym typeface="DM Sans"/>
            </a:endParaRPr>
          </a:p>
        </p:txBody>
      </p:sp>
      <p:sp>
        <p:nvSpPr>
          <p:cNvPr id="315" name="Google Shape;315;p32"/>
          <p:cNvSpPr txBox="1"/>
          <p:nvPr/>
        </p:nvSpPr>
        <p:spPr>
          <a:xfrm>
            <a:off x="3049300" y="1120300"/>
            <a:ext cx="2261700" cy="4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1800">
                <a:solidFill>
                  <a:schemeClr val="accent1"/>
                </a:solidFill>
                <a:latin typeface="DM Sans"/>
                <a:ea typeface="DM Sans"/>
                <a:cs typeface="DM Sans"/>
                <a:sym typeface="DM Sans"/>
              </a:rPr>
              <a:t>Validity</a:t>
            </a:r>
            <a:endParaRPr b="1" sz="1800">
              <a:solidFill>
                <a:schemeClr val="accent1"/>
              </a:solidFill>
              <a:latin typeface="DM Sans"/>
              <a:ea typeface="DM Sans"/>
              <a:cs typeface="DM Sans"/>
              <a:sym typeface="DM Sans"/>
            </a:endParaRPr>
          </a:p>
        </p:txBody>
      </p:sp>
      <p:sp>
        <p:nvSpPr>
          <p:cNvPr id="316" name="Google Shape;316;p32"/>
          <p:cNvSpPr txBox="1"/>
          <p:nvPr/>
        </p:nvSpPr>
        <p:spPr>
          <a:xfrm>
            <a:off x="2896900" y="1708575"/>
            <a:ext cx="2261700" cy="72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chemeClr val="dk1"/>
                </a:solidFill>
                <a:latin typeface="DM Sans"/>
                <a:ea typeface="DM Sans"/>
                <a:cs typeface="DM Sans"/>
                <a:sym typeface="DM Sans"/>
              </a:rPr>
              <a:t>All fields are checked and formatted to be the appropriate data type in our database.</a:t>
            </a:r>
            <a:endParaRPr sz="1200">
              <a:solidFill>
                <a:schemeClr val="dk1"/>
              </a:solidFill>
              <a:latin typeface="DM Sans"/>
              <a:ea typeface="DM Sans"/>
              <a:cs typeface="DM Sans"/>
              <a:sym typeface="DM Sans"/>
            </a:endParaRPr>
          </a:p>
          <a:p>
            <a:pPr indent="0" lvl="0" marL="0" rtl="0" algn="l">
              <a:spcBef>
                <a:spcPts val="1600"/>
              </a:spcBef>
              <a:spcAft>
                <a:spcPts val="1600"/>
              </a:spcAft>
              <a:buNone/>
            </a:pPr>
            <a:r>
              <a:t/>
            </a:r>
            <a:endParaRPr sz="1200">
              <a:solidFill>
                <a:schemeClr val="dk1"/>
              </a:solidFill>
              <a:latin typeface="DM Sans"/>
              <a:ea typeface="DM Sans"/>
              <a:cs typeface="DM Sans"/>
              <a:sym typeface="DM Sans"/>
            </a:endParaRPr>
          </a:p>
        </p:txBody>
      </p:sp>
      <p:sp>
        <p:nvSpPr>
          <p:cNvPr id="317" name="Google Shape;317;p32"/>
          <p:cNvSpPr txBox="1"/>
          <p:nvPr/>
        </p:nvSpPr>
        <p:spPr>
          <a:xfrm>
            <a:off x="5168950" y="1104525"/>
            <a:ext cx="2261700" cy="4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1800">
                <a:solidFill>
                  <a:schemeClr val="accent1"/>
                </a:solidFill>
                <a:latin typeface="DM Sans"/>
                <a:ea typeface="DM Sans"/>
                <a:cs typeface="DM Sans"/>
                <a:sym typeface="DM Sans"/>
              </a:rPr>
              <a:t>Uniqueness</a:t>
            </a:r>
            <a:endParaRPr b="1" sz="1800">
              <a:solidFill>
                <a:schemeClr val="accent1"/>
              </a:solidFill>
              <a:latin typeface="DM Sans"/>
              <a:ea typeface="DM Sans"/>
              <a:cs typeface="DM Sans"/>
              <a:sym typeface="DM Sans"/>
            </a:endParaRPr>
          </a:p>
        </p:txBody>
      </p:sp>
      <p:sp>
        <p:nvSpPr>
          <p:cNvPr id="318" name="Google Shape;318;p32"/>
          <p:cNvSpPr txBox="1"/>
          <p:nvPr/>
        </p:nvSpPr>
        <p:spPr>
          <a:xfrm>
            <a:off x="5168950" y="1708575"/>
            <a:ext cx="2261700" cy="7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chemeClr val="dk1"/>
                </a:solidFill>
                <a:latin typeface="DM Sans"/>
                <a:ea typeface="DM Sans"/>
                <a:cs typeface="DM Sans"/>
                <a:sym typeface="DM Sans"/>
              </a:rPr>
              <a:t>Each row in the dataset is unique.</a:t>
            </a:r>
            <a:endParaRPr sz="1200">
              <a:solidFill>
                <a:schemeClr val="dk1"/>
              </a:solidFill>
              <a:latin typeface="DM Sans"/>
              <a:ea typeface="DM Sans"/>
              <a:cs typeface="DM Sans"/>
              <a:sym typeface="DM Sans"/>
            </a:endParaRPr>
          </a:p>
        </p:txBody>
      </p:sp>
      <p:sp>
        <p:nvSpPr>
          <p:cNvPr id="319" name="Google Shape;319;p32"/>
          <p:cNvSpPr txBox="1"/>
          <p:nvPr/>
        </p:nvSpPr>
        <p:spPr>
          <a:xfrm>
            <a:off x="624850" y="2809325"/>
            <a:ext cx="2261700" cy="4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1800">
                <a:solidFill>
                  <a:schemeClr val="accent1"/>
                </a:solidFill>
                <a:latin typeface="DM Sans"/>
                <a:ea typeface="DM Sans"/>
                <a:cs typeface="DM Sans"/>
                <a:sym typeface="DM Sans"/>
              </a:rPr>
              <a:t>Consistency</a:t>
            </a:r>
            <a:endParaRPr b="1" sz="1800">
              <a:solidFill>
                <a:schemeClr val="accent1"/>
              </a:solidFill>
              <a:latin typeface="DM Sans"/>
              <a:ea typeface="DM Sans"/>
              <a:cs typeface="DM Sans"/>
              <a:sym typeface="DM Sans"/>
            </a:endParaRPr>
          </a:p>
        </p:txBody>
      </p:sp>
      <p:sp>
        <p:nvSpPr>
          <p:cNvPr id="320" name="Google Shape;320;p32"/>
          <p:cNvSpPr txBox="1"/>
          <p:nvPr/>
        </p:nvSpPr>
        <p:spPr>
          <a:xfrm>
            <a:off x="624850" y="3641975"/>
            <a:ext cx="2261700" cy="962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chemeClr val="dk1"/>
                </a:solidFill>
                <a:latin typeface="DM Sans"/>
                <a:ea typeface="DM Sans"/>
                <a:cs typeface="DM Sans"/>
                <a:sym typeface="DM Sans"/>
              </a:rPr>
              <a:t>Da</a:t>
            </a:r>
            <a:r>
              <a:rPr lang="en" sz="1200">
                <a:solidFill>
                  <a:schemeClr val="dk1"/>
                </a:solidFill>
                <a:latin typeface="DM Sans"/>
                <a:ea typeface="DM Sans"/>
                <a:cs typeface="DM Sans"/>
                <a:sym typeface="DM Sans"/>
              </a:rPr>
              <a:t>taset</a:t>
            </a:r>
            <a:r>
              <a:rPr lang="en" sz="1200">
                <a:solidFill>
                  <a:schemeClr val="dk1"/>
                </a:solidFill>
                <a:latin typeface="DM Sans"/>
                <a:ea typeface="DM Sans"/>
                <a:cs typeface="DM Sans"/>
                <a:sym typeface="DM Sans"/>
              </a:rPr>
              <a:t> is stored in and sourced from Google Drive, so it is consistent for all users.</a:t>
            </a:r>
            <a:endParaRPr sz="1200">
              <a:solidFill>
                <a:schemeClr val="dk1"/>
              </a:solidFill>
              <a:latin typeface="DM Sans"/>
              <a:ea typeface="DM Sans"/>
              <a:cs typeface="DM Sans"/>
              <a:sym typeface="DM Sans"/>
            </a:endParaRPr>
          </a:p>
          <a:p>
            <a:pPr indent="0" lvl="0" marL="0" rtl="0" algn="l">
              <a:lnSpc>
                <a:spcPct val="100000"/>
              </a:lnSpc>
              <a:spcBef>
                <a:spcPts val="1600"/>
              </a:spcBef>
              <a:spcAft>
                <a:spcPts val="1600"/>
              </a:spcAft>
              <a:buNone/>
            </a:pPr>
            <a:r>
              <a:t/>
            </a:r>
            <a:endParaRPr sz="1200">
              <a:solidFill>
                <a:schemeClr val="dk1"/>
              </a:solidFill>
              <a:latin typeface="DM Sans"/>
              <a:ea typeface="DM Sans"/>
              <a:cs typeface="DM Sans"/>
              <a:sym typeface="DM Sans"/>
            </a:endParaRPr>
          </a:p>
        </p:txBody>
      </p:sp>
      <p:sp>
        <p:nvSpPr>
          <p:cNvPr id="321" name="Google Shape;321;p32"/>
          <p:cNvSpPr txBox="1"/>
          <p:nvPr/>
        </p:nvSpPr>
        <p:spPr>
          <a:xfrm>
            <a:off x="2896900" y="2809325"/>
            <a:ext cx="2261700" cy="4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1800">
                <a:solidFill>
                  <a:schemeClr val="accent1"/>
                </a:solidFill>
                <a:latin typeface="DM Sans"/>
                <a:ea typeface="DM Sans"/>
                <a:cs typeface="DM Sans"/>
                <a:sym typeface="DM Sans"/>
              </a:rPr>
              <a:t>Timeliness</a:t>
            </a:r>
            <a:endParaRPr b="1" sz="1800">
              <a:solidFill>
                <a:schemeClr val="accent1"/>
              </a:solidFill>
              <a:latin typeface="DM Sans"/>
              <a:ea typeface="DM Sans"/>
              <a:cs typeface="DM Sans"/>
              <a:sym typeface="DM Sans"/>
            </a:endParaRPr>
          </a:p>
        </p:txBody>
      </p:sp>
      <p:sp>
        <p:nvSpPr>
          <p:cNvPr id="322" name="Google Shape;322;p32"/>
          <p:cNvSpPr txBox="1"/>
          <p:nvPr/>
        </p:nvSpPr>
        <p:spPr>
          <a:xfrm>
            <a:off x="2858725" y="3641975"/>
            <a:ext cx="2261700" cy="134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chemeClr val="dk1"/>
                </a:solidFill>
                <a:latin typeface="DM Sans"/>
                <a:ea typeface="DM Sans"/>
                <a:cs typeface="DM Sans"/>
                <a:sym typeface="DM Sans"/>
              </a:rPr>
              <a:t>Dataset was created and up</a:t>
            </a:r>
            <a:r>
              <a:rPr lang="en" sz="1200">
                <a:solidFill>
                  <a:schemeClr val="dk1"/>
                </a:solidFill>
                <a:latin typeface="DM Sans"/>
                <a:ea typeface="DM Sans"/>
                <a:cs typeface="DM Sans"/>
                <a:sym typeface="DM Sans"/>
              </a:rPr>
              <a:t>loade</a:t>
            </a:r>
            <a:r>
              <a:rPr lang="en" sz="1200">
                <a:solidFill>
                  <a:schemeClr val="dk1"/>
                </a:solidFill>
                <a:latin typeface="DM Sans"/>
                <a:ea typeface="DM Sans"/>
                <a:cs typeface="DM Sans"/>
                <a:sym typeface="DM Sans"/>
              </a:rPr>
              <a:t>d in 2021, so the data is up-to-date.</a:t>
            </a:r>
            <a:endParaRPr sz="1200">
              <a:solidFill>
                <a:schemeClr val="dk1"/>
              </a:solidFill>
              <a:latin typeface="DM Sans"/>
              <a:ea typeface="DM Sans"/>
              <a:cs typeface="DM Sans"/>
              <a:sym typeface="DM Sans"/>
            </a:endParaRPr>
          </a:p>
        </p:txBody>
      </p:sp>
      <p:sp>
        <p:nvSpPr>
          <p:cNvPr id="323" name="Google Shape;323;p32"/>
          <p:cNvSpPr txBox="1"/>
          <p:nvPr/>
        </p:nvSpPr>
        <p:spPr>
          <a:xfrm>
            <a:off x="5245150" y="2840750"/>
            <a:ext cx="2261700" cy="4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1800">
                <a:solidFill>
                  <a:schemeClr val="accent1"/>
                </a:solidFill>
                <a:latin typeface="DM Sans"/>
                <a:ea typeface="DM Sans"/>
                <a:cs typeface="DM Sans"/>
                <a:sym typeface="DM Sans"/>
              </a:rPr>
              <a:t>Accuracy</a:t>
            </a:r>
            <a:endParaRPr b="1" sz="1800">
              <a:solidFill>
                <a:schemeClr val="accent1"/>
              </a:solidFill>
              <a:latin typeface="DM Sans"/>
              <a:ea typeface="DM Sans"/>
              <a:cs typeface="DM Sans"/>
              <a:sym typeface="DM Sans"/>
            </a:endParaRPr>
          </a:p>
        </p:txBody>
      </p:sp>
      <p:sp>
        <p:nvSpPr>
          <p:cNvPr id="324" name="Google Shape;324;p32"/>
          <p:cNvSpPr txBox="1"/>
          <p:nvPr/>
        </p:nvSpPr>
        <p:spPr>
          <a:xfrm>
            <a:off x="5262250" y="3641975"/>
            <a:ext cx="2168400" cy="109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DM Sans"/>
                <a:ea typeface="DM Sans"/>
                <a:cs typeface="DM Sans"/>
                <a:sym typeface="DM Sans"/>
              </a:rPr>
              <a:t>D</a:t>
            </a:r>
            <a:r>
              <a:rPr lang="en" sz="1200">
                <a:solidFill>
                  <a:schemeClr val="dk1"/>
                </a:solidFill>
                <a:latin typeface="DM Sans"/>
                <a:ea typeface="DM Sans"/>
                <a:cs typeface="DM Sans"/>
                <a:sym typeface="DM Sans"/>
              </a:rPr>
              <a:t>ataset contains patients’ various types of health data, which is objective.</a:t>
            </a:r>
            <a:endParaRPr sz="1200">
              <a:solidFill>
                <a:schemeClr val="dk1"/>
              </a:solidFill>
              <a:latin typeface="DM Sans"/>
              <a:ea typeface="DM Sans"/>
              <a:cs typeface="DM Sans"/>
              <a:sym typeface="DM Sans"/>
            </a:endParaRPr>
          </a:p>
        </p:txBody>
      </p:sp>
      <p:sp>
        <p:nvSpPr>
          <p:cNvPr id="325" name="Google Shape;325;p32"/>
          <p:cNvSpPr txBox="1"/>
          <p:nvPr/>
        </p:nvSpPr>
        <p:spPr>
          <a:xfrm>
            <a:off x="657400" y="1425675"/>
            <a:ext cx="2059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600"/>
              </a:spcAft>
              <a:buClr>
                <a:srgbClr val="000000"/>
              </a:buClr>
              <a:buSzPts val="1100"/>
              <a:buFont typeface="Arial"/>
              <a:buNone/>
            </a:pPr>
            <a:r>
              <a:rPr i="1" lang="en" sz="900">
                <a:solidFill>
                  <a:srgbClr val="000000"/>
                </a:solidFill>
                <a:latin typeface="Montserrat"/>
                <a:ea typeface="Montserrat"/>
                <a:cs typeface="Montserrat"/>
                <a:sym typeface="Montserrat"/>
              </a:rPr>
              <a:t>Any missing values?</a:t>
            </a:r>
            <a:endParaRPr>
              <a:latin typeface="Montserrat"/>
              <a:ea typeface="Montserrat"/>
              <a:cs typeface="Montserrat"/>
              <a:sym typeface="Montserrat"/>
            </a:endParaRPr>
          </a:p>
        </p:txBody>
      </p:sp>
      <p:sp>
        <p:nvSpPr>
          <p:cNvPr id="326" name="Google Shape;326;p32"/>
          <p:cNvSpPr txBox="1"/>
          <p:nvPr/>
        </p:nvSpPr>
        <p:spPr>
          <a:xfrm>
            <a:off x="2943400" y="1425675"/>
            <a:ext cx="2059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600"/>
              </a:spcAft>
              <a:buClr>
                <a:srgbClr val="000000"/>
              </a:buClr>
              <a:buSzPts val="1100"/>
              <a:buFont typeface="Arial"/>
              <a:buNone/>
            </a:pPr>
            <a:r>
              <a:rPr i="1" lang="en" sz="900">
                <a:solidFill>
                  <a:srgbClr val="000000"/>
                </a:solidFill>
                <a:latin typeface="Montserrat"/>
                <a:ea typeface="Montserrat"/>
                <a:cs typeface="Montserrat"/>
                <a:sym typeface="Montserrat"/>
              </a:rPr>
              <a:t>Does data match the rules?</a:t>
            </a:r>
            <a:endParaRPr>
              <a:latin typeface="Montserrat"/>
              <a:ea typeface="Montserrat"/>
              <a:cs typeface="Montserrat"/>
              <a:sym typeface="Montserrat"/>
            </a:endParaRPr>
          </a:p>
        </p:txBody>
      </p:sp>
      <p:sp>
        <p:nvSpPr>
          <p:cNvPr id="327" name="Google Shape;327;p32"/>
          <p:cNvSpPr txBox="1"/>
          <p:nvPr/>
        </p:nvSpPr>
        <p:spPr>
          <a:xfrm>
            <a:off x="5153200" y="1425675"/>
            <a:ext cx="2059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600"/>
              </a:spcAft>
              <a:buClr>
                <a:srgbClr val="000000"/>
              </a:buClr>
              <a:buSzPts val="1100"/>
              <a:buFont typeface="Arial"/>
              <a:buNone/>
            </a:pPr>
            <a:r>
              <a:rPr i="1" lang="en" sz="900">
                <a:solidFill>
                  <a:srgbClr val="000000"/>
                </a:solidFill>
                <a:latin typeface="Montserrat"/>
                <a:ea typeface="Montserrat"/>
                <a:cs typeface="Montserrat"/>
                <a:sym typeface="Montserrat"/>
              </a:rPr>
              <a:t>Are there duplicate values?</a:t>
            </a:r>
            <a:endParaRPr>
              <a:latin typeface="Montserrat"/>
              <a:ea typeface="Montserrat"/>
              <a:cs typeface="Montserrat"/>
              <a:sym typeface="Montserrat"/>
            </a:endParaRPr>
          </a:p>
        </p:txBody>
      </p:sp>
      <p:sp>
        <p:nvSpPr>
          <p:cNvPr id="328" name="Google Shape;328;p32"/>
          <p:cNvSpPr txBox="1"/>
          <p:nvPr/>
        </p:nvSpPr>
        <p:spPr>
          <a:xfrm>
            <a:off x="657400" y="3178275"/>
            <a:ext cx="2059500" cy="64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rgbClr val="000000"/>
              </a:buClr>
              <a:buSzPts val="1100"/>
              <a:buFont typeface="Arial"/>
              <a:buNone/>
            </a:pPr>
            <a:r>
              <a:rPr i="1" lang="en" sz="900">
                <a:solidFill>
                  <a:srgbClr val="000000"/>
                </a:solidFill>
                <a:latin typeface="Inter"/>
                <a:ea typeface="Inter"/>
                <a:cs typeface="Inter"/>
                <a:sym typeface="Inter"/>
              </a:rPr>
              <a:t>Consistent across various data stores?</a:t>
            </a:r>
            <a:endParaRPr i="1" sz="900">
              <a:solidFill>
                <a:srgbClr val="000000"/>
              </a:solidFill>
              <a:latin typeface="Inter"/>
              <a:ea typeface="Inter"/>
              <a:cs typeface="Inter"/>
              <a:sym typeface="Inter"/>
            </a:endParaRPr>
          </a:p>
          <a:p>
            <a:pPr indent="0" lvl="0" marL="0" rtl="0" algn="l">
              <a:spcBef>
                <a:spcPts val="0"/>
              </a:spcBef>
              <a:spcAft>
                <a:spcPts val="1600"/>
              </a:spcAft>
              <a:buClr>
                <a:srgbClr val="000000"/>
              </a:buClr>
              <a:buSzPts val="1100"/>
              <a:buFont typeface="Arial"/>
              <a:buNone/>
            </a:pPr>
            <a:r>
              <a:t/>
            </a:r>
            <a:endParaRPr i="1" sz="900">
              <a:solidFill>
                <a:srgbClr val="000000"/>
              </a:solidFill>
              <a:latin typeface="Montserrat"/>
              <a:ea typeface="Montserrat"/>
              <a:cs typeface="Montserrat"/>
              <a:sym typeface="Montserrat"/>
            </a:endParaRPr>
          </a:p>
        </p:txBody>
      </p:sp>
      <p:sp>
        <p:nvSpPr>
          <p:cNvPr id="329" name="Google Shape;329;p32"/>
          <p:cNvSpPr txBox="1"/>
          <p:nvPr/>
        </p:nvSpPr>
        <p:spPr>
          <a:xfrm>
            <a:off x="2867200" y="3178275"/>
            <a:ext cx="2059500" cy="64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rgbClr val="000000"/>
              </a:buClr>
              <a:buSzPts val="1100"/>
              <a:buFont typeface="Arial"/>
              <a:buNone/>
            </a:pPr>
            <a:r>
              <a:rPr i="1" lang="en" sz="900">
                <a:solidFill>
                  <a:srgbClr val="000000"/>
                </a:solidFill>
                <a:latin typeface="Inter"/>
                <a:ea typeface="Inter"/>
                <a:cs typeface="Inter"/>
                <a:sym typeface="Inter"/>
              </a:rPr>
              <a:t>Does data represent reality from required point in time?</a:t>
            </a:r>
            <a:endParaRPr i="1" sz="900">
              <a:solidFill>
                <a:srgbClr val="000000"/>
              </a:solidFill>
              <a:latin typeface="Inter"/>
              <a:ea typeface="Inter"/>
              <a:cs typeface="Inter"/>
              <a:sym typeface="Inter"/>
            </a:endParaRPr>
          </a:p>
          <a:p>
            <a:pPr indent="0" lvl="0" marL="0" rtl="0" algn="l">
              <a:spcBef>
                <a:spcPts val="0"/>
              </a:spcBef>
              <a:spcAft>
                <a:spcPts val="1600"/>
              </a:spcAft>
              <a:buClr>
                <a:srgbClr val="000000"/>
              </a:buClr>
              <a:buSzPts val="1100"/>
              <a:buFont typeface="Arial"/>
              <a:buNone/>
            </a:pPr>
            <a:r>
              <a:t/>
            </a:r>
            <a:endParaRPr i="1" sz="900">
              <a:solidFill>
                <a:srgbClr val="000000"/>
              </a:solidFill>
              <a:latin typeface="Montserrat"/>
              <a:ea typeface="Montserrat"/>
              <a:cs typeface="Montserrat"/>
              <a:sym typeface="Montserrat"/>
            </a:endParaRPr>
          </a:p>
        </p:txBody>
      </p:sp>
      <p:sp>
        <p:nvSpPr>
          <p:cNvPr id="330" name="Google Shape;330;p32"/>
          <p:cNvSpPr txBox="1"/>
          <p:nvPr/>
        </p:nvSpPr>
        <p:spPr>
          <a:xfrm>
            <a:off x="5229400" y="3178275"/>
            <a:ext cx="2059500" cy="64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rgbClr val="000000"/>
              </a:buClr>
              <a:buSzPts val="1100"/>
              <a:buFont typeface="Arial"/>
              <a:buNone/>
            </a:pPr>
            <a:r>
              <a:rPr i="1" lang="en" sz="900">
                <a:solidFill>
                  <a:srgbClr val="000000"/>
                </a:solidFill>
                <a:latin typeface="Inter"/>
                <a:ea typeface="Inter"/>
                <a:cs typeface="Inter"/>
                <a:sym typeface="Inter"/>
              </a:rPr>
              <a:t>Degree to which data represents reality</a:t>
            </a:r>
            <a:endParaRPr i="1" sz="900">
              <a:solidFill>
                <a:srgbClr val="000000"/>
              </a:solidFill>
              <a:latin typeface="Inter"/>
              <a:ea typeface="Inter"/>
              <a:cs typeface="Inter"/>
              <a:sym typeface="Inter"/>
            </a:endParaRPr>
          </a:p>
          <a:p>
            <a:pPr indent="0" lvl="0" marL="0" rtl="0" algn="l">
              <a:spcBef>
                <a:spcPts val="0"/>
              </a:spcBef>
              <a:spcAft>
                <a:spcPts val="1600"/>
              </a:spcAft>
              <a:buClr>
                <a:srgbClr val="000000"/>
              </a:buClr>
              <a:buSzPts val="1100"/>
              <a:buFont typeface="Arial"/>
              <a:buNone/>
            </a:pPr>
            <a:r>
              <a:t/>
            </a:r>
            <a:endParaRPr i="1" sz="900">
              <a:solidFill>
                <a:srgbClr val="000000"/>
              </a:solidFill>
              <a:latin typeface="Montserrat"/>
              <a:ea typeface="Montserrat"/>
              <a:cs typeface="Montserrat"/>
              <a:sym typeface="Montserrat"/>
            </a:endParaRPr>
          </a:p>
        </p:txBody>
      </p:sp>
      <p:sp>
        <p:nvSpPr>
          <p:cNvPr id="331" name="Google Shape;331;p32"/>
          <p:cNvSpPr txBox="1"/>
          <p:nvPr/>
        </p:nvSpPr>
        <p:spPr>
          <a:xfrm>
            <a:off x="500025" y="151100"/>
            <a:ext cx="9144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1"/>
                </a:solidFill>
                <a:latin typeface="Open Sans"/>
                <a:ea typeface="Open Sans"/>
                <a:cs typeface="Open Sans"/>
                <a:sym typeface="Open Sans"/>
              </a:rPr>
              <a:t>Business Problem</a:t>
            </a:r>
            <a:r>
              <a:rPr b="1" lang="en" sz="800">
                <a:solidFill>
                  <a:schemeClr val="dk2"/>
                </a:solidFill>
                <a:latin typeface="Open Sans"/>
                <a:ea typeface="Open Sans"/>
                <a:cs typeface="Open Sans"/>
                <a:sym typeface="Open Sans"/>
              </a:rPr>
              <a:t> </a:t>
            </a:r>
            <a:r>
              <a:rPr b="1" lang="en" sz="800">
                <a:latin typeface="Open Sans"/>
                <a:ea typeface="Open Sans"/>
                <a:cs typeface="Open Sans"/>
                <a:sym typeface="Open Sans"/>
              </a:rPr>
              <a:t>|</a:t>
            </a:r>
            <a:r>
              <a:rPr b="1" lang="en" sz="800">
                <a:solidFill>
                  <a:srgbClr val="000000"/>
                </a:solidFill>
                <a:latin typeface="Open Sans"/>
                <a:ea typeface="Open Sans"/>
                <a:cs typeface="Open Sans"/>
                <a:sym typeface="Open Sans"/>
              </a:rPr>
              <a:t> </a:t>
            </a:r>
            <a:r>
              <a:rPr b="1" lang="en" sz="800">
                <a:solidFill>
                  <a:schemeClr val="dk2"/>
                </a:solidFill>
                <a:latin typeface="Open Sans"/>
                <a:ea typeface="Open Sans"/>
                <a:cs typeface="Open Sans"/>
                <a:sym typeface="Open Sans"/>
              </a:rPr>
              <a:t>Data Profile &amp; Quality</a:t>
            </a:r>
            <a:r>
              <a:rPr b="1" lang="en" sz="800">
                <a:solidFill>
                  <a:srgbClr val="000000"/>
                </a:solidFill>
                <a:latin typeface="Open Sans"/>
                <a:ea typeface="Open Sans"/>
                <a:cs typeface="Open Sans"/>
                <a:sym typeface="Open Sans"/>
              </a:rPr>
              <a:t> </a:t>
            </a:r>
            <a:r>
              <a:rPr b="1" lang="en" sz="800">
                <a:latin typeface="Open Sans"/>
                <a:ea typeface="Open Sans"/>
                <a:cs typeface="Open Sans"/>
                <a:sym typeface="Open Sans"/>
              </a:rPr>
              <a:t>| Data Processing | EDA | Feature Engineering</a:t>
            </a:r>
            <a:r>
              <a:rPr b="1" lang="en" sz="800">
                <a:solidFill>
                  <a:srgbClr val="000000"/>
                </a:solidFill>
                <a:latin typeface="Open Sans"/>
                <a:ea typeface="Open Sans"/>
                <a:cs typeface="Open Sans"/>
                <a:sym typeface="Open Sans"/>
              </a:rPr>
              <a:t> |</a:t>
            </a:r>
            <a:r>
              <a:rPr b="1" lang="en" sz="800">
                <a:latin typeface="Open Sans"/>
                <a:ea typeface="Open Sans"/>
                <a:cs typeface="Open Sans"/>
                <a:sym typeface="Open Sans"/>
              </a:rPr>
              <a:t>Model building &amp; Evaluation | </a:t>
            </a:r>
            <a:r>
              <a:rPr b="1" lang="en" sz="800">
                <a:solidFill>
                  <a:schemeClr val="dk1"/>
                </a:solidFill>
                <a:latin typeface="Open Sans"/>
                <a:ea typeface="Open Sans"/>
                <a:cs typeface="Open Sans"/>
                <a:sym typeface="Open Sans"/>
              </a:rPr>
              <a:t>Conclusion</a:t>
            </a:r>
            <a:r>
              <a:rPr b="1" lang="en" sz="800">
                <a:latin typeface="Open Sans"/>
                <a:ea typeface="Open Sans"/>
                <a:cs typeface="Open Sans"/>
                <a:sym typeface="Open Sans"/>
              </a:rPr>
              <a:t>| Lessons Learned</a:t>
            </a:r>
            <a:endParaRPr b="1" sz="800">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3"/>
          <p:cNvSpPr txBox="1"/>
          <p:nvPr>
            <p:ph idx="1" type="subTitle"/>
          </p:nvPr>
        </p:nvSpPr>
        <p:spPr>
          <a:xfrm>
            <a:off x="1878275" y="1251675"/>
            <a:ext cx="2787600" cy="423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337" name="Google Shape;337;p33"/>
          <p:cNvSpPr txBox="1"/>
          <p:nvPr>
            <p:ph idx="3" type="subTitle"/>
          </p:nvPr>
        </p:nvSpPr>
        <p:spPr>
          <a:xfrm>
            <a:off x="5351497" y="1251675"/>
            <a:ext cx="2787600" cy="423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338" name="Google Shape;338;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9" name="Google Shape;339;p33"/>
          <p:cNvSpPr txBox="1"/>
          <p:nvPr>
            <p:ph idx="4294967295" type="title"/>
          </p:nvPr>
        </p:nvSpPr>
        <p:spPr>
          <a:xfrm>
            <a:off x="717900" y="444750"/>
            <a:ext cx="7708200" cy="64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Handling Missing Values</a:t>
            </a:r>
            <a:endParaRPr>
              <a:solidFill>
                <a:schemeClr val="accent1"/>
              </a:solidFill>
            </a:endParaRPr>
          </a:p>
        </p:txBody>
      </p:sp>
      <p:pic>
        <p:nvPicPr>
          <p:cNvPr id="340" name="Google Shape;340;p33"/>
          <p:cNvPicPr preferRelativeResize="0"/>
          <p:nvPr/>
        </p:nvPicPr>
        <p:blipFill>
          <a:blip r:embed="rId3">
            <a:alphaModFix/>
          </a:blip>
          <a:stretch>
            <a:fillRect/>
          </a:stretch>
        </p:blipFill>
        <p:spPr>
          <a:xfrm>
            <a:off x="4091500" y="1352875"/>
            <a:ext cx="4726999" cy="3547000"/>
          </a:xfrm>
          <a:prstGeom prst="rect">
            <a:avLst/>
          </a:prstGeom>
          <a:noFill/>
          <a:ln>
            <a:noFill/>
          </a:ln>
        </p:spPr>
      </p:pic>
      <p:sp>
        <p:nvSpPr>
          <p:cNvPr id="341" name="Google Shape;341;p33"/>
          <p:cNvSpPr txBox="1"/>
          <p:nvPr/>
        </p:nvSpPr>
        <p:spPr>
          <a:xfrm>
            <a:off x="4768000" y="1032700"/>
            <a:ext cx="3599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Montserrat"/>
                <a:ea typeface="Montserrat"/>
                <a:cs typeface="Montserrat"/>
                <a:sym typeface="Montserrat"/>
              </a:rPr>
              <a:t>Visualizing missing values with heatmap</a:t>
            </a:r>
            <a:endParaRPr b="1" sz="1200">
              <a:latin typeface="Montserrat"/>
              <a:ea typeface="Montserrat"/>
              <a:cs typeface="Montserrat"/>
              <a:sym typeface="Montserrat"/>
            </a:endParaRPr>
          </a:p>
        </p:txBody>
      </p:sp>
      <p:sp>
        <p:nvSpPr>
          <p:cNvPr id="342" name="Google Shape;342;p33"/>
          <p:cNvSpPr txBox="1"/>
          <p:nvPr/>
        </p:nvSpPr>
        <p:spPr>
          <a:xfrm>
            <a:off x="392525" y="1452800"/>
            <a:ext cx="35997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For missing values in numeric variables, we use </a:t>
            </a:r>
            <a:r>
              <a:rPr b="1" lang="en">
                <a:latin typeface="Montserrat"/>
                <a:ea typeface="Montserrat"/>
                <a:cs typeface="Montserrat"/>
                <a:sym typeface="Montserrat"/>
              </a:rPr>
              <a:t>interpolation method.</a:t>
            </a:r>
            <a:endParaRPr b="1">
              <a:latin typeface="Montserrat"/>
              <a:ea typeface="Montserrat"/>
              <a:cs typeface="Montserrat"/>
              <a:sym typeface="Montserrat"/>
            </a:endParaRPr>
          </a:p>
          <a:p>
            <a:pPr indent="0" lvl="0" marL="457200" rtl="0" algn="l">
              <a:spcBef>
                <a:spcPts val="0"/>
              </a:spcBef>
              <a:spcAft>
                <a:spcPts val="0"/>
              </a:spcAft>
              <a:buNone/>
            </a:pPr>
            <a:r>
              <a:t/>
            </a:r>
            <a:endParaRPr b="1">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There are 25 missing values in “gender” column, and we replaced them with </a:t>
            </a:r>
            <a:r>
              <a:rPr b="1" lang="en">
                <a:latin typeface="Montserrat"/>
                <a:ea typeface="Montserrat"/>
                <a:cs typeface="Montserrat"/>
                <a:sym typeface="Montserrat"/>
              </a:rPr>
              <a:t>the most </a:t>
            </a:r>
            <a:r>
              <a:rPr b="1" lang="en">
                <a:latin typeface="Montserrat"/>
                <a:ea typeface="Montserrat"/>
                <a:cs typeface="Montserrat"/>
                <a:sym typeface="Montserrat"/>
              </a:rPr>
              <a:t>frequent</a:t>
            </a:r>
            <a:r>
              <a:rPr b="1" lang="en">
                <a:latin typeface="Montserrat"/>
                <a:ea typeface="Montserrat"/>
                <a:cs typeface="Montserrat"/>
                <a:sym typeface="Montserrat"/>
              </a:rPr>
              <a:t> value,  “M.</a:t>
            </a:r>
            <a:r>
              <a:rPr lang="en">
                <a:latin typeface="Montserrat"/>
                <a:ea typeface="Montserrat"/>
                <a:cs typeface="Montserrat"/>
                <a:sym typeface="Montserrat"/>
              </a:rPr>
              <a:t>”</a:t>
            </a:r>
            <a:endParaRPr>
              <a:latin typeface="Montserrat"/>
              <a:ea typeface="Montserrat"/>
              <a:cs typeface="Montserrat"/>
              <a:sym typeface="Montserrat"/>
            </a:endParaRPr>
          </a:p>
        </p:txBody>
      </p:sp>
      <p:sp>
        <p:nvSpPr>
          <p:cNvPr id="343" name="Google Shape;343;p33"/>
          <p:cNvSpPr txBox="1"/>
          <p:nvPr/>
        </p:nvSpPr>
        <p:spPr>
          <a:xfrm>
            <a:off x="500025" y="151100"/>
            <a:ext cx="9144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1"/>
                </a:solidFill>
                <a:latin typeface="Open Sans"/>
                <a:ea typeface="Open Sans"/>
                <a:cs typeface="Open Sans"/>
                <a:sym typeface="Open Sans"/>
              </a:rPr>
              <a:t>Business Problem</a:t>
            </a:r>
            <a:r>
              <a:rPr b="1" lang="en" sz="800">
                <a:solidFill>
                  <a:schemeClr val="dk2"/>
                </a:solidFill>
                <a:latin typeface="Open Sans"/>
                <a:ea typeface="Open Sans"/>
                <a:cs typeface="Open Sans"/>
                <a:sym typeface="Open Sans"/>
              </a:rPr>
              <a:t> </a:t>
            </a:r>
            <a:r>
              <a:rPr b="1" lang="en" sz="800">
                <a:latin typeface="Open Sans"/>
                <a:ea typeface="Open Sans"/>
                <a:cs typeface="Open Sans"/>
                <a:sym typeface="Open Sans"/>
              </a:rPr>
              <a:t>|</a:t>
            </a:r>
            <a:r>
              <a:rPr b="1" lang="en" sz="800">
                <a:solidFill>
                  <a:srgbClr val="000000"/>
                </a:solidFill>
                <a:latin typeface="Open Sans"/>
                <a:ea typeface="Open Sans"/>
                <a:cs typeface="Open Sans"/>
                <a:sym typeface="Open Sans"/>
              </a:rPr>
              <a:t> </a:t>
            </a:r>
            <a:r>
              <a:rPr b="1" lang="en" sz="800">
                <a:solidFill>
                  <a:schemeClr val="dk1"/>
                </a:solidFill>
                <a:latin typeface="Open Sans"/>
                <a:ea typeface="Open Sans"/>
                <a:cs typeface="Open Sans"/>
                <a:sym typeface="Open Sans"/>
              </a:rPr>
              <a:t>Data Profile &amp; Quality</a:t>
            </a:r>
            <a:r>
              <a:rPr b="1" lang="en" sz="800">
                <a:solidFill>
                  <a:srgbClr val="000000"/>
                </a:solidFill>
                <a:latin typeface="Open Sans"/>
                <a:ea typeface="Open Sans"/>
                <a:cs typeface="Open Sans"/>
                <a:sym typeface="Open Sans"/>
              </a:rPr>
              <a:t> </a:t>
            </a:r>
            <a:r>
              <a:rPr b="1" lang="en" sz="800">
                <a:latin typeface="Open Sans"/>
                <a:ea typeface="Open Sans"/>
                <a:cs typeface="Open Sans"/>
                <a:sym typeface="Open Sans"/>
              </a:rPr>
              <a:t>| </a:t>
            </a:r>
            <a:r>
              <a:rPr b="1" lang="en" sz="800">
                <a:solidFill>
                  <a:schemeClr val="dk2"/>
                </a:solidFill>
                <a:latin typeface="Open Sans"/>
                <a:ea typeface="Open Sans"/>
                <a:cs typeface="Open Sans"/>
                <a:sym typeface="Open Sans"/>
              </a:rPr>
              <a:t>Data Processing</a:t>
            </a:r>
            <a:r>
              <a:rPr b="1" lang="en" sz="800">
                <a:latin typeface="Open Sans"/>
                <a:ea typeface="Open Sans"/>
                <a:cs typeface="Open Sans"/>
                <a:sym typeface="Open Sans"/>
              </a:rPr>
              <a:t> | EDA | Feature Engineering</a:t>
            </a:r>
            <a:r>
              <a:rPr b="1" lang="en" sz="800">
                <a:solidFill>
                  <a:srgbClr val="000000"/>
                </a:solidFill>
                <a:latin typeface="Open Sans"/>
                <a:ea typeface="Open Sans"/>
                <a:cs typeface="Open Sans"/>
                <a:sym typeface="Open Sans"/>
              </a:rPr>
              <a:t> |</a:t>
            </a:r>
            <a:r>
              <a:rPr b="1" lang="en" sz="800">
                <a:latin typeface="Open Sans"/>
                <a:ea typeface="Open Sans"/>
                <a:cs typeface="Open Sans"/>
                <a:sym typeface="Open Sans"/>
              </a:rPr>
              <a:t>Model building &amp; Evaluation | </a:t>
            </a:r>
            <a:r>
              <a:rPr b="1" lang="en" sz="800">
                <a:solidFill>
                  <a:schemeClr val="dk1"/>
                </a:solidFill>
                <a:latin typeface="Open Sans"/>
                <a:ea typeface="Open Sans"/>
                <a:cs typeface="Open Sans"/>
                <a:sym typeface="Open Sans"/>
              </a:rPr>
              <a:t>Conclusion</a:t>
            </a:r>
            <a:r>
              <a:rPr b="1" lang="en" sz="800">
                <a:latin typeface="Open Sans"/>
                <a:ea typeface="Open Sans"/>
                <a:cs typeface="Open Sans"/>
                <a:sym typeface="Open Sans"/>
              </a:rPr>
              <a:t>| Lessons Learned</a:t>
            </a:r>
            <a:endParaRPr b="1" sz="800">
              <a:latin typeface="Open Sans"/>
              <a:ea typeface="Open Sans"/>
              <a:cs typeface="Open Sans"/>
              <a:sym typeface="Open Sans"/>
            </a:endParaRPr>
          </a:p>
        </p:txBody>
      </p:sp>
      <p:pic>
        <p:nvPicPr>
          <p:cNvPr id="344" name="Google Shape;344;p33"/>
          <p:cNvPicPr preferRelativeResize="0"/>
          <p:nvPr/>
        </p:nvPicPr>
        <p:blipFill>
          <a:blip r:embed="rId4">
            <a:alphaModFix/>
          </a:blip>
          <a:stretch>
            <a:fillRect/>
          </a:stretch>
        </p:blipFill>
        <p:spPr>
          <a:xfrm>
            <a:off x="663750" y="3974025"/>
            <a:ext cx="2019300" cy="638175"/>
          </a:xfrm>
          <a:prstGeom prst="rect">
            <a:avLst/>
          </a:prstGeom>
          <a:noFill/>
          <a:ln>
            <a:noFill/>
          </a:ln>
        </p:spPr>
      </p:pic>
      <p:sp>
        <p:nvSpPr>
          <p:cNvPr id="345" name="Google Shape;345;p33"/>
          <p:cNvSpPr txBox="1"/>
          <p:nvPr/>
        </p:nvSpPr>
        <p:spPr>
          <a:xfrm>
            <a:off x="604575" y="3726775"/>
            <a:ext cx="2643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Montserrat"/>
                <a:ea typeface="Montserrat"/>
                <a:cs typeface="Montserrat"/>
                <a:sym typeface="Montserrat"/>
              </a:rPr>
              <a:t>Value counts in gender column</a:t>
            </a:r>
            <a:endParaRPr b="1" sz="10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4"/>
          <p:cNvSpPr txBox="1"/>
          <p:nvPr>
            <p:ph type="title"/>
          </p:nvPr>
        </p:nvSpPr>
        <p:spPr>
          <a:xfrm>
            <a:off x="612475" y="536575"/>
            <a:ext cx="7708200" cy="64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Hospital death is not related to gender</a:t>
            </a:r>
            <a:endParaRPr sz="2400"/>
          </a:p>
        </p:txBody>
      </p:sp>
      <p:sp>
        <p:nvSpPr>
          <p:cNvPr id="351" name="Google Shape;351;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2" name="Google Shape;352;p34"/>
          <p:cNvSpPr txBox="1"/>
          <p:nvPr/>
        </p:nvSpPr>
        <p:spPr>
          <a:xfrm>
            <a:off x="500025" y="151100"/>
            <a:ext cx="9144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1"/>
                </a:solidFill>
                <a:latin typeface="Open Sans"/>
                <a:ea typeface="Open Sans"/>
                <a:cs typeface="Open Sans"/>
                <a:sym typeface="Open Sans"/>
              </a:rPr>
              <a:t>Business Problem</a:t>
            </a:r>
            <a:r>
              <a:rPr b="1" lang="en" sz="800">
                <a:solidFill>
                  <a:schemeClr val="dk2"/>
                </a:solidFill>
                <a:latin typeface="Open Sans"/>
                <a:ea typeface="Open Sans"/>
                <a:cs typeface="Open Sans"/>
                <a:sym typeface="Open Sans"/>
              </a:rPr>
              <a:t> </a:t>
            </a:r>
            <a:r>
              <a:rPr b="1" lang="en" sz="800">
                <a:latin typeface="Open Sans"/>
                <a:ea typeface="Open Sans"/>
                <a:cs typeface="Open Sans"/>
                <a:sym typeface="Open Sans"/>
              </a:rPr>
              <a:t>|</a:t>
            </a:r>
            <a:r>
              <a:rPr b="1" lang="en" sz="800">
                <a:solidFill>
                  <a:srgbClr val="000000"/>
                </a:solidFill>
                <a:latin typeface="Open Sans"/>
                <a:ea typeface="Open Sans"/>
                <a:cs typeface="Open Sans"/>
                <a:sym typeface="Open Sans"/>
              </a:rPr>
              <a:t> </a:t>
            </a:r>
            <a:r>
              <a:rPr b="1" lang="en" sz="800">
                <a:solidFill>
                  <a:schemeClr val="dk1"/>
                </a:solidFill>
                <a:latin typeface="Open Sans"/>
                <a:ea typeface="Open Sans"/>
                <a:cs typeface="Open Sans"/>
                <a:sym typeface="Open Sans"/>
              </a:rPr>
              <a:t>Data Profile &amp; Quality</a:t>
            </a:r>
            <a:r>
              <a:rPr b="1" lang="en" sz="800">
                <a:solidFill>
                  <a:srgbClr val="000000"/>
                </a:solidFill>
                <a:latin typeface="Open Sans"/>
                <a:ea typeface="Open Sans"/>
                <a:cs typeface="Open Sans"/>
                <a:sym typeface="Open Sans"/>
              </a:rPr>
              <a:t> </a:t>
            </a:r>
            <a:r>
              <a:rPr b="1" lang="en" sz="800">
                <a:latin typeface="Open Sans"/>
                <a:ea typeface="Open Sans"/>
                <a:cs typeface="Open Sans"/>
                <a:sym typeface="Open Sans"/>
              </a:rPr>
              <a:t>| </a:t>
            </a:r>
            <a:r>
              <a:rPr b="1" lang="en" sz="800">
                <a:solidFill>
                  <a:schemeClr val="dk1"/>
                </a:solidFill>
                <a:latin typeface="Open Sans"/>
                <a:ea typeface="Open Sans"/>
                <a:cs typeface="Open Sans"/>
                <a:sym typeface="Open Sans"/>
              </a:rPr>
              <a:t>Data Processing</a:t>
            </a:r>
            <a:r>
              <a:rPr b="1" lang="en" sz="800">
                <a:latin typeface="Open Sans"/>
                <a:ea typeface="Open Sans"/>
                <a:cs typeface="Open Sans"/>
                <a:sym typeface="Open Sans"/>
              </a:rPr>
              <a:t> | </a:t>
            </a:r>
            <a:r>
              <a:rPr b="1" lang="en" sz="800">
                <a:solidFill>
                  <a:schemeClr val="dk2"/>
                </a:solidFill>
                <a:latin typeface="Open Sans"/>
                <a:ea typeface="Open Sans"/>
                <a:cs typeface="Open Sans"/>
                <a:sym typeface="Open Sans"/>
              </a:rPr>
              <a:t>EDA</a:t>
            </a:r>
            <a:r>
              <a:rPr b="1" lang="en" sz="800">
                <a:latin typeface="Open Sans"/>
                <a:ea typeface="Open Sans"/>
                <a:cs typeface="Open Sans"/>
                <a:sym typeface="Open Sans"/>
              </a:rPr>
              <a:t> | Feature Engineering</a:t>
            </a:r>
            <a:r>
              <a:rPr b="1" lang="en" sz="800">
                <a:solidFill>
                  <a:srgbClr val="000000"/>
                </a:solidFill>
                <a:latin typeface="Open Sans"/>
                <a:ea typeface="Open Sans"/>
                <a:cs typeface="Open Sans"/>
                <a:sym typeface="Open Sans"/>
              </a:rPr>
              <a:t> |</a:t>
            </a:r>
            <a:r>
              <a:rPr b="1" lang="en" sz="800">
                <a:latin typeface="Open Sans"/>
                <a:ea typeface="Open Sans"/>
                <a:cs typeface="Open Sans"/>
                <a:sym typeface="Open Sans"/>
              </a:rPr>
              <a:t>Model building &amp; Evaluation | </a:t>
            </a:r>
            <a:r>
              <a:rPr b="1" lang="en" sz="800">
                <a:solidFill>
                  <a:schemeClr val="dk1"/>
                </a:solidFill>
                <a:latin typeface="Open Sans"/>
                <a:ea typeface="Open Sans"/>
                <a:cs typeface="Open Sans"/>
                <a:sym typeface="Open Sans"/>
              </a:rPr>
              <a:t>Conclusion</a:t>
            </a:r>
            <a:r>
              <a:rPr b="1" lang="en" sz="800">
                <a:latin typeface="Open Sans"/>
                <a:ea typeface="Open Sans"/>
                <a:cs typeface="Open Sans"/>
                <a:sym typeface="Open Sans"/>
              </a:rPr>
              <a:t>| Lessons Learned</a:t>
            </a:r>
            <a:endParaRPr b="1" sz="800">
              <a:latin typeface="Open Sans"/>
              <a:ea typeface="Open Sans"/>
              <a:cs typeface="Open Sans"/>
              <a:sym typeface="Open Sans"/>
            </a:endParaRPr>
          </a:p>
        </p:txBody>
      </p:sp>
      <p:sp>
        <p:nvSpPr>
          <p:cNvPr id="353" name="Google Shape;353;p34"/>
          <p:cNvSpPr txBox="1"/>
          <p:nvPr/>
        </p:nvSpPr>
        <p:spPr>
          <a:xfrm>
            <a:off x="310800" y="3803125"/>
            <a:ext cx="8522400" cy="12930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Montserrat"/>
              <a:buChar char="●"/>
            </a:pPr>
            <a:r>
              <a:rPr b="1" lang="en" sz="1200">
                <a:latin typeface="Montserrat"/>
                <a:ea typeface="Montserrat"/>
                <a:cs typeface="Montserrat"/>
                <a:sym typeface="Montserrat"/>
              </a:rPr>
              <a:t>8.44% of male and 8.84% female</a:t>
            </a:r>
            <a:r>
              <a:rPr lang="en" sz="1200">
                <a:latin typeface="Montserrat"/>
                <a:ea typeface="Montserrat"/>
                <a:cs typeface="Montserrat"/>
                <a:sym typeface="Montserrat"/>
              </a:rPr>
              <a:t> died in hospital, which are roughly equal.</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The mortality rate for male is much higher than </a:t>
            </a:r>
            <a:r>
              <a:rPr lang="en" sz="1200">
                <a:latin typeface="Montserrat"/>
                <a:ea typeface="Montserrat"/>
                <a:cs typeface="Montserrat"/>
                <a:sym typeface="Montserrat"/>
              </a:rPr>
              <a:t>that</a:t>
            </a:r>
            <a:r>
              <a:rPr lang="en" sz="1200">
                <a:latin typeface="Montserrat"/>
                <a:ea typeface="Montserrat"/>
                <a:cs typeface="Montserrat"/>
                <a:sym typeface="Montserrat"/>
              </a:rPr>
              <a:t> of  female around </a:t>
            </a:r>
            <a:r>
              <a:rPr b="1" lang="en" sz="1200">
                <a:latin typeface="Montserrat"/>
                <a:ea typeface="Montserrat"/>
                <a:cs typeface="Montserrat"/>
                <a:sym typeface="Montserrat"/>
              </a:rPr>
              <a:t>age 15-25</a:t>
            </a:r>
            <a:r>
              <a:rPr lang="en" sz="1200">
                <a:latin typeface="Montserrat"/>
                <a:ea typeface="Montserrat"/>
                <a:cs typeface="Montserrat"/>
                <a:sym typeface="Montserrat"/>
              </a:rPr>
              <a:t>; this is probably due to male are more likely to engage in risky activities than female.</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T</a:t>
            </a:r>
            <a:r>
              <a:rPr lang="en" sz="1200">
                <a:latin typeface="Montserrat"/>
                <a:ea typeface="Montserrat"/>
                <a:cs typeface="Montserrat"/>
                <a:sym typeface="Montserrat"/>
              </a:rPr>
              <a:t>he </a:t>
            </a:r>
            <a:r>
              <a:rPr b="1" lang="en" sz="1200">
                <a:latin typeface="Montserrat"/>
                <a:ea typeface="Montserrat"/>
                <a:cs typeface="Montserrat"/>
                <a:sym typeface="Montserrat"/>
              </a:rPr>
              <a:t>mortality rates are similar for both men and women</a:t>
            </a:r>
            <a:r>
              <a:rPr lang="en" sz="1200">
                <a:latin typeface="Montserrat"/>
                <a:ea typeface="Montserrat"/>
                <a:cs typeface="Montserrat"/>
                <a:sym typeface="Montserrat"/>
              </a:rPr>
              <a:t> after age 25.</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As patients get older, hospital death rate increases. </a:t>
            </a:r>
            <a:endParaRPr sz="1200">
              <a:latin typeface="Montserrat"/>
              <a:ea typeface="Montserrat"/>
              <a:cs typeface="Montserrat"/>
              <a:sym typeface="Montserrat"/>
            </a:endParaRPr>
          </a:p>
          <a:p>
            <a:pPr indent="0" lvl="0" marL="0" rtl="0" algn="l">
              <a:spcBef>
                <a:spcPts val="0"/>
              </a:spcBef>
              <a:spcAft>
                <a:spcPts val="0"/>
              </a:spcAft>
              <a:buNone/>
            </a:pPr>
            <a:r>
              <a:t/>
            </a:r>
            <a:endParaRPr sz="1200">
              <a:latin typeface="Montserrat"/>
              <a:ea typeface="Montserrat"/>
              <a:cs typeface="Montserrat"/>
              <a:sym typeface="Montserrat"/>
            </a:endParaRPr>
          </a:p>
        </p:txBody>
      </p:sp>
      <p:pic>
        <p:nvPicPr>
          <p:cNvPr id="354" name="Google Shape;354;p34"/>
          <p:cNvPicPr preferRelativeResize="0"/>
          <p:nvPr/>
        </p:nvPicPr>
        <p:blipFill>
          <a:blip r:embed="rId3">
            <a:alphaModFix/>
          </a:blip>
          <a:stretch>
            <a:fillRect/>
          </a:stretch>
        </p:blipFill>
        <p:spPr>
          <a:xfrm>
            <a:off x="456475" y="1261950"/>
            <a:ext cx="2537050" cy="2428725"/>
          </a:xfrm>
          <a:prstGeom prst="rect">
            <a:avLst/>
          </a:prstGeom>
          <a:noFill/>
          <a:ln>
            <a:noFill/>
          </a:ln>
        </p:spPr>
      </p:pic>
      <p:pic>
        <p:nvPicPr>
          <p:cNvPr id="355" name="Google Shape;355;p34"/>
          <p:cNvPicPr preferRelativeResize="0"/>
          <p:nvPr/>
        </p:nvPicPr>
        <p:blipFill>
          <a:blip r:embed="rId4">
            <a:alphaModFix/>
          </a:blip>
          <a:stretch>
            <a:fillRect/>
          </a:stretch>
        </p:blipFill>
        <p:spPr>
          <a:xfrm>
            <a:off x="3283625" y="1120450"/>
            <a:ext cx="5388124" cy="2733425"/>
          </a:xfrm>
          <a:prstGeom prst="rect">
            <a:avLst/>
          </a:prstGeom>
          <a:noFill/>
          <a:ln>
            <a:noFill/>
          </a:ln>
        </p:spPr>
      </p:pic>
      <p:sp>
        <p:nvSpPr>
          <p:cNvPr id="356" name="Google Shape;356;p34"/>
          <p:cNvSpPr/>
          <p:nvPr/>
        </p:nvSpPr>
        <p:spPr>
          <a:xfrm>
            <a:off x="3846800" y="2624350"/>
            <a:ext cx="200700" cy="177000"/>
          </a:xfrm>
          <a:prstGeom prst="down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7" name="Google Shape;357;p34"/>
          <p:cNvCxnSpPr/>
          <p:nvPr/>
        </p:nvCxnSpPr>
        <p:spPr>
          <a:xfrm>
            <a:off x="4128950" y="1533600"/>
            <a:ext cx="0" cy="191100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5"/>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Apache score is not as predictive as expected, as low apache scores associate with high mortality rate</a:t>
            </a:r>
            <a:endParaRPr sz="1800"/>
          </a:p>
        </p:txBody>
      </p:sp>
      <p:sp>
        <p:nvSpPr>
          <p:cNvPr id="363" name="Google Shape;363;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64" name="Google Shape;364;p35"/>
          <p:cNvPicPr preferRelativeResize="0"/>
          <p:nvPr/>
        </p:nvPicPr>
        <p:blipFill>
          <a:blip r:embed="rId3">
            <a:alphaModFix/>
          </a:blip>
          <a:stretch>
            <a:fillRect/>
          </a:stretch>
        </p:blipFill>
        <p:spPr>
          <a:xfrm>
            <a:off x="4217594" y="1099125"/>
            <a:ext cx="4367481" cy="2816563"/>
          </a:xfrm>
          <a:prstGeom prst="rect">
            <a:avLst/>
          </a:prstGeom>
          <a:noFill/>
          <a:ln>
            <a:noFill/>
          </a:ln>
        </p:spPr>
      </p:pic>
      <p:sp>
        <p:nvSpPr>
          <p:cNvPr id="365" name="Google Shape;365;p35"/>
          <p:cNvSpPr txBox="1"/>
          <p:nvPr/>
        </p:nvSpPr>
        <p:spPr>
          <a:xfrm>
            <a:off x="4473025" y="4004575"/>
            <a:ext cx="4112400" cy="9696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accent1"/>
                </a:solidFill>
                <a:latin typeface="Montserrat"/>
                <a:ea typeface="Montserrat"/>
                <a:cs typeface="Montserrat"/>
                <a:sym typeface="Montserrat"/>
              </a:rPr>
              <a:t>Explanation of </a:t>
            </a:r>
            <a:r>
              <a:rPr b="1" lang="en" sz="1100">
                <a:solidFill>
                  <a:schemeClr val="accent1"/>
                </a:solidFill>
                <a:latin typeface="Montserrat"/>
                <a:ea typeface="Montserrat"/>
                <a:cs typeface="Montserrat"/>
                <a:sym typeface="Montserrat"/>
              </a:rPr>
              <a:t>Apache_2_diagnosis:</a:t>
            </a:r>
            <a:r>
              <a:rPr lang="en" sz="1100">
                <a:solidFill>
                  <a:schemeClr val="accent1"/>
                </a:solidFill>
                <a:latin typeface="Montserrat"/>
                <a:ea typeface="Montserrat"/>
                <a:cs typeface="Montserrat"/>
                <a:sym typeface="Montserrat"/>
              </a:rPr>
              <a:t>  </a:t>
            </a:r>
            <a:endParaRPr sz="1100">
              <a:solidFill>
                <a:schemeClr val="accent1"/>
              </a:solidFill>
              <a:latin typeface="Montserrat"/>
              <a:ea typeface="Montserrat"/>
              <a:cs typeface="Montserrat"/>
              <a:sym typeface="Montserrat"/>
            </a:endParaRPr>
          </a:p>
          <a:p>
            <a:pPr indent="0" lvl="0" marL="0" rtl="0" algn="l">
              <a:spcBef>
                <a:spcPts val="0"/>
              </a:spcBef>
              <a:spcAft>
                <a:spcPts val="0"/>
              </a:spcAft>
              <a:buNone/>
            </a:pPr>
            <a:r>
              <a:t/>
            </a:r>
            <a:endParaRPr sz="1000">
              <a:solidFill>
                <a:schemeClr val="accent1"/>
              </a:solidFill>
              <a:latin typeface="Montserrat"/>
              <a:ea typeface="Montserrat"/>
              <a:cs typeface="Montserrat"/>
              <a:sym typeface="Montserrat"/>
            </a:endParaRPr>
          </a:p>
          <a:p>
            <a:pPr indent="-273050" lvl="0" marL="457200" rtl="0" algn="l">
              <a:spcBef>
                <a:spcPts val="0"/>
              </a:spcBef>
              <a:spcAft>
                <a:spcPts val="0"/>
              </a:spcAft>
              <a:buClr>
                <a:schemeClr val="dk1"/>
              </a:buClr>
              <a:buSzPts val="700"/>
              <a:buFont typeface="Montserrat"/>
              <a:buChar char="●"/>
            </a:pPr>
            <a:r>
              <a:rPr lang="en" sz="1000">
                <a:solidFill>
                  <a:schemeClr val="dk1"/>
                </a:solidFill>
                <a:latin typeface="Montserrat"/>
                <a:ea typeface="Montserrat"/>
                <a:cs typeface="Montserrat"/>
                <a:sym typeface="Montserrat"/>
              </a:rPr>
              <a:t>ICU scoring systems </a:t>
            </a:r>
            <a:endParaRPr sz="1000">
              <a:solidFill>
                <a:schemeClr val="dk1"/>
              </a:solidFill>
              <a:latin typeface="Montserrat"/>
              <a:ea typeface="Montserrat"/>
              <a:cs typeface="Montserrat"/>
              <a:sym typeface="Montserrat"/>
            </a:endParaRPr>
          </a:p>
          <a:p>
            <a:pPr indent="-273050" lvl="0" marL="457200" rtl="0" algn="l">
              <a:spcBef>
                <a:spcPts val="0"/>
              </a:spcBef>
              <a:spcAft>
                <a:spcPts val="0"/>
              </a:spcAft>
              <a:buClr>
                <a:schemeClr val="dk1"/>
              </a:buClr>
              <a:buSzPts val="700"/>
              <a:buFont typeface="Montserrat"/>
              <a:buChar char="●"/>
            </a:pPr>
            <a:r>
              <a:rPr lang="en" sz="1000">
                <a:solidFill>
                  <a:schemeClr val="dk1"/>
                </a:solidFill>
                <a:latin typeface="Montserrat"/>
                <a:ea typeface="Montserrat"/>
                <a:cs typeface="Montserrat"/>
                <a:sym typeface="Montserrat"/>
              </a:rPr>
              <a:t>Higher scores correspond to more severe disease and a higher risk of death</a:t>
            </a:r>
            <a:endParaRPr sz="1000">
              <a:latin typeface="Montserrat"/>
              <a:ea typeface="Montserrat"/>
              <a:cs typeface="Montserrat"/>
              <a:sym typeface="Montserrat"/>
            </a:endParaRPr>
          </a:p>
        </p:txBody>
      </p:sp>
      <p:sp>
        <p:nvSpPr>
          <p:cNvPr id="366" name="Google Shape;366;p35"/>
          <p:cNvSpPr txBox="1"/>
          <p:nvPr/>
        </p:nvSpPr>
        <p:spPr>
          <a:xfrm>
            <a:off x="470150" y="1412500"/>
            <a:ext cx="3562500" cy="1662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Most patients are </a:t>
            </a:r>
            <a:r>
              <a:rPr b="1" lang="en" sz="1200">
                <a:latin typeface="Montserrat"/>
                <a:ea typeface="Montserrat"/>
                <a:cs typeface="Montserrat"/>
                <a:sym typeface="Montserrat"/>
              </a:rPr>
              <a:t>distributed around extreme apache scores</a:t>
            </a:r>
            <a:r>
              <a:rPr lang="en" sz="1200">
                <a:latin typeface="Montserrat"/>
                <a:ea typeface="Montserrat"/>
                <a:cs typeface="Montserrat"/>
                <a:sym typeface="Montserrat"/>
              </a:rPr>
              <a:t>. </a:t>
            </a:r>
            <a:endParaRPr sz="12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200">
              <a:solidFill>
                <a:schemeClr val="dk1"/>
              </a:solidFill>
              <a:latin typeface="Montserrat"/>
              <a:ea typeface="Montserrat"/>
              <a:cs typeface="Montserrat"/>
              <a:sym typeface="Montserrat"/>
            </a:endParaRPr>
          </a:p>
          <a:p>
            <a:pPr indent="-304800" lvl="0" marL="457200" rtl="0" algn="l">
              <a:spcBef>
                <a:spcPts val="0"/>
              </a:spcBef>
              <a:spcAft>
                <a:spcPts val="0"/>
              </a:spcAft>
              <a:buClr>
                <a:schemeClr val="dk1"/>
              </a:buClr>
              <a:buSzPts val="1200"/>
              <a:buFont typeface="Montserrat"/>
              <a:buChar char="●"/>
            </a:pPr>
            <a:r>
              <a:rPr b="1" lang="en" sz="1200">
                <a:solidFill>
                  <a:schemeClr val="dk1"/>
                </a:solidFill>
                <a:latin typeface="Montserrat"/>
                <a:ea typeface="Montserrat"/>
                <a:cs typeface="Montserrat"/>
                <a:sym typeface="Montserrat"/>
              </a:rPr>
              <a:t>Extremely high or low values</a:t>
            </a:r>
            <a:r>
              <a:rPr lang="en" sz="1200">
                <a:solidFill>
                  <a:schemeClr val="dk1"/>
                </a:solidFill>
                <a:latin typeface="Montserrat"/>
                <a:ea typeface="Montserrat"/>
                <a:cs typeface="Montserrat"/>
                <a:sym typeface="Montserrat"/>
              </a:rPr>
              <a:t> indicate relative </a:t>
            </a:r>
            <a:r>
              <a:rPr b="1" lang="en" sz="1200">
                <a:solidFill>
                  <a:schemeClr val="dk1"/>
                </a:solidFill>
                <a:latin typeface="Montserrat"/>
                <a:ea typeface="Montserrat"/>
                <a:cs typeface="Montserrat"/>
                <a:sym typeface="Montserrat"/>
              </a:rPr>
              <a:t>higher probabilities of deaths </a:t>
            </a:r>
            <a:r>
              <a:rPr lang="en" sz="1200">
                <a:solidFill>
                  <a:schemeClr val="dk1"/>
                </a:solidFill>
                <a:latin typeface="Montserrat"/>
                <a:ea typeface="Montserrat"/>
                <a:cs typeface="Montserrat"/>
                <a:sym typeface="Montserrat"/>
              </a:rPr>
              <a:t>compared to mortality rate  around score of 200, which is counterintuitive.</a:t>
            </a:r>
            <a:endParaRPr sz="1200">
              <a:solidFill>
                <a:schemeClr val="dk1"/>
              </a:solidFill>
              <a:latin typeface="Montserrat"/>
              <a:ea typeface="Montserrat"/>
              <a:cs typeface="Montserrat"/>
              <a:sym typeface="Montserrat"/>
            </a:endParaRPr>
          </a:p>
        </p:txBody>
      </p:sp>
      <p:sp>
        <p:nvSpPr>
          <p:cNvPr id="367" name="Google Shape;367;p35"/>
          <p:cNvSpPr txBox="1"/>
          <p:nvPr/>
        </p:nvSpPr>
        <p:spPr>
          <a:xfrm>
            <a:off x="574700" y="1108275"/>
            <a:ext cx="1522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accent1"/>
                </a:solidFill>
                <a:latin typeface="Montserrat"/>
                <a:ea typeface="Montserrat"/>
                <a:cs typeface="Montserrat"/>
                <a:sym typeface="Montserrat"/>
              </a:rPr>
              <a:t>Insights:</a:t>
            </a:r>
            <a:endParaRPr b="1" sz="1300">
              <a:solidFill>
                <a:schemeClr val="accent1"/>
              </a:solidFill>
              <a:latin typeface="Montserrat"/>
              <a:ea typeface="Montserrat"/>
              <a:cs typeface="Montserrat"/>
              <a:sym typeface="Montserrat"/>
            </a:endParaRPr>
          </a:p>
        </p:txBody>
      </p:sp>
      <p:sp>
        <p:nvSpPr>
          <p:cNvPr id="368" name="Google Shape;368;p35"/>
          <p:cNvSpPr txBox="1"/>
          <p:nvPr/>
        </p:nvSpPr>
        <p:spPr>
          <a:xfrm>
            <a:off x="470150" y="3328625"/>
            <a:ext cx="3562500" cy="14775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Patients with lower apache II scores might not be taken care of properly. </a:t>
            </a:r>
            <a:endParaRPr sz="12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200">
              <a:solidFill>
                <a:schemeClr val="dk1"/>
              </a:solidFill>
              <a:latin typeface="Montserrat"/>
              <a:ea typeface="Montserrat"/>
              <a:cs typeface="Montserrat"/>
              <a:sym typeface="Montserrat"/>
            </a:endParaRPr>
          </a:p>
          <a:p>
            <a:pPr indent="-304800" lvl="0" marL="457200" marR="0" rtl="0" algn="l">
              <a:lnSpc>
                <a:spcPct val="100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Since the apache II score only has 75% of accuracy, it is likely that the scores underestimate the severity of patients’ disease.</a:t>
            </a:r>
            <a:endParaRPr>
              <a:latin typeface="Montserrat"/>
              <a:ea typeface="Montserrat"/>
              <a:cs typeface="Montserrat"/>
              <a:sym typeface="Montserrat"/>
            </a:endParaRPr>
          </a:p>
        </p:txBody>
      </p:sp>
      <p:sp>
        <p:nvSpPr>
          <p:cNvPr id="369" name="Google Shape;369;p35"/>
          <p:cNvSpPr txBox="1"/>
          <p:nvPr/>
        </p:nvSpPr>
        <p:spPr>
          <a:xfrm>
            <a:off x="574700" y="2943725"/>
            <a:ext cx="1522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accent1"/>
                </a:solidFill>
                <a:latin typeface="Montserrat"/>
                <a:ea typeface="Montserrat"/>
                <a:cs typeface="Montserrat"/>
                <a:sym typeface="Montserrat"/>
              </a:rPr>
              <a:t>Intuition</a:t>
            </a:r>
            <a:r>
              <a:rPr b="1" lang="en" sz="1300">
                <a:solidFill>
                  <a:schemeClr val="accent1"/>
                </a:solidFill>
                <a:latin typeface="Montserrat"/>
                <a:ea typeface="Montserrat"/>
                <a:cs typeface="Montserrat"/>
                <a:sym typeface="Montserrat"/>
              </a:rPr>
              <a:t>:</a:t>
            </a:r>
            <a:endParaRPr b="1" sz="1300">
              <a:solidFill>
                <a:schemeClr val="accent1"/>
              </a:solidFill>
              <a:latin typeface="Montserrat"/>
              <a:ea typeface="Montserrat"/>
              <a:cs typeface="Montserrat"/>
              <a:sym typeface="Montserrat"/>
            </a:endParaRPr>
          </a:p>
        </p:txBody>
      </p:sp>
      <p:sp>
        <p:nvSpPr>
          <p:cNvPr id="370" name="Google Shape;370;p35"/>
          <p:cNvSpPr txBox="1"/>
          <p:nvPr/>
        </p:nvSpPr>
        <p:spPr>
          <a:xfrm>
            <a:off x="409775" y="173850"/>
            <a:ext cx="9144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1"/>
                </a:solidFill>
                <a:latin typeface="Open Sans"/>
                <a:ea typeface="Open Sans"/>
                <a:cs typeface="Open Sans"/>
                <a:sym typeface="Open Sans"/>
              </a:rPr>
              <a:t>Business Problem</a:t>
            </a:r>
            <a:r>
              <a:rPr b="1" lang="en" sz="800">
                <a:solidFill>
                  <a:schemeClr val="dk2"/>
                </a:solidFill>
                <a:latin typeface="Open Sans"/>
                <a:ea typeface="Open Sans"/>
                <a:cs typeface="Open Sans"/>
                <a:sym typeface="Open Sans"/>
              </a:rPr>
              <a:t> </a:t>
            </a:r>
            <a:r>
              <a:rPr b="1" lang="en" sz="800">
                <a:latin typeface="Open Sans"/>
                <a:ea typeface="Open Sans"/>
                <a:cs typeface="Open Sans"/>
                <a:sym typeface="Open Sans"/>
              </a:rPr>
              <a:t>|</a:t>
            </a:r>
            <a:r>
              <a:rPr b="1" lang="en" sz="800">
                <a:solidFill>
                  <a:srgbClr val="000000"/>
                </a:solidFill>
                <a:latin typeface="Open Sans"/>
                <a:ea typeface="Open Sans"/>
                <a:cs typeface="Open Sans"/>
                <a:sym typeface="Open Sans"/>
              </a:rPr>
              <a:t> </a:t>
            </a:r>
            <a:r>
              <a:rPr b="1" lang="en" sz="800">
                <a:solidFill>
                  <a:schemeClr val="dk1"/>
                </a:solidFill>
                <a:latin typeface="Open Sans"/>
                <a:ea typeface="Open Sans"/>
                <a:cs typeface="Open Sans"/>
                <a:sym typeface="Open Sans"/>
              </a:rPr>
              <a:t>Data Profile &amp; Quality</a:t>
            </a:r>
            <a:r>
              <a:rPr b="1" lang="en" sz="800">
                <a:solidFill>
                  <a:srgbClr val="000000"/>
                </a:solidFill>
                <a:latin typeface="Open Sans"/>
                <a:ea typeface="Open Sans"/>
                <a:cs typeface="Open Sans"/>
                <a:sym typeface="Open Sans"/>
              </a:rPr>
              <a:t> </a:t>
            </a:r>
            <a:r>
              <a:rPr b="1" lang="en" sz="800">
                <a:latin typeface="Open Sans"/>
                <a:ea typeface="Open Sans"/>
                <a:cs typeface="Open Sans"/>
                <a:sym typeface="Open Sans"/>
              </a:rPr>
              <a:t>| Data Processing | </a:t>
            </a:r>
            <a:r>
              <a:rPr b="1" lang="en" sz="800">
                <a:solidFill>
                  <a:schemeClr val="dk2"/>
                </a:solidFill>
                <a:latin typeface="Open Sans"/>
                <a:ea typeface="Open Sans"/>
                <a:cs typeface="Open Sans"/>
                <a:sym typeface="Open Sans"/>
              </a:rPr>
              <a:t>EDA</a:t>
            </a:r>
            <a:r>
              <a:rPr b="1" lang="en" sz="800">
                <a:latin typeface="Open Sans"/>
                <a:ea typeface="Open Sans"/>
                <a:cs typeface="Open Sans"/>
                <a:sym typeface="Open Sans"/>
              </a:rPr>
              <a:t> | Feature Engineering</a:t>
            </a:r>
            <a:r>
              <a:rPr b="1" lang="en" sz="800">
                <a:solidFill>
                  <a:srgbClr val="000000"/>
                </a:solidFill>
                <a:latin typeface="Open Sans"/>
                <a:ea typeface="Open Sans"/>
                <a:cs typeface="Open Sans"/>
                <a:sym typeface="Open Sans"/>
              </a:rPr>
              <a:t> |</a:t>
            </a:r>
            <a:r>
              <a:rPr b="1" lang="en" sz="800">
                <a:latin typeface="Open Sans"/>
                <a:ea typeface="Open Sans"/>
                <a:cs typeface="Open Sans"/>
                <a:sym typeface="Open Sans"/>
              </a:rPr>
              <a:t>Model building &amp; Evaluation | </a:t>
            </a:r>
            <a:r>
              <a:rPr b="1" lang="en" sz="800">
                <a:solidFill>
                  <a:schemeClr val="dk1"/>
                </a:solidFill>
                <a:latin typeface="Open Sans"/>
                <a:ea typeface="Open Sans"/>
                <a:cs typeface="Open Sans"/>
                <a:sym typeface="Open Sans"/>
              </a:rPr>
              <a:t>Conclusion</a:t>
            </a:r>
            <a:r>
              <a:rPr b="1" lang="en" sz="800">
                <a:latin typeface="Open Sans"/>
                <a:ea typeface="Open Sans"/>
                <a:cs typeface="Open Sans"/>
                <a:sym typeface="Open Sans"/>
              </a:rPr>
              <a:t> | Lessons Learned</a:t>
            </a:r>
            <a:endParaRPr b="1" sz="800">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76" name="Google Shape;376;p36"/>
          <p:cNvPicPr preferRelativeResize="0"/>
          <p:nvPr/>
        </p:nvPicPr>
        <p:blipFill>
          <a:blip r:embed="rId3">
            <a:alphaModFix/>
          </a:blip>
          <a:stretch>
            <a:fillRect/>
          </a:stretch>
        </p:blipFill>
        <p:spPr>
          <a:xfrm>
            <a:off x="4058450" y="1312700"/>
            <a:ext cx="4636882" cy="2304600"/>
          </a:xfrm>
          <a:prstGeom prst="rect">
            <a:avLst/>
          </a:prstGeom>
          <a:noFill/>
          <a:ln>
            <a:noFill/>
          </a:ln>
        </p:spPr>
      </p:pic>
      <p:sp>
        <p:nvSpPr>
          <p:cNvPr id="377" name="Google Shape;377;p36"/>
          <p:cNvSpPr txBox="1"/>
          <p:nvPr/>
        </p:nvSpPr>
        <p:spPr>
          <a:xfrm>
            <a:off x="409775" y="173850"/>
            <a:ext cx="9144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1"/>
                </a:solidFill>
                <a:latin typeface="Open Sans"/>
                <a:ea typeface="Open Sans"/>
                <a:cs typeface="Open Sans"/>
                <a:sym typeface="Open Sans"/>
              </a:rPr>
              <a:t>Business Problem</a:t>
            </a:r>
            <a:r>
              <a:rPr b="1" lang="en" sz="800">
                <a:solidFill>
                  <a:schemeClr val="dk2"/>
                </a:solidFill>
                <a:latin typeface="Open Sans"/>
                <a:ea typeface="Open Sans"/>
                <a:cs typeface="Open Sans"/>
                <a:sym typeface="Open Sans"/>
              </a:rPr>
              <a:t> </a:t>
            </a:r>
            <a:r>
              <a:rPr b="1" lang="en" sz="800">
                <a:latin typeface="Open Sans"/>
                <a:ea typeface="Open Sans"/>
                <a:cs typeface="Open Sans"/>
                <a:sym typeface="Open Sans"/>
              </a:rPr>
              <a:t>|</a:t>
            </a:r>
            <a:r>
              <a:rPr b="1" lang="en" sz="800">
                <a:solidFill>
                  <a:srgbClr val="000000"/>
                </a:solidFill>
                <a:latin typeface="Open Sans"/>
                <a:ea typeface="Open Sans"/>
                <a:cs typeface="Open Sans"/>
                <a:sym typeface="Open Sans"/>
              </a:rPr>
              <a:t> </a:t>
            </a:r>
            <a:r>
              <a:rPr b="1" lang="en" sz="800">
                <a:solidFill>
                  <a:schemeClr val="dk1"/>
                </a:solidFill>
                <a:latin typeface="Open Sans"/>
                <a:ea typeface="Open Sans"/>
                <a:cs typeface="Open Sans"/>
                <a:sym typeface="Open Sans"/>
              </a:rPr>
              <a:t>Data Profile &amp; Quality</a:t>
            </a:r>
            <a:r>
              <a:rPr b="1" lang="en" sz="800">
                <a:solidFill>
                  <a:srgbClr val="000000"/>
                </a:solidFill>
                <a:latin typeface="Open Sans"/>
                <a:ea typeface="Open Sans"/>
                <a:cs typeface="Open Sans"/>
                <a:sym typeface="Open Sans"/>
              </a:rPr>
              <a:t> </a:t>
            </a:r>
            <a:r>
              <a:rPr b="1" lang="en" sz="800">
                <a:latin typeface="Open Sans"/>
                <a:ea typeface="Open Sans"/>
                <a:cs typeface="Open Sans"/>
                <a:sym typeface="Open Sans"/>
              </a:rPr>
              <a:t>| Data Processing | </a:t>
            </a:r>
            <a:r>
              <a:rPr b="1" lang="en" sz="800">
                <a:solidFill>
                  <a:schemeClr val="dk2"/>
                </a:solidFill>
                <a:latin typeface="Open Sans"/>
                <a:ea typeface="Open Sans"/>
                <a:cs typeface="Open Sans"/>
                <a:sym typeface="Open Sans"/>
              </a:rPr>
              <a:t>EDA</a:t>
            </a:r>
            <a:r>
              <a:rPr b="1" lang="en" sz="800">
                <a:latin typeface="Open Sans"/>
                <a:ea typeface="Open Sans"/>
                <a:cs typeface="Open Sans"/>
                <a:sym typeface="Open Sans"/>
              </a:rPr>
              <a:t> | Feature Engineering</a:t>
            </a:r>
            <a:r>
              <a:rPr b="1" lang="en" sz="800">
                <a:solidFill>
                  <a:srgbClr val="000000"/>
                </a:solidFill>
                <a:latin typeface="Open Sans"/>
                <a:ea typeface="Open Sans"/>
                <a:cs typeface="Open Sans"/>
                <a:sym typeface="Open Sans"/>
              </a:rPr>
              <a:t> |</a:t>
            </a:r>
            <a:r>
              <a:rPr b="1" lang="en" sz="800">
                <a:latin typeface="Open Sans"/>
                <a:ea typeface="Open Sans"/>
                <a:cs typeface="Open Sans"/>
                <a:sym typeface="Open Sans"/>
              </a:rPr>
              <a:t>Model building &amp; Evaluation | </a:t>
            </a:r>
            <a:r>
              <a:rPr b="1" lang="en" sz="800">
                <a:solidFill>
                  <a:schemeClr val="dk1"/>
                </a:solidFill>
                <a:latin typeface="Open Sans"/>
                <a:ea typeface="Open Sans"/>
                <a:cs typeface="Open Sans"/>
                <a:sym typeface="Open Sans"/>
              </a:rPr>
              <a:t>Conclusion</a:t>
            </a:r>
            <a:r>
              <a:rPr b="1" lang="en" sz="800">
                <a:latin typeface="Open Sans"/>
                <a:ea typeface="Open Sans"/>
                <a:cs typeface="Open Sans"/>
                <a:sym typeface="Open Sans"/>
              </a:rPr>
              <a:t> | Lessons Learned</a:t>
            </a:r>
            <a:endParaRPr b="1" sz="800">
              <a:latin typeface="Open Sans"/>
              <a:ea typeface="Open Sans"/>
              <a:cs typeface="Open Sans"/>
              <a:sym typeface="Open Sans"/>
            </a:endParaRPr>
          </a:p>
        </p:txBody>
      </p:sp>
      <p:sp>
        <p:nvSpPr>
          <p:cNvPr id="378" name="Google Shape;378;p36"/>
          <p:cNvSpPr txBox="1"/>
          <p:nvPr>
            <p:ph idx="4294967295" type="title"/>
          </p:nvPr>
        </p:nvSpPr>
        <p:spPr>
          <a:xfrm>
            <a:off x="445275" y="451350"/>
            <a:ext cx="8378400" cy="64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accent1"/>
                </a:solidFill>
              </a:rPr>
              <a:t>ICU types are associated with patients’ mortality rate</a:t>
            </a:r>
            <a:endParaRPr sz="2300">
              <a:solidFill>
                <a:schemeClr val="accent1"/>
              </a:solidFill>
            </a:endParaRPr>
          </a:p>
        </p:txBody>
      </p:sp>
      <p:pic>
        <p:nvPicPr>
          <p:cNvPr id="379" name="Google Shape;379;p36"/>
          <p:cNvPicPr preferRelativeResize="0"/>
          <p:nvPr/>
        </p:nvPicPr>
        <p:blipFill rotWithShape="1">
          <a:blip r:embed="rId4">
            <a:alphaModFix/>
          </a:blip>
          <a:srcRect b="0" l="0" r="0" t="9057"/>
          <a:stretch/>
        </p:blipFill>
        <p:spPr>
          <a:xfrm>
            <a:off x="365725" y="1569300"/>
            <a:ext cx="3361556" cy="3081975"/>
          </a:xfrm>
          <a:prstGeom prst="rect">
            <a:avLst/>
          </a:prstGeom>
          <a:noFill/>
          <a:ln>
            <a:noFill/>
          </a:ln>
        </p:spPr>
      </p:pic>
      <p:cxnSp>
        <p:nvCxnSpPr>
          <p:cNvPr id="380" name="Google Shape;380;p36"/>
          <p:cNvCxnSpPr/>
          <p:nvPr/>
        </p:nvCxnSpPr>
        <p:spPr>
          <a:xfrm flipH="1" rot="10800000">
            <a:off x="1834850" y="1792275"/>
            <a:ext cx="423300" cy="65700"/>
          </a:xfrm>
          <a:prstGeom prst="straightConnector1">
            <a:avLst/>
          </a:prstGeom>
          <a:noFill/>
          <a:ln cap="flat" cmpd="sng" w="9525">
            <a:solidFill>
              <a:schemeClr val="dk2"/>
            </a:solidFill>
            <a:prstDash val="solid"/>
            <a:round/>
            <a:headEnd len="med" w="med" type="none"/>
            <a:tailEnd len="med" w="med" type="triangle"/>
          </a:ln>
        </p:spPr>
      </p:cxnSp>
      <p:sp>
        <p:nvSpPr>
          <p:cNvPr id="381" name="Google Shape;381;p36"/>
          <p:cNvSpPr txBox="1"/>
          <p:nvPr/>
        </p:nvSpPr>
        <p:spPr>
          <a:xfrm>
            <a:off x="1163150" y="1088225"/>
            <a:ext cx="2528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Montserrat"/>
                <a:ea typeface="Montserrat"/>
                <a:cs typeface="Montserrat"/>
                <a:sym typeface="Montserrat"/>
              </a:rPr>
              <a:t>Death rate by ICU type</a:t>
            </a:r>
            <a:endParaRPr b="1" sz="1200">
              <a:latin typeface="Montserrat"/>
              <a:ea typeface="Montserrat"/>
              <a:cs typeface="Montserrat"/>
              <a:sym typeface="Montserrat"/>
            </a:endParaRPr>
          </a:p>
        </p:txBody>
      </p:sp>
      <p:sp>
        <p:nvSpPr>
          <p:cNvPr id="382" name="Google Shape;382;p36"/>
          <p:cNvSpPr txBox="1"/>
          <p:nvPr/>
        </p:nvSpPr>
        <p:spPr>
          <a:xfrm>
            <a:off x="4080850" y="3603875"/>
            <a:ext cx="48951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latin typeface="Montserrat"/>
                <a:ea typeface="Montserrat"/>
                <a:cs typeface="Montserrat"/>
                <a:sym typeface="Montserrat"/>
              </a:rPr>
              <a:t>Most patients are assigned to Med-Surg ICU. </a:t>
            </a:r>
            <a:r>
              <a:rPr b="1" lang="en" sz="1300">
                <a:solidFill>
                  <a:schemeClr val="dk1"/>
                </a:solidFill>
                <a:latin typeface="Montserrat"/>
                <a:ea typeface="Montserrat"/>
                <a:cs typeface="Montserrat"/>
                <a:sym typeface="Montserrat"/>
              </a:rPr>
              <a:t>H</a:t>
            </a:r>
            <a:r>
              <a:rPr b="1" lang="en" sz="1300">
                <a:latin typeface="Montserrat"/>
                <a:ea typeface="Montserrat"/>
                <a:cs typeface="Montserrat"/>
                <a:sym typeface="Montserrat"/>
              </a:rPr>
              <a:t>owever, MICU</a:t>
            </a:r>
            <a:r>
              <a:rPr lang="en" sz="1300">
                <a:latin typeface="Montserrat"/>
                <a:ea typeface="Montserrat"/>
                <a:cs typeface="Montserrat"/>
                <a:sym typeface="Montserrat"/>
              </a:rPr>
              <a:t>(</a:t>
            </a:r>
            <a:r>
              <a:rPr lang="en" sz="1300">
                <a:solidFill>
                  <a:schemeClr val="dk1"/>
                </a:solidFill>
                <a:latin typeface="Montserrat"/>
                <a:ea typeface="Montserrat"/>
                <a:cs typeface="Montserrat"/>
                <a:sym typeface="Montserrat"/>
              </a:rPr>
              <a:t>medical intensive care unit)</a:t>
            </a:r>
            <a:r>
              <a:rPr lang="en" sz="1300">
                <a:latin typeface="Montserrat"/>
                <a:ea typeface="Montserrat"/>
                <a:cs typeface="Montserrat"/>
                <a:sym typeface="Montserrat"/>
              </a:rPr>
              <a:t> </a:t>
            </a:r>
            <a:r>
              <a:rPr b="1" lang="en" sz="1300">
                <a:latin typeface="Montserrat"/>
                <a:ea typeface="Montserrat"/>
                <a:cs typeface="Montserrat"/>
                <a:sym typeface="Montserrat"/>
              </a:rPr>
              <a:t>has the highest death rate </a:t>
            </a:r>
            <a:r>
              <a:rPr lang="en" sz="1300">
                <a:latin typeface="Montserrat"/>
                <a:ea typeface="Montserrat"/>
                <a:cs typeface="Montserrat"/>
                <a:sym typeface="Montserrat"/>
              </a:rPr>
              <a:t>among all ICU types. </a:t>
            </a:r>
            <a:r>
              <a:rPr lang="en" sz="1300">
                <a:solidFill>
                  <a:schemeClr val="dk1"/>
                </a:solidFill>
                <a:latin typeface="Montserrat"/>
                <a:ea typeface="Montserrat"/>
                <a:cs typeface="Montserrat"/>
                <a:sym typeface="Montserrat"/>
              </a:rPr>
              <a:t>This unit is a medical specialty that deals with seriously or critically ill patients who have, are at risk of, or are recovering from conditions that may be life-threatening.</a:t>
            </a:r>
            <a:endParaRPr sz="13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p:txBody>
      </p:sp>
      <p:sp>
        <p:nvSpPr>
          <p:cNvPr id="383" name="Google Shape;383;p36"/>
          <p:cNvSpPr txBox="1"/>
          <p:nvPr/>
        </p:nvSpPr>
        <p:spPr>
          <a:xfrm>
            <a:off x="5282275" y="1022250"/>
            <a:ext cx="4444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Montserrat"/>
                <a:ea typeface="Montserrat"/>
                <a:cs typeface="Montserrat"/>
                <a:sym typeface="Montserrat"/>
              </a:rPr>
              <a:t>Number of patients by ICU type</a:t>
            </a:r>
            <a:endParaRPr b="1" sz="1200">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