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3048" y="-1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560D2-C84F-46AC-917B-F46EDB328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8B0955-F3EE-4D91-9159-6B29E991B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121181-C645-4455-A707-A98CE535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619-0412-497C-B41E-422F0AD78E7C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532EB-80E9-4BEF-9D17-08944CD1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8ACCC-FD4C-4FBC-89D8-8A8EF15A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2C38-3945-414C-8EA1-32A9CE743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15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73785-99EF-4359-8805-A9FBE0E7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C32DD0-BA02-408D-A05C-B693F393E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E12956-C51C-4F8B-90D6-AD571343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619-0412-497C-B41E-422F0AD78E7C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E7E25D-FD49-4946-88E0-F4278841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CBB5F1-D042-4009-809B-EC975C65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2C38-3945-414C-8EA1-32A9CE743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92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A825FA-ACC6-4E44-BF2B-F0EC1406E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19163C-96D5-4D95-8939-9E328AD2C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2EE4C-38BB-401B-9055-C880E28A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619-0412-497C-B41E-422F0AD78E7C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495125-11F6-4999-B481-3F0B7934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63A203-1775-4B11-9203-5298C9D1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2C38-3945-414C-8EA1-32A9CE743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41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FB3EB-B489-49F4-93D4-07A497C5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29E42-50B6-4D12-94FB-330C3E5D7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7A8482-9C35-4C5E-82DC-D0E500C1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619-0412-497C-B41E-422F0AD78E7C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D1826-553B-4517-9888-E419B88B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5CAF7D-1CB6-4853-8495-56D39485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2C38-3945-414C-8EA1-32A9CE743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74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75267-DFEB-4984-9F11-398B68208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6D257B-59AC-4124-901F-0C9775C81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501A8-E3E7-4DDD-BFAE-AB386640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619-0412-497C-B41E-422F0AD78E7C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4E7B92-F469-4219-AF1A-3AC662E70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1E81DD-F8B7-4EBC-B4EA-10AC0036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2C38-3945-414C-8EA1-32A9CE743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15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240F0-0B3E-4796-A73C-1A415C749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D6949A-298F-4C3A-A0D6-4D0951F7F0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7CD70D-65FB-4195-A97D-48A073F4F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28A52B-89CE-431D-B9AF-D567C3D4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619-0412-497C-B41E-422F0AD78E7C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6580D-6AFA-4948-B53F-B0347F96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14421F-B816-4B98-87DD-46392E2D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2C38-3945-414C-8EA1-32A9CE743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32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38098-638C-4BF0-BAA0-2A2F61A3A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009B1A-3528-41BD-A258-DC90763CC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EB2E4F-3939-42F6-91B4-E9D5347F6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1387C1-41AE-4B87-9D7A-45BC3DE25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1FA31C-9DC5-469C-9986-F330ADA03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4F7648-C733-4CB3-9903-8E5234C7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619-0412-497C-B41E-422F0AD78E7C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A8370D-75D2-449D-9A83-E91B9485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87AFD5-338F-42F0-9F28-E93BAD38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2C38-3945-414C-8EA1-32A9CE743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31448-4C28-4FCD-8446-18709B64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57491B-A0C6-41A1-97EA-2C99A08D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619-0412-497C-B41E-422F0AD78E7C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B2884B-3AB4-48E7-8AF4-0234DC5F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E583D3-E256-4ED0-A582-B2F5352D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2C38-3945-414C-8EA1-32A9CE743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77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12C820-2D47-4E5D-9693-56068ABDA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619-0412-497C-B41E-422F0AD78E7C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CF68C7-8339-4C85-9134-4514665D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486E8D-8F5E-4BA8-A9C9-FA80CDAA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2C38-3945-414C-8EA1-32A9CE743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79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37D66-8759-4DE2-B563-8D965B6E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9716CD-E870-499D-BA2B-282F42ECB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76910D-A44B-4CCC-ABA5-091F3D287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47C907-2E16-489C-88FE-72195888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619-0412-497C-B41E-422F0AD78E7C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058D5B-4B72-48F4-8C5B-946E9783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A2F5B6-99D4-41E6-A2F3-DFE1000A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2C38-3945-414C-8EA1-32A9CE743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95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12061-8D07-43D8-B1AB-9639A519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8955BC-9811-4F17-A5DD-E9497F7C1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E79BC0-77E6-4A28-B690-6B99BE049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9B3E27-B00B-44F7-AD92-B2758A70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619-0412-497C-B41E-422F0AD78E7C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260329-5B6D-4B98-A477-744750A8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E94AA5-F02D-448B-954F-429A2F39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2C38-3945-414C-8EA1-32A9CE743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37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AA13A0-85A6-41E7-809D-7B693E54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04E727-940E-4B59-93F6-EAA38378B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C8D85-3EB2-4892-9BD8-0E01B858A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0619-0412-497C-B41E-422F0AD78E7C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8835A1-95D2-4480-9124-8E76E6BEB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49484A-A35D-454E-91CD-5641432B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82C38-3945-414C-8EA1-32A9CE743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71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FE8E32E-8399-4B87-87E4-B3066C340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462" y="2557462"/>
            <a:ext cx="1743075" cy="1743075"/>
          </a:xfrm>
          <a:prstGeom prst="rect">
            <a:avLst/>
          </a:prstGeom>
        </p:spPr>
      </p:pic>
      <p:sp>
        <p:nvSpPr>
          <p:cNvPr id="7" name="AutoShape 4" descr="Journal Logo">
            <a:extLst>
              <a:ext uri="{FF2B5EF4-FFF2-40B4-BE49-F238E27FC236}">
                <a16:creationId xmlns:a16="http://schemas.microsoft.com/office/drawing/2014/main" id="{A35C2256-3148-4401-95E1-DA1BBB3691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CFAAF27-0A80-4F48-B88C-FB96D663B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462" y="3053634"/>
            <a:ext cx="1696650" cy="75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08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占 文涛</dc:creator>
  <cp:lastModifiedBy>占 文涛</cp:lastModifiedBy>
  <cp:revision>2</cp:revision>
  <dcterms:created xsi:type="dcterms:W3CDTF">2021-02-02T07:38:47Z</dcterms:created>
  <dcterms:modified xsi:type="dcterms:W3CDTF">2021-02-02T08:04:10Z</dcterms:modified>
</cp:coreProperties>
</file>