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1827"/>
    <a:srgbClr val="E321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32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FCD1F-29BD-4639-9CA5-BD47B4391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4267A6-65B8-4482-8BB3-189359840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F42A58-DBDE-450B-8205-204370F9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824F-C4AB-4BCF-9C7D-533C7475EE34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0E485-2009-42DB-88CA-5594D65C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24CF26-A785-469B-9E67-534E911D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761B-9A31-4A70-8DFA-9163F55826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58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BDDE2-E27F-4A89-A62A-0B951D21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73F26F-963C-4396-A4F5-61E06604B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361F9B-D1BB-4F00-A45C-66F4342F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824F-C4AB-4BCF-9C7D-533C7475EE34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8C703-207E-4029-9EC4-C3477090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6EEBAF-64D2-4541-99CC-FBDAB839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761B-9A31-4A70-8DFA-9163F55826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43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B11D02-A9C2-48E1-82E9-6CA539101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36BDA2-A349-44D9-8103-FD17297E3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6D016-8686-4512-A511-6B71E113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824F-C4AB-4BCF-9C7D-533C7475EE34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150873-D47E-4C8E-977D-001C44F3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54209-2663-4208-9B46-F01DF2A2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761B-9A31-4A70-8DFA-9163F55826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91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06DDE-B5EC-419A-AA40-DEF5A128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84D065-8063-4B2A-9FBF-B55759F9A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0327E-FB9C-4BF8-9ACB-DB5413531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824F-C4AB-4BCF-9C7D-533C7475EE34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5FAB06-3DD1-4BF3-8BD2-F6DACE62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F235F9-F65A-4F1D-B2D9-BFC37F90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761B-9A31-4A70-8DFA-9163F55826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48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87BE3-DD89-4CB8-8F52-640001CA5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7569B5-B9D4-4F8C-9467-C9D32E2A5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7100D7-7151-4F3F-8E8D-1C1F013C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824F-C4AB-4BCF-9C7D-533C7475EE34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1F6EF4-0181-4A46-BF4A-24B4FF9EE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6CFE5-E0B4-41BD-A379-E35F559B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761B-9A31-4A70-8DFA-9163F55826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21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E90FA-86D9-42CA-AF59-07A23394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8E98A-03C2-4F8A-8229-23A6887B4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A5E8AB-075A-4A84-8997-1FD75A4E6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661A54-79D4-47AE-AF0C-8DC9C743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824F-C4AB-4BCF-9C7D-533C7475EE34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02CBC9-6E55-4C44-A54E-30CE4DF2D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99EFFE-B905-4480-97CF-5A9016A5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761B-9A31-4A70-8DFA-9163F55826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4ECEE-B52C-4A10-99FD-027C072E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2966AA-3984-4AA4-84DC-28A2F18F0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C4B0BA-C727-41CE-8F7A-32C6EE17E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46CA83-0410-40FF-9E1C-21B073D94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D81815-CDD9-44C2-A529-AE47F92AF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A4177E-465C-47D3-A06B-7747F504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824F-C4AB-4BCF-9C7D-533C7475EE34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DA8815-666B-4EEC-A3BD-5B8C88C2B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33AECB-5CF2-4486-A202-27B8B9A5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761B-9A31-4A70-8DFA-9163F55826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43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C8273-C64E-473C-8C6A-6C51C3B5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5840F9-E00C-4B6D-BF91-5CAD11D5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824F-C4AB-4BCF-9C7D-533C7475EE34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0CBF13-0568-4191-BF8E-A5E991C8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344AD9-40AC-4EDF-985C-81247392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761B-9A31-4A70-8DFA-9163F55826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68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F353F5-8A34-452F-85F3-09932507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824F-C4AB-4BCF-9C7D-533C7475EE34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CD233E-2E0A-4332-975E-67973CE1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AA7341-78E8-4CC0-B9C8-A0BB263D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761B-9A31-4A70-8DFA-9163F55826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7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7D9B6-C6AD-4B19-9119-F070080B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191760-A124-4E7D-B4DD-1C4ED0165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C6DA90-105E-4268-B69E-634A09F13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C1A796-7577-4C6F-A5B0-0B5DDED4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824F-C4AB-4BCF-9C7D-533C7475EE34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B9D517-EF8A-4110-9E6A-F0C92C3A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8428B1-20AF-4F94-B700-EBB1BF99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761B-9A31-4A70-8DFA-9163F55826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95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708C5-F675-411C-97A5-68F13089D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70BFA7-2EBC-44A2-A17A-F8B182C7C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E71939-4C85-4871-B9A1-01EBB203C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22060B-0D2E-4329-A35A-33119E06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824F-C4AB-4BCF-9C7D-533C7475EE34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F7F1CB-E7B5-40B1-B7B0-933CAED3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470A94-E5A8-41FE-957A-FB31179CB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761B-9A31-4A70-8DFA-9163F55826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01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6F56D-AEF8-4D0C-B4A2-A1B4E185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63EFCB-7A66-4BF6-999C-0D4E22F6B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C4064-E4F7-4622-89CF-B1410A4A6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0824F-C4AB-4BCF-9C7D-533C7475EE34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20B9E0-F862-4EF5-A3E6-B728C2EA4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DBB23E-EEBB-4529-9CCC-F448F12A1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A761B-9A31-4A70-8DFA-9163F55826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23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2E62BD0-918C-4583-B72F-9F2E5BED8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40" y="1253273"/>
            <a:ext cx="762000" cy="762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947464-9BC1-48DF-BE4B-BE3559A4A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047" y="2870200"/>
            <a:ext cx="2827265" cy="937341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3B6E4FA8-7110-4654-9BB8-C0C593073BA7}"/>
              </a:ext>
            </a:extLst>
          </p:cNvPr>
          <p:cNvSpPr/>
          <p:nvPr/>
        </p:nvSpPr>
        <p:spPr>
          <a:xfrm>
            <a:off x="4918958" y="777554"/>
            <a:ext cx="378470" cy="365760"/>
          </a:xfrm>
          <a:prstGeom prst="ellipse">
            <a:avLst/>
          </a:prstGeom>
          <a:solidFill>
            <a:srgbClr val="E3212B"/>
          </a:solidFill>
          <a:ln w="19050">
            <a:solidFill>
              <a:srgbClr val="721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84D6462-19C7-4EF1-95F5-B315EC6C7CF1}"/>
              </a:ext>
            </a:extLst>
          </p:cNvPr>
          <p:cNvGrpSpPr/>
          <p:nvPr/>
        </p:nvGrpSpPr>
        <p:grpSpPr>
          <a:xfrm>
            <a:off x="6091910" y="1422182"/>
            <a:ext cx="853720" cy="818097"/>
            <a:chOff x="5059668" y="1423426"/>
            <a:chExt cx="406400" cy="399712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8CEB162-115C-4887-A490-C23E0C5E2AD8}"/>
                </a:ext>
              </a:extLst>
            </p:cNvPr>
            <p:cNvSpPr/>
            <p:nvPr/>
          </p:nvSpPr>
          <p:spPr>
            <a:xfrm>
              <a:off x="5059668" y="1423426"/>
              <a:ext cx="406400" cy="399712"/>
            </a:xfrm>
            <a:prstGeom prst="ellipse">
              <a:avLst/>
            </a:prstGeom>
            <a:solidFill>
              <a:srgbClr val="E3212B"/>
            </a:solidFill>
            <a:ln>
              <a:solidFill>
                <a:srgbClr val="7218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604B8F0-9679-4F5F-AE58-626645408EF7}"/>
                </a:ext>
              </a:extLst>
            </p:cNvPr>
            <p:cNvSpPr txBox="1"/>
            <p:nvPr/>
          </p:nvSpPr>
          <p:spPr>
            <a:xfrm>
              <a:off x="5108193" y="1515987"/>
              <a:ext cx="309349" cy="827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OPTICS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26B31D6-7956-4871-B1CE-069EFD2CB06D}"/>
                </a:ext>
              </a:extLst>
            </p:cNvPr>
            <p:cNvSpPr txBox="1"/>
            <p:nvPr/>
          </p:nvSpPr>
          <p:spPr>
            <a:xfrm>
              <a:off x="5092927" y="1598694"/>
              <a:ext cx="339882" cy="15037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COMMUNI-</a:t>
              </a:r>
            </a:p>
            <a:p>
              <a:pPr algn="ctr"/>
              <a:r>
                <a:rPr lang="en-US" altLang="zh-CN" sz="1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CATIONS</a:t>
              </a:r>
              <a:endParaRPr lang="zh-CN" alt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74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占 文涛</dc:creator>
  <cp:lastModifiedBy>占 文涛</cp:lastModifiedBy>
  <cp:revision>4</cp:revision>
  <dcterms:created xsi:type="dcterms:W3CDTF">2021-02-02T05:58:08Z</dcterms:created>
  <dcterms:modified xsi:type="dcterms:W3CDTF">2021-02-02T07:36:02Z</dcterms:modified>
</cp:coreProperties>
</file>