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3821" y="-2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0E116-5B5B-440B-A3C9-08C1E9F71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F669A7-E7F0-4FA5-AC7D-4B4633EFA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82BF2-2DDA-4EED-8660-18B03F02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EA43-DBBF-4C56-8ECA-EF87C8BC5C99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62ECA-4D19-4590-95A8-6ACB32AE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F9307-4B97-4111-8003-6EF997C1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7F27-7FCE-4373-8DF4-F48A33FA6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52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A9BFF-0D42-439D-B761-E336EFF0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931D1C-AE6E-4A8D-BB76-ACB20D598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BF74C-C802-4593-98E8-257C3CCC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EA43-DBBF-4C56-8ECA-EF87C8BC5C99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BB874-ABBE-4E74-8757-004634BF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500BA-5BB4-4692-8667-741BFF94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7F27-7FCE-4373-8DF4-F48A33FA6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83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98B01A-7DDF-4766-B3FE-FE960DFDE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1D9D2F-B7C3-408C-870D-347194B3D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E8021-55BA-4FEF-9907-F74CD816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EA43-DBBF-4C56-8ECA-EF87C8BC5C99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8B3A3-4D32-4E5A-A8EC-43E18283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6EC59-288E-4A17-AA59-AF0189D5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7F27-7FCE-4373-8DF4-F48A33FA6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56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78811-FBD4-4374-AF6E-F6FE47B6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DFEDB-9A97-4CB5-A67C-227905EA8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37F5B-3861-4E99-A3E7-A313B22D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EA43-DBBF-4C56-8ECA-EF87C8BC5C99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6CFEF-E4BF-4BE2-9724-1E6FB022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C88C65-5160-4E3F-B42A-16C55C62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7F27-7FCE-4373-8DF4-F48A33FA6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73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9F7F4-6BE5-4DE9-B5C9-2AC3DF1B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9F3FD6-B0BA-4AC1-A099-A281C4DCB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D6D87-990B-41B2-8B8C-00AF0AB8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EA43-DBBF-4C56-8ECA-EF87C8BC5C99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1ED07-18FF-4EF8-935E-15120938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45183-D23E-45A1-A786-A407C8DF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7F27-7FCE-4373-8DF4-F48A33FA6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38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A32D9-BD7D-4059-81C7-11185085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E203B-D3CB-44F7-AAAC-846620721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3A1149-51AD-4382-ACF6-FF921B16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9E8130-6457-4D76-99F5-5D365C50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EA43-DBBF-4C56-8ECA-EF87C8BC5C99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D674E9-8321-447D-91B2-7ADC6708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D6AAE5-6B91-4A92-9B48-31D3C2FA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7F27-7FCE-4373-8DF4-F48A33FA6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39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BEFDC-4FDF-43E4-B9DD-0CD9217F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07E45-6D9D-4428-9709-CB5930669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FA9FA4-E8A6-492B-BD8B-EACB221E9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94D110-60EC-416A-ADEB-4168DA349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D74501-A669-42A8-B8EA-6AEC28453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04E678-B8FC-487E-A8E1-D8551950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EA43-DBBF-4C56-8ECA-EF87C8BC5C99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43ED99-A336-4361-9F06-664730BB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45A4B2-F9E7-45A3-B759-FB096413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7F27-7FCE-4373-8DF4-F48A33FA6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91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9EFA8-2393-4BC0-BF06-8C853893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951F0C-41F6-4A8D-9338-49BA5ADB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EA43-DBBF-4C56-8ECA-EF87C8BC5C99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BFD5A8-420A-49C8-A635-44921CB0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29021E-A784-4F35-BAE5-4617835A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7F27-7FCE-4373-8DF4-F48A33FA6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04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E4B948-35BB-4DF0-86BB-413CD8CC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EA43-DBBF-4C56-8ECA-EF87C8BC5C99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AB78A0-27AB-4817-90C4-B459E668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5B4523-30B6-45FD-A0BE-EDA26460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7F27-7FCE-4373-8DF4-F48A33FA6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62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8DAA9-620D-46E6-A9A1-49DDF965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8B9A1-D325-470F-BE7F-262F47FE6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F6855C-DABD-4DE4-A12A-E436E9281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5835D9-B17D-4A96-92EA-57DADC43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EA43-DBBF-4C56-8ECA-EF87C8BC5C99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A943B1-62BC-46BC-ABC4-6DFDC18F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6CEAB3-8C2A-491C-881C-2D87543F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7F27-7FCE-4373-8DF4-F48A33FA6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3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C7818-E2AE-47E3-9902-23134089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A3B47E-9003-4B18-92E5-8C9E1AC8A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3C05A2-B4B7-4D50-B7D0-1B278889D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095271-8A35-4C69-8D3F-AEFE5209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EA43-DBBF-4C56-8ECA-EF87C8BC5C99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1EC74-7991-430D-80E3-3919E387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2EC1DA-29C7-40ED-9884-AED533F5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7F27-7FCE-4373-8DF4-F48A33FA6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04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2A6168-DC61-4153-B974-06C793A6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2883BA-4790-4ED6-AE67-51EBC2A7F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49494-7009-4B6B-82F9-314928790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0EA43-DBBF-4C56-8ECA-EF87C8BC5C99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3C6A1-DD3B-4A7B-8CB1-9FBDBCBD9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CD0D7-FD58-482F-8B0B-F2E535B34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A7F27-7FCE-4373-8DF4-F48A33FA6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6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43CA00D-8DE6-47DD-A8C4-20FD6781EF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15975" r="52367" b="14124"/>
          <a:stretch/>
        </p:blipFill>
        <p:spPr>
          <a:xfrm>
            <a:off x="6567175" y="2527215"/>
            <a:ext cx="914617" cy="3280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0F2D0C-3278-48D8-ADA5-1E091A8D0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3" t="17586" r="545" b="27326"/>
          <a:stretch/>
        </p:blipFill>
        <p:spPr>
          <a:xfrm>
            <a:off x="6369164" y="1976787"/>
            <a:ext cx="1145310" cy="307657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87EA41EF-7A59-4F9F-891D-2B2862B2D12A}"/>
              </a:ext>
            </a:extLst>
          </p:cNvPr>
          <p:cNvGrpSpPr/>
          <p:nvPr/>
        </p:nvGrpSpPr>
        <p:grpSpPr>
          <a:xfrm>
            <a:off x="6270307" y="2952750"/>
            <a:ext cx="1457325" cy="1447800"/>
            <a:chOff x="6270307" y="2952750"/>
            <a:chExt cx="1457325" cy="14478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CA65C5F-FECA-44A8-A1D6-F5CE63DD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0307" y="2952750"/>
              <a:ext cx="1457325" cy="1447800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4B305FE-E784-4885-9FE2-3041E72FADBC}"/>
                </a:ext>
              </a:extLst>
            </p:cNvPr>
            <p:cNvSpPr/>
            <p:nvPr/>
          </p:nvSpPr>
          <p:spPr>
            <a:xfrm>
              <a:off x="6328410" y="3011170"/>
              <a:ext cx="1341120" cy="133096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D12B961-31F6-4FD9-A1B5-676D37182B01}"/>
                </a:ext>
              </a:extLst>
            </p:cNvPr>
            <p:cNvSpPr txBox="1"/>
            <p:nvPr/>
          </p:nvSpPr>
          <p:spPr>
            <a:xfrm>
              <a:off x="6466686" y="3201654"/>
              <a:ext cx="105044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800" b="1" dirty="0">
                  <a:solidFill>
                    <a:srgbClr val="013C7D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Optics</a:t>
              </a:r>
              <a:endParaRPr lang="zh-CN" altLang="en-US" sz="2800" b="1" dirty="0">
                <a:solidFill>
                  <a:srgbClr val="013C7D"/>
                </a:solidFill>
                <a:latin typeface="Adobe Gothic Std B" panose="020B0800000000000000" pitchFamily="34" charset="-128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5B4E8FF-6B83-4F79-8277-63894C0B507B}"/>
                </a:ext>
              </a:extLst>
            </p:cNvPr>
            <p:cNvSpPr txBox="1"/>
            <p:nvPr/>
          </p:nvSpPr>
          <p:spPr>
            <a:xfrm>
              <a:off x="6424776" y="3632541"/>
              <a:ext cx="117236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800" b="1" dirty="0">
                  <a:solidFill>
                    <a:srgbClr val="013C7D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Letters</a:t>
              </a:r>
              <a:endParaRPr lang="zh-CN" altLang="en-US" sz="2800" b="1" dirty="0">
                <a:solidFill>
                  <a:srgbClr val="013C7D"/>
                </a:solidFill>
                <a:latin typeface="Adobe Gothic Std B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06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Adobe Gothic Std B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占 文涛</dc:creator>
  <cp:lastModifiedBy>占 文涛</cp:lastModifiedBy>
  <cp:revision>3</cp:revision>
  <dcterms:created xsi:type="dcterms:W3CDTF">2021-02-02T06:58:33Z</dcterms:created>
  <dcterms:modified xsi:type="dcterms:W3CDTF">2021-02-02T07:35:59Z</dcterms:modified>
</cp:coreProperties>
</file>