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D04C2-A2AB-4C6E-A041-D15FC2432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84A979-D5D4-4239-AC87-9044E4B63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17D87A-22FD-4BE6-9638-9BAD4CE7F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98B4-95DC-4EA5-B7EA-85C41EECEFD2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7C5B0F-6236-4A21-A7F1-94A294BBC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AA08BC-BD5F-4276-AED2-1BA11930E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18CE8-1BB5-4F9D-9FF8-AE690C1F3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80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46E25-D153-4371-B975-773510715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9DB4DC-51EB-4DE3-9E6E-A35E94BE8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D2026D-FD76-49D6-989B-4C863A824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98B4-95DC-4EA5-B7EA-85C41EECEFD2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ABEF1D-93F1-4154-908A-3E1082842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78263-5003-4C59-9B5E-93151C161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18CE8-1BB5-4F9D-9FF8-AE690C1F3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5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3DFC36-7170-4176-BD1F-D7DCE0B90A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99029D-2819-442A-93C8-7DE2F4F6B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36B6B4-14AF-4065-9900-733CF55C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98B4-95DC-4EA5-B7EA-85C41EECEFD2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764AF4-7CA8-4CAA-9904-F91252F39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048944-F513-4AF0-BC2C-83497A4BA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18CE8-1BB5-4F9D-9FF8-AE690C1F3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02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75B32-9A58-4A4E-9873-A881D15F7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C99BBE-BC68-422E-ACA5-688C8E493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F787DD-47EE-4782-9641-CFFC69D3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98B4-95DC-4EA5-B7EA-85C41EECEFD2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793D2F-F814-4F9C-A03E-CCE0CC87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40855-6878-453D-92C3-81E29F039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18CE8-1BB5-4F9D-9FF8-AE690C1F3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645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C2759-6CCA-4C4D-8B13-2E6AA3903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E754EB-371B-44DE-8D0C-451E928B3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F0A4CF-1E56-4501-BB3B-B6624500B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98B4-95DC-4EA5-B7EA-85C41EECEFD2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F075DA-FA61-4AD8-B96C-2E90CB263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3F619D-675D-4872-9F5B-8C8BE3480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18CE8-1BB5-4F9D-9FF8-AE690C1F3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27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09809-8978-40F7-906A-723F7758D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4CBF91-B07F-4D00-95A0-7C918357CC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714B55-A11B-486B-ADA2-BFA088A7A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8F4FC6-ADB2-49B0-9DD5-75C9EB482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98B4-95DC-4EA5-B7EA-85C41EECEFD2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7BA299-9821-4238-9E9E-96DAFB749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DFF7AF-88B5-4B07-9C68-16741C8E0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18CE8-1BB5-4F9D-9FF8-AE690C1F3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40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F80D4-15D1-43C7-ADD3-603FC318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180AA2-5830-48AF-B554-94CADCAF3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3B2531-A77A-4BA8-8CF4-200B41E9D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94FEED-4EA9-42D0-AFE3-9794B78EA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3FE608-AEC3-43B0-9931-B5C04D546F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B03EAD-CE9F-4BF5-817B-BB638AB1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98B4-95DC-4EA5-B7EA-85C41EECEFD2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FD8996-4E11-4D23-9431-2980B788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F4FDA0-E2F0-433B-A48E-65EA73DE1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18CE8-1BB5-4F9D-9FF8-AE690C1F3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66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63540-056B-4A9B-A8D7-39A02A55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A6E677-3AC0-429C-B1DE-744A7D77A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98B4-95DC-4EA5-B7EA-85C41EECEFD2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947B76-41F0-4D5A-9013-2B56CFCF8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32F5C6-9478-4A95-B1A1-236F5C8C1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18CE8-1BB5-4F9D-9FF8-AE690C1F3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88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65AE0E-1E13-4D88-93DE-0204D45A6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98B4-95DC-4EA5-B7EA-85C41EECEFD2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122E19-1E2C-4385-A105-DEC2A8D46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2856B0-9E23-4BE3-9B4B-E6CBD113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18CE8-1BB5-4F9D-9FF8-AE690C1F3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81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36558-75C2-4CFA-870B-BF80EC753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18118B-1953-4651-9B34-3E79528E8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7B38C0-324C-4CE8-A598-41B16474F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054A2A-4192-4484-BC11-B3D3EC7F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98B4-95DC-4EA5-B7EA-85C41EECEFD2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62D46-52E0-4417-9551-97BF1151A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007796-191B-4069-8BFB-0C9979B39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18CE8-1BB5-4F9D-9FF8-AE690C1F3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68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D8BC9-19FB-42C5-946F-3CE4CAAB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6D65FD-F5B0-4698-81C0-7B0420552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F01001-1197-45D7-B875-08AADE8E4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39E180-45EF-4EDD-8C73-4713AA7C7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98B4-95DC-4EA5-B7EA-85C41EECEFD2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14AE2C-6538-4BE1-9E19-9B298ACE8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3C75F9-0411-441F-90FD-FE6C94A0C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18CE8-1BB5-4F9D-9FF8-AE690C1F3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96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451B76-316D-42AF-B32D-96CE50956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86F495-0D46-450D-AB5D-F59C876A7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7753CB-FBDB-4259-907E-AB0F159ED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398B4-95DC-4EA5-B7EA-85C41EECEFD2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A15E69-58E6-4054-814F-1D7C8CC12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B30A31-CDA7-4F9B-A510-F832B57F6E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18CE8-1BB5-4F9D-9FF8-AE690C1F3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82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B79E72F-C008-4E18-904B-9A6B2B324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260" y="887137"/>
            <a:ext cx="3886200" cy="388620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4DD9DA84-CBA2-459C-9BE9-7E3C79D056D9}"/>
              </a:ext>
            </a:extLst>
          </p:cNvPr>
          <p:cNvGrpSpPr/>
          <p:nvPr/>
        </p:nvGrpSpPr>
        <p:grpSpPr>
          <a:xfrm>
            <a:off x="3030372" y="1607763"/>
            <a:ext cx="2501184" cy="2444948"/>
            <a:chOff x="4152900" y="1485900"/>
            <a:chExt cx="3886200" cy="38862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028103E-3675-45B7-BE41-6571D6F8A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2900" y="1485900"/>
              <a:ext cx="3886200" cy="3886200"/>
            </a:xfrm>
            <a:prstGeom prst="rect">
              <a:avLst/>
            </a:prstGeom>
          </p:spPr>
        </p:pic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B7005CEA-3C62-4082-B52C-DB5D96A3676B}"/>
                </a:ext>
              </a:extLst>
            </p:cNvPr>
            <p:cNvSpPr/>
            <p:nvPr/>
          </p:nvSpPr>
          <p:spPr>
            <a:xfrm>
              <a:off x="4212336" y="1554480"/>
              <a:ext cx="3767328" cy="3749040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D403C6C-2FF8-446A-986A-4684071021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75" t="16332" r="49661" b="55518"/>
            <a:stretch/>
          </p:blipFill>
          <p:spPr>
            <a:xfrm>
              <a:off x="4575747" y="2351110"/>
              <a:ext cx="2240312" cy="783080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771F1ABB-DF2C-46C1-AF28-FA3BE5AA6D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4" t="41851" r="10018" b="11870"/>
            <a:stretch/>
          </p:blipFill>
          <p:spPr>
            <a:xfrm>
              <a:off x="4380357" y="3202770"/>
              <a:ext cx="3431286" cy="9778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3157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占 文涛</dc:creator>
  <cp:lastModifiedBy>占 文涛</cp:lastModifiedBy>
  <cp:revision>3</cp:revision>
  <dcterms:created xsi:type="dcterms:W3CDTF">2021-02-02T05:35:10Z</dcterms:created>
  <dcterms:modified xsi:type="dcterms:W3CDTF">2021-02-02T09:10:21Z</dcterms:modified>
</cp:coreProperties>
</file>