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1618"/>
    <a:srgbClr val="921A1C"/>
    <a:srgbClr val="351112"/>
    <a:srgbClr val="821518"/>
    <a:srgbClr val="C43825"/>
    <a:srgbClr val="431112"/>
    <a:srgbClr val="C123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5741" y="-2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36524-BF93-4750-BFA2-DD2466F2A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FB4F61-D3EB-40FC-9BE6-D65883E6C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829A59-B52B-4DEA-A38D-89908CDCD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6F6B-CE39-4B07-9D12-5E6FBA3F092F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0D9A6-FB8D-4C52-A539-9BE35ECE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72624E-5753-4E57-87A8-CF071E5A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F661-FBAC-484A-9F3E-5EB47DC3F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59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89CD9-7691-4453-9986-126892EA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F92FF1-7F8C-41FB-BD81-4769EE94A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E783D6-5292-4C00-BFD4-3771EF5E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6F6B-CE39-4B07-9D12-5E6FBA3F092F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9E712-C3AD-4D87-971D-BD468AFD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793DDE-BAD1-42F6-B011-382F0642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F661-FBAC-484A-9F3E-5EB47DC3F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51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64AA22-2DDD-4352-B361-17F15A0E8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35AD46-0DBF-4694-830D-B08480848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D6730-8A5D-4A6C-86F4-39CD0544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6F6B-CE39-4B07-9D12-5E6FBA3F092F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E53C53-5B34-4163-9CF1-33428182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E552E1-F2A5-4999-9A4D-FEACF79B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F661-FBAC-484A-9F3E-5EB47DC3F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5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4AC65-B74D-498B-9688-A9C5426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EDF001-7D5C-48D2-ACD1-6F2258830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3F76C0-C81C-4443-9DE9-6F465A34E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6F6B-CE39-4B07-9D12-5E6FBA3F092F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C004D0-17ED-4126-BB5C-5C4CF732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22BBEE-E128-4070-9565-B4414F5F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F661-FBAC-484A-9F3E-5EB47DC3F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86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8DA5C-2A4E-429D-BA72-EC0AA7FAC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73568D-170D-490B-81B3-C45DA3D6A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72586-B4E2-4B03-8B6D-6C50B1F9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6F6B-CE39-4B07-9D12-5E6FBA3F092F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C129E-F70C-4553-94B2-F747E8F3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6B781E-C26E-4C51-A885-E13CCC9B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F661-FBAC-484A-9F3E-5EB47DC3F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19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4FA40-AA9F-40A8-B624-025172353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8F767D-D908-4997-81FF-85FE10D37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D3D49C-F5CF-4C79-9D45-A5C8E1C2F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0B8B5C-B02E-4CCB-A564-12DDD9A7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6F6B-CE39-4B07-9D12-5E6FBA3F092F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B61A19-C4A3-4990-8E16-653EF8B0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A4B9AC-3C6A-409B-824D-01B99AF6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F661-FBAC-484A-9F3E-5EB47DC3F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54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BB2CE-6580-481A-B7D7-854DE0CF8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BCB6D0-A038-42E8-A3A5-965308D00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0A45EB-4BF7-4DC2-ADFF-FA0DEAC26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0DDEAF-0A6C-4FA7-B55E-4BDF86534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F88BB5-90E5-485D-806D-FE03A546F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D4EEBD-378C-4DB4-998E-9FC0112D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6F6B-CE39-4B07-9D12-5E6FBA3F092F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4BF932-0884-43BB-99D0-989298F8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4DFB45-442C-4A37-BAC2-18682023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F661-FBAC-484A-9F3E-5EB47DC3F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16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65F06-75D4-4BE3-93BC-A5190F94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35DB58-951B-4E75-9B04-BF16CBA2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6F6B-CE39-4B07-9D12-5E6FBA3F092F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C7681B-274A-4D62-89CD-0A130502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1206AE-3A82-4924-AD67-27395B1C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F661-FBAC-484A-9F3E-5EB47DC3F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3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3E3D9E-63D5-4C83-B688-46E9B92B3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6F6B-CE39-4B07-9D12-5E6FBA3F092F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A33D85-1937-4180-ACD3-92E69C27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4ECC7A-5618-45C5-A80F-0CC94E24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F661-FBAC-484A-9F3E-5EB47DC3F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23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1B089-D759-4908-9071-BE0BF980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A71B61-17C6-4BB5-AD41-49E354A2E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667FAA-4001-4BA2-8E4E-763BB3025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897089-D42F-42A3-9137-83FD74CF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6F6B-CE39-4B07-9D12-5E6FBA3F092F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9EBE30-C573-47C1-BD94-0C927531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E66EFC-AD2A-433A-90EE-3DD836B9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F661-FBAC-484A-9F3E-5EB47DC3F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42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E4F0F-280E-4B2C-8D3B-7C190E7AB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EC5D1F-FE0C-4EC4-8F33-C564EFE79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36CF2B-5840-4E59-B182-798768EEF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039FCE-522C-43B8-8D02-42B3DC9F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6F6B-CE39-4B07-9D12-5E6FBA3F092F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CAF857-3EDF-4A45-876A-63E043BE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39CFD2-6211-4051-A0E4-E76541FA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F661-FBAC-484A-9F3E-5EB47DC3F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62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C36978-8D34-4C56-9951-71BDF9A6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08C6E-DEAB-4172-90F7-34D792C55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2972C-3272-44A1-8960-E07D724AB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F6F6B-CE39-4B07-9D12-5E6FBA3F092F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77F80-A051-4C7F-82E3-398E65BDC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A43926-98D1-48DE-8842-D3C1D6146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DF661-FBAC-484A-9F3E-5EB47DC3F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94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BC09AC9-B03A-4901-ADC1-3371457BE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62" y="2862262"/>
            <a:ext cx="1133475" cy="11334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6908076-6155-4263-A2D6-CBF52A44A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765" y="1468724"/>
            <a:ext cx="2644369" cy="670618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04A715F2-ABA5-44BF-982B-EEF8EB99AA59}"/>
              </a:ext>
            </a:extLst>
          </p:cNvPr>
          <p:cNvGrpSpPr/>
          <p:nvPr/>
        </p:nvGrpSpPr>
        <p:grpSpPr>
          <a:xfrm>
            <a:off x="5562598" y="2907028"/>
            <a:ext cx="1066802" cy="1043942"/>
            <a:chOff x="5795008" y="3139438"/>
            <a:chExt cx="601982" cy="57912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2D8DBC4-1DCD-42F9-8A26-E9F12048D245}"/>
                </a:ext>
              </a:extLst>
            </p:cNvPr>
            <p:cNvSpPr/>
            <p:nvPr/>
          </p:nvSpPr>
          <p:spPr>
            <a:xfrm>
              <a:off x="5795008" y="3139438"/>
              <a:ext cx="601982" cy="579122"/>
            </a:xfrm>
            <a:prstGeom prst="ellipse">
              <a:avLst/>
            </a:prstGeom>
            <a:solidFill>
              <a:srgbClr val="C12328"/>
            </a:solidFill>
            <a:ln>
              <a:solidFill>
                <a:srgbClr val="4311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83C1CBE-6EB3-463F-8B2E-E3019612DEDB}"/>
                </a:ext>
              </a:extLst>
            </p:cNvPr>
            <p:cNvSpPr/>
            <p:nvPr/>
          </p:nvSpPr>
          <p:spPr>
            <a:xfrm>
              <a:off x="5795008" y="3139438"/>
              <a:ext cx="601982" cy="579122"/>
            </a:xfrm>
            <a:prstGeom prst="ellipse">
              <a:avLst/>
            </a:prstGeom>
            <a:solidFill>
              <a:srgbClr val="C12328"/>
            </a:solidFill>
            <a:ln>
              <a:solidFill>
                <a:srgbClr val="4311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FD9CAE8-F7DE-45DB-AB16-68657A629A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435" t="37786" r="1517" b="28978"/>
            <a:stretch/>
          </p:blipFill>
          <p:spPr>
            <a:xfrm>
              <a:off x="5844519" y="3477414"/>
              <a:ext cx="502960" cy="75638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D30DCFD-76DB-4F93-A550-8B0BB31D88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6" t="28080" r="62282" b="21167"/>
            <a:stretch/>
          </p:blipFill>
          <p:spPr>
            <a:xfrm>
              <a:off x="5893446" y="3292428"/>
              <a:ext cx="396424" cy="139060"/>
            </a:xfrm>
            <a:prstGeom prst="rect">
              <a:avLst/>
            </a:prstGeom>
          </p:spPr>
        </p:pic>
        <p:sp>
          <p:nvSpPr>
            <p:cNvPr id="23" name="弦形 22">
              <a:extLst>
                <a:ext uri="{FF2B5EF4-FFF2-40B4-BE49-F238E27FC236}">
                  <a16:creationId xmlns:a16="http://schemas.microsoft.com/office/drawing/2014/main" id="{D58ABF48-FDCC-4A3A-B520-551512936F38}"/>
                </a:ext>
              </a:extLst>
            </p:cNvPr>
            <p:cNvSpPr/>
            <p:nvPr/>
          </p:nvSpPr>
          <p:spPr>
            <a:xfrm rot="7614899">
              <a:off x="5826932" y="3133726"/>
              <a:ext cx="545751" cy="558165"/>
            </a:xfrm>
            <a:prstGeom prst="chord">
              <a:avLst>
                <a:gd name="adj1" fmla="val 5405930"/>
                <a:gd name="adj2" fmla="val 11623875"/>
              </a:avLst>
            </a:prstGeom>
            <a:gradFill>
              <a:gsLst>
                <a:gs pos="0">
                  <a:srgbClr val="351112"/>
                </a:gs>
                <a:gs pos="35000">
                  <a:srgbClr val="821518"/>
                </a:gs>
                <a:gs pos="66000">
                  <a:srgbClr val="921A1C"/>
                </a:gs>
                <a:gs pos="100000">
                  <a:srgbClr val="801618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弦形 23">
              <a:extLst>
                <a:ext uri="{FF2B5EF4-FFF2-40B4-BE49-F238E27FC236}">
                  <a16:creationId xmlns:a16="http://schemas.microsoft.com/office/drawing/2014/main" id="{FFED08AB-E4FD-4574-8B2E-E043B6FAEE43}"/>
                </a:ext>
              </a:extLst>
            </p:cNvPr>
            <p:cNvSpPr/>
            <p:nvPr/>
          </p:nvSpPr>
          <p:spPr>
            <a:xfrm rot="18436433">
              <a:off x="5824083" y="3162617"/>
              <a:ext cx="545751" cy="558165"/>
            </a:xfrm>
            <a:prstGeom prst="chord">
              <a:avLst>
                <a:gd name="adj1" fmla="val 5405930"/>
                <a:gd name="adj2" fmla="val 11623875"/>
              </a:avLst>
            </a:prstGeom>
            <a:gradFill>
              <a:gsLst>
                <a:gs pos="0">
                  <a:srgbClr val="351112"/>
                </a:gs>
                <a:gs pos="35000">
                  <a:srgbClr val="821518"/>
                </a:gs>
                <a:gs pos="66000">
                  <a:srgbClr val="921A1C"/>
                </a:gs>
                <a:gs pos="100000">
                  <a:srgbClr val="801618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8478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占 文涛</dc:creator>
  <cp:lastModifiedBy>占 文涛</cp:lastModifiedBy>
  <cp:revision>4</cp:revision>
  <dcterms:created xsi:type="dcterms:W3CDTF">2021-02-02T06:23:23Z</dcterms:created>
  <dcterms:modified xsi:type="dcterms:W3CDTF">2021-02-02T06:58:08Z</dcterms:modified>
</cp:coreProperties>
</file>