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C41E8-9CCD-4FB5-B768-94D9AFF8A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A39AA8-4ADD-4976-8758-DC8A24C50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484E6-AC03-41EA-A9EE-647318DA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DB31-F684-4316-9FD5-EDF7E6D59CD7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4597D-BE6D-4E37-BD6A-802F165E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ADEFD-D2C0-4623-93F7-4E5ED07E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8FFA-F213-433C-BEE5-A3E02B474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26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7204A-D104-4D96-B044-B46CACC6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56E748-16A6-4A2C-80DD-10C234B75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98CCE-24D1-4647-AFA6-1CFB45D9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DB31-F684-4316-9FD5-EDF7E6D59CD7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FF2D0-673C-4F70-84D5-9CDF3C74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4491C-9CA4-41CA-942D-32FB67FA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8FFA-F213-433C-BEE5-A3E02B474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30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902581-8F25-433A-9D24-A7042A743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923AC6-B652-493B-9262-1B8A703C0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FDB55-A30C-41B2-AE63-25A204F6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DB31-F684-4316-9FD5-EDF7E6D59CD7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BD8A8-AD2F-4B8B-85F6-E148D190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BB82A-70F8-4E40-A0F7-100AC8F3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8FFA-F213-433C-BEE5-A3E02B474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82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E1DF4-2F77-4EC2-A53F-061928C8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BD673-FFFA-42F4-90E8-AD919B5A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98C67-6804-4C50-9B1D-114281E8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DB31-F684-4316-9FD5-EDF7E6D59CD7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19BB-8F3D-4A61-B597-21D4D7E7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BC506-5028-4028-BD12-CE1A99B4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8FFA-F213-433C-BEE5-A3E02B474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7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0B0-DA40-43E7-8177-553C4187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FB7C4-0EAC-4E6D-8441-962AEEDE5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54FEB-133E-412F-B100-42C40828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DB31-F684-4316-9FD5-EDF7E6D59CD7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4AE10-2C02-4994-B495-C9025A11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A5FF1-72CC-404B-8E9B-4711C8F2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8FFA-F213-433C-BEE5-A3E02B474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46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B0684-63C1-4BE8-BAC6-D1E29DA0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2BEB2-0A75-499E-BA84-FCFC909BF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2E7DC8-F651-4425-BEF4-17C517573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CAFB92-36DC-4D18-BF5E-94C0971A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DB31-F684-4316-9FD5-EDF7E6D59CD7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0756FE-DB04-4C1C-BA13-EDE9F9DA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95AD10-3349-4320-96A4-814C2B6C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8FFA-F213-433C-BEE5-A3E02B474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E0AAB-4E35-433D-9D6F-93544FBB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DCB78D-ED80-45D4-8189-3FF6BE8E2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7536E6-BE1F-4036-8B4F-8053EA11D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126F80-2A2B-4497-B2BF-6BDD9C500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FF512B-7F93-4018-A8A3-FC29F7BD5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0B6FA1-6DE4-4D3C-8E58-8574C627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DB31-F684-4316-9FD5-EDF7E6D59CD7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EC2EF1-3122-41EE-A2AA-46687CCE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D13CAF-2EF8-4D93-A4F7-F80C1C72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8FFA-F213-433C-BEE5-A3E02B474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01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90631-E1DE-4EE6-BB8C-69621D76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238FF2-A670-4B28-AFA0-509228ED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DB31-F684-4316-9FD5-EDF7E6D59CD7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AA5324-661C-4AF1-BB8E-8F818495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6747F1-AD6F-4872-8837-0CE28174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8FFA-F213-433C-BEE5-A3E02B474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64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6F6B7F-5861-4F59-8011-2E0C5E92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DB31-F684-4316-9FD5-EDF7E6D59CD7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E7299A-6B5E-4820-82C0-7A4BE9C9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20832A-1997-4686-AA82-765E43D2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8FFA-F213-433C-BEE5-A3E02B474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92325-7DE0-4AED-84F3-7FBE2107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156F7-26A0-496D-A44E-A29CAAF4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62577F-D5A8-4EFD-8F88-6BB921B2D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46CBB-747E-46A1-9C96-E169E719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DB31-F684-4316-9FD5-EDF7E6D59CD7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C4101-688D-492A-8E38-6E749FD6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B54C6F-3192-49E9-A43C-D91DA0EC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8FFA-F213-433C-BEE5-A3E02B474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0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66919-6D95-4E3B-AFA6-72CABD25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723CC2-9865-4D2C-87E2-7681E5325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E46FC0-5DA4-4B33-A5DD-F0586297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E2CD10-1FA4-4498-9A2C-DA6650E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DB31-F684-4316-9FD5-EDF7E6D59CD7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ACD455-19BB-42DD-B530-F3001160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9D370-5744-4AE9-9E79-D840BE5F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8FFA-F213-433C-BEE5-A3E02B474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1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902953-F39D-4372-A008-AA9F9424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3BB99D-6F28-4482-898B-BCAEB2173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6823A-0106-45CF-BCC6-D34D4D47D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FDB31-F684-4316-9FD5-EDF7E6D59CD7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CB3D7-C35B-44A4-BD04-8D8C71616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AA090-6917-4AED-90D0-D318424DA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B8FFA-F213-433C-BEE5-A3E02B474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4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34AEB3F-751F-423D-9ADF-7A0DBD91F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82C8BF-A3FB-4268-9DEA-7FFD8B029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28" y="1106652"/>
            <a:ext cx="4831499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2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占 文涛</dc:creator>
  <cp:lastModifiedBy>占 文涛</cp:lastModifiedBy>
  <cp:revision>3</cp:revision>
  <dcterms:created xsi:type="dcterms:W3CDTF">2021-02-02T08:11:05Z</dcterms:created>
  <dcterms:modified xsi:type="dcterms:W3CDTF">2021-02-02T08:58:59Z</dcterms:modified>
</cp:coreProperties>
</file>