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-12552" y="-69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07A13-6663-4AD4-B8D8-FA6FD1119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BB8A6C-AAA8-4277-B05E-1BC5DD422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49F824-A232-42FE-B731-18BFFD71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51A1-0B0B-467B-9BBD-BAAF77CB2EDC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1334F7-DBA1-4E85-BD4A-82C754253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BEE7D0-DF55-4E53-BAA1-0764EDC5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1C68-1C60-4C31-803F-B3438FCF0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21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7A53B-2CF2-4BB7-9320-EA1E6EC6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816056-2050-4F93-9997-1BF0977E2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FB37ED-C9F2-4E0F-B3F2-7BA75EEB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51A1-0B0B-467B-9BBD-BAAF77CB2EDC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90D99D-205F-45CE-94B6-5C223F5B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2C61F6-1229-4F29-93CB-5C8F2698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1C68-1C60-4C31-803F-B3438FCF0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15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20C5AD-571C-4141-BC6D-4BE19F04C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CA302F-32CC-407D-BA4E-7C4054D2A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C86AEE-35DF-4768-895C-E41659DE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51A1-0B0B-467B-9BBD-BAAF77CB2EDC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DB3808-44E7-4E1D-B15E-A2E7F2B6B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F73E5-7039-45BA-B64D-65EDFEDB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1C68-1C60-4C31-803F-B3438FCF0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65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8C3D2-2745-45A3-9F8D-65AE75609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F04235-2787-4793-96FA-378C5D1E8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408E0-D815-4311-8516-1FF9A8D9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51A1-0B0B-467B-9BBD-BAAF77CB2EDC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7CC09-9087-454F-BF7F-0CDB741B7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65AFEA-88FA-4A11-AB59-C1C4E985B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1C68-1C60-4C31-803F-B3438FCF0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39204-9B01-4B26-93FE-5BA3E0D20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096A38-2D61-44E9-818B-21010A353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4B7721-8D40-479B-8F6C-CBBFB1B04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51A1-0B0B-467B-9BBD-BAAF77CB2EDC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992DD-08C2-4AC2-BB34-5D8BAD60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0111A-771C-48D4-AC94-AA7DB054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1C68-1C60-4C31-803F-B3438FCF0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1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F4E7C-9B90-409F-B55E-A60B38B87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0645A5-BED7-489D-AAE6-32521566E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13DCB1-556E-420A-B7AB-6AEBC0327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55FDEB-118A-4478-99D8-EFB51CD8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51A1-0B0B-467B-9BBD-BAAF77CB2EDC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7FF83D-DAF7-4543-A585-DF8DADA4F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E234DB-7065-4B54-8107-BF985F16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1C68-1C60-4C31-803F-B3438FCF0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91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9E406-9011-4209-8609-88E56A84C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18181A-79FD-49D7-A281-6EB479A9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104A23-50CD-47CB-8491-E56F4E6A2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D56000-0279-4570-B886-DE9B5D37E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B17772-8931-40AD-AA0C-F1A77224A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B9353F-B4B6-45AB-84CE-39183DDA1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51A1-0B0B-467B-9BBD-BAAF77CB2EDC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70A444-7A34-4FD5-A811-2C71A67BA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D1D748-A718-4166-9792-1A1DED91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1C68-1C60-4C31-803F-B3438FCF0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25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25E1C-6850-4A34-9776-3B2BFB2E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C29B9C-9AA7-4585-A463-89B8B4FF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51A1-0B0B-467B-9BBD-BAAF77CB2EDC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C86EF3-C119-41B1-B3F8-041AD479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0D8FE3-59E1-46AA-A866-6E4755AE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1C68-1C60-4C31-803F-B3438FCF0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15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DBDA3F-C065-47CD-9049-E750AB409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51A1-0B0B-467B-9BBD-BAAF77CB2EDC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1417E6-1851-4FF1-B921-6BA38C6F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9DBDF6-B264-41A9-8B54-151B8BBD2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1C68-1C60-4C31-803F-B3438FCF0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05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DE55C-BF19-4376-96AD-56AF429E1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E8A9A7-A4F3-4535-86AE-BE6AB1E46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9AF245-58DC-4B47-AF76-AE3D79CC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EB526A-8D1D-4577-98A6-4B8FE0DE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51A1-0B0B-467B-9BBD-BAAF77CB2EDC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0C05FE-BDF1-4EA3-90BE-0A84B08A6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186AC7-D8D4-49AB-8A16-0D6FE095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1C68-1C60-4C31-803F-B3438FCF0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23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09E7D-5D21-4862-BD12-DF61A9FFF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8F6B12-59B9-43CE-9751-3C7CF23DD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6A3AF5-C27A-432B-90E6-DFDEA73D1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F2DF94-DAAB-4F7A-BFD5-72E878E00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51A1-0B0B-467B-9BBD-BAAF77CB2EDC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FD64C5-46C5-45DD-A9B4-6D492F62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953D17-2267-4C19-8A38-BD011C11D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1C68-1C60-4C31-803F-B3438FCF0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11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C77F79-BD69-468E-B71C-E4DF08A3A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984FFC-D3D4-4F7C-9E07-E3A37D7DE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2ECCA-A798-4B6C-8D6F-65375B0BC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C51A1-0B0B-467B-9BBD-BAAF77CB2EDC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0BF6D4-8AD9-45F0-8EC8-11E83DD92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D20E53-7584-4D47-894C-103ACF8EC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51C68-1C60-4C31-803F-B3438FCF0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99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9F607-489B-44E0-8084-B806E7FFEA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F84331-1AB9-441E-88A0-FFEBE2254D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16B0F2-9087-453A-AFBA-C001149A7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523" y="3181350"/>
            <a:ext cx="495300" cy="495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C5C1089-C6E9-435C-A15D-BFBAB174C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561" y="3272388"/>
            <a:ext cx="313224" cy="31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79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占 文涛</dc:creator>
  <cp:lastModifiedBy>占 文涛</cp:lastModifiedBy>
  <cp:revision>2</cp:revision>
  <dcterms:created xsi:type="dcterms:W3CDTF">2021-02-02T05:52:35Z</dcterms:created>
  <dcterms:modified xsi:type="dcterms:W3CDTF">2021-02-02T05:57:33Z</dcterms:modified>
</cp:coreProperties>
</file>