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8832" y="-4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9FC9F-8B95-4299-A1A8-6C707449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2A4A1-DAF8-483B-AE84-EB0F7547A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753A9-F6ED-418F-946B-CC12E42E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1103C-D813-4985-8106-E8A18805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34759-D19B-4F3F-8DCA-3CAC9E87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0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4432C-1D32-4F23-B4E3-787F61FE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0BC1C-2649-48E6-8B65-74C9A512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C32E3-AEA4-4D2C-8A86-89671D0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2983A-3820-43CD-897F-E7E60D95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61185-A2E6-4867-9C78-0C31D19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5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A09B63-BB12-4F70-809D-520270035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CCF48-E76D-40BD-880D-C89CE28A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D66AE-A955-4C3C-B499-786B29C2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4FA46-086D-46A8-A7BD-4EE4207B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5A887-B572-4FA9-B17C-C014BFAB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4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852D-DBE7-43B6-B694-78F8B095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630AF-7928-42DF-94EB-F2C45EE6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E2176-1A52-4BF1-BEBB-D02204E3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B5136-4941-4082-91A8-2C251511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7F419-487C-4742-B071-0C5D4874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B2B7A-5400-42B2-A712-EEA64390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607E5-D062-4862-9556-193A897C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06537-93CE-4446-99C0-CF402CC2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830FE-8ED1-4D6E-B017-6B9F3F4A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D245D-3EB0-4643-A44C-72B0A6F1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8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65B5D-C23C-4C39-A866-469F8029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E3DEE-9C0A-4523-B21E-641F74A4C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93E33-37E1-4168-9762-E23367527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5F1CD-DB45-4E8D-AAF1-4A99D612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4C5BA-4AC9-4181-B821-D98F955F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3671A-63B2-4340-B112-5809857B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3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6F11D-8342-4A1C-89C6-C7DA95AD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8BC11-D7FF-4028-8F51-D72143A9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EE0C8-85EC-4AB7-A2EE-375EFCB4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485CE-33E5-4E18-833C-3B5F380E6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90AB12-49BE-46EE-B6CB-AFB9BC7E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24D040-F518-44F7-8719-07780F27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7A397F-54A3-493C-8368-301DF60D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65B9FC-5830-4B22-89C5-B8B9B859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BECC9-9AB0-4255-8856-1FF0F328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5D6D18-92BB-4E3B-AFDA-D94DD7E1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21D594-78BD-41EF-8DC1-1AFD1DCE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3AFFFA-5507-4126-89DF-7193EFD4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7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350944-7930-409F-A69F-689DE535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AAC0AE-019A-4F68-8096-DC944FE6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127B0-ACD3-45E3-BEB9-CCF4BDD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6045-08CD-4E96-9F23-25251102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95A70-E9C1-486E-B60C-A099A65C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20471-1F30-47CB-82F1-60CE3F12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416C5-A183-4FEE-995A-75B6020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48287-555F-40D1-9EFC-156C1B9E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72BAF-F674-4012-9BBE-F686B356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2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94B9-451A-4F89-8BD5-1C23069A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C9E718-3B51-4EC3-B305-2B3D5FF7B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18832-C09F-4190-84AD-41162AE05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431F3-8683-43FF-A9EF-C85B23E8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0AD3B-B28A-4FF1-93F1-B889F973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DE891-87CC-4AAF-BB9A-F52F625B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FD80C-3735-43EC-8A27-00550BE7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27EAD-8655-40B6-BF01-001B3991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440F7-0DF1-447E-803F-789ED1C90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2026-7D0D-47DB-9F5E-2F9A19AD845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1CF02-657B-42D7-B717-DDFBA085A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CE968-8758-4451-9501-0DBD59F4B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8EA23-32B7-4D47-BB5A-F06D3DB1D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4F1B42-DEAF-4A58-8746-49329997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914650"/>
            <a:ext cx="1028700" cy="10287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9F3591B-FEC8-4160-9C03-0E0E87FE934F}"/>
              </a:ext>
            </a:extLst>
          </p:cNvPr>
          <p:cNvGrpSpPr/>
          <p:nvPr/>
        </p:nvGrpSpPr>
        <p:grpSpPr>
          <a:xfrm>
            <a:off x="5791200" y="3126740"/>
            <a:ext cx="609600" cy="604520"/>
            <a:chOff x="5808345" y="3150870"/>
            <a:chExt cx="575310" cy="55626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82DB606-2FE1-4DDE-B5FA-DD3C8BE01012}"/>
                </a:ext>
              </a:extLst>
            </p:cNvPr>
            <p:cNvSpPr/>
            <p:nvPr/>
          </p:nvSpPr>
          <p:spPr>
            <a:xfrm>
              <a:off x="5808345" y="3150870"/>
              <a:ext cx="575310" cy="556260"/>
            </a:xfrm>
            <a:prstGeom prst="ellipse">
              <a:avLst/>
            </a:prstGeom>
            <a:solidFill>
              <a:srgbClr val="7B27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4E16018-3106-4C70-AF41-118F5EE3F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8" t="20339" r="46749" b="24827"/>
            <a:stretch/>
          </p:blipFill>
          <p:spPr>
            <a:xfrm>
              <a:off x="5841869" y="3327238"/>
              <a:ext cx="508261" cy="7204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23A7493-8497-4EE3-9063-F3442E4F0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76" t="21512" r="1132" b="23471"/>
            <a:stretch/>
          </p:blipFill>
          <p:spPr>
            <a:xfrm>
              <a:off x="5829299" y="3439478"/>
              <a:ext cx="538740" cy="91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82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 文涛</dc:creator>
  <cp:lastModifiedBy>占 文涛</cp:lastModifiedBy>
  <cp:revision>1</cp:revision>
  <dcterms:created xsi:type="dcterms:W3CDTF">2021-02-02T06:15:31Z</dcterms:created>
  <dcterms:modified xsi:type="dcterms:W3CDTF">2021-02-02T06:21:57Z</dcterms:modified>
</cp:coreProperties>
</file>