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9d2411d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9d2411d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d2411d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d2411d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d2411db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d2411db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d2411d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d2411d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d2411d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d2411d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d2411d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d2411d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d2411d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d2411d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e6edcc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e6edcc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zhanx145/code-toolk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064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Detect fraudulent click traffic for mobile app ads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The Kaggle Challenge: Build an algorithm that predicts whether a user will download an app after clicking a mobile app ad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companies that advertise online, click fraud can happen at an overwhelming volume, resulting in misleading click data and wasted money.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train and test data sets are provided by Talking data, China’s largest independent big data service platform, covers over 70% of active mobile devices nationwide.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36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87450" y="1017725"/>
            <a:ext cx="37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·        ip: ip address of click.</a:t>
            </a:r>
            <a:br>
              <a:rPr lang="en" sz="1400"/>
            </a:br>
            <a:r>
              <a:rPr lang="en" sz="1400"/>
              <a:t>·        app: app id for marketing.</a:t>
            </a:r>
            <a:br>
              <a:rPr lang="en" sz="1400"/>
            </a:br>
            <a:r>
              <a:rPr lang="en" sz="1400"/>
              <a:t>·        device: device type id of user mobile phone (e.g., iphone 6 plus, iphone 7, huawei mate 7, etc.)</a:t>
            </a:r>
            <a:br>
              <a:rPr lang="en" sz="1400"/>
            </a:br>
            <a:r>
              <a:rPr lang="en" sz="1400"/>
              <a:t>·        os: os version id of user mobile phone</a:t>
            </a:r>
            <a:br>
              <a:rPr lang="en" sz="1400"/>
            </a:br>
            <a:r>
              <a:rPr lang="en" sz="1400"/>
              <a:t>·        channel: channel id of mobile ad publisher</a:t>
            </a:r>
            <a:br>
              <a:rPr lang="en" sz="1400"/>
            </a:br>
            <a:r>
              <a:rPr lang="en" sz="1400"/>
              <a:t>·        click_time: timestamp of click (UTC)</a:t>
            </a:r>
            <a:br>
              <a:rPr lang="en" sz="1400"/>
            </a:br>
            <a:r>
              <a:rPr lang="en" sz="1400"/>
              <a:t>·        attributed_time: if user download the app for after clicking an ad, this is the time of the app download</a:t>
            </a:r>
            <a:br>
              <a:rPr lang="en" sz="1400"/>
            </a:br>
            <a:r>
              <a:rPr lang="en" sz="1400"/>
              <a:t>·        is_attributed: the target that is to be predicted, indicating the app was downloaded</a:t>
            </a:r>
            <a:br>
              <a:rPr lang="en" sz="1400"/>
            </a:br>
            <a:endParaRPr sz="1400"/>
          </a:p>
        </p:txBody>
      </p:sp>
      <p:sp>
        <p:nvSpPr>
          <p:cNvPr id="67" name="Google Shape;67;p15"/>
          <p:cNvSpPr txBox="1"/>
          <p:nvPr/>
        </p:nvSpPr>
        <p:spPr>
          <a:xfrm>
            <a:off x="4750650" y="1017725"/>
            <a:ext cx="400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</a:rPr>
              <a:t>New variables as indicators</a:t>
            </a:r>
            <a:endParaRPr sz="24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I</a:t>
            </a:r>
            <a:r>
              <a:rPr lang="en">
                <a:solidFill>
                  <a:srgbClr val="D9D9D9"/>
                </a:solidFill>
              </a:rPr>
              <a:t>p_day_hour_channelcount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Ip_app_channelcount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Ip_channel_appcount: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1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Dataset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400" y="445025"/>
            <a:ext cx="5907525" cy="21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400" y="2975850"/>
            <a:ext cx="6079827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442450" y="3540825"/>
            <a:ext cx="204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r>
              <a:rPr lang="en"/>
              <a:t>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681300" cy="19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 It has a sigmoidal shape which is best fit for analyzing a dataset with binary dependent variable.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splitted the train dataset  into four sub groups: train_x, train_y,  test_x, and test_y. By comparing the result of this prediction to test_y, I can decide how accurate is this classifier.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388" y="2529239"/>
            <a:ext cx="4610174" cy="13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613" y="4147246"/>
            <a:ext cx="5283063" cy="7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913" y="307725"/>
            <a:ext cx="2353766" cy="17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Classifiers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KNeighborsClassifier: This is a non-parametric algorithm and classify based on similarity. It looks at how closely the sample’s features resemble the training data set and make decision accordingly.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375" y="2574177"/>
            <a:ext cx="5516749" cy="6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375" y="3350775"/>
            <a:ext cx="5516751" cy="10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50" y="2574171"/>
            <a:ext cx="2521893" cy="17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Classifiers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ecision tree: it uses a tree-like model of decisions and their possible consequences to make predictions on certain input. </a:t>
            </a:r>
            <a:br>
              <a:rPr lang="en"/>
            </a:b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25" y="2407094"/>
            <a:ext cx="2032775" cy="19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750" y="3440377"/>
            <a:ext cx="5416324" cy="8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5750" y="2849975"/>
            <a:ext cx="5416324" cy="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test data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decision tree classifier has the highest score comparing to the others. So I used the real test data on this model.</a:t>
            </a:r>
            <a:br>
              <a:rPr lang="en"/>
            </a:b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29" y="2500546"/>
            <a:ext cx="45741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939" y="1598175"/>
            <a:ext cx="3436462" cy="34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025" y="1905700"/>
            <a:ext cx="63276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https://github.com/zhanx145/code-toolkit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