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6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BA795-7AD8-4992-B25E-126B0D7F9B04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C44C-43AE-4F41-8C74-8BDE6503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combinatory effect of two mutations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69093"/>
          </a:xfrm>
        </p:spPr>
        <p:txBody>
          <a:bodyPr/>
          <a:lstStyle/>
          <a:p>
            <a:r>
              <a:rPr lang="en-US" dirty="0" smtClean="0"/>
              <a:t>Different modes:</a:t>
            </a:r>
          </a:p>
          <a:p>
            <a:pPr lvl="1"/>
            <a:r>
              <a:rPr lang="en-US" dirty="0" smtClean="0"/>
              <a:t>The question asked: does the combinatory effect explain the phenotype variation with genotype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63430"/>
              </p:ext>
            </p:extLst>
          </p:nvPr>
        </p:nvGraphicFramePr>
        <p:xfrm>
          <a:off x="875676" y="3810947"/>
          <a:ext cx="1143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076" y="3476650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REF HET VAR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676" y="3863640"/>
            <a:ext cx="55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676" y="4215991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HET</a:t>
            </a:r>
          </a:p>
        </p:txBody>
      </p:sp>
      <p:sp>
        <p:nvSpPr>
          <p:cNvPr id="9" name="Rectangle 8"/>
          <p:cNvSpPr/>
          <p:nvPr/>
        </p:nvSpPr>
        <p:spPr>
          <a:xfrm>
            <a:off x="83717" y="4585323"/>
            <a:ext cx="56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9476" y="3107318"/>
            <a:ext cx="11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Recessive: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41669"/>
              </p:ext>
            </p:extLst>
          </p:nvPr>
        </p:nvGraphicFramePr>
        <p:xfrm>
          <a:off x="2901762" y="3826102"/>
          <a:ext cx="1143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92162" y="3491805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REF HET VAR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39762" y="3878795"/>
            <a:ext cx="55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39762" y="4231146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49594" y="4600478"/>
            <a:ext cx="56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01762" y="3122473"/>
            <a:ext cx="104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Additive: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9538"/>
              </p:ext>
            </p:extLst>
          </p:nvPr>
        </p:nvGraphicFramePr>
        <p:xfrm>
          <a:off x="4902796" y="3818320"/>
          <a:ext cx="1143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93196" y="3484023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REF HET VAR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0796" y="3871013"/>
            <a:ext cx="55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40796" y="4223364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50628" y="4592696"/>
            <a:ext cx="56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02796" y="3114691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Dominant: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32185"/>
              </p:ext>
            </p:extLst>
          </p:nvPr>
        </p:nvGraphicFramePr>
        <p:xfrm>
          <a:off x="7060396" y="3821089"/>
          <a:ext cx="1143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50796" y="3486792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REF HET VAR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98396" y="3873782"/>
            <a:ext cx="55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98396" y="4226133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08228" y="4595465"/>
            <a:ext cx="56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60396" y="3117460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Inhibitory:</a:t>
            </a:r>
            <a:endParaRPr lang="en-US" b="1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3178331" y="3218796"/>
            <a:ext cx="527534" cy="4121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871" y="5543489"/>
            <a:ext cx="2932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Whether combinatory effect increases the prevalence of affected mice</a:t>
            </a:r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 rot="16200000">
            <a:off x="7271391" y="4804959"/>
            <a:ext cx="527534" cy="9495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068849" y="5552561"/>
            <a:ext cx="2932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Whether combinatory effect decreases the prevalence of affected mice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8500" y="2724606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of the genotype and phenotype of G3 mice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8500" y="3467647"/>
            <a:ext cx="375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Heatmap summarizing analysis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4038" y="2354008"/>
            <a:ext cx="316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value matrix of additive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8500" y="3123367"/>
            <a:ext cx="331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value matrix of dominant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8500" y="4222862"/>
            <a:ext cx="326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value matrix of recessive mode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8500" y="38603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9" t="14613" r="72521" b="66981"/>
          <a:stretch/>
        </p:blipFill>
        <p:spPr bwMode="auto">
          <a:xfrm>
            <a:off x="728377" y="2265882"/>
            <a:ext cx="2587699" cy="245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8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Heatmap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t="11042" r="34173" b="6250"/>
          <a:stretch/>
        </p:blipFill>
        <p:spPr bwMode="auto">
          <a:xfrm>
            <a:off x="2005781" y="1381924"/>
            <a:ext cx="5059314" cy="51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2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plot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6" t="12291" r="35227" b="6250"/>
          <a:stretch/>
        </p:blipFill>
        <p:spPr bwMode="auto">
          <a:xfrm>
            <a:off x="1673942" y="1317031"/>
            <a:ext cx="5308197" cy="534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1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152</Words>
  <Application>Microsoft Office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Testing combinatory effect of two mutations</vt:lpstr>
      <vt:lpstr>Basic approach</vt:lpstr>
      <vt:lpstr>Program output</vt:lpstr>
      <vt:lpstr>Heatmap</vt:lpstr>
      <vt:lpstr>Distribution plot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combinatory effect of two mutations</dc:title>
  <dc:creator>Tao Wang</dc:creator>
  <cp:lastModifiedBy>Tao Wang</cp:lastModifiedBy>
  <cp:revision>18</cp:revision>
  <dcterms:created xsi:type="dcterms:W3CDTF">2013-12-18T05:18:30Z</dcterms:created>
  <dcterms:modified xsi:type="dcterms:W3CDTF">2014-02-20T00:36:57Z</dcterms:modified>
</cp:coreProperties>
</file>