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7" r:id="rId4"/>
    <p:sldId id="257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016" y="16778"/>
            <a:ext cx="9015984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46304" cy="1097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cern.ch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3920" y="980728"/>
            <a:ext cx="4888160" cy="4888160"/>
            <a:chOff x="543744" y="1200944"/>
            <a:chExt cx="4888160" cy="4888160"/>
          </a:xfrm>
        </p:grpSpPr>
        <p:sp>
          <p:nvSpPr>
            <p:cNvPr id="2" name="Oval 1"/>
            <p:cNvSpPr/>
            <p:nvPr/>
          </p:nvSpPr>
          <p:spPr>
            <a:xfrm>
              <a:off x="683568" y="1340768"/>
              <a:ext cx="4608512" cy="4608512"/>
            </a:xfrm>
            <a:prstGeom prst="ellipse">
              <a:avLst/>
            </a:prstGeom>
            <a:solidFill>
              <a:srgbClr val="FFC00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3744" y="1200944"/>
              <a:ext cx="4888160" cy="4888160"/>
            </a:xfrm>
            <a:prstGeom prst="ellipse">
              <a:avLst/>
            </a:prstGeom>
            <a:noFill/>
            <a:ln>
              <a:solidFill>
                <a:srgbClr val="FFC000">
                  <a:alpha val="77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5752" y="2955448"/>
            <a:ext cx="446449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55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6049" y="-88786"/>
            <a:ext cx="7524328" cy="1069514"/>
          </a:xfrm>
        </p:spPr>
        <p:txBody>
          <a:bodyPr/>
          <a:lstStyle/>
          <a:p>
            <a:pPr algn="ctr"/>
            <a:r>
              <a:rPr lang="ru-RU" altLang="ko-KR" dirty="0"/>
              <a:t>Веб-сайт </a:t>
            </a:r>
            <a:r>
              <a:rPr lang="ru-RU" altLang="ko-KR" dirty="0" err="1"/>
              <a:t>кандай</a:t>
            </a:r>
            <a:r>
              <a:rPr lang="ru-RU" altLang="ko-KR" dirty="0"/>
              <a:t> </a:t>
            </a:r>
            <a:r>
              <a:rPr lang="ru-RU" altLang="ko-KR" dirty="0" err="1"/>
              <a:t>иштейт</a:t>
            </a:r>
            <a:endParaRPr lang="ko-KR" altLang="en-US" dirty="0"/>
          </a:p>
        </p:txBody>
      </p:sp>
      <p:pic>
        <p:nvPicPr>
          <p:cNvPr id="1026" name="Picture 2" descr="Computer | Definition, History, Operating Systems, &amp; Facts | Britannica">
            <a:extLst>
              <a:ext uri="{FF2B5EF4-FFF2-40B4-BE49-F238E27FC236}">
                <a16:creationId xmlns:a16="http://schemas.microsoft.com/office/drawing/2014/main" id="{5031F273-6A06-4DF1-BA49-08A0F54C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168049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888BA8-8D3B-4F9B-9210-709FB1DCB0A9}"/>
              </a:ext>
            </a:extLst>
          </p:cNvPr>
          <p:cNvSpPr txBox="1"/>
          <p:nvPr/>
        </p:nvSpPr>
        <p:spPr>
          <a:xfrm>
            <a:off x="434554" y="908720"/>
            <a:ext cx="189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ko-KR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192.168.1.25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13BB7-01E6-46DB-84BF-C71437783C85}"/>
              </a:ext>
            </a:extLst>
          </p:cNvPr>
          <p:cNvSpPr txBox="1"/>
          <p:nvPr/>
        </p:nvSpPr>
        <p:spPr>
          <a:xfrm>
            <a:off x="687137" y="2492896"/>
            <a:ext cx="189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Verdana" pitchFamily="34" charset="0"/>
                <a:ea typeface="Verdana" pitchFamily="34" charset="0"/>
              </a:rPr>
              <a:t>Kabar.kg</a:t>
            </a:r>
            <a:endParaRPr lang="en-US" altLang="ko-KR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C53FFC-BD8A-4204-A49B-48EDAFB54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695" y="764704"/>
            <a:ext cx="1092858" cy="1361280"/>
          </a:xfrm>
          <a:prstGeom prst="rect">
            <a:avLst/>
          </a:prstGeom>
        </p:spPr>
      </p:pic>
      <p:pic>
        <p:nvPicPr>
          <p:cNvPr id="4098" name="Picture 2" descr="Setting DNS Records | GridPane">
            <a:extLst>
              <a:ext uri="{FF2B5EF4-FFF2-40B4-BE49-F238E27FC236}">
                <a16:creationId xmlns:a16="http://schemas.microsoft.com/office/drawing/2014/main" id="{E563F6FB-98FE-4D7C-A30A-54B95289D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20"/>
            <a:ext cx="4113497" cy="1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3CC91C43-5E9C-445B-8434-6CCA3BC8AC2C}"/>
              </a:ext>
            </a:extLst>
          </p:cNvPr>
          <p:cNvSpPr/>
          <p:nvPr/>
        </p:nvSpPr>
        <p:spPr>
          <a:xfrm>
            <a:off x="2422761" y="1700808"/>
            <a:ext cx="864096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A758-43EE-4CB1-91DC-5F67A881E813}"/>
              </a:ext>
            </a:extLst>
          </p:cNvPr>
          <p:cNvSpPr txBox="1"/>
          <p:nvPr/>
        </p:nvSpPr>
        <p:spPr>
          <a:xfrm>
            <a:off x="5076056" y="2546544"/>
            <a:ext cx="224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ko-KR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19</a:t>
            </a:r>
            <a:r>
              <a:rPr lang="en-US" altLang="ko-KR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ru-RU" altLang="ko-KR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38</a:t>
            </a:r>
            <a:r>
              <a:rPr lang="ru-RU" altLang="ko-KR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.1</a:t>
            </a:r>
            <a:r>
              <a:rPr lang="en-US" altLang="ko-KR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60</a:t>
            </a:r>
            <a:r>
              <a:rPr lang="ru-RU" altLang="ko-KR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.2</a:t>
            </a:r>
            <a:r>
              <a:rPr lang="en-US" altLang="ko-KR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20</a:t>
            </a:r>
            <a:endParaRPr lang="en-US" altLang="ko-KR" sz="1800" dirty="0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BB0B688-B75A-4481-9F92-E8EC7A16019C}"/>
              </a:ext>
            </a:extLst>
          </p:cNvPr>
          <p:cNvSpPr/>
          <p:nvPr/>
        </p:nvSpPr>
        <p:spPr>
          <a:xfrm rot="11186086">
            <a:off x="3992145" y="2494249"/>
            <a:ext cx="864096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pic>
        <p:nvPicPr>
          <p:cNvPr id="4100" name="Picture 4" descr="Серверная стойка и кабель для передачи данных изображение_Фото номер  500277790_JPG Формат изображения_ru.lovepik.com">
            <a:extLst>
              <a:ext uri="{FF2B5EF4-FFF2-40B4-BE49-F238E27FC236}">
                <a16:creationId xmlns:a16="http://schemas.microsoft.com/office/drawing/2014/main" id="{489D8389-EA53-469A-B5DE-2E501D09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3" y="4398754"/>
            <a:ext cx="2290409" cy="152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E5FDEF84-79A7-44FB-A129-54ABFA74337E}"/>
              </a:ext>
            </a:extLst>
          </p:cNvPr>
          <p:cNvSpPr/>
          <p:nvPr/>
        </p:nvSpPr>
        <p:spPr>
          <a:xfrm rot="5400000">
            <a:off x="875741" y="3467100"/>
            <a:ext cx="864096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pic>
        <p:nvPicPr>
          <p:cNvPr id="4102" name="Picture 6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FCBCA24E-D6A5-4A77-BABC-318987854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13" y="5602234"/>
            <a:ext cx="978461" cy="97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Что такое HTML и зачем он нужен - База Знаний Timeweb Community">
            <a:extLst>
              <a:ext uri="{FF2B5EF4-FFF2-40B4-BE49-F238E27FC236}">
                <a16:creationId xmlns:a16="http://schemas.microsoft.com/office/drawing/2014/main" id="{73DB026E-FE3F-4DEE-ADC6-9FC7DA96E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739" y="4665329"/>
            <a:ext cx="1188906" cy="59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HP — Википедия">
            <a:extLst>
              <a:ext uri="{FF2B5EF4-FFF2-40B4-BE49-F238E27FC236}">
                <a16:creationId xmlns:a16="http://schemas.microsoft.com/office/drawing/2014/main" id="{6DF06A30-ED63-4F54-A733-C059503B5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00" y="5345103"/>
            <a:ext cx="1073696" cy="57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SS logo and symbol, meaning, history, PNG">
            <a:extLst>
              <a:ext uri="{FF2B5EF4-FFF2-40B4-BE49-F238E27FC236}">
                <a16:creationId xmlns:a16="http://schemas.microsoft.com/office/drawing/2014/main" id="{183DE75B-B561-4CD4-9B13-A3490A4C3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90" y="4688431"/>
            <a:ext cx="874794" cy="5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A2AC8366-61B1-4D95-93BD-4B75A0C82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642127"/>
            <a:ext cx="1054310" cy="5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Picture Icons in SVG, PNG, AI to Download">
            <a:extLst>
              <a:ext uri="{FF2B5EF4-FFF2-40B4-BE49-F238E27FC236}">
                <a16:creationId xmlns:a16="http://schemas.microsoft.com/office/drawing/2014/main" id="{90DD963C-8180-405A-8087-C8CD4400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75" y="4588670"/>
            <a:ext cx="699963" cy="69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Video icons for free download | Freepik">
            <a:extLst>
              <a:ext uri="{FF2B5EF4-FFF2-40B4-BE49-F238E27FC236}">
                <a16:creationId xmlns:a16="http://schemas.microsoft.com/office/drawing/2014/main" id="{964A289C-3EFC-4FFB-AD5C-992930A7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38" y="4551986"/>
            <a:ext cx="683191" cy="68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57F941AA-C705-4BE3-9D5E-2DABB8799E5A}"/>
              </a:ext>
            </a:extLst>
          </p:cNvPr>
          <p:cNvSpPr/>
          <p:nvPr/>
        </p:nvSpPr>
        <p:spPr>
          <a:xfrm rot="12832569">
            <a:off x="4277096" y="3916157"/>
            <a:ext cx="1519690" cy="1433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181E2B-796A-48FD-826E-6F438F81BF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78157" y="2855908"/>
            <a:ext cx="1985287" cy="1195612"/>
          </a:xfrm>
          <a:prstGeom prst="rect">
            <a:avLst/>
          </a:prstGeom>
        </p:spPr>
      </p:pic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EC11F263-005A-4DAA-BBDE-D115EE35CD5F}"/>
              </a:ext>
            </a:extLst>
          </p:cNvPr>
          <p:cNvSpPr/>
          <p:nvPr/>
        </p:nvSpPr>
        <p:spPr>
          <a:xfrm rot="2488628" flipV="1">
            <a:off x="2544613" y="5006898"/>
            <a:ext cx="627026" cy="517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17247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 animBg="1"/>
      <p:bldP spid="10" grpId="0"/>
      <p:bldP spid="11" grpId="0" animBg="1"/>
      <p:bldP spid="13" grpId="0" animBg="1"/>
      <p:bldP spid="21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8863282B-7E1E-484B-9913-873B1E6C1453}"/>
              </a:ext>
            </a:extLst>
          </p:cNvPr>
          <p:cNvGrpSpPr/>
          <p:nvPr/>
        </p:nvGrpSpPr>
        <p:grpSpPr>
          <a:xfrm>
            <a:off x="1115616" y="1124744"/>
            <a:ext cx="4888160" cy="4888160"/>
            <a:chOff x="543744" y="1200944"/>
            <a:chExt cx="4888160" cy="4888160"/>
          </a:xfrm>
        </p:grpSpPr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38E1D729-393E-4B44-8B7B-25605B67C9DA}"/>
                </a:ext>
              </a:extLst>
            </p:cNvPr>
            <p:cNvSpPr/>
            <p:nvPr/>
          </p:nvSpPr>
          <p:spPr>
            <a:xfrm>
              <a:off x="683568" y="1340768"/>
              <a:ext cx="4608512" cy="4608512"/>
            </a:xfrm>
            <a:prstGeom prst="ellipse">
              <a:avLst/>
            </a:prstGeom>
            <a:solidFill>
              <a:srgbClr val="FFC00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94B37A35-935F-4D26-96D3-C813225F572E}"/>
                </a:ext>
              </a:extLst>
            </p:cNvPr>
            <p:cNvSpPr/>
            <p:nvPr/>
          </p:nvSpPr>
          <p:spPr>
            <a:xfrm>
              <a:off x="543744" y="1200944"/>
              <a:ext cx="4888160" cy="4888160"/>
            </a:xfrm>
            <a:prstGeom prst="ellipse">
              <a:avLst/>
            </a:prstGeom>
            <a:noFill/>
            <a:ln>
              <a:solidFill>
                <a:srgbClr val="FFC000">
                  <a:alpha val="77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BFC84B-4102-4DC3-B525-7197C55F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A2D7EF4-36B2-41FC-84A2-B72A43721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2463" y="1976396"/>
            <a:ext cx="2294466" cy="318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775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689EFCC-B87A-4E5B-8F3E-B0943E3EFB75}"/>
              </a:ext>
            </a:extLst>
          </p:cNvPr>
          <p:cNvSpPr txBox="1">
            <a:spLocks/>
          </p:cNvSpPr>
          <p:nvPr/>
        </p:nvSpPr>
        <p:spPr>
          <a:xfrm>
            <a:off x="1115616" y="156953"/>
            <a:ext cx="1729340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HTML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11574-970E-417C-83E1-11EED1FC35D1}"/>
              </a:ext>
            </a:extLst>
          </p:cNvPr>
          <p:cNvSpPr txBox="1"/>
          <p:nvPr/>
        </p:nvSpPr>
        <p:spPr>
          <a:xfrm>
            <a:off x="611560" y="1413063"/>
            <a:ext cx="842493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HTML – Hyper Text Markup Language </a:t>
            </a:r>
            <a:endParaRPr lang="ky-KG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ky-KG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Гипертекстти белгилөө тили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y-KG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1986-1991жж. Тим Берне</a:t>
            </a:r>
            <a:r>
              <a:rPr lang="ru-RU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р</a:t>
            </a:r>
            <a:r>
              <a:rPr lang="ky-KG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с-Ли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y-KG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Эң биринчи вебсайт </a:t>
            </a:r>
            <a:endParaRPr lang="ru-RU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http://info.cern.ch/</a:t>
            </a:r>
            <a:endParaRPr lang="ky-KG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 </a:t>
            </a:r>
            <a:r>
              <a:rPr lang="ru-RU" sz="3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версиялары</a:t>
            </a:r>
            <a:r>
              <a:rPr lang="ru-RU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lvl="1">
              <a:buNone/>
            </a:pP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 2.0, HTML 4.01</a:t>
            </a:r>
            <a:endParaRPr lang="ru-RU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ky-KG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Актуалдуу стандарты 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HTML5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345091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y-KG" dirty="0">
                <a:latin typeface="Verdana" pitchFamily="34" charset="0"/>
                <a:ea typeface="Verdana" pitchFamily="34" charset="0"/>
                <a:cs typeface="Verdana" pitchFamily="34" charset="0"/>
              </a:rPr>
              <a:t>Эң жөнөкөй веб-сайт</a:t>
            </a: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0"/>
          </p:nvPr>
        </p:nvSpPr>
        <p:spPr>
          <a:xfrm>
            <a:off x="500034" y="1357298"/>
            <a:ext cx="8229600" cy="4500594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  <a:b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  <a:b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ky-KG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b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ky-KG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&lt;meta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charset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="utf-8"&gt;</a:t>
            </a:r>
            <a:b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ky-KG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ru-RU" sz="2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Менин</a:t>
            </a:r>
            <a:r>
              <a:rPr lang="ru-RU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биринчи</a:t>
            </a:r>
            <a:r>
              <a:rPr lang="ru-RU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веб-сайтым</a:t>
            </a:r>
            <a:r>
              <a:rPr lang="ru-RU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title&gt;</a:t>
            </a:r>
            <a:b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ky-KG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  <a:b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ky-KG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&lt;body&gt;</a:t>
            </a:r>
            <a:b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ky-KG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ky-KG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Салам Кыргызстан!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  <a:br>
              <a:rPr lang="ru-RU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ru-RU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ru-RU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body&gt;</a:t>
            </a:r>
            <a:b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3920" y="980728"/>
            <a:ext cx="4888160" cy="4888160"/>
            <a:chOff x="543744" y="1200944"/>
            <a:chExt cx="4888160" cy="4888160"/>
          </a:xfrm>
        </p:grpSpPr>
        <p:sp>
          <p:nvSpPr>
            <p:cNvPr id="2" name="Oval 1"/>
            <p:cNvSpPr/>
            <p:nvPr/>
          </p:nvSpPr>
          <p:spPr>
            <a:xfrm>
              <a:off x="683568" y="1340768"/>
              <a:ext cx="4608512" cy="4608512"/>
            </a:xfrm>
            <a:prstGeom prst="ellipse">
              <a:avLst/>
            </a:prstGeom>
            <a:solidFill>
              <a:srgbClr val="FFC00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3744" y="1200944"/>
              <a:ext cx="4888160" cy="4888160"/>
            </a:xfrm>
            <a:prstGeom prst="ellipse">
              <a:avLst/>
            </a:prstGeom>
            <a:noFill/>
            <a:ln>
              <a:solidFill>
                <a:srgbClr val="FFC000">
                  <a:alpha val="77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5752" y="2270646"/>
            <a:ext cx="446449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y-KG" altLang="ko-KR" sz="3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Веб-сайттар кантип жасалат, жана кантип иштейт?</a:t>
            </a:r>
            <a:endParaRPr lang="en-US" altLang="ko-KR" sz="36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7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Frontend, Backend, </a:t>
            </a:r>
            <a:r>
              <a:rPr lang="en-US" altLang="ko-KR" dirty="0" err="1"/>
              <a:t>Fullstack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28596" y="1500174"/>
            <a:ext cx="8229600" cy="3600400"/>
          </a:xfrm>
        </p:spPr>
        <p:txBody>
          <a:bodyPr/>
          <a:lstStyle/>
          <a:p>
            <a:r>
              <a:rPr lang="en-US" altLang="ko-KR" sz="2800" b="1" dirty="0">
                <a:latin typeface="Arial" pitchFamily="34" charset="0"/>
                <a:cs typeface="Arial" pitchFamily="34" charset="0"/>
              </a:rPr>
              <a:t>Frontend</a:t>
            </a:r>
            <a:r>
              <a:rPr lang="en-US" altLang="ko-KR" sz="2800" dirty="0">
                <a:latin typeface="Arial" pitchFamily="34" charset="0"/>
                <a:cs typeface="Arial" pitchFamily="34" charset="0"/>
              </a:rPr>
              <a:t> – user interface (</a:t>
            </a:r>
            <a:r>
              <a:rPr lang="ky-KG" altLang="ko-KR" sz="2800" dirty="0">
                <a:latin typeface="Arial" pitchFamily="34" charset="0"/>
                <a:cs typeface="Arial" pitchFamily="34" charset="0"/>
              </a:rPr>
              <a:t>веб-сайттын интерфейси)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Arial" pitchFamily="34" charset="0"/>
              <a:cs typeface="Arial" pitchFamily="34" charset="0"/>
            </a:endParaRPr>
          </a:p>
          <a:p>
            <a:r>
              <a:rPr lang="ky-KG" altLang="ko-KR" sz="2800" dirty="0">
                <a:latin typeface="Arial" pitchFamily="34" charset="0"/>
                <a:cs typeface="Arial" pitchFamily="34" charset="0"/>
              </a:rPr>
              <a:t>Веб-сайттын көрүнүшү, келбети</a:t>
            </a:r>
            <a:r>
              <a:rPr lang="en-US" altLang="ko-KR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sz="2800" dirty="0">
              <a:latin typeface="Arial" pitchFamily="34" charset="0"/>
              <a:cs typeface="Arial" pitchFamily="34" charset="0"/>
            </a:endParaRPr>
          </a:p>
          <a:p>
            <a:r>
              <a:rPr lang="ky-KG" altLang="ko-KR" sz="2800" dirty="0">
                <a:latin typeface="Arial" pitchFamily="34" charset="0"/>
                <a:cs typeface="Arial" pitchFamily="34" charset="0"/>
              </a:rPr>
              <a:t>Сайттагы маалыматтын жайгашкан орду, тексттерде колдонулган шрифттер, алардын көлөмү, сүрөттөрдүн ордулары, өңдөр жана башка элементтер.</a:t>
            </a:r>
            <a:endParaRPr lang="ko-KR" alt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910" y="0"/>
            <a:ext cx="7524328" cy="1069514"/>
          </a:xfrm>
        </p:spPr>
        <p:txBody>
          <a:bodyPr/>
          <a:lstStyle/>
          <a:p>
            <a:pPr algn="ctr"/>
            <a:r>
              <a:rPr lang="en-US" altLang="ko-KR" dirty="0"/>
              <a:t> Frontend </a:t>
            </a:r>
            <a:r>
              <a:rPr lang="ky-KG" altLang="ko-KR" dirty="0"/>
              <a:t>технологиялары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42976" y="1142984"/>
            <a:ext cx="6563072" cy="460648"/>
          </a:xfrm>
        </p:spPr>
        <p:txBody>
          <a:bodyPr/>
          <a:lstStyle/>
          <a:p>
            <a:pPr algn="ctr"/>
            <a:r>
              <a:rPr lang="en-US" altLang="ko-KR" sz="2800" b="1" dirty="0"/>
              <a:t>HTML, CSS, JavaScript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571472" y="3143248"/>
            <a:ext cx="8054234" cy="3290633"/>
          </a:xfrm>
        </p:spPr>
        <p:txBody>
          <a:bodyPr/>
          <a:lstStyle/>
          <a:p>
            <a:r>
              <a:rPr lang="en-US" altLang="ko-K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HTML</a:t>
            </a: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ky-KG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бул веб-сайттарды структурасы, мааниси, маңызы</a:t>
            </a:r>
            <a:r>
              <a:rPr lang="ky-KG" altLang="ko-KR" sz="2400" dirty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ky-KG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веб-сайттардын көрүнүшү, келбети</a:t>
            </a: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ky-KG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JavaScript (JS) </a:t>
            </a:r>
            <a:r>
              <a:rPr lang="ky-KG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- веб-сайттагы интерактивдүүлүк.</a:t>
            </a:r>
            <a:endParaRPr lang="en-US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D:\My-yotube\html\01-вебсайт кантип жасалат\kindpng_78734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714488"/>
            <a:ext cx="2214578" cy="1004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246" y="548680"/>
            <a:ext cx="7524328" cy="1069514"/>
          </a:xfrm>
        </p:spPr>
        <p:txBody>
          <a:bodyPr/>
          <a:lstStyle/>
          <a:p>
            <a:pPr algn="ctr"/>
            <a:r>
              <a:rPr lang="en-US" altLang="ko-KR" dirty="0"/>
              <a:t> Backend </a:t>
            </a:r>
            <a:r>
              <a:rPr lang="ky-KG" altLang="ko-KR" dirty="0"/>
              <a:t>технологиялары</a:t>
            </a:r>
            <a:endParaRPr lang="ko-KR" alt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E9F89D-8478-4F81-B0F4-F5DD1493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22" y="1844824"/>
            <a:ext cx="7116376" cy="23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6049" y="424855"/>
            <a:ext cx="7524328" cy="1069514"/>
          </a:xfrm>
        </p:spPr>
        <p:txBody>
          <a:bodyPr/>
          <a:lstStyle/>
          <a:p>
            <a:pPr algn="ctr"/>
            <a:r>
              <a:rPr lang="en-US" altLang="ko-KR" dirty="0"/>
              <a:t> Frontend</a:t>
            </a:r>
            <a:endParaRPr lang="ko-KR" alt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8E6B505-8DF7-4D2B-AB87-FBF49CBC916F}"/>
              </a:ext>
            </a:extLst>
          </p:cNvPr>
          <p:cNvSpPr txBox="1">
            <a:spLocks/>
          </p:cNvSpPr>
          <p:nvPr/>
        </p:nvSpPr>
        <p:spPr>
          <a:xfrm>
            <a:off x="676049" y="3336885"/>
            <a:ext cx="752432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dirty="0"/>
              <a:t> =</a:t>
            </a:r>
            <a:endParaRPr lang="ko-KR" alt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7B4CA34-9AC0-42C2-8EBE-6C28769EE55A}"/>
              </a:ext>
            </a:extLst>
          </p:cNvPr>
          <p:cNvSpPr txBox="1">
            <a:spLocks/>
          </p:cNvSpPr>
          <p:nvPr/>
        </p:nvSpPr>
        <p:spPr>
          <a:xfrm>
            <a:off x="809836" y="4219947"/>
            <a:ext cx="752432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7200" dirty="0"/>
              <a:t> </a:t>
            </a:r>
            <a:r>
              <a:rPr lang="en-US" altLang="ko-KR" sz="7200" dirty="0" err="1"/>
              <a:t>Fullstack</a:t>
            </a:r>
            <a:endParaRPr lang="ko-KR" altLang="en-US" sz="72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5459190-14D6-4D82-BC20-1ABA4F455021}"/>
              </a:ext>
            </a:extLst>
          </p:cNvPr>
          <p:cNvSpPr txBox="1">
            <a:spLocks/>
          </p:cNvSpPr>
          <p:nvPr/>
        </p:nvSpPr>
        <p:spPr>
          <a:xfrm>
            <a:off x="659281" y="1382088"/>
            <a:ext cx="752432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dirty="0"/>
              <a:t> +</a:t>
            </a:r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92F6AA3-AA81-47F4-B23A-0912BCA62870}"/>
              </a:ext>
            </a:extLst>
          </p:cNvPr>
          <p:cNvSpPr txBox="1">
            <a:spLocks/>
          </p:cNvSpPr>
          <p:nvPr/>
        </p:nvSpPr>
        <p:spPr>
          <a:xfrm>
            <a:off x="659281" y="2419737"/>
            <a:ext cx="752432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dirty="0"/>
              <a:t> Backend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95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6049" y="424855"/>
            <a:ext cx="7524328" cy="1069514"/>
          </a:xfrm>
        </p:spPr>
        <p:txBody>
          <a:bodyPr/>
          <a:lstStyle/>
          <a:p>
            <a:pPr algn="ctr"/>
            <a:r>
              <a:rPr lang="ru-RU" altLang="ko-KR" dirty="0"/>
              <a:t>ИНТЕРНЕТ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71B509-08B6-4A51-8087-684A7DA32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" y="1494369"/>
            <a:ext cx="9004278" cy="450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21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6049" y="424855"/>
            <a:ext cx="7524328" cy="1069514"/>
          </a:xfrm>
        </p:spPr>
        <p:txBody>
          <a:bodyPr/>
          <a:lstStyle/>
          <a:p>
            <a:pPr algn="ctr"/>
            <a:r>
              <a:rPr lang="ru-RU" altLang="ko-KR" dirty="0"/>
              <a:t>ИНТЕРНЕТ</a:t>
            </a:r>
            <a:endParaRPr lang="ko-KR" altLang="en-US" dirty="0"/>
          </a:p>
        </p:txBody>
      </p:sp>
      <p:pic>
        <p:nvPicPr>
          <p:cNvPr id="2050" name="Picture 2" descr="Схема компьютерной сети Архитектура сети Схема компьютерной сети,  проектирование, компьютерная сеть, локальная сеть png | PNGEgg">
            <a:extLst>
              <a:ext uri="{FF2B5EF4-FFF2-40B4-BE49-F238E27FC236}">
                <a16:creationId xmlns:a16="http://schemas.microsoft.com/office/drawing/2014/main" id="{9D445564-1DCF-4D93-9699-AA2440399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0"/>
            <a:ext cx="7304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6049" y="424855"/>
            <a:ext cx="7524328" cy="1069514"/>
          </a:xfrm>
        </p:spPr>
        <p:txBody>
          <a:bodyPr/>
          <a:lstStyle/>
          <a:p>
            <a:pPr algn="ctr"/>
            <a:r>
              <a:rPr lang="ru-RU" altLang="ko-KR" dirty="0"/>
              <a:t>ИНТЕРНЕТ</a:t>
            </a:r>
            <a:endParaRPr lang="ko-KR" altLang="en-US" dirty="0"/>
          </a:p>
        </p:txBody>
      </p:sp>
      <p:pic>
        <p:nvPicPr>
          <p:cNvPr id="3074" name="Picture 2" descr="Интерактивная мировая карта подводных кабелей | Пикабу">
            <a:extLst>
              <a:ext uri="{FF2B5EF4-FFF2-40B4-BE49-F238E27FC236}">
                <a16:creationId xmlns:a16="http://schemas.microsoft.com/office/drawing/2014/main" id="{B01B3CC2-9A61-4037-8475-702C31BD3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1838"/>
            <a:ext cx="9144000" cy="53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5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225</Words>
  <Application>Microsoft Office PowerPoint</Application>
  <PresentationFormat>Экран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Calibri</vt:lpstr>
      <vt:lpstr>Consolas</vt:lpstr>
      <vt:lpstr>Verdana</vt:lpstr>
      <vt:lpstr>Wingdings</vt:lpstr>
      <vt:lpstr>Office Theme</vt:lpstr>
      <vt:lpstr>Custom Design</vt:lpstr>
      <vt:lpstr>Презентация PowerPoint</vt:lpstr>
      <vt:lpstr>Презентация PowerPoint</vt:lpstr>
      <vt:lpstr> Frontend, Backend, Fullstack</vt:lpstr>
      <vt:lpstr> Frontend технологиялары</vt:lpstr>
      <vt:lpstr> Backend технологиялары</vt:lpstr>
      <vt:lpstr> Frontend</vt:lpstr>
      <vt:lpstr>ИНТЕРНЕТ</vt:lpstr>
      <vt:lpstr>ИНТЕРНЕТ</vt:lpstr>
      <vt:lpstr>ИНТЕРНЕТ</vt:lpstr>
      <vt:lpstr>Веб-сайт кандай иштейт</vt:lpstr>
      <vt:lpstr>Презентация PowerPoint</vt:lpstr>
      <vt:lpstr>Презентация PowerPoint</vt:lpstr>
      <vt:lpstr>Эң жөнөкөй веб-сайт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Mirlan Urzhanov</cp:lastModifiedBy>
  <cp:revision>41</cp:revision>
  <dcterms:created xsi:type="dcterms:W3CDTF">2014-04-01T16:35:38Z</dcterms:created>
  <dcterms:modified xsi:type="dcterms:W3CDTF">2024-10-02T07:14:07Z</dcterms:modified>
</cp:coreProperties>
</file>