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书写需求（示例：第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章所有案例题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章过程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决策表、决策树（案例）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章数据建模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简单情况下的建模、硬数据建模（案例）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4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给定描述，通过建模发现问题并提出修正方案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386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PowerPoint 演示文稿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dell</cp:lastModifiedBy>
  <cp:revision>10</cp:revision>
  <dcterms:created xsi:type="dcterms:W3CDTF">2012-11-05T09:37:27Z</dcterms:created>
  <dcterms:modified xsi:type="dcterms:W3CDTF">2013-11-13T11:55:21Z</dcterms:modified>
</cp:coreProperties>
</file>