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7" r:id="rId2"/>
  </p:sldMasterIdLst>
  <p:notesMasterIdLst>
    <p:notesMasterId r:id="rId28"/>
  </p:notesMasterIdLst>
  <p:sldIdLst>
    <p:sldId id="256" r:id="rId3"/>
    <p:sldId id="257" r:id="rId4"/>
    <p:sldId id="258" r:id="rId5"/>
    <p:sldId id="286" r:id="rId6"/>
    <p:sldId id="302" r:id="rId7"/>
    <p:sldId id="303" r:id="rId8"/>
    <p:sldId id="259" r:id="rId9"/>
    <p:sldId id="297" r:id="rId10"/>
    <p:sldId id="260" r:id="rId11"/>
    <p:sldId id="304" r:id="rId12"/>
    <p:sldId id="310" r:id="rId13"/>
    <p:sldId id="311" r:id="rId14"/>
    <p:sldId id="312" r:id="rId15"/>
    <p:sldId id="313" r:id="rId16"/>
    <p:sldId id="314" r:id="rId17"/>
    <p:sldId id="261" r:id="rId18"/>
    <p:sldId id="315" r:id="rId19"/>
    <p:sldId id="316" r:id="rId20"/>
    <p:sldId id="317" r:id="rId21"/>
    <p:sldId id="262" r:id="rId22"/>
    <p:sldId id="318" r:id="rId23"/>
    <p:sldId id="319" r:id="rId24"/>
    <p:sldId id="320" r:id="rId25"/>
    <p:sldId id="322" r:id="rId26"/>
    <p:sldId id="323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590"/>
    <a:srgbClr val="FDC8CE"/>
    <a:srgbClr val="FDE7E9"/>
    <a:srgbClr val="FBC5CB"/>
    <a:srgbClr val="FFCD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14" autoAdjust="0"/>
  </p:normalViewPr>
  <p:slideViewPr>
    <p:cSldViewPr snapToGrid="0">
      <p:cViewPr>
        <p:scale>
          <a:sx n="75" d="100"/>
          <a:sy n="75" d="100"/>
        </p:scale>
        <p:origin x="-1896" y="-8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9DAC68-8E04-4976-8964-C60F7BF85727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4CBD3F-3C03-423A-953B-353386A32E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071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4EFA8-933C-487D-9AA4-052F1B8B8E9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6698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4EFA8-933C-487D-9AA4-052F1B8B8E9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9452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4EFA8-933C-487D-9AA4-052F1B8B8E9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4679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4EFA8-933C-487D-9AA4-052F1B8B8E9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8180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4EFA8-933C-487D-9AA4-052F1B8B8E9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6785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4EFA8-933C-487D-9AA4-052F1B8B8E9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182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4EFA8-933C-487D-9AA4-052F1B8B8E9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6287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4EFA8-933C-487D-9AA4-052F1B8B8E9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385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4EFA8-933C-487D-9AA4-052F1B8B8E9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491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4EFA8-933C-487D-9AA4-052F1B8B8E9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662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4EFA8-933C-487D-9AA4-052F1B8B8E9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047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4EFA8-933C-487D-9AA4-052F1B8B8E9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104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4EFA8-933C-487D-9AA4-052F1B8B8E9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988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4EFA8-933C-487D-9AA4-052F1B8B8E9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00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4EFA8-933C-487D-9AA4-052F1B8B8E9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893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4EFA8-933C-487D-9AA4-052F1B8B8E9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jieri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0FCAC96B-BE2E-4ED8-B0FD-CBF8D29374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r="30104" b="44582"/>
          <a:stretch/>
        </p:blipFill>
        <p:spPr>
          <a:xfrm>
            <a:off x="-723900" y="737030"/>
            <a:ext cx="5473700" cy="337777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369E9B0F-1217-4395-88BB-E6C289374B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604"/>
          <a:stretch/>
        </p:blipFill>
        <p:spPr>
          <a:xfrm flipH="1">
            <a:off x="9461500" y="292100"/>
            <a:ext cx="2730500" cy="609514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="" xmlns:a16="http://schemas.microsoft.com/office/drawing/2014/main" id="{94F98867-BB03-4406-9CA6-904E4D39DAC2}"/>
              </a:ext>
            </a:extLst>
          </p:cNvPr>
          <p:cNvSpPr/>
          <p:nvPr userDrawn="1"/>
        </p:nvSpPr>
        <p:spPr>
          <a:xfrm>
            <a:off x="4926449" y="552364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accent1"/>
                </a:solidFill>
                <a:cs typeface="+mn-ea"/>
                <a:sym typeface="+mn-lt"/>
              </a:rPr>
              <a:t>主题活动策划</a:t>
            </a:r>
            <a:endParaRPr lang="en-US" altLang="zh-CN" sz="28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="" xmlns:a16="http://schemas.microsoft.com/office/drawing/2014/main" id="{E98BFC5C-9A50-4581-ABDB-2580D151BAA0}"/>
              </a:ext>
            </a:extLst>
          </p:cNvPr>
          <p:cNvCxnSpPr/>
          <p:nvPr userDrawn="1"/>
        </p:nvCxnSpPr>
        <p:spPr>
          <a:xfrm>
            <a:off x="5453270" y="1219199"/>
            <a:ext cx="128546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675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4000">
        <p14:switch dir="r"/>
      </p:transition>
    </mc:Choice>
    <mc:Fallback xmlns="">
      <p:transition spd="slow" advClick="0" advTm="4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756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4000">
        <p14:prism/>
      </p:transition>
    </mc:Choice>
    <mc:Fallback xmlns="">
      <p:transition spd="slow" advClick="0" advTm="4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CCF5106A-B56E-422D-B171-2AD3206B9B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r="30104" b="44582"/>
          <a:stretch/>
        </p:blipFill>
        <p:spPr>
          <a:xfrm>
            <a:off x="-723900" y="737030"/>
            <a:ext cx="5473700" cy="337777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6CF810D8-01B9-48EA-AB95-40CEAA5146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604"/>
          <a:stretch/>
        </p:blipFill>
        <p:spPr>
          <a:xfrm flipH="1">
            <a:off x="9461500" y="292100"/>
            <a:ext cx="2730500" cy="609514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="" xmlns:a16="http://schemas.microsoft.com/office/drawing/2014/main" id="{B3765B77-79A2-4D87-AA00-F79EE5CBEDBC}"/>
              </a:ext>
            </a:extLst>
          </p:cNvPr>
          <p:cNvSpPr/>
          <p:nvPr userDrawn="1"/>
        </p:nvSpPr>
        <p:spPr>
          <a:xfrm>
            <a:off x="4926449" y="552364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accent1"/>
                </a:solidFill>
                <a:cs typeface="+mn-ea"/>
                <a:sym typeface="+mn-lt"/>
              </a:rPr>
              <a:t>活动内容构成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="" xmlns:a16="http://schemas.microsoft.com/office/drawing/2014/main" id="{77F61E8B-836F-4BB3-96C5-57DDF7E2DD7F}"/>
              </a:ext>
            </a:extLst>
          </p:cNvPr>
          <p:cNvCxnSpPr/>
          <p:nvPr userDrawn="1"/>
        </p:nvCxnSpPr>
        <p:spPr>
          <a:xfrm>
            <a:off x="5453270" y="1219199"/>
            <a:ext cx="128546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39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4000">
        <p14:switch dir="r"/>
      </p:transition>
    </mc:Choice>
    <mc:Fallback xmlns="">
      <p:transition spd="slow" advClick="0" advTm="4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2F18B0F5-124B-4DE5-BFD4-7F16682476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604"/>
          <a:stretch/>
        </p:blipFill>
        <p:spPr>
          <a:xfrm flipH="1">
            <a:off x="9461500" y="292100"/>
            <a:ext cx="2730500" cy="609514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="" xmlns:a16="http://schemas.microsoft.com/office/drawing/2014/main" id="{AECB0278-A56C-4C24-A049-451B55C16076}"/>
              </a:ext>
            </a:extLst>
          </p:cNvPr>
          <p:cNvSpPr/>
          <p:nvPr userDrawn="1"/>
        </p:nvSpPr>
        <p:spPr>
          <a:xfrm>
            <a:off x="4926449" y="552364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accent1"/>
                </a:solidFill>
                <a:cs typeface="+mn-ea"/>
                <a:sym typeface="+mn-lt"/>
              </a:rPr>
              <a:t>活动细节安排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="" xmlns:a16="http://schemas.microsoft.com/office/drawing/2014/main" id="{327D2A5C-8490-4FFB-AB60-7F3D16AEA95A}"/>
              </a:ext>
            </a:extLst>
          </p:cNvPr>
          <p:cNvCxnSpPr/>
          <p:nvPr userDrawn="1"/>
        </p:nvCxnSpPr>
        <p:spPr>
          <a:xfrm>
            <a:off x="5453270" y="1219199"/>
            <a:ext cx="128546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0351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4000">
        <p14:switch dir="r"/>
      </p:transition>
    </mc:Choice>
    <mc:Fallback xmlns="">
      <p:transition spd="slow" advClick="0" advTm="4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B5811253-890D-470D-A543-7F69EE0744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r="30104" b="44582"/>
          <a:stretch/>
        </p:blipFill>
        <p:spPr>
          <a:xfrm>
            <a:off x="-723900" y="737030"/>
            <a:ext cx="5473700" cy="337777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82D3A5B1-CA6D-4C85-AD28-90948D2F80C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604"/>
          <a:stretch/>
        </p:blipFill>
        <p:spPr>
          <a:xfrm flipH="1">
            <a:off x="9461500" y="292100"/>
            <a:ext cx="2730500" cy="609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32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4000">
        <p:newsflash/>
      </p:transition>
    </mc:Choice>
    <mc:Fallback xmlns="">
      <p:transition spd="slow" advClick="0" advTm="4000">
        <p:newsflash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2D189BB5-1AC8-4FB4-B7B9-EC98C26D91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r="30104" b="44582"/>
          <a:stretch/>
        </p:blipFill>
        <p:spPr>
          <a:xfrm>
            <a:off x="-723900" y="737030"/>
            <a:ext cx="5473700" cy="337777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F80BBD98-B5EB-42AF-B588-A581002A56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604"/>
          <a:stretch/>
        </p:blipFill>
        <p:spPr>
          <a:xfrm flipH="1">
            <a:off x="9461500" y="292100"/>
            <a:ext cx="2730500" cy="609514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="" xmlns:a16="http://schemas.microsoft.com/office/drawing/2014/main" id="{DD7A342A-2512-4658-9DE9-E772E9E9B09E}"/>
              </a:ext>
            </a:extLst>
          </p:cNvPr>
          <p:cNvSpPr/>
          <p:nvPr userDrawn="1"/>
        </p:nvSpPr>
        <p:spPr>
          <a:xfrm>
            <a:off x="4387840" y="552364"/>
            <a:ext cx="34163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accent1"/>
                </a:solidFill>
                <a:cs typeface="+mn-ea"/>
                <a:sym typeface="+mn-lt"/>
              </a:rPr>
              <a:t>活动预算及效果展示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="" xmlns:a16="http://schemas.microsoft.com/office/drawing/2014/main" id="{AFDFE8DC-C045-4CE1-BF01-9EA373C10E1F}"/>
              </a:ext>
            </a:extLst>
          </p:cNvPr>
          <p:cNvCxnSpPr/>
          <p:nvPr userDrawn="1"/>
        </p:nvCxnSpPr>
        <p:spPr>
          <a:xfrm>
            <a:off x="5453270" y="1219199"/>
            <a:ext cx="128546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223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4000">
        <p14:switch dir="r"/>
      </p:transition>
    </mc:Choice>
    <mc:Fallback xmlns="">
      <p:transition spd="slow" advClick="0" advTm="400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2021/5/29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23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2021/5/29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0786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5377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907703" y="6733729"/>
            <a:ext cx="144015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http://www.1ppt.com/jieri/</a:t>
            </a:r>
          </a:p>
        </p:txBody>
      </p:sp>
    </p:spTree>
    <p:extLst>
      <p:ext uri="{BB962C8B-B14F-4D97-AF65-F5344CB8AC3E}">
        <p14:creationId xmlns:p14="http://schemas.microsoft.com/office/powerpoint/2010/main" val="138878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EA1E2D93-A207-4EF6-AE8E-B29F1810EBF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pattFill prst="wdUpDiag">
            <a:fgClr>
              <a:srgbClr val="FDE7E9"/>
            </a:fgClr>
            <a:bgClr>
              <a:srgbClr val="FFCDD2"/>
            </a:bgClr>
          </a:patt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5F29BB91-0C10-4716-B174-2B1292C43AA9}"/>
              </a:ext>
            </a:extLst>
          </p:cNvPr>
          <p:cNvSpPr/>
          <p:nvPr userDrawn="1"/>
        </p:nvSpPr>
        <p:spPr>
          <a:xfrm>
            <a:off x="304800" y="855785"/>
            <a:ext cx="11582400" cy="57101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心形 6">
            <a:extLst>
              <a:ext uri="{FF2B5EF4-FFF2-40B4-BE49-F238E27FC236}">
                <a16:creationId xmlns="" xmlns:a16="http://schemas.microsoft.com/office/drawing/2014/main" id="{D7CC44A8-B15E-4841-93ED-30D498A96BA8}"/>
              </a:ext>
            </a:extLst>
          </p:cNvPr>
          <p:cNvSpPr/>
          <p:nvPr userDrawn="1"/>
        </p:nvSpPr>
        <p:spPr>
          <a:xfrm rot="19404613">
            <a:off x="367191" y="134950"/>
            <a:ext cx="996079" cy="857466"/>
          </a:xfrm>
          <a:prstGeom prst="heart">
            <a:avLst/>
          </a:prstGeom>
          <a:gradFill>
            <a:gsLst>
              <a:gs pos="0">
                <a:srgbClr val="FF8590"/>
              </a:gs>
              <a:gs pos="53600">
                <a:srgbClr val="FDC8CE"/>
              </a:gs>
              <a:gs pos="100000">
                <a:srgbClr val="FDE7E9"/>
              </a:gs>
            </a:gsLst>
            <a:lin ang="54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心形 7">
            <a:extLst>
              <a:ext uri="{FF2B5EF4-FFF2-40B4-BE49-F238E27FC236}">
                <a16:creationId xmlns="" xmlns:a16="http://schemas.microsoft.com/office/drawing/2014/main" id="{FB04BDC4-9CD1-4053-B4DF-68D9232C78D1}"/>
              </a:ext>
            </a:extLst>
          </p:cNvPr>
          <p:cNvSpPr/>
          <p:nvPr userDrawn="1"/>
        </p:nvSpPr>
        <p:spPr>
          <a:xfrm rot="1147742">
            <a:off x="949465" y="244071"/>
            <a:ext cx="742555" cy="639222"/>
          </a:xfrm>
          <a:prstGeom prst="heart">
            <a:avLst/>
          </a:prstGeom>
          <a:gradFill>
            <a:gsLst>
              <a:gs pos="0">
                <a:srgbClr val="FF8590"/>
              </a:gs>
              <a:gs pos="82000">
                <a:srgbClr val="FDE7E9"/>
              </a:gs>
              <a:gs pos="43000">
                <a:srgbClr val="FBC5CB"/>
              </a:gs>
            </a:gsLst>
            <a:lin ang="54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91F469B1-A482-43F7-93D3-FADC311A8CE2}"/>
              </a:ext>
            </a:extLst>
          </p:cNvPr>
          <p:cNvSpPr/>
          <p:nvPr userDrawn="1"/>
        </p:nvSpPr>
        <p:spPr>
          <a:xfrm>
            <a:off x="10189680" y="377269"/>
            <a:ext cx="241300" cy="241300"/>
          </a:xfrm>
          <a:prstGeom prst="ellipse">
            <a:avLst/>
          </a:prstGeom>
          <a:solidFill>
            <a:srgbClr val="FF8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="" xmlns:a16="http://schemas.microsoft.com/office/drawing/2014/main" id="{8E1635C4-D373-4DA4-AA8B-C01B59A3CA45}"/>
              </a:ext>
            </a:extLst>
          </p:cNvPr>
          <p:cNvSpPr/>
          <p:nvPr userDrawn="1"/>
        </p:nvSpPr>
        <p:spPr>
          <a:xfrm>
            <a:off x="10697900" y="377269"/>
            <a:ext cx="241300" cy="241300"/>
          </a:xfrm>
          <a:prstGeom prst="ellipse">
            <a:avLst/>
          </a:prstGeom>
          <a:solidFill>
            <a:srgbClr val="FF8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="" xmlns:a16="http://schemas.microsoft.com/office/drawing/2014/main" id="{48690DDA-C70B-4D0C-B6D2-2EA0AE55A005}"/>
              </a:ext>
            </a:extLst>
          </p:cNvPr>
          <p:cNvSpPr/>
          <p:nvPr userDrawn="1"/>
        </p:nvSpPr>
        <p:spPr>
          <a:xfrm>
            <a:off x="11206120" y="377269"/>
            <a:ext cx="241300" cy="241300"/>
          </a:xfrm>
          <a:prstGeom prst="ellipse">
            <a:avLst/>
          </a:prstGeom>
          <a:solidFill>
            <a:srgbClr val="FF8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6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0009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21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jianli/" TargetMode="External"/><Relationship Id="rId17" Type="http://schemas.openxmlformats.org/officeDocument/2006/relationships/hyperlink" Target="http://www.1ppt.com/ziti/" TargetMode="External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1" Type="http://schemas.openxmlformats.org/officeDocument/2006/relationships/slideLayout" Target="../slideLayouts/slideLayout21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shouchaobao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="" xmlns:a16="http://schemas.microsoft.com/office/drawing/2014/main" id="{9E18462A-28C1-4787-8631-BD209E4C5D1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pattFill prst="wdUpDiag">
            <a:fgClr>
              <a:srgbClr val="FDE7E9"/>
            </a:fgClr>
            <a:bgClr>
              <a:srgbClr val="FFCDD2"/>
            </a:bgClr>
          </a:patt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214BB4DC-519D-45FE-8356-656BACE8E051}"/>
              </a:ext>
            </a:extLst>
          </p:cNvPr>
          <p:cNvSpPr/>
          <p:nvPr/>
        </p:nvSpPr>
        <p:spPr>
          <a:xfrm>
            <a:off x="304800" y="292100"/>
            <a:ext cx="11582400" cy="6273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9D97E2D9-42D3-4170-B4DA-D89C292FDE4A}"/>
              </a:ext>
            </a:extLst>
          </p:cNvPr>
          <p:cNvSpPr/>
          <p:nvPr/>
        </p:nvSpPr>
        <p:spPr>
          <a:xfrm>
            <a:off x="533180" y="473075"/>
            <a:ext cx="241300" cy="241300"/>
          </a:xfrm>
          <a:prstGeom prst="ellipse">
            <a:avLst/>
          </a:prstGeom>
          <a:solidFill>
            <a:srgbClr val="FB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89DE0B55-A90F-423F-AF2A-916F638CEB00}"/>
              </a:ext>
            </a:extLst>
          </p:cNvPr>
          <p:cNvSpPr/>
          <p:nvPr/>
        </p:nvSpPr>
        <p:spPr>
          <a:xfrm>
            <a:off x="1041400" y="473075"/>
            <a:ext cx="241300" cy="241300"/>
          </a:xfrm>
          <a:prstGeom prst="ellipse">
            <a:avLst/>
          </a:prstGeom>
          <a:solidFill>
            <a:srgbClr val="FB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="" xmlns:a16="http://schemas.microsoft.com/office/drawing/2014/main" id="{4A3FE56F-C260-43AB-A6E0-14364E8AE13C}"/>
              </a:ext>
            </a:extLst>
          </p:cNvPr>
          <p:cNvSpPr/>
          <p:nvPr/>
        </p:nvSpPr>
        <p:spPr>
          <a:xfrm>
            <a:off x="1549620" y="473075"/>
            <a:ext cx="241300" cy="241300"/>
          </a:xfrm>
          <a:prstGeom prst="ellipse">
            <a:avLst/>
          </a:prstGeom>
          <a:solidFill>
            <a:srgbClr val="FB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="" xmlns:a16="http://schemas.microsoft.com/office/drawing/2014/main" id="{5C8A4300-0665-4676-8F77-0A0928E40011}"/>
              </a:ext>
            </a:extLst>
          </p:cNvPr>
          <p:cNvSpPr/>
          <p:nvPr/>
        </p:nvSpPr>
        <p:spPr>
          <a:xfrm>
            <a:off x="10318969" y="6137275"/>
            <a:ext cx="241300" cy="241300"/>
          </a:xfrm>
          <a:prstGeom prst="ellipse">
            <a:avLst/>
          </a:prstGeom>
          <a:solidFill>
            <a:srgbClr val="FB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="" xmlns:a16="http://schemas.microsoft.com/office/drawing/2014/main" id="{D8E5379C-FEB8-476B-8DE6-309A23E7E39E}"/>
              </a:ext>
            </a:extLst>
          </p:cNvPr>
          <p:cNvSpPr/>
          <p:nvPr/>
        </p:nvSpPr>
        <p:spPr>
          <a:xfrm>
            <a:off x="10827189" y="6137275"/>
            <a:ext cx="241300" cy="241300"/>
          </a:xfrm>
          <a:prstGeom prst="ellipse">
            <a:avLst/>
          </a:prstGeom>
          <a:solidFill>
            <a:srgbClr val="FB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="" xmlns:a16="http://schemas.microsoft.com/office/drawing/2014/main" id="{281B8354-E3D7-47C9-9BC8-87A84B35960E}"/>
              </a:ext>
            </a:extLst>
          </p:cNvPr>
          <p:cNvSpPr/>
          <p:nvPr/>
        </p:nvSpPr>
        <p:spPr>
          <a:xfrm>
            <a:off x="11335409" y="6137275"/>
            <a:ext cx="241300" cy="241300"/>
          </a:xfrm>
          <a:prstGeom prst="ellipse">
            <a:avLst/>
          </a:prstGeom>
          <a:solidFill>
            <a:srgbClr val="FB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="" xmlns:a16="http://schemas.microsoft.com/office/drawing/2014/main" id="{5B0F7DD4-87EA-41BD-8E1F-EE545012D1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480" y="364007"/>
            <a:ext cx="5691040" cy="38695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</p:pic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68D2B5F7-58E6-4EC8-8EB9-8AA92C57B5AA}"/>
              </a:ext>
            </a:extLst>
          </p:cNvPr>
          <p:cNvSpPr txBox="1"/>
          <p:nvPr/>
        </p:nvSpPr>
        <p:spPr>
          <a:xfrm>
            <a:off x="2431168" y="3782285"/>
            <a:ext cx="73296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00" dirty="0">
                <a:solidFill>
                  <a:srgbClr val="FF859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cs typeface="+mn-ea"/>
                <a:sym typeface="+mn-lt"/>
              </a:rPr>
              <a:t>国</a:t>
            </a:r>
            <a:r>
              <a:rPr lang="zh-CN" altLang="en-US" sz="8000" dirty="0">
                <a:solidFill>
                  <a:srgbClr val="FF859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cs typeface="+mn-ea"/>
                <a:sym typeface="+mn-lt"/>
              </a:rPr>
              <a:t>际</a:t>
            </a:r>
            <a:r>
              <a:rPr lang="zh-CN" altLang="en-US" sz="9600" dirty="0">
                <a:solidFill>
                  <a:srgbClr val="FF859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cs typeface="+mn-ea"/>
                <a:sym typeface="+mn-lt"/>
              </a:rPr>
              <a:t>护</a:t>
            </a:r>
            <a:r>
              <a:rPr lang="zh-CN" altLang="en-US" sz="8000" dirty="0">
                <a:solidFill>
                  <a:srgbClr val="FF859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cs typeface="+mn-ea"/>
                <a:sym typeface="+mn-lt"/>
              </a:rPr>
              <a:t>士</a:t>
            </a:r>
            <a:r>
              <a:rPr lang="zh-CN" altLang="en-US" sz="9600" dirty="0">
                <a:solidFill>
                  <a:srgbClr val="FF859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cs typeface="+mn-ea"/>
                <a:sym typeface="+mn-lt"/>
              </a:rPr>
              <a:t>节</a:t>
            </a:r>
          </a:p>
        </p:txBody>
      </p:sp>
      <p:sp>
        <p:nvSpPr>
          <p:cNvPr id="28" name="心形 27">
            <a:extLst>
              <a:ext uri="{FF2B5EF4-FFF2-40B4-BE49-F238E27FC236}">
                <a16:creationId xmlns="" xmlns:a16="http://schemas.microsoft.com/office/drawing/2014/main" id="{8DB365B7-DD9D-4DE1-A283-AB574482CCF4}"/>
              </a:ext>
            </a:extLst>
          </p:cNvPr>
          <p:cNvSpPr/>
          <p:nvPr/>
        </p:nvSpPr>
        <p:spPr>
          <a:xfrm rot="19404613">
            <a:off x="9334500" y="1466850"/>
            <a:ext cx="1733989" cy="1492689"/>
          </a:xfrm>
          <a:prstGeom prst="heart">
            <a:avLst/>
          </a:prstGeom>
          <a:noFill/>
          <a:ln>
            <a:solidFill>
              <a:srgbClr val="FDC8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心形 28">
            <a:extLst>
              <a:ext uri="{FF2B5EF4-FFF2-40B4-BE49-F238E27FC236}">
                <a16:creationId xmlns="" xmlns:a16="http://schemas.microsoft.com/office/drawing/2014/main" id="{DAE3D9C4-7494-48C4-8C90-236644B158B6}"/>
              </a:ext>
            </a:extLst>
          </p:cNvPr>
          <p:cNvSpPr/>
          <p:nvPr/>
        </p:nvSpPr>
        <p:spPr>
          <a:xfrm rot="1800000">
            <a:off x="-271438" y="4903778"/>
            <a:ext cx="2456631" cy="2114769"/>
          </a:xfrm>
          <a:prstGeom prst="heart">
            <a:avLst/>
          </a:prstGeom>
          <a:noFill/>
          <a:ln>
            <a:solidFill>
              <a:srgbClr val="FDC8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心形 29">
            <a:extLst>
              <a:ext uri="{FF2B5EF4-FFF2-40B4-BE49-F238E27FC236}">
                <a16:creationId xmlns="" xmlns:a16="http://schemas.microsoft.com/office/drawing/2014/main" id="{0A5AF729-D58B-4922-A3F1-F4FDD9CAB80D}"/>
              </a:ext>
            </a:extLst>
          </p:cNvPr>
          <p:cNvSpPr/>
          <p:nvPr/>
        </p:nvSpPr>
        <p:spPr>
          <a:xfrm rot="20700000">
            <a:off x="9218262" y="3429782"/>
            <a:ext cx="518108" cy="446009"/>
          </a:xfrm>
          <a:prstGeom prst="heart">
            <a:avLst/>
          </a:prstGeom>
          <a:gradFill>
            <a:gsLst>
              <a:gs pos="0">
                <a:srgbClr val="FDC8CE"/>
              </a:gs>
              <a:gs pos="100000">
                <a:srgbClr val="FF8590"/>
              </a:gs>
            </a:gsLst>
            <a:lin ang="5400000" scaled="1"/>
          </a:gradFill>
          <a:ln>
            <a:solidFill>
              <a:srgbClr val="FDC8CE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心形 30">
            <a:extLst>
              <a:ext uri="{FF2B5EF4-FFF2-40B4-BE49-F238E27FC236}">
                <a16:creationId xmlns="" xmlns:a16="http://schemas.microsoft.com/office/drawing/2014/main" id="{573FA8BA-DEF7-46FE-B642-0A22528CF677}"/>
              </a:ext>
            </a:extLst>
          </p:cNvPr>
          <p:cNvSpPr/>
          <p:nvPr/>
        </p:nvSpPr>
        <p:spPr>
          <a:xfrm>
            <a:off x="11197004" y="3970370"/>
            <a:ext cx="379705" cy="326866"/>
          </a:xfrm>
          <a:prstGeom prst="heart">
            <a:avLst/>
          </a:prstGeom>
          <a:gradFill>
            <a:gsLst>
              <a:gs pos="0">
                <a:srgbClr val="FDC8CE"/>
              </a:gs>
              <a:gs pos="100000">
                <a:srgbClr val="FF8590"/>
              </a:gs>
            </a:gsLst>
            <a:lin ang="5400000" scaled="1"/>
          </a:gradFill>
          <a:ln>
            <a:solidFill>
              <a:srgbClr val="FDC8CE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心形 31">
            <a:extLst>
              <a:ext uri="{FF2B5EF4-FFF2-40B4-BE49-F238E27FC236}">
                <a16:creationId xmlns="" xmlns:a16="http://schemas.microsoft.com/office/drawing/2014/main" id="{F1BBCFDD-49FD-4197-9D15-A84F61DE6D81}"/>
              </a:ext>
            </a:extLst>
          </p:cNvPr>
          <p:cNvSpPr/>
          <p:nvPr/>
        </p:nvSpPr>
        <p:spPr>
          <a:xfrm rot="480580">
            <a:off x="2135840" y="2344800"/>
            <a:ext cx="312896" cy="269354"/>
          </a:xfrm>
          <a:prstGeom prst="heart">
            <a:avLst/>
          </a:prstGeom>
          <a:gradFill>
            <a:gsLst>
              <a:gs pos="0">
                <a:srgbClr val="FDC8CE"/>
              </a:gs>
              <a:gs pos="100000">
                <a:srgbClr val="FF8590"/>
              </a:gs>
            </a:gsLst>
            <a:lin ang="5400000" scaled="1"/>
          </a:gradFill>
          <a:ln>
            <a:solidFill>
              <a:srgbClr val="FDC8CE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心形 32">
            <a:extLst>
              <a:ext uri="{FF2B5EF4-FFF2-40B4-BE49-F238E27FC236}">
                <a16:creationId xmlns="" xmlns:a16="http://schemas.microsoft.com/office/drawing/2014/main" id="{FC5DDBD3-4EDA-46DE-AD19-91CF000C0C66}"/>
              </a:ext>
            </a:extLst>
          </p:cNvPr>
          <p:cNvSpPr/>
          <p:nvPr/>
        </p:nvSpPr>
        <p:spPr>
          <a:xfrm rot="20700000">
            <a:off x="1929665" y="3808002"/>
            <a:ext cx="263390" cy="226737"/>
          </a:xfrm>
          <a:prstGeom prst="heart">
            <a:avLst/>
          </a:prstGeom>
          <a:gradFill>
            <a:gsLst>
              <a:gs pos="0">
                <a:srgbClr val="FDC8CE"/>
              </a:gs>
              <a:gs pos="100000">
                <a:srgbClr val="FF8590"/>
              </a:gs>
            </a:gsLst>
            <a:lin ang="5400000" scaled="1"/>
          </a:gradFill>
          <a:ln>
            <a:solidFill>
              <a:srgbClr val="FDC8CE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心形 35">
            <a:extLst>
              <a:ext uri="{FF2B5EF4-FFF2-40B4-BE49-F238E27FC236}">
                <a16:creationId xmlns="" xmlns:a16="http://schemas.microsoft.com/office/drawing/2014/main" id="{25062A91-EA58-4146-B685-0C90A24235FF}"/>
              </a:ext>
            </a:extLst>
          </p:cNvPr>
          <p:cNvSpPr/>
          <p:nvPr/>
        </p:nvSpPr>
        <p:spPr>
          <a:xfrm>
            <a:off x="1150868" y="3001556"/>
            <a:ext cx="687340" cy="591691"/>
          </a:xfrm>
          <a:prstGeom prst="heart">
            <a:avLst/>
          </a:prstGeom>
          <a:gradFill>
            <a:gsLst>
              <a:gs pos="0">
                <a:srgbClr val="FDC8CE"/>
              </a:gs>
              <a:gs pos="100000">
                <a:srgbClr val="FF8590"/>
              </a:gs>
            </a:gsLst>
            <a:lin ang="5400000" scaled="1"/>
          </a:gradFill>
          <a:ln>
            <a:solidFill>
              <a:srgbClr val="FDC8CE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心形 36">
            <a:extLst>
              <a:ext uri="{FF2B5EF4-FFF2-40B4-BE49-F238E27FC236}">
                <a16:creationId xmlns="" xmlns:a16="http://schemas.microsoft.com/office/drawing/2014/main" id="{83FBDB8C-39B1-4F98-A541-657D5B91E61B}"/>
              </a:ext>
            </a:extLst>
          </p:cNvPr>
          <p:cNvSpPr/>
          <p:nvPr/>
        </p:nvSpPr>
        <p:spPr>
          <a:xfrm rot="20700000">
            <a:off x="10272024" y="4339151"/>
            <a:ext cx="263390" cy="226737"/>
          </a:xfrm>
          <a:prstGeom prst="heart">
            <a:avLst/>
          </a:prstGeom>
          <a:gradFill>
            <a:gsLst>
              <a:gs pos="0">
                <a:srgbClr val="FDC8CE"/>
              </a:gs>
              <a:gs pos="100000">
                <a:srgbClr val="FF8590"/>
              </a:gs>
            </a:gsLst>
            <a:lin ang="5400000" scaled="1"/>
          </a:gradFill>
          <a:ln>
            <a:solidFill>
              <a:srgbClr val="FDC8CE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心形 37">
            <a:extLst>
              <a:ext uri="{FF2B5EF4-FFF2-40B4-BE49-F238E27FC236}">
                <a16:creationId xmlns="" xmlns:a16="http://schemas.microsoft.com/office/drawing/2014/main" id="{07A278EF-5288-4CAB-9E0F-122E4AB890E8}"/>
              </a:ext>
            </a:extLst>
          </p:cNvPr>
          <p:cNvSpPr/>
          <p:nvPr/>
        </p:nvSpPr>
        <p:spPr>
          <a:xfrm rot="20663631">
            <a:off x="10302618" y="1558111"/>
            <a:ext cx="1292651" cy="1112767"/>
          </a:xfrm>
          <a:prstGeom prst="heart">
            <a:avLst/>
          </a:prstGeom>
          <a:noFill/>
          <a:ln>
            <a:solidFill>
              <a:srgbClr val="FDC8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心形 38">
            <a:extLst>
              <a:ext uri="{FF2B5EF4-FFF2-40B4-BE49-F238E27FC236}">
                <a16:creationId xmlns="" xmlns:a16="http://schemas.microsoft.com/office/drawing/2014/main" id="{FCD5ABF6-1497-4708-A5DA-BEB3E0B8C087}"/>
              </a:ext>
            </a:extLst>
          </p:cNvPr>
          <p:cNvSpPr/>
          <p:nvPr/>
        </p:nvSpPr>
        <p:spPr>
          <a:xfrm rot="2700000">
            <a:off x="3082896" y="5390482"/>
            <a:ext cx="376156" cy="323811"/>
          </a:xfrm>
          <a:prstGeom prst="heart">
            <a:avLst/>
          </a:prstGeom>
          <a:gradFill>
            <a:gsLst>
              <a:gs pos="0">
                <a:srgbClr val="FDC8CE"/>
              </a:gs>
              <a:gs pos="100000">
                <a:srgbClr val="FF8590"/>
              </a:gs>
            </a:gsLst>
            <a:lin ang="5400000" scaled="1"/>
          </a:gradFill>
          <a:ln>
            <a:solidFill>
              <a:srgbClr val="FDC8CE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心形 39">
            <a:extLst>
              <a:ext uri="{FF2B5EF4-FFF2-40B4-BE49-F238E27FC236}">
                <a16:creationId xmlns="" xmlns:a16="http://schemas.microsoft.com/office/drawing/2014/main" id="{77F23680-85EE-413C-BFE5-329A46372BE8}"/>
              </a:ext>
            </a:extLst>
          </p:cNvPr>
          <p:cNvSpPr/>
          <p:nvPr/>
        </p:nvSpPr>
        <p:spPr>
          <a:xfrm rot="20962523">
            <a:off x="6358463" y="4850178"/>
            <a:ext cx="228341" cy="196566"/>
          </a:xfrm>
          <a:prstGeom prst="heart">
            <a:avLst/>
          </a:prstGeom>
          <a:gradFill>
            <a:gsLst>
              <a:gs pos="0">
                <a:srgbClr val="FDC8CE"/>
              </a:gs>
              <a:gs pos="100000">
                <a:srgbClr val="FF8590"/>
              </a:gs>
            </a:gsLst>
            <a:lin ang="5400000" scaled="1"/>
          </a:gradFill>
          <a:ln>
            <a:solidFill>
              <a:srgbClr val="FDC8CE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1" name="心形 40">
            <a:extLst>
              <a:ext uri="{FF2B5EF4-FFF2-40B4-BE49-F238E27FC236}">
                <a16:creationId xmlns="" xmlns:a16="http://schemas.microsoft.com/office/drawing/2014/main" id="{136F1B92-D82E-44EE-8990-DCC86627DDFF}"/>
              </a:ext>
            </a:extLst>
          </p:cNvPr>
          <p:cNvSpPr/>
          <p:nvPr/>
        </p:nvSpPr>
        <p:spPr>
          <a:xfrm rot="20700000">
            <a:off x="3302308" y="1147787"/>
            <a:ext cx="263390" cy="226737"/>
          </a:xfrm>
          <a:prstGeom prst="heart">
            <a:avLst/>
          </a:prstGeom>
          <a:gradFill>
            <a:gsLst>
              <a:gs pos="0">
                <a:srgbClr val="FDC8CE"/>
              </a:gs>
              <a:gs pos="100000">
                <a:srgbClr val="FF8590"/>
              </a:gs>
            </a:gsLst>
            <a:lin ang="5400000" scaled="1"/>
          </a:gradFill>
          <a:ln>
            <a:solidFill>
              <a:srgbClr val="FDC8CE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2" name="心形 41">
            <a:extLst>
              <a:ext uri="{FF2B5EF4-FFF2-40B4-BE49-F238E27FC236}">
                <a16:creationId xmlns="" xmlns:a16="http://schemas.microsoft.com/office/drawing/2014/main" id="{A4605D34-281B-42B7-87E1-45498742B484}"/>
              </a:ext>
            </a:extLst>
          </p:cNvPr>
          <p:cNvSpPr/>
          <p:nvPr/>
        </p:nvSpPr>
        <p:spPr>
          <a:xfrm rot="21324793">
            <a:off x="3619064" y="1510228"/>
            <a:ext cx="374826" cy="322666"/>
          </a:xfrm>
          <a:prstGeom prst="heart">
            <a:avLst/>
          </a:prstGeom>
          <a:gradFill>
            <a:gsLst>
              <a:gs pos="0">
                <a:srgbClr val="FDC8CE"/>
              </a:gs>
              <a:gs pos="100000">
                <a:srgbClr val="FF8590"/>
              </a:gs>
            </a:gsLst>
            <a:lin ang="5400000" scaled="1"/>
          </a:gradFill>
          <a:ln>
            <a:solidFill>
              <a:srgbClr val="FDC8CE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3" name="心形 42">
            <a:extLst>
              <a:ext uri="{FF2B5EF4-FFF2-40B4-BE49-F238E27FC236}">
                <a16:creationId xmlns="" xmlns:a16="http://schemas.microsoft.com/office/drawing/2014/main" id="{73932A99-04DF-4696-B655-900DC508583B}"/>
              </a:ext>
            </a:extLst>
          </p:cNvPr>
          <p:cNvSpPr/>
          <p:nvPr/>
        </p:nvSpPr>
        <p:spPr>
          <a:xfrm>
            <a:off x="3138745" y="3511480"/>
            <a:ext cx="379705" cy="326866"/>
          </a:xfrm>
          <a:prstGeom prst="heart">
            <a:avLst/>
          </a:prstGeom>
          <a:gradFill>
            <a:gsLst>
              <a:gs pos="0">
                <a:srgbClr val="FDC8CE"/>
              </a:gs>
              <a:gs pos="100000">
                <a:srgbClr val="FF8590"/>
              </a:gs>
            </a:gsLst>
            <a:lin ang="5400000" scaled="1"/>
          </a:gradFill>
          <a:ln>
            <a:solidFill>
              <a:srgbClr val="FDC8CE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4" name="心形 43">
            <a:extLst>
              <a:ext uri="{FF2B5EF4-FFF2-40B4-BE49-F238E27FC236}">
                <a16:creationId xmlns="" xmlns:a16="http://schemas.microsoft.com/office/drawing/2014/main" id="{7113A30D-9B00-48D8-87CD-769173761AD3}"/>
              </a:ext>
            </a:extLst>
          </p:cNvPr>
          <p:cNvSpPr/>
          <p:nvPr/>
        </p:nvSpPr>
        <p:spPr>
          <a:xfrm rot="480580">
            <a:off x="2323074" y="4720164"/>
            <a:ext cx="312896" cy="269354"/>
          </a:xfrm>
          <a:prstGeom prst="heart">
            <a:avLst/>
          </a:prstGeom>
          <a:gradFill>
            <a:gsLst>
              <a:gs pos="0">
                <a:srgbClr val="FDC8CE"/>
              </a:gs>
              <a:gs pos="100000">
                <a:srgbClr val="FF8590"/>
              </a:gs>
            </a:gsLst>
            <a:lin ang="5400000" scaled="1"/>
          </a:gradFill>
          <a:ln>
            <a:solidFill>
              <a:srgbClr val="FDC8CE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5" name="心形 44">
            <a:extLst>
              <a:ext uri="{FF2B5EF4-FFF2-40B4-BE49-F238E27FC236}">
                <a16:creationId xmlns="" xmlns:a16="http://schemas.microsoft.com/office/drawing/2014/main" id="{B54929F0-D5C6-4273-8A67-95417444D4EE}"/>
              </a:ext>
            </a:extLst>
          </p:cNvPr>
          <p:cNvSpPr/>
          <p:nvPr/>
        </p:nvSpPr>
        <p:spPr>
          <a:xfrm rot="480580">
            <a:off x="9189160" y="4720165"/>
            <a:ext cx="312896" cy="269354"/>
          </a:xfrm>
          <a:prstGeom prst="heart">
            <a:avLst/>
          </a:prstGeom>
          <a:gradFill>
            <a:gsLst>
              <a:gs pos="0">
                <a:srgbClr val="FDC8CE"/>
              </a:gs>
              <a:gs pos="100000">
                <a:srgbClr val="FF8590"/>
              </a:gs>
            </a:gsLst>
            <a:lin ang="5400000" scaled="1"/>
          </a:gradFill>
          <a:ln>
            <a:solidFill>
              <a:srgbClr val="FDC8CE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6" name="心形 45">
            <a:extLst>
              <a:ext uri="{FF2B5EF4-FFF2-40B4-BE49-F238E27FC236}">
                <a16:creationId xmlns="" xmlns:a16="http://schemas.microsoft.com/office/drawing/2014/main" id="{A6D445C3-A66F-4E48-81BF-DF6D07F1102E}"/>
              </a:ext>
            </a:extLst>
          </p:cNvPr>
          <p:cNvSpPr/>
          <p:nvPr/>
        </p:nvSpPr>
        <p:spPr>
          <a:xfrm rot="480580">
            <a:off x="8868111" y="1164995"/>
            <a:ext cx="312896" cy="269354"/>
          </a:xfrm>
          <a:prstGeom prst="heart">
            <a:avLst/>
          </a:prstGeom>
          <a:gradFill>
            <a:gsLst>
              <a:gs pos="0">
                <a:srgbClr val="FDC8CE"/>
              </a:gs>
              <a:gs pos="100000">
                <a:srgbClr val="FF8590"/>
              </a:gs>
            </a:gsLst>
            <a:lin ang="5400000" scaled="1"/>
          </a:gradFill>
          <a:ln>
            <a:solidFill>
              <a:srgbClr val="FDC8CE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7" name="心形 46">
            <a:extLst>
              <a:ext uri="{FF2B5EF4-FFF2-40B4-BE49-F238E27FC236}">
                <a16:creationId xmlns="" xmlns:a16="http://schemas.microsoft.com/office/drawing/2014/main" id="{96806AEC-9AFC-48B4-A051-B9D419275E3B}"/>
              </a:ext>
            </a:extLst>
          </p:cNvPr>
          <p:cNvSpPr/>
          <p:nvPr/>
        </p:nvSpPr>
        <p:spPr>
          <a:xfrm rot="20700000">
            <a:off x="8414498" y="5401455"/>
            <a:ext cx="518108" cy="446009"/>
          </a:xfrm>
          <a:prstGeom prst="heart">
            <a:avLst/>
          </a:prstGeom>
          <a:gradFill>
            <a:gsLst>
              <a:gs pos="0">
                <a:srgbClr val="FDC8CE"/>
              </a:gs>
              <a:gs pos="100000">
                <a:srgbClr val="FF8590"/>
              </a:gs>
            </a:gsLst>
            <a:lin ang="5400000" scaled="1"/>
          </a:gradFill>
          <a:ln>
            <a:solidFill>
              <a:srgbClr val="FDC8CE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8" name="心形 47">
            <a:extLst>
              <a:ext uri="{FF2B5EF4-FFF2-40B4-BE49-F238E27FC236}">
                <a16:creationId xmlns="" xmlns:a16="http://schemas.microsoft.com/office/drawing/2014/main" id="{9ED22A3C-C50A-446B-8577-7C1B3C25AD93}"/>
              </a:ext>
            </a:extLst>
          </p:cNvPr>
          <p:cNvSpPr/>
          <p:nvPr/>
        </p:nvSpPr>
        <p:spPr>
          <a:xfrm rot="20700000">
            <a:off x="10638521" y="4911988"/>
            <a:ext cx="618635" cy="532547"/>
          </a:xfrm>
          <a:prstGeom prst="heart">
            <a:avLst/>
          </a:prstGeom>
          <a:gradFill>
            <a:gsLst>
              <a:gs pos="0">
                <a:srgbClr val="FDC8CE"/>
              </a:gs>
              <a:gs pos="100000">
                <a:srgbClr val="FF8590"/>
              </a:gs>
            </a:gsLst>
            <a:lin ang="5400000" scaled="1"/>
          </a:gradFill>
          <a:ln>
            <a:solidFill>
              <a:srgbClr val="FDC8CE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9" name="心形 48">
            <a:extLst>
              <a:ext uri="{FF2B5EF4-FFF2-40B4-BE49-F238E27FC236}">
                <a16:creationId xmlns="" xmlns:a16="http://schemas.microsoft.com/office/drawing/2014/main" id="{ED3808EC-4158-45C6-976C-65B2AFB527B0}"/>
              </a:ext>
            </a:extLst>
          </p:cNvPr>
          <p:cNvSpPr/>
          <p:nvPr/>
        </p:nvSpPr>
        <p:spPr>
          <a:xfrm rot="480580">
            <a:off x="10081912" y="5270170"/>
            <a:ext cx="201115" cy="173128"/>
          </a:xfrm>
          <a:prstGeom prst="heart">
            <a:avLst/>
          </a:prstGeom>
          <a:gradFill>
            <a:gsLst>
              <a:gs pos="0">
                <a:srgbClr val="FDC8CE"/>
              </a:gs>
              <a:gs pos="100000">
                <a:srgbClr val="FF8590"/>
              </a:gs>
            </a:gsLst>
            <a:lin ang="5400000" scaled="1"/>
          </a:gradFill>
          <a:ln>
            <a:solidFill>
              <a:srgbClr val="FDC8CE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="" xmlns:a16="http://schemas.microsoft.com/office/drawing/2014/main" id="{889C37D6-D26B-49A5-96CD-18EE6A406478}"/>
              </a:ext>
            </a:extLst>
          </p:cNvPr>
          <p:cNvSpPr/>
          <p:nvPr/>
        </p:nvSpPr>
        <p:spPr>
          <a:xfrm>
            <a:off x="3785105" y="5304911"/>
            <a:ext cx="46217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The Work Was Carefully Designed By The Designer Commissioned By </a:t>
            </a:r>
            <a:r>
              <a:rPr lang="en-US" altLang="zh-CN" sz="1400" dirty="0" smtClean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1PPT 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Work</a:t>
            </a:r>
            <a:endParaRPr lang="en-US" altLang="zh-CN" sz="1400" b="0" i="0" dirty="0">
              <a:solidFill>
                <a:schemeClr val="bg2">
                  <a:lumMod val="50000"/>
                </a:schemeClr>
              </a:solidFill>
              <a:effectLst/>
              <a:cs typeface="+mn-ea"/>
              <a:sym typeface="+mn-lt"/>
            </a:endParaRPr>
          </a:p>
        </p:txBody>
      </p:sp>
      <p:sp>
        <p:nvSpPr>
          <p:cNvPr id="53" name="心形 52">
            <a:extLst>
              <a:ext uri="{FF2B5EF4-FFF2-40B4-BE49-F238E27FC236}">
                <a16:creationId xmlns="" xmlns:a16="http://schemas.microsoft.com/office/drawing/2014/main" id="{38B3EC04-B639-433A-A1B2-B357A0A1A650}"/>
              </a:ext>
            </a:extLst>
          </p:cNvPr>
          <p:cNvSpPr/>
          <p:nvPr/>
        </p:nvSpPr>
        <p:spPr>
          <a:xfrm rot="20700000">
            <a:off x="4891678" y="6058884"/>
            <a:ext cx="225029" cy="193714"/>
          </a:xfrm>
          <a:prstGeom prst="heart">
            <a:avLst/>
          </a:prstGeom>
          <a:gradFill>
            <a:gsLst>
              <a:gs pos="0">
                <a:srgbClr val="FDC8CE"/>
              </a:gs>
              <a:gs pos="100000">
                <a:srgbClr val="FF8590"/>
              </a:gs>
            </a:gsLst>
            <a:lin ang="5400000" scaled="1"/>
          </a:gradFill>
          <a:ln>
            <a:solidFill>
              <a:srgbClr val="FDC8CE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4" name="心形 53">
            <a:extLst>
              <a:ext uri="{FF2B5EF4-FFF2-40B4-BE49-F238E27FC236}">
                <a16:creationId xmlns="" xmlns:a16="http://schemas.microsoft.com/office/drawing/2014/main" id="{65CD84F6-33CB-4D2C-9AF6-8178E48AC733}"/>
              </a:ext>
            </a:extLst>
          </p:cNvPr>
          <p:cNvSpPr/>
          <p:nvPr/>
        </p:nvSpPr>
        <p:spPr>
          <a:xfrm rot="20700000">
            <a:off x="6631160" y="5953563"/>
            <a:ext cx="263390" cy="226737"/>
          </a:xfrm>
          <a:prstGeom prst="heart">
            <a:avLst/>
          </a:prstGeom>
          <a:gradFill>
            <a:gsLst>
              <a:gs pos="0">
                <a:srgbClr val="FDC8CE"/>
              </a:gs>
              <a:gs pos="100000">
                <a:srgbClr val="FF8590"/>
              </a:gs>
            </a:gsLst>
            <a:lin ang="5400000" scaled="1"/>
          </a:gradFill>
          <a:ln>
            <a:solidFill>
              <a:srgbClr val="FDC8CE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4621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20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9" dur="100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20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2" dur="100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20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5" dur="100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20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8" dur="100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20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1" dur="100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20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4" dur="100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20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7" dur="100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20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0" dur="100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20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3" dur="100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2000" tmFilter="0, 0; .2, .5; .8, .5; 1, 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6" dur="1000" autoRev="1" fill="hold"/>
                                        <p:tgtEl>
                                          <p:spTgt spid="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20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9" dur="100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20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2" dur="100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20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5" dur="100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20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8" dur="100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2000" tmFilter="0, 0; .2, .5; .8, .5; 1, 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1" dur="1000" autoRev="1" fill="hold"/>
                                        <p:tgtEl>
                                          <p:spTgt spid="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20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4" dur="100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20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7" dur="100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20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0" dur="100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20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3" dur="100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6" grpId="0"/>
      <p:bldP spid="28" grpId="0" animBg="1"/>
      <p:bldP spid="29" grpId="0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1" grpId="0"/>
      <p:bldP spid="53" grpId="0" animBg="1"/>
      <p:bldP spid="53" grpId="1" animBg="1"/>
      <p:bldP spid="54" grpId="0" animBg="1"/>
      <p:bldP spid="54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="" xmlns:a16="http://schemas.microsoft.com/office/drawing/2014/main" id="{93BD10AD-421E-4ED8-8625-AB46EEA22631}"/>
              </a:ext>
            </a:extLst>
          </p:cNvPr>
          <p:cNvSpPr/>
          <p:nvPr/>
        </p:nvSpPr>
        <p:spPr>
          <a:xfrm>
            <a:off x="1730981" y="187147"/>
            <a:ext cx="40946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3600" dirty="0">
                <a:solidFill>
                  <a:srgbClr val="FF8590"/>
                </a:solidFill>
                <a:cs typeface="+mn-ea"/>
                <a:sym typeface="+mn-lt"/>
              </a:rPr>
              <a:t>03 </a:t>
            </a:r>
            <a:r>
              <a:rPr lang="zh-CN" altLang="en-US" sz="3600" dirty="0">
                <a:solidFill>
                  <a:srgbClr val="FF8590"/>
                </a:solidFill>
                <a:cs typeface="+mn-ea"/>
                <a:sym typeface="+mn-lt"/>
              </a:rPr>
              <a:t>活动细节安排</a:t>
            </a:r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242236D8-9FE1-4DA6-95D7-2DF7760FD6FA}"/>
              </a:ext>
            </a:extLst>
          </p:cNvPr>
          <p:cNvSpPr/>
          <p:nvPr/>
        </p:nvSpPr>
        <p:spPr>
          <a:xfrm>
            <a:off x="304476" y="1120567"/>
            <a:ext cx="40318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F8590"/>
                </a:solidFill>
                <a:cs typeface="+mn-ea"/>
                <a:sym typeface="+mn-lt"/>
              </a:rPr>
              <a:t>（一）“优秀病区主任”评选条件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03E6DE87-8870-4662-BFB7-4DF336AD811E}"/>
              </a:ext>
            </a:extLst>
          </p:cNvPr>
          <p:cNvCxnSpPr>
            <a:cxnSpLocks/>
          </p:cNvCxnSpPr>
          <p:nvPr/>
        </p:nvCxnSpPr>
        <p:spPr>
          <a:xfrm>
            <a:off x="304476" y="1750778"/>
            <a:ext cx="11595501" cy="0"/>
          </a:xfrm>
          <a:prstGeom prst="line">
            <a:avLst/>
          </a:prstGeom>
          <a:ln w="38100">
            <a:solidFill>
              <a:srgbClr val="FDC8C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8">
            <a:extLst>
              <a:ext uri="{FF2B5EF4-FFF2-40B4-BE49-F238E27FC236}">
                <a16:creationId xmlns="" xmlns:a16="http://schemas.microsoft.com/office/drawing/2014/main" id="{AB4774AC-F38F-47E5-8D7A-CD2B878CB6F2}"/>
              </a:ext>
            </a:extLst>
          </p:cNvPr>
          <p:cNvSpPr txBox="1"/>
          <p:nvPr/>
        </p:nvSpPr>
        <p:spPr>
          <a:xfrm>
            <a:off x="708082" y="2668079"/>
            <a:ext cx="6140428" cy="297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、担任护士长半年以上，且一直在临床护理一线工作；</a:t>
            </a:r>
          </a:p>
          <a:p>
            <a:pPr algn="l"/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、爱岗敬业，廉洁奉公，具有良好的职业道德；</a:t>
            </a:r>
          </a:p>
          <a:p>
            <a:pPr algn="l"/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、积极推进“以病人为中心”的优质护理服务活动，在优质护理工作推进过程中具有较强的创新意识，主动意识，成绩突出；</a:t>
            </a:r>
          </a:p>
          <a:p>
            <a:pPr algn="l"/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4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、科室护理管理到位，无护理纠纷及投诉，无重大不良事件、护理差错和事故发生；</a:t>
            </a:r>
          </a:p>
          <a:p>
            <a:pPr algn="l"/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5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、完成年度各项工作计划，护理工作质量达标；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EA810E5E-193F-4BB8-A5EB-EE3CE141AC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51785" y="1320622"/>
            <a:ext cx="7980755" cy="570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83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build="allAtOnce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="" xmlns:a16="http://schemas.microsoft.com/office/drawing/2014/main" id="{93BD10AD-421E-4ED8-8625-AB46EEA22631}"/>
              </a:ext>
            </a:extLst>
          </p:cNvPr>
          <p:cNvSpPr/>
          <p:nvPr/>
        </p:nvSpPr>
        <p:spPr>
          <a:xfrm>
            <a:off x="1730981" y="187147"/>
            <a:ext cx="40946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3600" dirty="0">
                <a:solidFill>
                  <a:srgbClr val="FF8590"/>
                </a:solidFill>
                <a:cs typeface="+mn-ea"/>
                <a:sym typeface="+mn-lt"/>
              </a:rPr>
              <a:t>03 </a:t>
            </a:r>
            <a:r>
              <a:rPr lang="zh-CN" altLang="en-US" sz="3600" dirty="0">
                <a:solidFill>
                  <a:srgbClr val="FF8590"/>
                </a:solidFill>
                <a:cs typeface="+mn-ea"/>
                <a:sym typeface="+mn-lt"/>
              </a:rPr>
              <a:t>活动细节安排</a:t>
            </a:r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242236D8-9FE1-4DA6-95D7-2DF7760FD6FA}"/>
              </a:ext>
            </a:extLst>
          </p:cNvPr>
          <p:cNvSpPr/>
          <p:nvPr/>
        </p:nvSpPr>
        <p:spPr>
          <a:xfrm>
            <a:off x="304476" y="1120567"/>
            <a:ext cx="40318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F8590"/>
                </a:solidFill>
                <a:cs typeface="+mn-ea"/>
                <a:sym typeface="+mn-lt"/>
              </a:rPr>
              <a:t>（一）“优秀病区主任”评选条件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03E6DE87-8870-4662-BFB7-4DF336AD811E}"/>
              </a:ext>
            </a:extLst>
          </p:cNvPr>
          <p:cNvCxnSpPr>
            <a:cxnSpLocks/>
          </p:cNvCxnSpPr>
          <p:nvPr/>
        </p:nvCxnSpPr>
        <p:spPr>
          <a:xfrm>
            <a:off x="304476" y="1750778"/>
            <a:ext cx="11595501" cy="0"/>
          </a:xfrm>
          <a:prstGeom prst="line">
            <a:avLst/>
          </a:prstGeom>
          <a:ln w="38100">
            <a:solidFill>
              <a:srgbClr val="FDC8C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58">
            <a:extLst>
              <a:ext uri="{FF2B5EF4-FFF2-40B4-BE49-F238E27FC236}">
                <a16:creationId xmlns="" xmlns:a16="http://schemas.microsoft.com/office/drawing/2014/main" id="{103C3609-4F67-4F3D-956D-6946BAA5DF92}"/>
              </a:ext>
            </a:extLst>
          </p:cNvPr>
          <p:cNvSpPr txBox="1"/>
          <p:nvPr/>
        </p:nvSpPr>
        <p:spPr>
          <a:xfrm>
            <a:off x="1201159" y="2437977"/>
            <a:ext cx="9789682" cy="2613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6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、在病区管理工作中成绩突出，得到医、护、患三方一致好评。</a:t>
            </a:r>
          </a:p>
          <a:p>
            <a:pPr algn="l"/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7 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、经营管理意识强，积极主动提供机场式护理服务，实行跨科收治，创造条件提高床位使用率，同时控制患者平均住院日。</a:t>
            </a:r>
          </a:p>
          <a:p>
            <a:pPr algn="l"/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8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、运用医院信息管理平台，及时对病区经营管理数据进行分析、督导，制定有效整改措施。</a:t>
            </a:r>
          </a:p>
          <a:p>
            <a:pPr algn="l"/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9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、熟练掌握医保相关知识，协助三级科室做好医保病人的合理诊治、合理收费，实现利润的合理化。</a:t>
            </a:r>
          </a:p>
          <a:p>
            <a:pPr algn="l"/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10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、带领团队主动为病人提供高效、优质的服务并取得了较为显着的社会、经济效益。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4F152A3E-6DE4-4CED-8D14-96E6EA92A7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730" y="2182761"/>
            <a:ext cx="97111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685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build="allAtOnce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="" xmlns:a16="http://schemas.microsoft.com/office/drawing/2014/main" id="{93BD10AD-421E-4ED8-8625-AB46EEA22631}"/>
              </a:ext>
            </a:extLst>
          </p:cNvPr>
          <p:cNvSpPr/>
          <p:nvPr/>
        </p:nvSpPr>
        <p:spPr>
          <a:xfrm>
            <a:off x="1730981" y="187147"/>
            <a:ext cx="40946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3600" dirty="0">
                <a:solidFill>
                  <a:srgbClr val="FF8590"/>
                </a:solidFill>
                <a:cs typeface="+mn-ea"/>
                <a:sym typeface="+mn-lt"/>
              </a:rPr>
              <a:t>03 </a:t>
            </a:r>
            <a:r>
              <a:rPr lang="zh-CN" altLang="en-US" sz="3600" dirty="0">
                <a:solidFill>
                  <a:srgbClr val="FF8590"/>
                </a:solidFill>
                <a:cs typeface="+mn-ea"/>
                <a:sym typeface="+mn-lt"/>
              </a:rPr>
              <a:t>活动细节安排</a:t>
            </a:r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242236D8-9FE1-4DA6-95D7-2DF7760FD6FA}"/>
              </a:ext>
            </a:extLst>
          </p:cNvPr>
          <p:cNvSpPr/>
          <p:nvPr/>
        </p:nvSpPr>
        <p:spPr>
          <a:xfrm>
            <a:off x="522484" y="1120567"/>
            <a:ext cx="3595856" cy="4534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000" b="1" dirty="0">
                <a:solidFill>
                  <a:srgbClr val="FF8590"/>
                </a:solidFill>
                <a:cs typeface="+mn-ea"/>
                <a:sym typeface="+mn-lt"/>
              </a:rPr>
              <a:t>（二） “杰出护士”评选条件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03E6DE87-8870-4662-BFB7-4DF336AD811E}"/>
              </a:ext>
            </a:extLst>
          </p:cNvPr>
          <p:cNvCxnSpPr>
            <a:cxnSpLocks/>
          </p:cNvCxnSpPr>
          <p:nvPr/>
        </p:nvCxnSpPr>
        <p:spPr>
          <a:xfrm>
            <a:off x="304476" y="1750778"/>
            <a:ext cx="11595501" cy="0"/>
          </a:xfrm>
          <a:prstGeom prst="line">
            <a:avLst/>
          </a:prstGeom>
          <a:ln w="38100">
            <a:solidFill>
              <a:srgbClr val="FDC8C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58">
            <a:extLst>
              <a:ext uri="{FF2B5EF4-FFF2-40B4-BE49-F238E27FC236}">
                <a16:creationId xmlns="" xmlns:a16="http://schemas.microsoft.com/office/drawing/2014/main" id="{EC429029-EF60-46AD-8A6F-FFBE05EC23D8}"/>
              </a:ext>
            </a:extLst>
          </p:cNvPr>
          <p:cNvSpPr txBox="1"/>
          <p:nvPr/>
        </p:nvSpPr>
        <p:spPr>
          <a:xfrm>
            <a:off x="4463663" y="2697513"/>
            <a:ext cx="6759860" cy="333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、本单位在册在岗且连续从事临床护理工作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年以上的护理人员；</a:t>
            </a:r>
          </a:p>
          <a:p>
            <a:pPr algn="l"/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、坚持在临床一线，热爱护理工作，爱岗敬业，无私奉献；具有良好的思想品德和职业道德，遵纪守法，无违法违纪现象；</a:t>
            </a:r>
            <a:endParaRPr lang="en-US" altLang="zh-CN" sz="18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/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、熟练掌握基础护理和专科护理知识，护理操作技术熟练，业务水平较高，成绩显着；</a:t>
            </a:r>
            <a:endParaRPr lang="en-US" altLang="zh-CN" sz="18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/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4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、坚持“以病人为中心”，服务意识强，态度热忱和蔼，关心体贴病人，在护理服务方面起到模范表率作用，并得到同行和病人的普遍好评。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98ADA3E2-D3B5-4B40-A46A-F9AEAE6C2B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7520" y="1575692"/>
            <a:ext cx="7111502" cy="502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741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build="allAtOnce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="" xmlns:a16="http://schemas.microsoft.com/office/drawing/2014/main" id="{93BD10AD-421E-4ED8-8625-AB46EEA22631}"/>
              </a:ext>
            </a:extLst>
          </p:cNvPr>
          <p:cNvSpPr/>
          <p:nvPr/>
        </p:nvSpPr>
        <p:spPr>
          <a:xfrm>
            <a:off x="1730981" y="187147"/>
            <a:ext cx="40946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3600" dirty="0">
                <a:solidFill>
                  <a:srgbClr val="FF8590"/>
                </a:solidFill>
                <a:cs typeface="+mn-ea"/>
                <a:sym typeface="+mn-lt"/>
              </a:rPr>
              <a:t>03 </a:t>
            </a:r>
            <a:r>
              <a:rPr lang="zh-CN" altLang="en-US" sz="3600" dirty="0">
                <a:solidFill>
                  <a:srgbClr val="FF8590"/>
                </a:solidFill>
                <a:cs typeface="+mn-ea"/>
                <a:sym typeface="+mn-lt"/>
              </a:rPr>
              <a:t>活动细节安排</a:t>
            </a:r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242236D8-9FE1-4DA6-95D7-2DF7760FD6FA}"/>
              </a:ext>
            </a:extLst>
          </p:cNvPr>
          <p:cNvSpPr/>
          <p:nvPr/>
        </p:nvSpPr>
        <p:spPr>
          <a:xfrm>
            <a:off x="522484" y="1120567"/>
            <a:ext cx="3595856" cy="4534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000" b="1" dirty="0">
                <a:solidFill>
                  <a:srgbClr val="FF8590"/>
                </a:solidFill>
                <a:cs typeface="+mn-ea"/>
                <a:sym typeface="+mn-lt"/>
              </a:rPr>
              <a:t>（二） “杰出护士”评选条件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03E6DE87-8870-4662-BFB7-4DF336AD811E}"/>
              </a:ext>
            </a:extLst>
          </p:cNvPr>
          <p:cNvCxnSpPr>
            <a:cxnSpLocks/>
          </p:cNvCxnSpPr>
          <p:nvPr/>
        </p:nvCxnSpPr>
        <p:spPr>
          <a:xfrm>
            <a:off x="304476" y="1750778"/>
            <a:ext cx="11595501" cy="0"/>
          </a:xfrm>
          <a:prstGeom prst="line">
            <a:avLst/>
          </a:prstGeom>
          <a:ln w="38100">
            <a:solidFill>
              <a:srgbClr val="FDC8C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CF8EAB61-5E2A-4DE1-A07D-A19BD14B9A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48129"/>
            <a:ext cx="6934934" cy="4897443"/>
          </a:xfrm>
          <a:prstGeom prst="rect">
            <a:avLst/>
          </a:prstGeom>
        </p:spPr>
      </p:pic>
      <p:sp>
        <p:nvSpPr>
          <p:cNvPr id="8" name="文本框 58">
            <a:extLst>
              <a:ext uri="{FF2B5EF4-FFF2-40B4-BE49-F238E27FC236}">
                <a16:creationId xmlns="" xmlns:a16="http://schemas.microsoft.com/office/drawing/2014/main" id="{94F1547F-F242-4FC3-A136-47C15ACBF4BF}"/>
              </a:ext>
            </a:extLst>
          </p:cNvPr>
          <p:cNvSpPr txBox="1"/>
          <p:nvPr/>
        </p:nvSpPr>
        <p:spPr>
          <a:xfrm>
            <a:off x="1454993" y="2783259"/>
            <a:ext cx="5093292" cy="297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5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、做好住院患者的管理，关心科室发展，主动创造条件加快床位周转，积极配合护士长做好设备物资管理；</a:t>
            </a:r>
          </a:p>
          <a:p>
            <a:pPr algn="l"/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6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、主动参与医院管理，心系医院发展，有经营意识，成本控制观念强，积极参与科室的全成本核算；</a:t>
            </a:r>
          </a:p>
          <a:p>
            <a:pPr algn="l"/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7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、近一年未发生重大护理差错事故。</a:t>
            </a:r>
          </a:p>
          <a:p>
            <a:pPr algn="l"/>
            <a:endParaRPr lang="zh-CN" altLang="en-US" sz="18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4329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build="allAtOnce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="" xmlns:a16="http://schemas.microsoft.com/office/drawing/2014/main" id="{93BD10AD-421E-4ED8-8625-AB46EEA22631}"/>
              </a:ext>
            </a:extLst>
          </p:cNvPr>
          <p:cNvSpPr/>
          <p:nvPr/>
        </p:nvSpPr>
        <p:spPr>
          <a:xfrm>
            <a:off x="1730981" y="187147"/>
            <a:ext cx="40946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3600" dirty="0">
                <a:solidFill>
                  <a:srgbClr val="FF8590"/>
                </a:solidFill>
                <a:cs typeface="+mn-ea"/>
                <a:sym typeface="+mn-lt"/>
              </a:rPr>
              <a:t>03 </a:t>
            </a:r>
            <a:r>
              <a:rPr lang="zh-CN" altLang="en-US" sz="3600" dirty="0">
                <a:solidFill>
                  <a:srgbClr val="FF8590"/>
                </a:solidFill>
                <a:cs typeface="+mn-ea"/>
                <a:sym typeface="+mn-lt"/>
              </a:rPr>
              <a:t>活动细节安排</a:t>
            </a:r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242236D8-9FE1-4DA6-95D7-2DF7760FD6FA}"/>
              </a:ext>
            </a:extLst>
          </p:cNvPr>
          <p:cNvSpPr/>
          <p:nvPr/>
        </p:nvSpPr>
        <p:spPr>
          <a:xfrm>
            <a:off x="510261" y="1064565"/>
            <a:ext cx="2056973" cy="4534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000" b="1" dirty="0">
                <a:solidFill>
                  <a:srgbClr val="FF8590"/>
                </a:solidFill>
                <a:cs typeface="+mn-ea"/>
                <a:sym typeface="+mn-lt"/>
              </a:rPr>
              <a:t>（三） 评选办法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03E6DE87-8870-4662-BFB7-4DF336AD811E}"/>
              </a:ext>
            </a:extLst>
          </p:cNvPr>
          <p:cNvCxnSpPr>
            <a:cxnSpLocks/>
          </p:cNvCxnSpPr>
          <p:nvPr/>
        </p:nvCxnSpPr>
        <p:spPr>
          <a:xfrm>
            <a:off x="304476" y="1750778"/>
            <a:ext cx="11595501" cy="0"/>
          </a:xfrm>
          <a:prstGeom prst="line">
            <a:avLst/>
          </a:prstGeom>
          <a:ln w="38100">
            <a:solidFill>
              <a:srgbClr val="FDC8C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8">
            <a:extLst>
              <a:ext uri="{FF2B5EF4-FFF2-40B4-BE49-F238E27FC236}">
                <a16:creationId xmlns="" xmlns:a16="http://schemas.microsoft.com/office/drawing/2014/main" id="{9459C352-394F-4BB6-84F7-4E35CA40D9EE}"/>
              </a:ext>
            </a:extLst>
          </p:cNvPr>
          <p:cNvSpPr txBox="1"/>
          <p:nvPr/>
        </p:nvSpPr>
        <p:spPr>
          <a:xfrm>
            <a:off x="1201158" y="2436990"/>
            <a:ext cx="9845383" cy="301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/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（一）、各科室按照评选条件，踊跃推荐，确保推荐质量。</a:t>
            </a:r>
          </a:p>
          <a:p>
            <a:pPr algn="just"/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（二）、各病区接到通知后，要严格按照条件，积极组织，精心推荐优秀病区主任、杰出护士，确保推荐名额有效。并将推荐结果于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4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月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20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日前上报护理部（逾期视作放弃），经医院护理部汇总、初审，院领导综合审核、评议后在护士节大会上进行表（三）、护理技能竞赛由护理部统一组织，每个护理单元推荐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名代表参加比赛，每人只限参加一项技能操作考核。理论考核和护理技能操作考试均采用百分制，各选手个人成绩由理论考核和操作技能考核两部分成绩组成，其中，理论成绩占总成绩的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40%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，技能操作考核成绩占总成绩的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60%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。</a:t>
            </a:r>
          </a:p>
          <a:p>
            <a:pPr algn="just"/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本次竞赛甲、乙、丙三组各设一等奖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名，二等奖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名，三等奖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4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名。</a:t>
            </a:r>
          </a:p>
          <a:p>
            <a:pPr algn="just"/>
            <a:endParaRPr lang="zh-CN" altLang="en-US" sz="18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29396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build="allAtOnce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="" xmlns:a16="http://schemas.microsoft.com/office/drawing/2014/main" id="{93BD10AD-421E-4ED8-8625-AB46EEA22631}"/>
              </a:ext>
            </a:extLst>
          </p:cNvPr>
          <p:cNvSpPr/>
          <p:nvPr/>
        </p:nvSpPr>
        <p:spPr>
          <a:xfrm>
            <a:off x="1730981" y="187147"/>
            <a:ext cx="40946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3600" dirty="0">
                <a:solidFill>
                  <a:srgbClr val="FF8590"/>
                </a:solidFill>
                <a:cs typeface="+mn-ea"/>
                <a:sym typeface="+mn-lt"/>
              </a:rPr>
              <a:t>03 </a:t>
            </a:r>
            <a:r>
              <a:rPr lang="zh-CN" altLang="en-US" sz="3600" dirty="0">
                <a:solidFill>
                  <a:srgbClr val="FF8590"/>
                </a:solidFill>
                <a:cs typeface="+mn-ea"/>
                <a:sym typeface="+mn-lt"/>
              </a:rPr>
              <a:t>活动细节安排</a:t>
            </a:r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242236D8-9FE1-4DA6-95D7-2DF7760FD6FA}"/>
              </a:ext>
            </a:extLst>
          </p:cNvPr>
          <p:cNvSpPr/>
          <p:nvPr/>
        </p:nvSpPr>
        <p:spPr>
          <a:xfrm>
            <a:off x="510260" y="1064565"/>
            <a:ext cx="2056973" cy="4534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000" b="1" dirty="0">
                <a:solidFill>
                  <a:srgbClr val="FF8590"/>
                </a:solidFill>
                <a:cs typeface="+mn-ea"/>
                <a:sym typeface="+mn-lt"/>
              </a:rPr>
              <a:t>（四） 评选要求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03E6DE87-8870-4662-BFB7-4DF336AD811E}"/>
              </a:ext>
            </a:extLst>
          </p:cNvPr>
          <p:cNvCxnSpPr>
            <a:cxnSpLocks/>
          </p:cNvCxnSpPr>
          <p:nvPr/>
        </p:nvCxnSpPr>
        <p:spPr>
          <a:xfrm flipH="1">
            <a:off x="304476" y="1750778"/>
            <a:ext cx="11595501" cy="0"/>
          </a:xfrm>
          <a:prstGeom prst="line">
            <a:avLst/>
          </a:prstGeom>
          <a:ln w="38100">
            <a:solidFill>
              <a:srgbClr val="FDC8C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8">
            <a:extLst>
              <a:ext uri="{FF2B5EF4-FFF2-40B4-BE49-F238E27FC236}">
                <a16:creationId xmlns="" xmlns:a16="http://schemas.microsoft.com/office/drawing/2014/main" id="{F0E10A84-D5B6-42E8-AE1E-37859131DE6F}"/>
              </a:ext>
            </a:extLst>
          </p:cNvPr>
          <p:cNvSpPr txBox="1"/>
          <p:nvPr/>
        </p:nvSpPr>
        <p:spPr>
          <a:xfrm>
            <a:off x="1538747" y="3075038"/>
            <a:ext cx="5753749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（一）评选是一项严肃的工作，各科室应坚持实事求是，公平公正的原则进行，不弄虚作假，不拉票，严格按照规定程序进行。</a:t>
            </a:r>
            <a:endParaRPr lang="en-US" altLang="zh-CN" sz="18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/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（二）推荐的拟表彰人员一定要业绩突出，在平凡的岗位将平凡的工作做实，确实具有榜样作用。</a:t>
            </a:r>
          </a:p>
          <a:p>
            <a:pPr algn="l"/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D7E07A6A-A394-4ED3-ACEB-F69E8A63DD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625" y="1983535"/>
            <a:ext cx="5753749" cy="411031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38746" y="6318759"/>
            <a:ext cx="1440159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模板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http://www.1ppt.com/jieri/</a:t>
            </a:r>
          </a:p>
        </p:txBody>
      </p:sp>
    </p:spTree>
    <p:extLst>
      <p:ext uri="{BB962C8B-B14F-4D97-AF65-F5344CB8AC3E}">
        <p14:creationId xmlns:p14="http://schemas.microsoft.com/office/powerpoint/2010/main" val="2844179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build="allAtOnce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="" xmlns:a16="http://schemas.microsoft.com/office/drawing/2014/main" id="{9E18462A-28C1-4787-8631-BD209E4C5D1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pattFill prst="wdUpDiag">
            <a:fgClr>
              <a:srgbClr val="FDE7E9"/>
            </a:fgClr>
            <a:bgClr>
              <a:srgbClr val="FFCDD2"/>
            </a:bgClr>
          </a:patt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214BB4DC-519D-45FE-8356-656BACE8E051}"/>
              </a:ext>
            </a:extLst>
          </p:cNvPr>
          <p:cNvSpPr/>
          <p:nvPr/>
        </p:nvSpPr>
        <p:spPr>
          <a:xfrm>
            <a:off x="304800" y="292100"/>
            <a:ext cx="11582400" cy="6273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9D97E2D9-42D3-4170-B4DA-D89C292FDE4A}"/>
              </a:ext>
            </a:extLst>
          </p:cNvPr>
          <p:cNvSpPr/>
          <p:nvPr/>
        </p:nvSpPr>
        <p:spPr>
          <a:xfrm>
            <a:off x="533180" y="473075"/>
            <a:ext cx="241300" cy="241300"/>
          </a:xfrm>
          <a:prstGeom prst="ellipse">
            <a:avLst/>
          </a:prstGeom>
          <a:solidFill>
            <a:srgbClr val="FB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89DE0B55-A90F-423F-AF2A-916F638CEB00}"/>
              </a:ext>
            </a:extLst>
          </p:cNvPr>
          <p:cNvSpPr/>
          <p:nvPr/>
        </p:nvSpPr>
        <p:spPr>
          <a:xfrm>
            <a:off x="1041400" y="473075"/>
            <a:ext cx="241300" cy="241300"/>
          </a:xfrm>
          <a:prstGeom prst="ellipse">
            <a:avLst/>
          </a:prstGeom>
          <a:solidFill>
            <a:srgbClr val="FB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="" xmlns:a16="http://schemas.microsoft.com/office/drawing/2014/main" id="{4A3FE56F-C260-43AB-A6E0-14364E8AE13C}"/>
              </a:ext>
            </a:extLst>
          </p:cNvPr>
          <p:cNvSpPr/>
          <p:nvPr/>
        </p:nvSpPr>
        <p:spPr>
          <a:xfrm>
            <a:off x="1549620" y="473075"/>
            <a:ext cx="241300" cy="241300"/>
          </a:xfrm>
          <a:prstGeom prst="ellipse">
            <a:avLst/>
          </a:prstGeom>
          <a:solidFill>
            <a:srgbClr val="FB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="" xmlns:a16="http://schemas.microsoft.com/office/drawing/2014/main" id="{5C8A4300-0665-4676-8F77-0A0928E40011}"/>
              </a:ext>
            </a:extLst>
          </p:cNvPr>
          <p:cNvSpPr/>
          <p:nvPr/>
        </p:nvSpPr>
        <p:spPr>
          <a:xfrm>
            <a:off x="10318969" y="6137275"/>
            <a:ext cx="241300" cy="241300"/>
          </a:xfrm>
          <a:prstGeom prst="ellipse">
            <a:avLst/>
          </a:prstGeom>
          <a:solidFill>
            <a:srgbClr val="FB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="" xmlns:a16="http://schemas.microsoft.com/office/drawing/2014/main" id="{D8E5379C-FEB8-476B-8DE6-309A23E7E39E}"/>
              </a:ext>
            </a:extLst>
          </p:cNvPr>
          <p:cNvSpPr/>
          <p:nvPr/>
        </p:nvSpPr>
        <p:spPr>
          <a:xfrm>
            <a:off x="10827189" y="6137275"/>
            <a:ext cx="241300" cy="241300"/>
          </a:xfrm>
          <a:prstGeom prst="ellipse">
            <a:avLst/>
          </a:prstGeom>
          <a:solidFill>
            <a:srgbClr val="FB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="" xmlns:a16="http://schemas.microsoft.com/office/drawing/2014/main" id="{281B8354-E3D7-47C9-9BC8-87A84B35960E}"/>
              </a:ext>
            </a:extLst>
          </p:cNvPr>
          <p:cNvSpPr/>
          <p:nvPr/>
        </p:nvSpPr>
        <p:spPr>
          <a:xfrm>
            <a:off x="11335409" y="6137275"/>
            <a:ext cx="241300" cy="241300"/>
          </a:xfrm>
          <a:prstGeom prst="ellipse">
            <a:avLst/>
          </a:prstGeom>
          <a:solidFill>
            <a:srgbClr val="FB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心形 27">
            <a:extLst>
              <a:ext uri="{FF2B5EF4-FFF2-40B4-BE49-F238E27FC236}">
                <a16:creationId xmlns="" xmlns:a16="http://schemas.microsoft.com/office/drawing/2014/main" id="{8DB365B7-DD9D-4DE1-A283-AB574482CCF4}"/>
              </a:ext>
            </a:extLst>
          </p:cNvPr>
          <p:cNvSpPr/>
          <p:nvPr/>
        </p:nvSpPr>
        <p:spPr>
          <a:xfrm rot="2170873">
            <a:off x="3167790" y="1768544"/>
            <a:ext cx="1777876" cy="1530469"/>
          </a:xfrm>
          <a:prstGeom prst="heart">
            <a:avLst/>
          </a:prstGeom>
          <a:noFill/>
          <a:ln>
            <a:solidFill>
              <a:srgbClr val="FDC8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心形 31">
            <a:extLst>
              <a:ext uri="{FF2B5EF4-FFF2-40B4-BE49-F238E27FC236}">
                <a16:creationId xmlns="" xmlns:a16="http://schemas.microsoft.com/office/drawing/2014/main" id="{F1BBCFDD-49FD-4197-9D15-A84F61DE6D81}"/>
              </a:ext>
            </a:extLst>
          </p:cNvPr>
          <p:cNvSpPr/>
          <p:nvPr/>
        </p:nvSpPr>
        <p:spPr>
          <a:xfrm rot="480580">
            <a:off x="1330604" y="6095085"/>
            <a:ext cx="312896" cy="269354"/>
          </a:xfrm>
          <a:prstGeom prst="heart">
            <a:avLst/>
          </a:prstGeom>
          <a:gradFill>
            <a:gsLst>
              <a:gs pos="0">
                <a:srgbClr val="FDC8CE"/>
              </a:gs>
              <a:gs pos="100000">
                <a:srgbClr val="FF8590"/>
              </a:gs>
            </a:gsLst>
            <a:lin ang="5400000" scaled="1"/>
          </a:gradFill>
          <a:ln>
            <a:solidFill>
              <a:srgbClr val="FDC8CE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心形 32">
            <a:extLst>
              <a:ext uri="{FF2B5EF4-FFF2-40B4-BE49-F238E27FC236}">
                <a16:creationId xmlns="" xmlns:a16="http://schemas.microsoft.com/office/drawing/2014/main" id="{FC5DDBD3-4EDA-46DE-AD19-91CF000C0C66}"/>
              </a:ext>
            </a:extLst>
          </p:cNvPr>
          <p:cNvSpPr/>
          <p:nvPr/>
        </p:nvSpPr>
        <p:spPr>
          <a:xfrm rot="20700000">
            <a:off x="10563697" y="3248340"/>
            <a:ext cx="263390" cy="226737"/>
          </a:xfrm>
          <a:prstGeom prst="heart">
            <a:avLst/>
          </a:prstGeom>
          <a:gradFill>
            <a:gsLst>
              <a:gs pos="0">
                <a:srgbClr val="FDC8CE"/>
              </a:gs>
              <a:gs pos="100000">
                <a:srgbClr val="FF8590"/>
              </a:gs>
            </a:gsLst>
            <a:lin ang="5400000" scaled="1"/>
          </a:gradFill>
          <a:ln>
            <a:solidFill>
              <a:srgbClr val="FDC8CE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心形 36">
            <a:extLst>
              <a:ext uri="{FF2B5EF4-FFF2-40B4-BE49-F238E27FC236}">
                <a16:creationId xmlns="" xmlns:a16="http://schemas.microsoft.com/office/drawing/2014/main" id="{83FBDB8C-39B1-4F98-A541-657D5B91E61B}"/>
              </a:ext>
            </a:extLst>
          </p:cNvPr>
          <p:cNvSpPr/>
          <p:nvPr/>
        </p:nvSpPr>
        <p:spPr>
          <a:xfrm rot="20700000">
            <a:off x="1799168" y="4443397"/>
            <a:ext cx="263390" cy="226737"/>
          </a:xfrm>
          <a:prstGeom prst="heart">
            <a:avLst/>
          </a:prstGeom>
          <a:gradFill>
            <a:gsLst>
              <a:gs pos="0">
                <a:srgbClr val="FDC8CE"/>
              </a:gs>
              <a:gs pos="100000">
                <a:srgbClr val="FF8590"/>
              </a:gs>
            </a:gsLst>
            <a:lin ang="5400000" scaled="1"/>
          </a:gradFill>
          <a:ln>
            <a:solidFill>
              <a:srgbClr val="FDC8CE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心形 38">
            <a:extLst>
              <a:ext uri="{FF2B5EF4-FFF2-40B4-BE49-F238E27FC236}">
                <a16:creationId xmlns="" xmlns:a16="http://schemas.microsoft.com/office/drawing/2014/main" id="{FCD5ABF6-1497-4708-A5DA-BEB3E0B8C087}"/>
              </a:ext>
            </a:extLst>
          </p:cNvPr>
          <p:cNvSpPr/>
          <p:nvPr/>
        </p:nvSpPr>
        <p:spPr>
          <a:xfrm rot="2700000">
            <a:off x="784119" y="3139071"/>
            <a:ext cx="376156" cy="323811"/>
          </a:xfrm>
          <a:prstGeom prst="heart">
            <a:avLst/>
          </a:prstGeom>
          <a:gradFill>
            <a:gsLst>
              <a:gs pos="0">
                <a:srgbClr val="FDC8CE"/>
              </a:gs>
              <a:gs pos="100000">
                <a:srgbClr val="FF8590"/>
              </a:gs>
            </a:gsLst>
            <a:lin ang="5400000" scaled="1"/>
          </a:gradFill>
          <a:ln>
            <a:solidFill>
              <a:srgbClr val="FDC8CE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心形 39">
            <a:extLst>
              <a:ext uri="{FF2B5EF4-FFF2-40B4-BE49-F238E27FC236}">
                <a16:creationId xmlns="" xmlns:a16="http://schemas.microsoft.com/office/drawing/2014/main" id="{77F23680-85EE-413C-BFE5-329A46372BE8}"/>
              </a:ext>
            </a:extLst>
          </p:cNvPr>
          <p:cNvSpPr/>
          <p:nvPr/>
        </p:nvSpPr>
        <p:spPr>
          <a:xfrm rot="20962523">
            <a:off x="3465378" y="6028387"/>
            <a:ext cx="228341" cy="196566"/>
          </a:xfrm>
          <a:prstGeom prst="heart">
            <a:avLst/>
          </a:prstGeom>
          <a:gradFill>
            <a:gsLst>
              <a:gs pos="0">
                <a:srgbClr val="FDC8CE"/>
              </a:gs>
              <a:gs pos="100000">
                <a:srgbClr val="FF8590"/>
              </a:gs>
            </a:gsLst>
            <a:lin ang="5400000" scaled="1"/>
          </a:gradFill>
          <a:ln>
            <a:solidFill>
              <a:srgbClr val="FDC8CE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1" name="心形 40">
            <a:extLst>
              <a:ext uri="{FF2B5EF4-FFF2-40B4-BE49-F238E27FC236}">
                <a16:creationId xmlns="" xmlns:a16="http://schemas.microsoft.com/office/drawing/2014/main" id="{136F1B92-D82E-44EE-8990-DCC86627DDFF}"/>
              </a:ext>
            </a:extLst>
          </p:cNvPr>
          <p:cNvSpPr/>
          <p:nvPr/>
        </p:nvSpPr>
        <p:spPr>
          <a:xfrm rot="20700000">
            <a:off x="10153242" y="1519938"/>
            <a:ext cx="263390" cy="226737"/>
          </a:xfrm>
          <a:prstGeom prst="heart">
            <a:avLst/>
          </a:prstGeom>
          <a:gradFill>
            <a:gsLst>
              <a:gs pos="0">
                <a:srgbClr val="FDC8CE"/>
              </a:gs>
              <a:gs pos="100000">
                <a:srgbClr val="FF8590"/>
              </a:gs>
            </a:gsLst>
            <a:lin ang="5400000" scaled="1"/>
          </a:gradFill>
          <a:ln>
            <a:solidFill>
              <a:srgbClr val="FDC8CE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3" name="心形 42">
            <a:extLst>
              <a:ext uri="{FF2B5EF4-FFF2-40B4-BE49-F238E27FC236}">
                <a16:creationId xmlns="" xmlns:a16="http://schemas.microsoft.com/office/drawing/2014/main" id="{73932A99-04DF-4696-B655-900DC508583B}"/>
              </a:ext>
            </a:extLst>
          </p:cNvPr>
          <p:cNvSpPr/>
          <p:nvPr/>
        </p:nvSpPr>
        <p:spPr>
          <a:xfrm>
            <a:off x="933658" y="4873130"/>
            <a:ext cx="379705" cy="326866"/>
          </a:xfrm>
          <a:prstGeom prst="heart">
            <a:avLst/>
          </a:prstGeom>
          <a:gradFill>
            <a:gsLst>
              <a:gs pos="0">
                <a:srgbClr val="FDC8CE"/>
              </a:gs>
              <a:gs pos="100000">
                <a:srgbClr val="FF8590"/>
              </a:gs>
            </a:gsLst>
            <a:lin ang="5400000" scaled="1"/>
          </a:gradFill>
          <a:ln>
            <a:solidFill>
              <a:srgbClr val="FDC8CE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4" name="心形 43">
            <a:extLst>
              <a:ext uri="{FF2B5EF4-FFF2-40B4-BE49-F238E27FC236}">
                <a16:creationId xmlns="" xmlns:a16="http://schemas.microsoft.com/office/drawing/2014/main" id="{7113A30D-9B00-48D8-87CD-769173761AD3}"/>
              </a:ext>
            </a:extLst>
          </p:cNvPr>
          <p:cNvSpPr/>
          <p:nvPr/>
        </p:nvSpPr>
        <p:spPr>
          <a:xfrm rot="480580">
            <a:off x="10957106" y="4160502"/>
            <a:ext cx="312896" cy="269354"/>
          </a:xfrm>
          <a:prstGeom prst="heart">
            <a:avLst/>
          </a:prstGeom>
          <a:gradFill>
            <a:gsLst>
              <a:gs pos="0">
                <a:srgbClr val="FDC8CE"/>
              </a:gs>
              <a:gs pos="100000">
                <a:srgbClr val="FF8590"/>
              </a:gs>
            </a:gsLst>
            <a:lin ang="5400000" scaled="1"/>
          </a:gradFill>
          <a:ln>
            <a:solidFill>
              <a:srgbClr val="FDC8CE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5" name="心形 44">
            <a:extLst>
              <a:ext uri="{FF2B5EF4-FFF2-40B4-BE49-F238E27FC236}">
                <a16:creationId xmlns="" xmlns:a16="http://schemas.microsoft.com/office/drawing/2014/main" id="{B54929F0-D5C6-4273-8A67-95417444D4EE}"/>
              </a:ext>
            </a:extLst>
          </p:cNvPr>
          <p:cNvSpPr/>
          <p:nvPr/>
        </p:nvSpPr>
        <p:spPr>
          <a:xfrm rot="480580">
            <a:off x="11085728" y="5220481"/>
            <a:ext cx="312896" cy="269354"/>
          </a:xfrm>
          <a:prstGeom prst="heart">
            <a:avLst/>
          </a:prstGeom>
          <a:gradFill>
            <a:gsLst>
              <a:gs pos="0">
                <a:srgbClr val="FDC8CE"/>
              </a:gs>
              <a:gs pos="100000">
                <a:srgbClr val="FF8590"/>
              </a:gs>
            </a:gsLst>
            <a:lin ang="5400000" scaled="1"/>
          </a:gradFill>
          <a:ln>
            <a:solidFill>
              <a:srgbClr val="FDC8CE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6" name="心形 45">
            <a:extLst>
              <a:ext uri="{FF2B5EF4-FFF2-40B4-BE49-F238E27FC236}">
                <a16:creationId xmlns="" xmlns:a16="http://schemas.microsoft.com/office/drawing/2014/main" id="{A6D445C3-A66F-4E48-81BF-DF6D07F1102E}"/>
              </a:ext>
            </a:extLst>
          </p:cNvPr>
          <p:cNvSpPr/>
          <p:nvPr/>
        </p:nvSpPr>
        <p:spPr>
          <a:xfrm rot="480580">
            <a:off x="10844429" y="907123"/>
            <a:ext cx="312896" cy="269354"/>
          </a:xfrm>
          <a:prstGeom prst="heart">
            <a:avLst/>
          </a:prstGeom>
          <a:gradFill>
            <a:gsLst>
              <a:gs pos="0">
                <a:srgbClr val="FDC8CE"/>
              </a:gs>
              <a:gs pos="100000">
                <a:srgbClr val="FF8590"/>
              </a:gs>
            </a:gsLst>
            <a:lin ang="5400000" scaled="1"/>
          </a:gradFill>
          <a:ln>
            <a:solidFill>
              <a:srgbClr val="FDC8CE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7" name="心形 46">
            <a:extLst>
              <a:ext uri="{FF2B5EF4-FFF2-40B4-BE49-F238E27FC236}">
                <a16:creationId xmlns="" xmlns:a16="http://schemas.microsoft.com/office/drawing/2014/main" id="{96806AEC-9AFC-48B4-A051-B9D419275E3B}"/>
              </a:ext>
            </a:extLst>
          </p:cNvPr>
          <p:cNvSpPr/>
          <p:nvPr/>
        </p:nvSpPr>
        <p:spPr>
          <a:xfrm rot="20700000">
            <a:off x="8414498" y="5401455"/>
            <a:ext cx="518108" cy="446009"/>
          </a:xfrm>
          <a:prstGeom prst="heart">
            <a:avLst/>
          </a:prstGeom>
          <a:gradFill>
            <a:gsLst>
              <a:gs pos="0">
                <a:srgbClr val="FDC8CE"/>
              </a:gs>
              <a:gs pos="100000">
                <a:srgbClr val="FF8590"/>
              </a:gs>
            </a:gsLst>
            <a:lin ang="5400000" scaled="1"/>
          </a:gradFill>
          <a:ln>
            <a:solidFill>
              <a:srgbClr val="FDC8CE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8" name="心形 47">
            <a:extLst>
              <a:ext uri="{FF2B5EF4-FFF2-40B4-BE49-F238E27FC236}">
                <a16:creationId xmlns="" xmlns:a16="http://schemas.microsoft.com/office/drawing/2014/main" id="{9ED22A3C-C50A-446B-8577-7C1B3C25AD93}"/>
              </a:ext>
            </a:extLst>
          </p:cNvPr>
          <p:cNvSpPr/>
          <p:nvPr/>
        </p:nvSpPr>
        <p:spPr>
          <a:xfrm rot="20700000">
            <a:off x="2208610" y="5606991"/>
            <a:ext cx="618635" cy="532547"/>
          </a:xfrm>
          <a:prstGeom prst="heart">
            <a:avLst/>
          </a:prstGeom>
          <a:gradFill>
            <a:gsLst>
              <a:gs pos="0">
                <a:srgbClr val="FDC8CE"/>
              </a:gs>
              <a:gs pos="100000">
                <a:srgbClr val="FF8590"/>
              </a:gs>
            </a:gsLst>
            <a:lin ang="5400000" scaled="1"/>
          </a:gradFill>
          <a:ln>
            <a:solidFill>
              <a:srgbClr val="FDC8CE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9" name="心形 48">
            <a:extLst>
              <a:ext uri="{FF2B5EF4-FFF2-40B4-BE49-F238E27FC236}">
                <a16:creationId xmlns="" xmlns:a16="http://schemas.microsoft.com/office/drawing/2014/main" id="{ED3808EC-4158-45C6-976C-65B2AFB527B0}"/>
              </a:ext>
            </a:extLst>
          </p:cNvPr>
          <p:cNvSpPr/>
          <p:nvPr/>
        </p:nvSpPr>
        <p:spPr>
          <a:xfrm rot="480580">
            <a:off x="10081912" y="5270170"/>
            <a:ext cx="201115" cy="173128"/>
          </a:xfrm>
          <a:prstGeom prst="heart">
            <a:avLst/>
          </a:prstGeom>
          <a:gradFill>
            <a:gsLst>
              <a:gs pos="0">
                <a:srgbClr val="FDC8CE"/>
              </a:gs>
              <a:gs pos="100000">
                <a:srgbClr val="FF8590"/>
              </a:gs>
            </a:gsLst>
            <a:lin ang="5400000" scaled="1"/>
          </a:gradFill>
          <a:ln>
            <a:solidFill>
              <a:srgbClr val="FDC8CE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3" name="心形 52">
            <a:extLst>
              <a:ext uri="{FF2B5EF4-FFF2-40B4-BE49-F238E27FC236}">
                <a16:creationId xmlns="" xmlns:a16="http://schemas.microsoft.com/office/drawing/2014/main" id="{38B3EC04-B639-433A-A1B2-B357A0A1A650}"/>
              </a:ext>
            </a:extLst>
          </p:cNvPr>
          <p:cNvSpPr/>
          <p:nvPr/>
        </p:nvSpPr>
        <p:spPr>
          <a:xfrm rot="20700000">
            <a:off x="4891678" y="6058884"/>
            <a:ext cx="225029" cy="193714"/>
          </a:xfrm>
          <a:prstGeom prst="heart">
            <a:avLst/>
          </a:prstGeom>
          <a:gradFill>
            <a:gsLst>
              <a:gs pos="0">
                <a:srgbClr val="FDC8CE"/>
              </a:gs>
              <a:gs pos="100000">
                <a:srgbClr val="FF8590"/>
              </a:gs>
            </a:gsLst>
            <a:lin ang="5400000" scaled="1"/>
          </a:gradFill>
          <a:ln>
            <a:solidFill>
              <a:srgbClr val="FDC8CE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4" name="心形 53">
            <a:extLst>
              <a:ext uri="{FF2B5EF4-FFF2-40B4-BE49-F238E27FC236}">
                <a16:creationId xmlns="" xmlns:a16="http://schemas.microsoft.com/office/drawing/2014/main" id="{65CD84F6-33CB-4D2C-9AF6-8178E48AC733}"/>
              </a:ext>
            </a:extLst>
          </p:cNvPr>
          <p:cNvSpPr/>
          <p:nvPr/>
        </p:nvSpPr>
        <p:spPr>
          <a:xfrm rot="20700000">
            <a:off x="6631160" y="5953563"/>
            <a:ext cx="263390" cy="226737"/>
          </a:xfrm>
          <a:prstGeom prst="heart">
            <a:avLst/>
          </a:prstGeom>
          <a:gradFill>
            <a:gsLst>
              <a:gs pos="0">
                <a:srgbClr val="FDC8CE"/>
              </a:gs>
              <a:gs pos="100000">
                <a:srgbClr val="FF8590"/>
              </a:gs>
            </a:gsLst>
            <a:lin ang="5400000" scaled="1"/>
          </a:gradFill>
          <a:ln>
            <a:solidFill>
              <a:srgbClr val="FDC8CE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4C3B654D-BF5C-45A7-B230-53568B9FDF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94" y="1934957"/>
            <a:ext cx="4447311" cy="314068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39355B2F-93AF-44B1-BF88-ADD31CA93250}"/>
              </a:ext>
            </a:extLst>
          </p:cNvPr>
          <p:cNvSpPr txBox="1"/>
          <p:nvPr/>
        </p:nvSpPr>
        <p:spPr>
          <a:xfrm>
            <a:off x="3709883" y="2229786"/>
            <a:ext cx="800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rgbClr val="FF8590"/>
                </a:solidFill>
                <a:cs typeface="+mn-ea"/>
                <a:sym typeface="+mn-lt"/>
              </a:rPr>
              <a:t>04</a:t>
            </a:r>
            <a:endParaRPr lang="zh-CN" altLang="en-US" sz="4000" dirty="0">
              <a:solidFill>
                <a:srgbClr val="FF8590"/>
              </a:solidFill>
              <a:cs typeface="+mn-ea"/>
              <a:sym typeface="+mn-lt"/>
            </a:endParaRPr>
          </a:p>
        </p:txBody>
      </p:sp>
      <p:cxnSp>
        <p:nvCxnSpPr>
          <p:cNvPr id="51" name="直接连接符 50">
            <a:extLst>
              <a:ext uri="{FF2B5EF4-FFF2-40B4-BE49-F238E27FC236}">
                <a16:creationId xmlns="" xmlns:a16="http://schemas.microsoft.com/office/drawing/2014/main" id="{EA4A1C89-72D6-4304-8BF0-F271E3E28002}"/>
              </a:ext>
            </a:extLst>
          </p:cNvPr>
          <p:cNvCxnSpPr>
            <a:cxnSpLocks/>
          </p:cNvCxnSpPr>
          <p:nvPr/>
        </p:nvCxnSpPr>
        <p:spPr>
          <a:xfrm>
            <a:off x="4701468" y="4140016"/>
            <a:ext cx="4515684" cy="0"/>
          </a:xfrm>
          <a:prstGeom prst="line">
            <a:avLst/>
          </a:prstGeom>
          <a:ln w="38100">
            <a:solidFill>
              <a:srgbClr val="FDC8C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464359D7-78FE-4EA7-BAA7-4600D1D78BF9}"/>
              </a:ext>
            </a:extLst>
          </p:cNvPr>
          <p:cNvSpPr/>
          <p:nvPr/>
        </p:nvSpPr>
        <p:spPr>
          <a:xfrm>
            <a:off x="4724905" y="3052929"/>
            <a:ext cx="45796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4800" dirty="0">
                <a:solidFill>
                  <a:srgbClr val="FF8590"/>
                </a:solidFill>
                <a:cs typeface="+mn-ea"/>
                <a:sym typeface="+mn-lt"/>
              </a:rPr>
              <a:t>颁奖晚会流程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="" xmlns:a16="http://schemas.microsoft.com/office/drawing/2014/main" id="{E183CE60-CE64-49C6-B85E-6CB3FB2D1E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468" y="647477"/>
            <a:ext cx="3960394" cy="279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299488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000" advTm="0">
        <p15:prstTrans prst="drap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20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6" dur="100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20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9" dur="100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20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2" dur="100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20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5" dur="100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20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8" dur="100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20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1" dur="100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20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4" dur="100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2000" tmFilter="0, 0; .2, .5; .8, .5; 1, 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7" dur="1000" autoRev="1" fill="hold"/>
                                        <p:tgtEl>
                                          <p:spTgt spid="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20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0" dur="100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20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3" dur="100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20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6" dur="100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20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9" dur="100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2000" tmFilter="0, 0; .2, .5; .8, .5; 1, 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2" dur="1000" autoRev="1" fill="hold"/>
                                        <p:tgtEl>
                                          <p:spTgt spid="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20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5" dur="100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20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8" dur="100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28" grpId="0" animBg="1"/>
      <p:bldP spid="32" grpId="0" animBg="1"/>
      <p:bldP spid="32" grpId="1" animBg="1"/>
      <p:bldP spid="33" grpId="0" animBg="1"/>
      <p:bldP spid="33" grpId="1" animBg="1"/>
      <p:bldP spid="37" grpId="0" animBg="1"/>
      <p:bldP spid="37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3" grpId="0" animBg="1"/>
      <p:bldP spid="53" grpId="1" animBg="1"/>
      <p:bldP spid="54" grpId="0" animBg="1"/>
      <p:bldP spid="54" grpId="1" animBg="1"/>
      <p:bldP spid="7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="" xmlns:a16="http://schemas.microsoft.com/office/drawing/2014/main" id="{93BD10AD-421E-4ED8-8625-AB46EEA22631}"/>
              </a:ext>
            </a:extLst>
          </p:cNvPr>
          <p:cNvSpPr/>
          <p:nvPr/>
        </p:nvSpPr>
        <p:spPr>
          <a:xfrm>
            <a:off x="1730981" y="187147"/>
            <a:ext cx="40946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3600" dirty="0">
                <a:solidFill>
                  <a:srgbClr val="FF8590"/>
                </a:solidFill>
                <a:cs typeface="+mn-ea"/>
                <a:sym typeface="+mn-lt"/>
              </a:rPr>
              <a:t>04 </a:t>
            </a:r>
            <a:r>
              <a:rPr lang="zh-CN" altLang="en-US" sz="3600" dirty="0">
                <a:solidFill>
                  <a:srgbClr val="FF8590"/>
                </a:solidFill>
                <a:cs typeface="+mn-ea"/>
                <a:sym typeface="+mn-lt"/>
              </a:rPr>
              <a:t>颁奖晚会安排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03E6DE87-8870-4662-BFB7-4DF336AD811E}"/>
              </a:ext>
            </a:extLst>
          </p:cNvPr>
          <p:cNvCxnSpPr>
            <a:cxnSpLocks/>
            <a:stCxn id="17" idx="0"/>
          </p:cNvCxnSpPr>
          <p:nvPr/>
        </p:nvCxnSpPr>
        <p:spPr>
          <a:xfrm>
            <a:off x="4836491" y="1797978"/>
            <a:ext cx="0" cy="4735557"/>
          </a:xfrm>
          <a:prstGeom prst="line">
            <a:avLst/>
          </a:prstGeom>
          <a:ln w="38100">
            <a:solidFill>
              <a:srgbClr val="FDC8C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F81E56B0-FE77-48C3-A052-B5848D2ABB30}"/>
              </a:ext>
            </a:extLst>
          </p:cNvPr>
          <p:cNvSpPr/>
          <p:nvPr/>
        </p:nvSpPr>
        <p:spPr>
          <a:xfrm>
            <a:off x="1378495" y="2344913"/>
            <a:ext cx="2031325" cy="646331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FF8590"/>
                </a:solidFill>
                <a:cs typeface="+mn-ea"/>
                <a:sym typeface="+mn-lt"/>
              </a:rPr>
              <a:t>晚会流程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91FD024E-2223-4994-BA12-ABCCA137D6E0}"/>
              </a:ext>
            </a:extLst>
          </p:cNvPr>
          <p:cNvSpPr/>
          <p:nvPr/>
        </p:nvSpPr>
        <p:spPr>
          <a:xfrm>
            <a:off x="1087400" y="3429000"/>
            <a:ext cx="3204381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在正式开始前，大屏幕放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PPT《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天使风采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》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，播的是护士平时工作、生活、学习的照片，配上一些煽情的文字，加上背景音乐。</a:t>
            </a:r>
          </a:p>
        </p:txBody>
      </p:sp>
      <p:sp>
        <p:nvSpPr>
          <p:cNvPr id="17" name="心形 16">
            <a:extLst>
              <a:ext uri="{FF2B5EF4-FFF2-40B4-BE49-F238E27FC236}">
                <a16:creationId xmlns="" xmlns:a16="http://schemas.microsoft.com/office/drawing/2014/main" id="{6973DF75-8A6B-487F-902F-75F6F319203C}"/>
              </a:ext>
            </a:extLst>
          </p:cNvPr>
          <p:cNvSpPr/>
          <p:nvPr/>
        </p:nvSpPr>
        <p:spPr>
          <a:xfrm>
            <a:off x="4578402" y="1686891"/>
            <a:ext cx="516178" cy="444347"/>
          </a:xfrm>
          <a:prstGeom prst="heart">
            <a:avLst/>
          </a:prstGeom>
          <a:solidFill>
            <a:srgbClr val="FDE7E9"/>
          </a:solidFill>
          <a:ln>
            <a:solidFill>
              <a:srgbClr val="FF85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20" name="心形 19">
            <a:extLst>
              <a:ext uri="{FF2B5EF4-FFF2-40B4-BE49-F238E27FC236}">
                <a16:creationId xmlns="" xmlns:a16="http://schemas.microsoft.com/office/drawing/2014/main" id="{6DC1DCFD-16CE-4537-BF03-EB1290A10236}"/>
              </a:ext>
            </a:extLst>
          </p:cNvPr>
          <p:cNvSpPr/>
          <p:nvPr/>
        </p:nvSpPr>
        <p:spPr>
          <a:xfrm>
            <a:off x="4578402" y="2704659"/>
            <a:ext cx="516178" cy="444347"/>
          </a:xfrm>
          <a:prstGeom prst="heart">
            <a:avLst/>
          </a:prstGeom>
          <a:solidFill>
            <a:srgbClr val="FDE7E9"/>
          </a:solidFill>
          <a:ln>
            <a:solidFill>
              <a:srgbClr val="FF85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21" name="心形 20">
            <a:extLst>
              <a:ext uri="{FF2B5EF4-FFF2-40B4-BE49-F238E27FC236}">
                <a16:creationId xmlns="" xmlns:a16="http://schemas.microsoft.com/office/drawing/2014/main" id="{69D23481-470E-4D07-900C-D5FFD6560848}"/>
              </a:ext>
            </a:extLst>
          </p:cNvPr>
          <p:cNvSpPr/>
          <p:nvPr/>
        </p:nvSpPr>
        <p:spPr>
          <a:xfrm>
            <a:off x="4578402" y="5757961"/>
            <a:ext cx="516178" cy="444347"/>
          </a:xfrm>
          <a:prstGeom prst="heart">
            <a:avLst/>
          </a:prstGeom>
          <a:solidFill>
            <a:srgbClr val="FDE7E9"/>
          </a:solidFill>
          <a:ln>
            <a:solidFill>
              <a:srgbClr val="FF85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22" name="心形 21">
            <a:extLst>
              <a:ext uri="{FF2B5EF4-FFF2-40B4-BE49-F238E27FC236}">
                <a16:creationId xmlns="" xmlns:a16="http://schemas.microsoft.com/office/drawing/2014/main" id="{94BD55E3-C79E-484D-83FF-4CFCB3432FA5}"/>
              </a:ext>
            </a:extLst>
          </p:cNvPr>
          <p:cNvSpPr/>
          <p:nvPr/>
        </p:nvSpPr>
        <p:spPr>
          <a:xfrm>
            <a:off x="4578402" y="3722427"/>
            <a:ext cx="516178" cy="444347"/>
          </a:xfrm>
          <a:prstGeom prst="heart">
            <a:avLst/>
          </a:prstGeom>
          <a:solidFill>
            <a:srgbClr val="FDE7E9"/>
          </a:solidFill>
          <a:ln>
            <a:solidFill>
              <a:srgbClr val="FF85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23" name="心形 22">
            <a:extLst>
              <a:ext uri="{FF2B5EF4-FFF2-40B4-BE49-F238E27FC236}">
                <a16:creationId xmlns="" xmlns:a16="http://schemas.microsoft.com/office/drawing/2014/main" id="{9E911363-1EBC-47D8-A98F-F318D91EAAC3}"/>
              </a:ext>
            </a:extLst>
          </p:cNvPr>
          <p:cNvSpPr/>
          <p:nvPr/>
        </p:nvSpPr>
        <p:spPr>
          <a:xfrm>
            <a:off x="4578402" y="4740195"/>
            <a:ext cx="516178" cy="444347"/>
          </a:xfrm>
          <a:prstGeom prst="heart">
            <a:avLst/>
          </a:prstGeom>
          <a:solidFill>
            <a:srgbClr val="FDE7E9"/>
          </a:solidFill>
          <a:ln>
            <a:solidFill>
              <a:srgbClr val="FF85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29" name="Text Box 18">
            <a:extLst>
              <a:ext uri="{FF2B5EF4-FFF2-40B4-BE49-F238E27FC236}">
                <a16:creationId xmlns="" xmlns:a16="http://schemas.microsoft.com/office/drawing/2014/main" id="{1A28ABBB-1344-4CC4-B1B9-5797BE0BB0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1553" y="1526519"/>
            <a:ext cx="4956359" cy="453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全体护理人员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宣誓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：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《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南丁格尔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》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誓言</a:t>
            </a:r>
          </a:p>
        </p:txBody>
      </p:sp>
      <p:sp>
        <p:nvSpPr>
          <p:cNvPr id="30" name="Text Box 18">
            <a:extLst>
              <a:ext uri="{FF2B5EF4-FFF2-40B4-BE49-F238E27FC236}">
                <a16:creationId xmlns="" xmlns:a16="http://schemas.microsoft.com/office/drawing/2014/main" id="{5F80552C-489B-4D25-9CB8-83795E9C59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4165" y="2600998"/>
            <a:ext cx="2204362" cy="453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30000"/>
              </a:lnSpc>
            </a:pP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新护士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授帽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仪式</a:t>
            </a:r>
          </a:p>
        </p:txBody>
      </p:sp>
      <p:sp>
        <p:nvSpPr>
          <p:cNvPr id="31" name="Text Box 18">
            <a:extLst>
              <a:ext uri="{FF2B5EF4-FFF2-40B4-BE49-F238E27FC236}">
                <a16:creationId xmlns="" xmlns:a16="http://schemas.microsoft.com/office/drawing/2014/main" id="{610ACABD-12D5-4BD3-9C57-A583CA9BB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7266" y="3740654"/>
            <a:ext cx="572527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院长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颁奖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：优秀护士、优秀护士长、最佳新人奖、星级护士站。合影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" name="Text Box 18">
            <a:extLst>
              <a:ext uri="{FF2B5EF4-FFF2-40B4-BE49-F238E27FC236}">
                <a16:creationId xmlns="" xmlns:a16="http://schemas.microsoft.com/office/drawing/2014/main" id="{B94700B5-0650-4E47-89E7-0E3DCB1E31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0168" y="4815645"/>
            <a:ext cx="364452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护士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代表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发言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3" name="Text Box 18">
            <a:extLst>
              <a:ext uri="{FF2B5EF4-FFF2-40B4-BE49-F238E27FC236}">
                <a16:creationId xmlns="" xmlns:a16="http://schemas.microsoft.com/office/drawing/2014/main" id="{6281437F-D2DC-4DBF-AE18-9F2C41CBE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7266" y="5749363"/>
            <a:ext cx="4956359" cy="453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护士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家属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发言</a:t>
            </a:r>
          </a:p>
        </p:txBody>
      </p:sp>
    </p:spTree>
    <p:extLst>
      <p:ext uri="{BB962C8B-B14F-4D97-AF65-F5344CB8AC3E}">
        <p14:creationId xmlns:p14="http://schemas.microsoft.com/office/powerpoint/2010/main" val="109236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50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16" grpId="0"/>
      <p:bldP spid="17" grpId="0" animBg="1"/>
      <p:bldP spid="20" grpId="0" animBg="1"/>
      <p:bldP spid="21" grpId="0" animBg="1"/>
      <p:bldP spid="22" grpId="0" animBg="1"/>
      <p:bldP spid="23" grpId="0" animBg="1"/>
      <p:bldP spid="29" grpId="0"/>
      <p:bldP spid="30" grpId="0"/>
      <p:bldP spid="31" grpId="0"/>
      <p:bldP spid="32" grpId="0"/>
      <p:bldP spid="3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="" xmlns:a16="http://schemas.microsoft.com/office/drawing/2014/main" id="{93BD10AD-421E-4ED8-8625-AB46EEA22631}"/>
              </a:ext>
            </a:extLst>
          </p:cNvPr>
          <p:cNvSpPr/>
          <p:nvPr/>
        </p:nvSpPr>
        <p:spPr>
          <a:xfrm>
            <a:off x="1730981" y="187147"/>
            <a:ext cx="40946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3600" dirty="0">
                <a:solidFill>
                  <a:srgbClr val="FF8590"/>
                </a:solidFill>
                <a:cs typeface="+mn-ea"/>
                <a:sym typeface="+mn-lt"/>
              </a:rPr>
              <a:t>04 </a:t>
            </a:r>
            <a:r>
              <a:rPr lang="zh-CN" altLang="en-US" sz="3600" dirty="0">
                <a:solidFill>
                  <a:srgbClr val="FF8590"/>
                </a:solidFill>
                <a:cs typeface="+mn-ea"/>
                <a:sym typeface="+mn-lt"/>
              </a:rPr>
              <a:t>颁奖晚会安排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03E6DE87-8870-4662-BFB7-4DF336AD811E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4836491" y="833478"/>
            <a:ext cx="0" cy="5004020"/>
          </a:xfrm>
          <a:prstGeom prst="line">
            <a:avLst/>
          </a:prstGeom>
          <a:ln w="38100">
            <a:solidFill>
              <a:srgbClr val="FDC8C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心形 16">
            <a:extLst>
              <a:ext uri="{FF2B5EF4-FFF2-40B4-BE49-F238E27FC236}">
                <a16:creationId xmlns="" xmlns:a16="http://schemas.microsoft.com/office/drawing/2014/main" id="{6973DF75-8A6B-487F-902F-75F6F319203C}"/>
              </a:ext>
            </a:extLst>
          </p:cNvPr>
          <p:cNvSpPr/>
          <p:nvPr/>
        </p:nvSpPr>
        <p:spPr>
          <a:xfrm>
            <a:off x="4578402" y="1102548"/>
            <a:ext cx="516178" cy="444347"/>
          </a:xfrm>
          <a:prstGeom prst="heart">
            <a:avLst/>
          </a:prstGeom>
          <a:solidFill>
            <a:srgbClr val="FDE7E9"/>
          </a:solidFill>
          <a:ln>
            <a:solidFill>
              <a:srgbClr val="FF85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20" name="心形 19">
            <a:extLst>
              <a:ext uri="{FF2B5EF4-FFF2-40B4-BE49-F238E27FC236}">
                <a16:creationId xmlns="" xmlns:a16="http://schemas.microsoft.com/office/drawing/2014/main" id="{6DC1DCFD-16CE-4537-BF03-EB1290A10236}"/>
              </a:ext>
            </a:extLst>
          </p:cNvPr>
          <p:cNvSpPr/>
          <p:nvPr/>
        </p:nvSpPr>
        <p:spPr>
          <a:xfrm>
            <a:off x="4578402" y="2175199"/>
            <a:ext cx="516178" cy="444347"/>
          </a:xfrm>
          <a:prstGeom prst="heart">
            <a:avLst/>
          </a:prstGeom>
          <a:solidFill>
            <a:srgbClr val="FDE7E9"/>
          </a:solidFill>
          <a:ln>
            <a:solidFill>
              <a:srgbClr val="FF85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21" name="心形 20">
            <a:extLst>
              <a:ext uri="{FF2B5EF4-FFF2-40B4-BE49-F238E27FC236}">
                <a16:creationId xmlns="" xmlns:a16="http://schemas.microsoft.com/office/drawing/2014/main" id="{69D23481-470E-4D07-900C-D5FFD6560848}"/>
              </a:ext>
            </a:extLst>
          </p:cNvPr>
          <p:cNvSpPr/>
          <p:nvPr/>
        </p:nvSpPr>
        <p:spPr>
          <a:xfrm>
            <a:off x="4578402" y="3247850"/>
            <a:ext cx="516178" cy="444347"/>
          </a:xfrm>
          <a:prstGeom prst="heart">
            <a:avLst/>
          </a:prstGeom>
          <a:solidFill>
            <a:srgbClr val="FDE7E9"/>
          </a:solidFill>
          <a:ln>
            <a:solidFill>
              <a:srgbClr val="FF85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22" name="心形 21">
            <a:extLst>
              <a:ext uri="{FF2B5EF4-FFF2-40B4-BE49-F238E27FC236}">
                <a16:creationId xmlns="" xmlns:a16="http://schemas.microsoft.com/office/drawing/2014/main" id="{94BD55E3-C79E-484D-83FF-4CFCB3432FA5}"/>
              </a:ext>
            </a:extLst>
          </p:cNvPr>
          <p:cNvSpPr/>
          <p:nvPr/>
        </p:nvSpPr>
        <p:spPr>
          <a:xfrm>
            <a:off x="4578402" y="4320501"/>
            <a:ext cx="516178" cy="444347"/>
          </a:xfrm>
          <a:prstGeom prst="heart">
            <a:avLst/>
          </a:prstGeom>
          <a:solidFill>
            <a:srgbClr val="FDE7E9"/>
          </a:solidFill>
          <a:ln>
            <a:solidFill>
              <a:srgbClr val="FF85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23" name="心形 22">
            <a:extLst>
              <a:ext uri="{FF2B5EF4-FFF2-40B4-BE49-F238E27FC236}">
                <a16:creationId xmlns="" xmlns:a16="http://schemas.microsoft.com/office/drawing/2014/main" id="{9E911363-1EBC-47D8-A98F-F318D91EAAC3}"/>
              </a:ext>
            </a:extLst>
          </p:cNvPr>
          <p:cNvSpPr/>
          <p:nvPr/>
        </p:nvSpPr>
        <p:spPr>
          <a:xfrm>
            <a:off x="4578402" y="5393151"/>
            <a:ext cx="516178" cy="444347"/>
          </a:xfrm>
          <a:prstGeom prst="heart">
            <a:avLst/>
          </a:prstGeom>
          <a:solidFill>
            <a:srgbClr val="FDE7E9"/>
          </a:solidFill>
          <a:ln>
            <a:solidFill>
              <a:srgbClr val="FF85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12" name="Text Box 18">
            <a:extLst>
              <a:ext uri="{FF2B5EF4-FFF2-40B4-BE49-F238E27FC236}">
                <a16:creationId xmlns="" xmlns:a16="http://schemas.microsoft.com/office/drawing/2014/main" id="{ECF02F40-24D7-49F1-B8D3-C13EBFC0F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0645" y="1029165"/>
            <a:ext cx="6036616" cy="853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just">
              <a:lnSpc>
                <a:spcPct val="130000"/>
              </a:lnSpc>
            </a:pPr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《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护士，你辛苦了</a:t>
            </a:r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》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视频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播放，从院领导到医生，对护士说几句理解、支持与感谢的话</a:t>
            </a:r>
          </a:p>
        </p:txBody>
      </p:sp>
      <p:sp>
        <p:nvSpPr>
          <p:cNvPr id="13" name="Text Box 18">
            <a:extLst>
              <a:ext uri="{FF2B5EF4-FFF2-40B4-BE49-F238E27FC236}">
                <a16:creationId xmlns="" xmlns:a16="http://schemas.microsoft.com/office/drawing/2014/main" id="{E5A7B5F0-95F8-46A7-BC02-3C93B4D90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0645" y="2078419"/>
            <a:ext cx="603661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医生们为护士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准备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节目。（为创造幽默效果，可以让男医生穿上护士服，进行一些护理操作，类似情景剧、小品）</a:t>
            </a:r>
          </a:p>
        </p:txBody>
      </p:sp>
      <p:sp>
        <p:nvSpPr>
          <p:cNvPr id="14" name="Text Box 18">
            <a:extLst>
              <a:ext uri="{FF2B5EF4-FFF2-40B4-BE49-F238E27FC236}">
                <a16:creationId xmlns="" xmlns:a16="http://schemas.microsoft.com/office/drawing/2014/main" id="{48345499-8569-42F1-A1DD-67077704D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9277" y="3247850"/>
            <a:ext cx="57252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让护士丈夫与孩子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表演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一个节目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Text Box 18">
            <a:extLst>
              <a:ext uri="{FF2B5EF4-FFF2-40B4-BE49-F238E27FC236}">
                <a16:creationId xmlns="" xmlns:a16="http://schemas.microsoft.com/office/drawing/2014/main" id="{9AD172CE-6C68-4BD0-97C8-94003D2A0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4026" y="4320501"/>
            <a:ext cx="57252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其他节目由各科室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选报</a:t>
            </a: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" name="Text Box 18">
            <a:extLst>
              <a:ext uri="{FF2B5EF4-FFF2-40B4-BE49-F238E27FC236}">
                <a16:creationId xmlns="" xmlns:a16="http://schemas.microsoft.com/office/drawing/2014/main" id="{16492A2A-94B6-4FAE-A15C-DCBFBD353B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9276" y="5349687"/>
            <a:ext cx="572527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院长深情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讲话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，表扬一下活动亮点，感谢护士家属的理解与支持。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E48A63E0-6C78-4E74-A2EA-F2E3AB0551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3741" y="1608264"/>
            <a:ext cx="6369741" cy="449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448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 animBg="1"/>
      <p:bldP spid="20" grpId="0" animBg="1"/>
      <p:bldP spid="21" grpId="0" animBg="1"/>
      <p:bldP spid="22" grpId="0" animBg="1"/>
      <p:bldP spid="23" grpId="0" animBg="1"/>
      <p:bldP spid="12" grpId="0"/>
      <p:bldP spid="13" grpId="0"/>
      <p:bldP spid="14" grpId="0"/>
      <p:bldP spid="15" grpId="0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="" xmlns:a16="http://schemas.microsoft.com/office/drawing/2014/main" id="{93BD10AD-421E-4ED8-8625-AB46EEA22631}"/>
              </a:ext>
            </a:extLst>
          </p:cNvPr>
          <p:cNvSpPr/>
          <p:nvPr/>
        </p:nvSpPr>
        <p:spPr>
          <a:xfrm>
            <a:off x="1730981" y="187147"/>
            <a:ext cx="40946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3600" dirty="0">
                <a:solidFill>
                  <a:srgbClr val="FF8590"/>
                </a:solidFill>
                <a:cs typeface="+mn-ea"/>
                <a:sym typeface="+mn-lt"/>
              </a:rPr>
              <a:t>04 </a:t>
            </a:r>
            <a:r>
              <a:rPr lang="zh-CN" altLang="en-US" sz="3600" dirty="0">
                <a:solidFill>
                  <a:srgbClr val="FF8590"/>
                </a:solidFill>
                <a:cs typeface="+mn-ea"/>
                <a:sym typeface="+mn-lt"/>
              </a:rPr>
              <a:t>颁奖晚会安排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C3D70BE5-A807-4937-B72C-B72EDF61BAA1}"/>
              </a:ext>
            </a:extLst>
          </p:cNvPr>
          <p:cNvSpPr/>
          <p:nvPr/>
        </p:nvSpPr>
        <p:spPr>
          <a:xfrm>
            <a:off x="1730981" y="1931958"/>
            <a:ext cx="1826141" cy="584775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FF8590"/>
                </a:solidFill>
                <a:cs typeface="+mn-ea"/>
                <a:sym typeface="+mn-lt"/>
              </a:rPr>
              <a:t>现场布置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42CC8169-0FE4-4AED-9220-52F7D9D990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493616" y="2865769"/>
            <a:ext cx="6319228" cy="4513006"/>
          </a:xfrm>
          <a:prstGeom prst="rect">
            <a:avLst/>
          </a:prstGeom>
        </p:spPr>
      </p:pic>
      <p:cxnSp>
        <p:nvCxnSpPr>
          <p:cNvPr id="19" name="直接连接符 18">
            <a:extLst>
              <a:ext uri="{FF2B5EF4-FFF2-40B4-BE49-F238E27FC236}">
                <a16:creationId xmlns="" xmlns:a16="http://schemas.microsoft.com/office/drawing/2014/main" id="{708DCFDF-923C-482A-A184-922EF6312196}"/>
              </a:ext>
            </a:extLst>
          </p:cNvPr>
          <p:cNvCxnSpPr>
            <a:cxnSpLocks/>
          </p:cNvCxnSpPr>
          <p:nvPr/>
        </p:nvCxnSpPr>
        <p:spPr>
          <a:xfrm flipH="1">
            <a:off x="5176684" y="2664218"/>
            <a:ext cx="6740166" cy="27032"/>
          </a:xfrm>
          <a:prstGeom prst="line">
            <a:avLst/>
          </a:prstGeom>
          <a:ln w="38100">
            <a:solidFill>
              <a:srgbClr val="FDC8C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="" xmlns:a16="http://schemas.microsoft.com/office/drawing/2014/main" id="{2129286E-0596-43EC-B1C0-8B77B76D5421}"/>
              </a:ext>
            </a:extLst>
          </p:cNvPr>
          <p:cNvCxnSpPr>
            <a:cxnSpLocks/>
          </p:cNvCxnSpPr>
          <p:nvPr/>
        </p:nvCxnSpPr>
        <p:spPr>
          <a:xfrm flipH="1">
            <a:off x="5220929" y="4688048"/>
            <a:ext cx="6666424" cy="2"/>
          </a:xfrm>
          <a:prstGeom prst="line">
            <a:avLst/>
          </a:prstGeom>
          <a:ln w="38100">
            <a:solidFill>
              <a:srgbClr val="FDC8C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="" xmlns:a16="http://schemas.microsoft.com/office/drawing/2014/main" id="{9385758D-53D0-45DA-B7B3-500839731BF7}"/>
              </a:ext>
            </a:extLst>
          </p:cNvPr>
          <p:cNvSpPr txBox="1"/>
          <p:nvPr/>
        </p:nvSpPr>
        <p:spPr>
          <a:xfrm>
            <a:off x="6691211" y="1821678"/>
            <a:ext cx="4135616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会场布置音响、话筒、投影仪等设备。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="" xmlns:a16="http://schemas.microsoft.com/office/drawing/2014/main" id="{295D2581-0758-4F06-83C9-FFF9DAC171C6}"/>
              </a:ext>
            </a:extLst>
          </p:cNvPr>
          <p:cNvSpPr txBox="1"/>
          <p:nvPr/>
        </p:nvSpPr>
        <p:spPr>
          <a:xfrm>
            <a:off x="6666190" y="3429000"/>
            <a:ext cx="3937379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会场前面留足够空地进行各项活动，根据节目情况布置舞美。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="" xmlns:a16="http://schemas.microsoft.com/office/drawing/2014/main" id="{CE7E062A-FCEE-43FF-9FC4-A9E44F4B8DDC}"/>
              </a:ext>
            </a:extLst>
          </p:cNvPr>
          <p:cNvSpPr txBox="1"/>
          <p:nvPr/>
        </p:nvSpPr>
        <p:spPr>
          <a:xfrm>
            <a:off x="6691211" y="5324542"/>
            <a:ext cx="3975953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座位安排以科室为单位，欢迎护士家属参加。</a:t>
            </a:r>
          </a:p>
        </p:txBody>
      </p:sp>
      <p:sp>
        <p:nvSpPr>
          <p:cNvPr id="28" name="心形 27">
            <a:extLst>
              <a:ext uri="{FF2B5EF4-FFF2-40B4-BE49-F238E27FC236}">
                <a16:creationId xmlns="" xmlns:a16="http://schemas.microsoft.com/office/drawing/2014/main" id="{B0148069-A74F-4F83-BA40-DDDCA486EF58}"/>
              </a:ext>
            </a:extLst>
          </p:cNvPr>
          <p:cNvSpPr/>
          <p:nvPr/>
        </p:nvSpPr>
        <p:spPr>
          <a:xfrm>
            <a:off x="5278569" y="1583572"/>
            <a:ext cx="1094086" cy="941834"/>
          </a:xfrm>
          <a:prstGeom prst="heart">
            <a:avLst/>
          </a:prstGeom>
          <a:solidFill>
            <a:srgbClr val="FDE7E9"/>
          </a:solidFill>
          <a:ln>
            <a:solidFill>
              <a:srgbClr val="FF85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8590"/>
                </a:solidFill>
                <a:cs typeface="+mn-ea"/>
                <a:sym typeface="+mn-lt"/>
              </a:rPr>
              <a:t>01</a:t>
            </a:r>
            <a:endParaRPr lang="zh-CN" altLang="en-US" sz="2400" b="1" dirty="0">
              <a:solidFill>
                <a:srgbClr val="FF8590"/>
              </a:solidFill>
              <a:cs typeface="+mn-ea"/>
              <a:sym typeface="+mn-lt"/>
            </a:endParaRPr>
          </a:p>
        </p:txBody>
      </p:sp>
      <p:sp>
        <p:nvSpPr>
          <p:cNvPr id="29" name="心形 28">
            <a:extLst>
              <a:ext uri="{FF2B5EF4-FFF2-40B4-BE49-F238E27FC236}">
                <a16:creationId xmlns="" xmlns:a16="http://schemas.microsoft.com/office/drawing/2014/main" id="{F1D01478-F546-4EBE-84EB-A05809BC30E5}"/>
              </a:ext>
            </a:extLst>
          </p:cNvPr>
          <p:cNvSpPr/>
          <p:nvPr/>
        </p:nvSpPr>
        <p:spPr>
          <a:xfrm>
            <a:off x="5278569" y="3322574"/>
            <a:ext cx="1094086" cy="941834"/>
          </a:xfrm>
          <a:prstGeom prst="heart">
            <a:avLst/>
          </a:prstGeom>
          <a:solidFill>
            <a:srgbClr val="FDE7E9"/>
          </a:solidFill>
          <a:ln>
            <a:solidFill>
              <a:srgbClr val="FF85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8590"/>
                </a:solidFill>
                <a:cs typeface="+mn-ea"/>
                <a:sym typeface="+mn-lt"/>
              </a:rPr>
              <a:t>02</a:t>
            </a:r>
            <a:endParaRPr lang="zh-CN" altLang="en-US" sz="2400" b="1" dirty="0">
              <a:solidFill>
                <a:srgbClr val="FF8590"/>
              </a:solidFill>
              <a:cs typeface="+mn-ea"/>
              <a:sym typeface="+mn-lt"/>
            </a:endParaRPr>
          </a:p>
        </p:txBody>
      </p:sp>
      <p:sp>
        <p:nvSpPr>
          <p:cNvPr id="30" name="心形 29">
            <a:extLst>
              <a:ext uri="{FF2B5EF4-FFF2-40B4-BE49-F238E27FC236}">
                <a16:creationId xmlns="" xmlns:a16="http://schemas.microsoft.com/office/drawing/2014/main" id="{ED5D71A2-9FA9-4788-ADC2-6FF26E655158}"/>
              </a:ext>
            </a:extLst>
          </p:cNvPr>
          <p:cNvSpPr/>
          <p:nvPr/>
        </p:nvSpPr>
        <p:spPr>
          <a:xfrm>
            <a:off x="5278569" y="5218116"/>
            <a:ext cx="1094086" cy="941834"/>
          </a:xfrm>
          <a:prstGeom prst="heart">
            <a:avLst/>
          </a:prstGeom>
          <a:solidFill>
            <a:srgbClr val="FDE7E9"/>
          </a:solidFill>
          <a:ln>
            <a:solidFill>
              <a:srgbClr val="FF85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8590"/>
                </a:solidFill>
                <a:cs typeface="+mn-ea"/>
                <a:sym typeface="+mn-lt"/>
              </a:rPr>
              <a:t>03</a:t>
            </a:r>
            <a:endParaRPr lang="zh-CN" altLang="en-US" sz="2400" b="1" dirty="0">
              <a:solidFill>
                <a:srgbClr val="FF8590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29172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/>
      <p:bldP spid="25" grpId="0"/>
      <p:bldP spid="26" grpId="0"/>
      <p:bldP spid="27" grpId="0"/>
      <p:bldP spid="28" grpId="0" animBg="1"/>
      <p:bldP spid="29" grpId="0" animBg="1"/>
      <p:bldP spid="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="" xmlns:a16="http://schemas.microsoft.com/office/drawing/2014/main" id="{9E18462A-28C1-4787-8631-BD209E4C5D1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pattFill prst="wdUpDiag">
            <a:fgClr>
              <a:srgbClr val="FDE7E9"/>
            </a:fgClr>
            <a:bgClr>
              <a:srgbClr val="FFCDD2"/>
            </a:bgClr>
          </a:patt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214BB4DC-519D-45FE-8356-656BACE8E051}"/>
              </a:ext>
            </a:extLst>
          </p:cNvPr>
          <p:cNvSpPr/>
          <p:nvPr/>
        </p:nvSpPr>
        <p:spPr>
          <a:xfrm>
            <a:off x="304800" y="292100"/>
            <a:ext cx="11582400" cy="6273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="" xmlns:a16="http://schemas.microsoft.com/office/drawing/2014/main" id="{E631195C-BE50-421C-A1FE-82828B76A5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651" y="381307"/>
            <a:ext cx="3580725" cy="5296038"/>
          </a:xfrm>
          <a:prstGeom prst="rect">
            <a:avLst/>
          </a:prstGeom>
        </p:spPr>
      </p:pic>
      <p:sp>
        <p:nvSpPr>
          <p:cNvPr id="8" name="椭圆 7">
            <a:extLst>
              <a:ext uri="{FF2B5EF4-FFF2-40B4-BE49-F238E27FC236}">
                <a16:creationId xmlns="" xmlns:a16="http://schemas.microsoft.com/office/drawing/2014/main" id="{9D97E2D9-42D3-4170-B4DA-D89C292FDE4A}"/>
              </a:ext>
            </a:extLst>
          </p:cNvPr>
          <p:cNvSpPr/>
          <p:nvPr/>
        </p:nvSpPr>
        <p:spPr>
          <a:xfrm>
            <a:off x="533180" y="473075"/>
            <a:ext cx="241300" cy="241300"/>
          </a:xfrm>
          <a:prstGeom prst="ellipse">
            <a:avLst/>
          </a:prstGeom>
          <a:solidFill>
            <a:srgbClr val="FB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89DE0B55-A90F-423F-AF2A-916F638CEB00}"/>
              </a:ext>
            </a:extLst>
          </p:cNvPr>
          <p:cNvSpPr/>
          <p:nvPr/>
        </p:nvSpPr>
        <p:spPr>
          <a:xfrm>
            <a:off x="1041400" y="473075"/>
            <a:ext cx="241300" cy="241300"/>
          </a:xfrm>
          <a:prstGeom prst="ellipse">
            <a:avLst/>
          </a:prstGeom>
          <a:solidFill>
            <a:srgbClr val="FB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="" xmlns:a16="http://schemas.microsoft.com/office/drawing/2014/main" id="{4A3FE56F-C260-43AB-A6E0-14364E8AE13C}"/>
              </a:ext>
            </a:extLst>
          </p:cNvPr>
          <p:cNvSpPr/>
          <p:nvPr/>
        </p:nvSpPr>
        <p:spPr>
          <a:xfrm>
            <a:off x="1549620" y="473075"/>
            <a:ext cx="241300" cy="241300"/>
          </a:xfrm>
          <a:prstGeom prst="ellipse">
            <a:avLst/>
          </a:prstGeom>
          <a:solidFill>
            <a:srgbClr val="FB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="" xmlns:a16="http://schemas.microsoft.com/office/drawing/2014/main" id="{5C8A4300-0665-4676-8F77-0A0928E40011}"/>
              </a:ext>
            </a:extLst>
          </p:cNvPr>
          <p:cNvSpPr/>
          <p:nvPr/>
        </p:nvSpPr>
        <p:spPr>
          <a:xfrm>
            <a:off x="10318969" y="6137275"/>
            <a:ext cx="241300" cy="241300"/>
          </a:xfrm>
          <a:prstGeom prst="ellipse">
            <a:avLst/>
          </a:prstGeom>
          <a:solidFill>
            <a:srgbClr val="FB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="" xmlns:a16="http://schemas.microsoft.com/office/drawing/2014/main" id="{D8E5379C-FEB8-476B-8DE6-309A23E7E39E}"/>
              </a:ext>
            </a:extLst>
          </p:cNvPr>
          <p:cNvSpPr/>
          <p:nvPr/>
        </p:nvSpPr>
        <p:spPr>
          <a:xfrm>
            <a:off x="10827189" y="6137275"/>
            <a:ext cx="241300" cy="241300"/>
          </a:xfrm>
          <a:prstGeom prst="ellipse">
            <a:avLst/>
          </a:prstGeom>
          <a:solidFill>
            <a:srgbClr val="FB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="" xmlns:a16="http://schemas.microsoft.com/office/drawing/2014/main" id="{281B8354-E3D7-47C9-9BC8-87A84B35960E}"/>
              </a:ext>
            </a:extLst>
          </p:cNvPr>
          <p:cNvSpPr/>
          <p:nvPr/>
        </p:nvSpPr>
        <p:spPr>
          <a:xfrm>
            <a:off x="11335409" y="6137275"/>
            <a:ext cx="241300" cy="241300"/>
          </a:xfrm>
          <a:prstGeom prst="ellipse">
            <a:avLst/>
          </a:prstGeom>
          <a:solidFill>
            <a:srgbClr val="FB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="" xmlns:a16="http://schemas.microsoft.com/office/drawing/2014/main" id="{5B0F7DD4-87EA-41BD-8E1F-EE545012D1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97761" y="1498611"/>
            <a:ext cx="5726290" cy="40907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</p:pic>
      <p:sp>
        <p:nvSpPr>
          <p:cNvPr id="28" name="心形 27">
            <a:extLst>
              <a:ext uri="{FF2B5EF4-FFF2-40B4-BE49-F238E27FC236}">
                <a16:creationId xmlns="" xmlns:a16="http://schemas.microsoft.com/office/drawing/2014/main" id="{8DB365B7-DD9D-4DE1-A283-AB574482CCF4}"/>
              </a:ext>
            </a:extLst>
          </p:cNvPr>
          <p:cNvSpPr/>
          <p:nvPr/>
        </p:nvSpPr>
        <p:spPr>
          <a:xfrm rot="19238391">
            <a:off x="8649281" y="577245"/>
            <a:ext cx="1777876" cy="1530469"/>
          </a:xfrm>
          <a:prstGeom prst="heart">
            <a:avLst/>
          </a:prstGeom>
          <a:noFill/>
          <a:ln>
            <a:solidFill>
              <a:srgbClr val="FDC8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心形 28">
            <a:extLst>
              <a:ext uri="{FF2B5EF4-FFF2-40B4-BE49-F238E27FC236}">
                <a16:creationId xmlns="" xmlns:a16="http://schemas.microsoft.com/office/drawing/2014/main" id="{DAE3D9C4-7494-48C4-8C90-236644B158B6}"/>
              </a:ext>
            </a:extLst>
          </p:cNvPr>
          <p:cNvSpPr/>
          <p:nvPr/>
        </p:nvSpPr>
        <p:spPr>
          <a:xfrm rot="1800000">
            <a:off x="-271438" y="4903778"/>
            <a:ext cx="2456631" cy="2114769"/>
          </a:xfrm>
          <a:prstGeom prst="heart">
            <a:avLst/>
          </a:prstGeom>
          <a:noFill/>
          <a:ln>
            <a:solidFill>
              <a:srgbClr val="FDC8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心形 31">
            <a:extLst>
              <a:ext uri="{FF2B5EF4-FFF2-40B4-BE49-F238E27FC236}">
                <a16:creationId xmlns="" xmlns:a16="http://schemas.microsoft.com/office/drawing/2014/main" id="{F1BBCFDD-49FD-4197-9D15-A84F61DE6D81}"/>
              </a:ext>
            </a:extLst>
          </p:cNvPr>
          <p:cNvSpPr/>
          <p:nvPr/>
        </p:nvSpPr>
        <p:spPr>
          <a:xfrm rot="480580">
            <a:off x="1511596" y="4408182"/>
            <a:ext cx="312896" cy="269354"/>
          </a:xfrm>
          <a:prstGeom prst="heart">
            <a:avLst/>
          </a:prstGeom>
          <a:gradFill>
            <a:gsLst>
              <a:gs pos="0">
                <a:srgbClr val="FDC8CE"/>
              </a:gs>
              <a:gs pos="100000">
                <a:srgbClr val="FF8590"/>
              </a:gs>
            </a:gsLst>
            <a:lin ang="5400000" scaled="1"/>
          </a:gradFill>
          <a:ln>
            <a:solidFill>
              <a:srgbClr val="FDC8CE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心形 32">
            <a:extLst>
              <a:ext uri="{FF2B5EF4-FFF2-40B4-BE49-F238E27FC236}">
                <a16:creationId xmlns="" xmlns:a16="http://schemas.microsoft.com/office/drawing/2014/main" id="{FC5DDBD3-4EDA-46DE-AD19-91CF000C0C66}"/>
              </a:ext>
            </a:extLst>
          </p:cNvPr>
          <p:cNvSpPr/>
          <p:nvPr/>
        </p:nvSpPr>
        <p:spPr>
          <a:xfrm rot="20700000">
            <a:off x="1929665" y="3808002"/>
            <a:ext cx="263390" cy="226737"/>
          </a:xfrm>
          <a:prstGeom prst="heart">
            <a:avLst/>
          </a:prstGeom>
          <a:gradFill>
            <a:gsLst>
              <a:gs pos="0">
                <a:srgbClr val="FDC8CE"/>
              </a:gs>
              <a:gs pos="100000">
                <a:srgbClr val="FF8590"/>
              </a:gs>
            </a:gsLst>
            <a:lin ang="5400000" scaled="1"/>
          </a:gradFill>
          <a:ln>
            <a:solidFill>
              <a:srgbClr val="FDC8CE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心形 36">
            <a:extLst>
              <a:ext uri="{FF2B5EF4-FFF2-40B4-BE49-F238E27FC236}">
                <a16:creationId xmlns="" xmlns:a16="http://schemas.microsoft.com/office/drawing/2014/main" id="{83FBDB8C-39B1-4F98-A541-657D5B91E61B}"/>
              </a:ext>
            </a:extLst>
          </p:cNvPr>
          <p:cNvSpPr/>
          <p:nvPr/>
        </p:nvSpPr>
        <p:spPr>
          <a:xfrm rot="20700000">
            <a:off x="1980160" y="2756494"/>
            <a:ext cx="263390" cy="226737"/>
          </a:xfrm>
          <a:prstGeom prst="heart">
            <a:avLst/>
          </a:prstGeom>
          <a:gradFill>
            <a:gsLst>
              <a:gs pos="0">
                <a:srgbClr val="FDC8CE"/>
              </a:gs>
              <a:gs pos="100000">
                <a:srgbClr val="FF8590"/>
              </a:gs>
            </a:gsLst>
            <a:lin ang="5400000" scaled="1"/>
          </a:gradFill>
          <a:ln>
            <a:solidFill>
              <a:srgbClr val="FDC8CE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心形 37">
            <a:extLst>
              <a:ext uri="{FF2B5EF4-FFF2-40B4-BE49-F238E27FC236}">
                <a16:creationId xmlns="" xmlns:a16="http://schemas.microsoft.com/office/drawing/2014/main" id="{07A278EF-5288-4CAB-9E0F-122E4AB890E8}"/>
              </a:ext>
            </a:extLst>
          </p:cNvPr>
          <p:cNvSpPr/>
          <p:nvPr/>
        </p:nvSpPr>
        <p:spPr>
          <a:xfrm rot="1764607">
            <a:off x="9802311" y="807895"/>
            <a:ext cx="1325368" cy="1140931"/>
          </a:xfrm>
          <a:prstGeom prst="heart">
            <a:avLst/>
          </a:prstGeom>
          <a:noFill/>
          <a:ln>
            <a:solidFill>
              <a:srgbClr val="FDC8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心形 38">
            <a:extLst>
              <a:ext uri="{FF2B5EF4-FFF2-40B4-BE49-F238E27FC236}">
                <a16:creationId xmlns="" xmlns:a16="http://schemas.microsoft.com/office/drawing/2014/main" id="{FCD5ABF6-1497-4708-A5DA-BEB3E0B8C087}"/>
              </a:ext>
            </a:extLst>
          </p:cNvPr>
          <p:cNvSpPr/>
          <p:nvPr/>
        </p:nvSpPr>
        <p:spPr>
          <a:xfrm rot="2700000">
            <a:off x="784119" y="3139071"/>
            <a:ext cx="376156" cy="323811"/>
          </a:xfrm>
          <a:prstGeom prst="heart">
            <a:avLst/>
          </a:prstGeom>
          <a:gradFill>
            <a:gsLst>
              <a:gs pos="0">
                <a:srgbClr val="FDC8CE"/>
              </a:gs>
              <a:gs pos="100000">
                <a:srgbClr val="FF8590"/>
              </a:gs>
            </a:gsLst>
            <a:lin ang="5400000" scaled="1"/>
          </a:gradFill>
          <a:ln>
            <a:solidFill>
              <a:srgbClr val="FDC8CE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心形 39">
            <a:extLst>
              <a:ext uri="{FF2B5EF4-FFF2-40B4-BE49-F238E27FC236}">
                <a16:creationId xmlns="" xmlns:a16="http://schemas.microsoft.com/office/drawing/2014/main" id="{77F23680-85EE-413C-BFE5-329A46372BE8}"/>
              </a:ext>
            </a:extLst>
          </p:cNvPr>
          <p:cNvSpPr/>
          <p:nvPr/>
        </p:nvSpPr>
        <p:spPr>
          <a:xfrm rot="20962523">
            <a:off x="3465378" y="6028387"/>
            <a:ext cx="228341" cy="196566"/>
          </a:xfrm>
          <a:prstGeom prst="heart">
            <a:avLst/>
          </a:prstGeom>
          <a:gradFill>
            <a:gsLst>
              <a:gs pos="0">
                <a:srgbClr val="FDC8CE"/>
              </a:gs>
              <a:gs pos="100000">
                <a:srgbClr val="FF8590"/>
              </a:gs>
            </a:gsLst>
            <a:lin ang="5400000" scaled="1"/>
          </a:gradFill>
          <a:ln>
            <a:solidFill>
              <a:srgbClr val="FDC8CE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1" name="心形 40">
            <a:extLst>
              <a:ext uri="{FF2B5EF4-FFF2-40B4-BE49-F238E27FC236}">
                <a16:creationId xmlns="" xmlns:a16="http://schemas.microsoft.com/office/drawing/2014/main" id="{136F1B92-D82E-44EE-8990-DCC86627DDFF}"/>
              </a:ext>
            </a:extLst>
          </p:cNvPr>
          <p:cNvSpPr/>
          <p:nvPr/>
        </p:nvSpPr>
        <p:spPr>
          <a:xfrm rot="20700000">
            <a:off x="1519210" y="2079600"/>
            <a:ext cx="263390" cy="226737"/>
          </a:xfrm>
          <a:prstGeom prst="heart">
            <a:avLst/>
          </a:prstGeom>
          <a:gradFill>
            <a:gsLst>
              <a:gs pos="0">
                <a:srgbClr val="FDC8CE"/>
              </a:gs>
              <a:gs pos="100000">
                <a:srgbClr val="FF8590"/>
              </a:gs>
            </a:gsLst>
            <a:lin ang="5400000" scaled="1"/>
          </a:gradFill>
          <a:ln>
            <a:solidFill>
              <a:srgbClr val="FDC8CE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3" name="心形 42">
            <a:extLst>
              <a:ext uri="{FF2B5EF4-FFF2-40B4-BE49-F238E27FC236}">
                <a16:creationId xmlns="" xmlns:a16="http://schemas.microsoft.com/office/drawing/2014/main" id="{73932A99-04DF-4696-B655-900DC508583B}"/>
              </a:ext>
            </a:extLst>
          </p:cNvPr>
          <p:cNvSpPr/>
          <p:nvPr/>
        </p:nvSpPr>
        <p:spPr>
          <a:xfrm>
            <a:off x="782345" y="1270339"/>
            <a:ext cx="379705" cy="326866"/>
          </a:xfrm>
          <a:prstGeom prst="heart">
            <a:avLst/>
          </a:prstGeom>
          <a:gradFill>
            <a:gsLst>
              <a:gs pos="0">
                <a:srgbClr val="FDC8CE"/>
              </a:gs>
              <a:gs pos="100000">
                <a:srgbClr val="FF8590"/>
              </a:gs>
            </a:gsLst>
            <a:lin ang="5400000" scaled="1"/>
          </a:gradFill>
          <a:ln>
            <a:solidFill>
              <a:srgbClr val="FDC8CE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4" name="心形 43">
            <a:extLst>
              <a:ext uri="{FF2B5EF4-FFF2-40B4-BE49-F238E27FC236}">
                <a16:creationId xmlns="" xmlns:a16="http://schemas.microsoft.com/office/drawing/2014/main" id="{7113A30D-9B00-48D8-87CD-769173761AD3}"/>
              </a:ext>
            </a:extLst>
          </p:cNvPr>
          <p:cNvSpPr/>
          <p:nvPr/>
        </p:nvSpPr>
        <p:spPr>
          <a:xfrm rot="480580">
            <a:off x="2323074" y="4720164"/>
            <a:ext cx="312896" cy="269354"/>
          </a:xfrm>
          <a:prstGeom prst="heart">
            <a:avLst/>
          </a:prstGeom>
          <a:gradFill>
            <a:gsLst>
              <a:gs pos="0">
                <a:srgbClr val="FDC8CE"/>
              </a:gs>
              <a:gs pos="100000">
                <a:srgbClr val="FF8590"/>
              </a:gs>
            </a:gsLst>
            <a:lin ang="5400000" scaled="1"/>
          </a:gradFill>
          <a:ln>
            <a:solidFill>
              <a:srgbClr val="FDC8CE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5" name="心形 44">
            <a:extLst>
              <a:ext uri="{FF2B5EF4-FFF2-40B4-BE49-F238E27FC236}">
                <a16:creationId xmlns="" xmlns:a16="http://schemas.microsoft.com/office/drawing/2014/main" id="{B54929F0-D5C6-4273-8A67-95417444D4EE}"/>
              </a:ext>
            </a:extLst>
          </p:cNvPr>
          <p:cNvSpPr/>
          <p:nvPr/>
        </p:nvSpPr>
        <p:spPr>
          <a:xfrm rot="480580">
            <a:off x="9189160" y="4720165"/>
            <a:ext cx="312896" cy="269354"/>
          </a:xfrm>
          <a:prstGeom prst="heart">
            <a:avLst/>
          </a:prstGeom>
          <a:gradFill>
            <a:gsLst>
              <a:gs pos="0">
                <a:srgbClr val="FDC8CE"/>
              </a:gs>
              <a:gs pos="100000">
                <a:srgbClr val="FF8590"/>
              </a:gs>
            </a:gsLst>
            <a:lin ang="5400000" scaled="1"/>
          </a:gradFill>
          <a:ln>
            <a:solidFill>
              <a:srgbClr val="FDC8CE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6" name="心形 45">
            <a:extLst>
              <a:ext uri="{FF2B5EF4-FFF2-40B4-BE49-F238E27FC236}">
                <a16:creationId xmlns="" xmlns:a16="http://schemas.microsoft.com/office/drawing/2014/main" id="{A6D445C3-A66F-4E48-81BF-DF6D07F1102E}"/>
              </a:ext>
            </a:extLst>
          </p:cNvPr>
          <p:cNvSpPr/>
          <p:nvPr/>
        </p:nvSpPr>
        <p:spPr>
          <a:xfrm rot="480580">
            <a:off x="2787461" y="1731208"/>
            <a:ext cx="312896" cy="269354"/>
          </a:xfrm>
          <a:prstGeom prst="heart">
            <a:avLst/>
          </a:prstGeom>
          <a:gradFill>
            <a:gsLst>
              <a:gs pos="0">
                <a:srgbClr val="FDC8CE"/>
              </a:gs>
              <a:gs pos="100000">
                <a:srgbClr val="FF8590"/>
              </a:gs>
            </a:gsLst>
            <a:lin ang="5400000" scaled="1"/>
          </a:gradFill>
          <a:ln>
            <a:solidFill>
              <a:srgbClr val="FDC8CE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7" name="心形 46">
            <a:extLst>
              <a:ext uri="{FF2B5EF4-FFF2-40B4-BE49-F238E27FC236}">
                <a16:creationId xmlns="" xmlns:a16="http://schemas.microsoft.com/office/drawing/2014/main" id="{96806AEC-9AFC-48B4-A051-B9D419275E3B}"/>
              </a:ext>
            </a:extLst>
          </p:cNvPr>
          <p:cNvSpPr/>
          <p:nvPr/>
        </p:nvSpPr>
        <p:spPr>
          <a:xfrm rot="20700000">
            <a:off x="8414498" y="5401455"/>
            <a:ext cx="518108" cy="446009"/>
          </a:xfrm>
          <a:prstGeom prst="heart">
            <a:avLst/>
          </a:prstGeom>
          <a:gradFill>
            <a:gsLst>
              <a:gs pos="0">
                <a:srgbClr val="FDC8CE"/>
              </a:gs>
              <a:gs pos="100000">
                <a:srgbClr val="FF8590"/>
              </a:gs>
            </a:gsLst>
            <a:lin ang="5400000" scaled="1"/>
          </a:gradFill>
          <a:ln>
            <a:solidFill>
              <a:srgbClr val="FDC8CE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8" name="心形 47">
            <a:extLst>
              <a:ext uri="{FF2B5EF4-FFF2-40B4-BE49-F238E27FC236}">
                <a16:creationId xmlns="" xmlns:a16="http://schemas.microsoft.com/office/drawing/2014/main" id="{9ED22A3C-C50A-446B-8577-7C1B3C25AD93}"/>
              </a:ext>
            </a:extLst>
          </p:cNvPr>
          <p:cNvSpPr/>
          <p:nvPr/>
        </p:nvSpPr>
        <p:spPr>
          <a:xfrm rot="20700000">
            <a:off x="10638521" y="4911988"/>
            <a:ext cx="618635" cy="532547"/>
          </a:xfrm>
          <a:prstGeom prst="heart">
            <a:avLst/>
          </a:prstGeom>
          <a:gradFill>
            <a:gsLst>
              <a:gs pos="0">
                <a:srgbClr val="FDC8CE"/>
              </a:gs>
              <a:gs pos="100000">
                <a:srgbClr val="FF8590"/>
              </a:gs>
            </a:gsLst>
            <a:lin ang="5400000" scaled="1"/>
          </a:gradFill>
          <a:ln>
            <a:solidFill>
              <a:srgbClr val="FDC8CE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9" name="心形 48">
            <a:extLst>
              <a:ext uri="{FF2B5EF4-FFF2-40B4-BE49-F238E27FC236}">
                <a16:creationId xmlns="" xmlns:a16="http://schemas.microsoft.com/office/drawing/2014/main" id="{ED3808EC-4158-45C6-976C-65B2AFB527B0}"/>
              </a:ext>
            </a:extLst>
          </p:cNvPr>
          <p:cNvSpPr/>
          <p:nvPr/>
        </p:nvSpPr>
        <p:spPr>
          <a:xfrm rot="480580">
            <a:off x="10081912" y="5270170"/>
            <a:ext cx="201115" cy="173128"/>
          </a:xfrm>
          <a:prstGeom prst="heart">
            <a:avLst/>
          </a:prstGeom>
          <a:gradFill>
            <a:gsLst>
              <a:gs pos="0">
                <a:srgbClr val="FDC8CE"/>
              </a:gs>
              <a:gs pos="100000">
                <a:srgbClr val="FF8590"/>
              </a:gs>
            </a:gsLst>
            <a:lin ang="5400000" scaled="1"/>
          </a:gradFill>
          <a:ln>
            <a:solidFill>
              <a:srgbClr val="FDC8CE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3" name="心形 52">
            <a:extLst>
              <a:ext uri="{FF2B5EF4-FFF2-40B4-BE49-F238E27FC236}">
                <a16:creationId xmlns="" xmlns:a16="http://schemas.microsoft.com/office/drawing/2014/main" id="{38B3EC04-B639-433A-A1B2-B357A0A1A650}"/>
              </a:ext>
            </a:extLst>
          </p:cNvPr>
          <p:cNvSpPr/>
          <p:nvPr/>
        </p:nvSpPr>
        <p:spPr>
          <a:xfrm rot="20700000">
            <a:off x="4891678" y="6058884"/>
            <a:ext cx="225029" cy="193714"/>
          </a:xfrm>
          <a:prstGeom prst="heart">
            <a:avLst/>
          </a:prstGeom>
          <a:gradFill>
            <a:gsLst>
              <a:gs pos="0">
                <a:srgbClr val="FDC8CE"/>
              </a:gs>
              <a:gs pos="100000">
                <a:srgbClr val="FF8590"/>
              </a:gs>
            </a:gsLst>
            <a:lin ang="5400000" scaled="1"/>
          </a:gradFill>
          <a:ln>
            <a:solidFill>
              <a:srgbClr val="FDC8CE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4" name="心形 53">
            <a:extLst>
              <a:ext uri="{FF2B5EF4-FFF2-40B4-BE49-F238E27FC236}">
                <a16:creationId xmlns="" xmlns:a16="http://schemas.microsoft.com/office/drawing/2014/main" id="{65CD84F6-33CB-4D2C-9AF6-8178E48AC733}"/>
              </a:ext>
            </a:extLst>
          </p:cNvPr>
          <p:cNvSpPr/>
          <p:nvPr/>
        </p:nvSpPr>
        <p:spPr>
          <a:xfrm rot="20700000">
            <a:off x="6631160" y="5953563"/>
            <a:ext cx="263390" cy="226737"/>
          </a:xfrm>
          <a:prstGeom prst="heart">
            <a:avLst/>
          </a:prstGeom>
          <a:gradFill>
            <a:gsLst>
              <a:gs pos="0">
                <a:srgbClr val="FDC8CE"/>
              </a:gs>
              <a:gs pos="100000">
                <a:srgbClr val="FF8590"/>
              </a:gs>
            </a:gsLst>
            <a:lin ang="5400000" scaled="1"/>
          </a:gradFill>
          <a:ln>
            <a:solidFill>
              <a:srgbClr val="FDC8CE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="" xmlns:a16="http://schemas.microsoft.com/office/drawing/2014/main" id="{F9E0E17A-8535-4AA7-A56B-23037901F156}"/>
              </a:ext>
            </a:extLst>
          </p:cNvPr>
          <p:cNvSpPr/>
          <p:nvPr/>
        </p:nvSpPr>
        <p:spPr>
          <a:xfrm>
            <a:off x="3934474" y="2656728"/>
            <a:ext cx="2590040" cy="417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3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FF8590"/>
                </a:solidFill>
                <a:cs typeface="+mn-ea"/>
                <a:sym typeface="+mn-lt"/>
              </a:rPr>
              <a:t>2.</a:t>
            </a:r>
            <a:r>
              <a:rPr lang="zh-CN" altLang="en-US" dirty="0">
                <a:solidFill>
                  <a:srgbClr val="FF8590"/>
                </a:solidFill>
                <a:cs typeface="+mn-ea"/>
                <a:sym typeface="+mn-lt"/>
              </a:rPr>
              <a:t>活动内容构成</a:t>
            </a:r>
            <a:endParaRPr lang="en-US" altLang="zh-CN" dirty="0">
              <a:solidFill>
                <a:srgbClr val="FF8590"/>
              </a:solidFill>
              <a:cs typeface="+mn-ea"/>
              <a:sym typeface="+mn-lt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="" xmlns:a16="http://schemas.microsoft.com/office/drawing/2014/main" id="{5F57F0DD-3F4F-4176-BDA5-001B5BA06D9F}"/>
              </a:ext>
            </a:extLst>
          </p:cNvPr>
          <p:cNvSpPr/>
          <p:nvPr/>
        </p:nvSpPr>
        <p:spPr>
          <a:xfrm>
            <a:off x="3934474" y="3293289"/>
            <a:ext cx="2590040" cy="417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en-US" altLang="zh-CN" dirty="0">
                <a:solidFill>
                  <a:srgbClr val="FF8590"/>
                </a:solidFill>
                <a:cs typeface="+mn-ea"/>
                <a:sym typeface="+mn-lt"/>
              </a:rPr>
              <a:t>3.</a:t>
            </a:r>
            <a:r>
              <a:rPr lang="zh-CN" altLang="en-US" dirty="0">
                <a:solidFill>
                  <a:srgbClr val="FF8590"/>
                </a:solidFill>
                <a:cs typeface="+mn-ea"/>
                <a:sym typeface="+mn-lt"/>
              </a:rPr>
              <a:t>活动细节安排</a:t>
            </a:r>
            <a:endParaRPr lang="en-US" altLang="zh-CN" dirty="0">
              <a:solidFill>
                <a:srgbClr val="FF8590"/>
              </a:solidFill>
              <a:cs typeface="+mn-ea"/>
              <a:sym typeface="+mn-lt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="" xmlns:a16="http://schemas.microsoft.com/office/drawing/2014/main" id="{3584C2CF-A012-4593-BD32-C53B0D52FBB3}"/>
              </a:ext>
            </a:extLst>
          </p:cNvPr>
          <p:cNvSpPr/>
          <p:nvPr/>
        </p:nvSpPr>
        <p:spPr>
          <a:xfrm>
            <a:off x="3934473" y="3929850"/>
            <a:ext cx="2590041" cy="417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3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FF8590"/>
                </a:solidFill>
                <a:cs typeface="+mn-ea"/>
                <a:sym typeface="+mn-lt"/>
              </a:rPr>
              <a:t>4.</a:t>
            </a:r>
            <a:r>
              <a:rPr lang="zh-CN" altLang="en-US" dirty="0">
                <a:solidFill>
                  <a:srgbClr val="FF8590"/>
                </a:solidFill>
                <a:cs typeface="+mn-ea"/>
                <a:sym typeface="+mn-lt"/>
              </a:rPr>
              <a:t>颁奖晚会流程</a:t>
            </a:r>
            <a:endParaRPr lang="en-US" altLang="zh-CN" dirty="0">
              <a:solidFill>
                <a:srgbClr val="FF8590"/>
              </a:solidFill>
              <a:cs typeface="+mn-ea"/>
              <a:sym typeface="+mn-lt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="" xmlns:a16="http://schemas.microsoft.com/office/drawing/2014/main" id="{1C426193-1712-4152-8166-3BEEFE412E90}"/>
              </a:ext>
            </a:extLst>
          </p:cNvPr>
          <p:cNvSpPr/>
          <p:nvPr/>
        </p:nvSpPr>
        <p:spPr>
          <a:xfrm>
            <a:off x="3934473" y="4566409"/>
            <a:ext cx="2590041" cy="417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3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FF8590"/>
                </a:solidFill>
                <a:cs typeface="+mn-ea"/>
                <a:sym typeface="+mn-lt"/>
              </a:rPr>
              <a:t>5.</a:t>
            </a:r>
            <a:r>
              <a:rPr lang="zh-CN" altLang="en-US" dirty="0">
                <a:solidFill>
                  <a:srgbClr val="FF8590"/>
                </a:solidFill>
                <a:cs typeface="+mn-ea"/>
                <a:sym typeface="+mn-lt"/>
              </a:rPr>
              <a:t>活动预算及效果展示</a:t>
            </a:r>
            <a:endParaRPr lang="en-US" altLang="zh-CN" dirty="0">
              <a:solidFill>
                <a:srgbClr val="FF8590"/>
              </a:solidFill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D987DF1F-F651-417D-87BF-3B5B3CDA1D37}"/>
              </a:ext>
            </a:extLst>
          </p:cNvPr>
          <p:cNvSpPr/>
          <p:nvPr/>
        </p:nvSpPr>
        <p:spPr>
          <a:xfrm>
            <a:off x="3934474" y="2077106"/>
            <a:ext cx="25900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dirty="0">
                <a:solidFill>
                  <a:srgbClr val="FF8590"/>
                </a:solidFill>
                <a:cs typeface="+mn-ea"/>
                <a:sym typeface="+mn-lt"/>
              </a:rPr>
              <a:t>1.</a:t>
            </a:r>
            <a:r>
              <a:rPr lang="zh-CN" altLang="en-US" dirty="0">
                <a:solidFill>
                  <a:srgbClr val="FF8590"/>
                </a:solidFill>
                <a:cs typeface="+mn-ea"/>
                <a:sym typeface="+mn-lt"/>
              </a:rPr>
              <a:t>主题活动策划</a:t>
            </a:r>
            <a:endParaRPr lang="en-US" altLang="zh-CN" dirty="0">
              <a:solidFill>
                <a:srgbClr val="FF8590"/>
              </a:solidFill>
              <a:cs typeface="+mn-ea"/>
              <a:sym typeface="+mn-lt"/>
            </a:endParaRPr>
          </a:p>
        </p:txBody>
      </p:sp>
      <p:sp>
        <p:nvSpPr>
          <p:cNvPr id="17" name="十字形 16">
            <a:extLst>
              <a:ext uri="{FF2B5EF4-FFF2-40B4-BE49-F238E27FC236}">
                <a16:creationId xmlns="" xmlns:a16="http://schemas.microsoft.com/office/drawing/2014/main" id="{DC4FD971-6E7D-4836-A16C-8C89BC434564}"/>
              </a:ext>
            </a:extLst>
          </p:cNvPr>
          <p:cNvSpPr/>
          <p:nvPr/>
        </p:nvSpPr>
        <p:spPr>
          <a:xfrm>
            <a:off x="4935061" y="1346379"/>
            <a:ext cx="539623" cy="559675"/>
          </a:xfrm>
          <a:prstGeom prst="plus">
            <a:avLst>
              <a:gd name="adj" fmla="val 35291"/>
            </a:avLst>
          </a:prstGeom>
          <a:solidFill>
            <a:srgbClr val="FF8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="" xmlns:a16="http://schemas.microsoft.com/office/drawing/2014/main" id="{F1C35C50-5548-4678-A8B8-72E65B8B869A}"/>
              </a:ext>
            </a:extLst>
          </p:cNvPr>
          <p:cNvSpPr/>
          <p:nvPr/>
        </p:nvSpPr>
        <p:spPr>
          <a:xfrm>
            <a:off x="8948401" y="913051"/>
            <a:ext cx="65918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6600" dirty="0">
                <a:solidFill>
                  <a:srgbClr val="FF8590"/>
                </a:solidFill>
                <a:cs typeface="+mn-ea"/>
                <a:sym typeface="+mn-lt"/>
              </a:rPr>
              <a:t>目</a:t>
            </a:r>
            <a:endParaRPr lang="en-US" altLang="zh-CN" sz="6600" dirty="0">
              <a:solidFill>
                <a:srgbClr val="FF8590"/>
              </a:solidFill>
              <a:cs typeface="+mn-ea"/>
              <a:sym typeface="+mn-lt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="" xmlns:a16="http://schemas.microsoft.com/office/drawing/2014/main" id="{D7833196-0DFD-4D02-8935-7D72E0962BCA}"/>
              </a:ext>
            </a:extLst>
          </p:cNvPr>
          <p:cNvSpPr/>
          <p:nvPr/>
        </p:nvSpPr>
        <p:spPr>
          <a:xfrm>
            <a:off x="10194088" y="1079829"/>
            <a:ext cx="6591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4000" dirty="0">
                <a:solidFill>
                  <a:srgbClr val="FF8590"/>
                </a:solidFill>
                <a:cs typeface="+mn-ea"/>
                <a:sym typeface="+mn-lt"/>
              </a:rPr>
              <a:t>录</a:t>
            </a:r>
            <a:endParaRPr lang="en-US" altLang="zh-CN" sz="4000" dirty="0">
              <a:solidFill>
                <a:srgbClr val="FF8590"/>
              </a:solidFill>
              <a:cs typeface="+mn-ea"/>
              <a:sym typeface="+mn-lt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="" xmlns:a16="http://schemas.microsoft.com/office/drawing/2014/main" id="{A0276E56-A8B7-44FC-B3D7-B34F4231C419}"/>
              </a:ext>
            </a:extLst>
          </p:cNvPr>
          <p:cNvCxnSpPr>
            <a:cxnSpLocks/>
          </p:cNvCxnSpPr>
          <p:nvPr/>
        </p:nvCxnSpPr>
        <p:spPr>
          <a:xfrm>
            <a:off x="4059936" y="2558858"/>
            <a:ext cx="2464578" cy="0"/>
          </a:xfrm>
          <a:prstGeom prst="line">
            <a:avLst/>
          </a:prstGeom>
          <a:ln w="38100">
            <a:solidFill>
              <a:srgbClr val="FDC8C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="" xmlns:a16="http://schemas.microsoft.com/office/drawing/2014/main" id="{4A8659E8-FF81-4EE8-821D-4DE89B6DC376}"/>
              </a:ext>
            </a:extLst>
          </p:cNvPr>
          <p:cNvCxnSpPr>
            <a:cxnSpLocks/>
          </p:cNvCxnSpPr>
          <p:nvPr/>
        </p:nvCxnSpPr>
        <p:spPr>
          <a:xfrm>
            <a:off x="4059936" y="3198868"/>
            <a:ext cx="2464578" cy="0"/>
          </a:xfrm>
          <a:prstGeom prst="line">
            <a:avLst/>
          </a:prstGeom>
          <a:ln w="38100">
            <a:solidFill>
              <a:srgbClr val="FDC8C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="" xmlns:a16="http://schemas.microsoft.com/office/drawing/2014/main" id="{921B0189-EBFF-4720-8E79-172173D06EE2}"/>
              </a:ext>
            </a:extLst>
          </p:cNvPr>
          <p:cNvCxnSpPr>
            <a:cxnSpLocks/>
          </p:cNvCxnSpPr>
          <p:nvPr/>
        </p:nvCxnSpPr>
        <p:spPr>
          <a:xfrm>
            <a:off x="4059936" y="3838878"/>
            <a:ext cx="2464578" cy="0"/>
          </a:xfrm>
          <a:prstGeom prst="line">
            <a:avLst/>
          </a:prstGeom>
          <a:ln w="38100">
            <a:solidFill>
              <a:srgbClr val="FDC8C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="" xmlns:a16="http://schemas.microsoft.com/office/drawing/2014/main" id="{FD05BE7F-3AFB-4293-8D38-E948F2360E50}"/>
              </a:ext>
            </a:extLst>
          </p:cNvPr>
          <p:cNvCxnSpPr>
            <a:cxnSpLocks/>
          </p:cNvCxnSpPr>
          <p:nvPr/>
        </p:nvCxnSpPr>
        <p:spPr>
          <a:xfrm>
            <a:off x="4059936" y="4478888"/>
            <a:ext cx="2464578" cy="0"/>
          </a:xfrm>
          <a:prstGeom prst="line">
            <a:avLst/>
          </a:prstGeom>
          <a:ln w="38100">
            <a:solidFill>
              <a:srgbClr val="FDC8C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="" xmlns:a16="http://schemas.microsoft.com/office/drawing/2014/main" id="{715A3716-6976-43BF-9E6C-C7CA20DEB177}"/>
              </a:ext>
            </a:extLst>
          </p:cNvPr>
          <p:cNvCxnSpPr>
            <a:cxnSpLocks/>
          </p:cNvCxnSpPr>
          <p:nvPr/>
        </p:nvCxnSpPr>
        <p:spPr>
          <a:xfrm>
            <a:off x="4059936" y="5118899"/>
            <a:ext cx="2464578" cy="0"/>
          </a:xfrm>
          <a:prstGeom prst="line">
            <a:avLst/>
          </a:prstGeom>
          <a:ln w="38100">
            <a:solidFill>
              <a:srgbClr val="FDC8C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61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0">
        <p14:warp dir="in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20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6" dur="100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20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9" dur="100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20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2" dur="100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20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5" dur="100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20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8" dur="100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20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1" dur="100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20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4" dur="100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2000" tmFilter="0, 0; .2, .5; .8, .5; 1, 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7" dur="1000" autoRev="1" fill="hold"/>
                                        <p:tgtEl>
                                          <p:spTgt spid="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20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0" dur="100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20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3" dur="100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20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6" dur="100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20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9" dur="100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2000" tmFilter="0, 0; .2, .5; .8, .5; 1, 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2" dur="1000" autoRev="1" fill="hold"/>
                                        <p:tgtEl>
                                          <p:spTgt spid="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20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5" dur="100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20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8" dur="100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000"/>
                            </p:stCondLst>
                            <p:childTnLst>
                              <p:par>
                                <p:cTn id="18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2000"/>
                            </p:stCondLst>
                            <p:childTnLst>
                              <p:par>
                                <p:cTn id="18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2500"/>
                            </p:stCondLst>
                            <p:childTnLst>
                              <p:par>
                                <p:cTn id="19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3500"/>
                            </p:stCondLst>
                            <p:childTnLst>
                              <p:par>
                                <p:cTn id="20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4000"/>
                            </p:stCondLst>
                            <p:childTnLst>
                              <p:par>
                                <p:cTn id="20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5000"/>
                            </p:stCondLst>
                            <p:childTnLst>
                              <p:par>
                                <p:cTn id="2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5500"/>
                            </p:stCondLst>
                            <p:childTnLst>
                              <p:par>
                                <p:cTn id="2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7000"/>
                            </p:stCondLst>
                            <p:childTnLst>
                              <p:par>
                                <p:cTn id="2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8000"/>
                            </p:stCondLst>
                            <p:childTnLst>
                              <p:par>
                                <p:cTn id="2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28" grpId="0" animBg="1"/>
      <p:bldP spid="29" grpId="0" animBg="1"/>
      <p:bldP spid="32" grpId="0" animBg="1"/>
      <p:bldP spid="32" grpId="1" animBg="1"/>
      <p:bldP spid="33" grpId="0" animBg="1"/>
      <p:bldP spid="33" grpId="1" animBg="1"/>
      <p:bldP spid="37" grpId="0" animBg="1"/>
      <p:bldP spid="37" grpId="1" animBg="1"/>
      <p:bldP spid="38" grpId="0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3" grpId="0" animBg="1"/>
      <p:bldP spid="53" grpId="1" animBg="1"/>
      <p:bldP spid="54" grpId="0" animBg="1"/>
      <p:bldP spid="54" grpId="1" animBg="1"/>
      <p:bldP spid="57" grpId="0"/>
      <p:bldP spid="60" grpId="0"/>
      <p:bldP spid="62" grpId="0"/>
      <p:bldP spid="65" grpId="0"/>
      <p:bldP spid="2" grpId="0"/>
      <p:bldP spid="17" grpId="0" animBg="1"/>
      <p:bldP spid="42" grpId="0"/>
      <p:bldP spid="5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="" xmlns:a16="http://schemas.microsoft.com/office/drawing/2014/main" id="{9E18462A-28C1-4787-8631-BD209E4C5D1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pattFill prst="wdUpDiag">
            <a:fgClr>
              <a:srgbClr val="FDE7E9"/>
            </a:fgClr>
            <a:bgClr>
              <a:srgbClr val="FFCDD2"/>
            </a:bgClr>
          </a:patt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214BB4DC-519D-45FE-8356-656BACE8E051}"/>
              </a:ext>
            </a:extLst>
          </p:cNvPr>
          <p:cNvSpPr/>
          <p:nvPr/>
        </p:nvSpPr>
        <p:spPr>
          <a:xfrm>
            <a:off x="304800" y="292100"/>
            <a:ext cx="11582400" cy="6273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9D97E2D9-42D3-4170-B4DA-D89C292FDE4A}"/>
              </a:ext>
            </a:extLst>
          </p:cNvPr>
          <p:cNvSpPr/>
          <p:nvPr/>
        </p:nvSpPr>
        <p:spPr>
          <a:xfrm>
            <a:off x="533180" y="473075"/>
            <a:ext cx="241300" cy="241300"/>
          </a:xfrm>
          <a:prstGeom prst="ellipse">
            <a:avLst/>
          </a:prstGeom>
          <a:solidFill>
            <a:srgbClr val="FB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89DE0B55-A90F-423F-AF2A-916F638CEB00}"/>
              </a:ext>
            </a:extLst>
          </p:cNvPr>
          <p:cNvSpPr/>
          <p:nvPr/>
        </p:nvSpPr>
        <p:spPr>
          <a:xfrm>
            <a:off x="1041400" y="473075"/>
            <a:ext cx="241300" cy="241300"/>
          </a:xfrm>
          <a:prstGeom prst="ellipse">
            <a:avLst/>
          </a:prstGeom>
          <a:solidFill>
            <a:srgbClr val="FB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="" xmlns:a16="http://schemas.microsoft.com/office/drawing/2014/main" id="{4A3FE56F-C260-43AB-A6E0-14364E8AE13C}"/>
              </a:ext>
            </a:extLst>
          </p:cNvPr>
          <p:cNvSpPr/>
          <p:nvPr/>
        </p:nvSpPr>
        <p:spPr>
          <a:xfrm>
            <a:off x="1549620" y="473075"/>
            <a:ext cx="241300" cy="241300"/>
          </a:xfrm>
          <a:prstGeom prst="ellipse">
            <a:avLst/>
          </a:prstGeom>
          <a:solidFill>
            <a:srgbClr val="FB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="" xmlns:a16="http://schemas.microsoft.com/office/drawing/2014/main" id="{5C8A4300-0665-4676-8F77-0A0928E40011}"/>
              </a:ext>
            </a:extLst>
          </p:cNvPr>
          <p:cNvSpPr/>
          <p:nvPr/>
        </p:nvSpPr>
        <p:spPr>
          <a:xfrm>
            <a:off x="10318969" y="6137275"/>
            <a:ext cx="241300" cy="241300"/>
          </a:xfrm>
          <a:prstGeom prst="ellipse">
            <a:avLst/>
          </a:prstGeom>
          <a:solidFill>
            <a:srgbClr val="FB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="" xmlns:a16="http://schemas.microsoft.com/office/drawing/2014/main" id="{D8E5379C-FEB8-476B-8DE6-309A23E7E39E}"/>
              </a:ext>
            </a:extLst>
          </p:cNvPr>
          <p:cNvSpPr/>
          <p:nvPr/>
        </p:nvSpPr>
        <p:spPr>
          <a:xfrm>
            <a:off x="10827189" y="6137275"/>
            <a:ext cx="241300" cy="241300"/>
          </a:xfrm>
          <a:prstGeom prst="ellipse">
            <a:avLst/>
          </a:prstGeom>
          <a:solidFill>
            <a:srgbClr val="FB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="" xmlns:a16="http://schemas.microsoft.com/office/drawing/2014/main" id="{281B8354-E3D7-47C9-9BC8-87A84B35960E}"/>
              </a:ext>
            </a:extLst>
          </p:cNvPr>
          <p:cNvSpPr/>
          <p:nvPr/>
        </p:nvSpPr>
        <p:spPr>
          <a:xfrm>
            <a:off x="11335409" y="6137275"/>
            <a:ext cx="241300" cy="241300"/>
          </a:xfrm>
          <a:prstGeom prst="ellipse">
            <a:avLst/>
          </a:prstGeom>
          <a:solidFill>
            <a:srgbClr val="FB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心形 27">
            <a:extLst>
              <a:ext uri="{FF2B5EF4-FFF2-40B4-BE49-F238E27FC236}">
                <a16:creationId xmlns="" xmlns:a16="http://schemas.microsoft.com/office/drawing/2014/main" id="{8DB365B7-DD9D-4DE1-A283-AB574482CCF4}"/>
              </a:ext>
            </a:extLst>
          </p:cNvPr>
          <p:cNvSpPr/>
          <p:nvPr/>
        </p:nvSpPr>
        <p:spPr>
          <a:xfrm rot="2170873">
            <a:off x="3167790" y="1768544"/>
            <a:ext cx="1777876" cy="1530469"/>
          </a:xfrm>
          <a:prstGeom prst="heart">
            <a:avLst/>
          </a:prstGeom>
          <a:noFill/>
          <a:ln>
            <a:solidFill>
              <a:srgbClr val="FDC8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心形 31">
            <a:extLst>
              <a:ext uri="{FF2B5EF4-FFF2-40B4-BE49-F238E27FC236}">
                <a16:creationId xmlns="" xmlns:a16="http://schemas.microsoft.com/office/drawing/2014/main" id="{F1BBCFDD-49FD-4197-9D15-A84F61DE6D81}"/>
              </a:ext>
            </a:extLst>
          </p:cNvPr>
          <p:cNvSpPr/>
          <p:nvPr/>
        </p:nvSpPr>
        <p:spPr>
          <a:xfrm rot="480580">
            <a:off x="1330604" y="6095085"/>
            <a:ext cx="312896" cy="269354"/>
          </a:xfrm>
          <a:prstGeom prst="heart">
            <a:avLst/>
          </a:prstGeom>
          <a:gradFill>
            <a:gsLst>
              <a:gs pos="0">
                <a:srgbClr val="FDC8CE"/>
              </a:gs>
              <a:gs pos="100000">
                <a:srgbClr val="FF8590"/>
              </a:gs>
            </a:gsLst>
            <a:lin ang="5400000" scaled="1"/>
          </a:gradFill>
          <a:ln>
            <a:solidFill>
              <a:srgbClr val="FDC8CE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心形 32">
            <a:extLst>
              <a:ext uri="{FF2B5EF4-FFF2-40B4-BE49-F238E27FC236}">
                <a16:creationId xmlns="" xmlns:a16="http://schemas.microsoft.com/office/drawing/2014/main" id="{FC5DDBD3-4EDA-46DE-AD19-91CF000C0C66}"/>
              </a:ext>
            </a:extLst>
          </p:cNvPr>
          <p:cNvSpPr/>
          <p:nvPr/>
        </p:nvSpPr>
        <p:spPr>
          <a:xfrm rot="20700000">
            <a:off x="10563697" y="3248340"/>
            <a:ext cx="263390" cy="226737"/>
          </a:xfrm>
          <a:prstGeom prst="heart">
            <a:avLst/>
          </a:prstGeom>
          <a:gradFill>
            <a:gsLst>
              <a:gs pos="0">
                <a:srgbClr val="FDC8CE"/>
              </a:gs>
              <a:gs pos="100000">
                <a:srgbClr val="FF8590"/>
              </a:gs>
            </a:gsLst>
            <a:lin ang="5400000" scaled="1"/>
          </a:gradFill>
          <a:ln>
            <a:solidFill>
              <a:srgbClr val="FDC8CE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心形 36">
            <a:extLst>
              <a:ext uri="{FF2B5EF4-FFF2-40B4-BE49-F238E27FC236}">
                <a16:creationId xmlns="" xmlns:a16="http://schemas.microsoft.com/office/drawing/2014/main" id="{83FBDB8C-39B1-4F98-A541-657D5B91E61B}"/>
              </a:ext>
            </a:extLst>
          </p:cNvPr>
          <p:cNvSpPr/>
          <p:nvPr/>
        </p:nvSpPr>
        <p:spPr>
          <a:xfrm rot="20700000">
            <a:off x="1799168" y="4443397"/>
            <a:ext cx="263390" cy="226737"/>
          </a:xfrm>
          <a:prstGeom prst="heart">
            <a:avLst/>
          </a:prstGeom>
          <a:gradFill>
            <a:gsLst>
              <a:gs pos="0">
                <a:srgbClr val="FDC8CE"/>
              </a:gs>
              <a:gs pos="100000">
                <a:srgbClr val="FF8590"/>
              </a:gs>
            </a:gsLst>
            <a:lin ang="5400000" scaled="1"/>
          </a:gradFill>
          <a:ln>
            <a:solidFill>
              <a:srgbClr val="FDC8CE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心形 38">
            <a:extLst>
              <a:ext uri="{FF2B5EF4-FFF2-40B4-BE49-F238E27FC236}">
                <a16:creationId xmlns="" xmlns:a16="http://schemas.microsoft.com/office/drawing/2014/main" id="{FCD5ABF6-1497-4708-A5DA-BEB3E0B8C087}"/>
              </a:ext>
            </a:extLst>
          </p:cNvPr>
          <p:cNvSpPr/>
          <p:nvPr/>
        </p:nvSpPr>
        <p:spPr>
          <a:xfrm rot="2700000">
            <a:off x="784119" y="3139071"/>
            <a:ext cx="376156" cy="323811"/>
          </a:xfrm>
          <a:prstGeom prst="heart">
            <a:avLst/>
          </a:prstGeom>
          <a:gradFill>
            <a:gsLst>
              <a:gs pos="0">
                <a:srgbClr val="FDC8CE"/>
              </a:gs>
              <a:gs pos="100000">
                <a:srgbClr val="FF8590"/>
              </a:gs>
            </a:gsLst>
            <a:lin ang="5400000" scaled="1"/>
          </a:gradFill>
          <a:ln>
            <a:solidFill>
              <a:srgbClr val="FDC8CE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心形 39">
            <a:extLst>
              <a:ext uri="{FF2B5EF4-FFF2-40B4-BE49-F238E27FC236}">
                <a16:creationId xmlns="" xmlns:a16="http://schemas.microsoft.com/office/drawing/2014/main" id="{77F23680-85EE-413C-BFE5-329A46372BE8}"/>
              </a:ext>
            </a:extLst>
          </p:cNvPr>
          <p:cNvSpPr/>
          <p:nvPr/>
        </p:nvSpPr>
        <p:spPr>
          <a:xfrm rot="20962523">
            <a:off x="3465378" y="6028387"/>
            <a:ext cx="228341" cy="196566"/>
          </a:xfrm>
          <a:prstGeom prst="heart">
            <a:avLst/>
          </a:prstGeom>
          <a:gradFill>
            <a:gsLst>
              <a:gs pos="0">
                <a:srgbClr val="FDC8CE"/>
              </a:gs>
              <a:gs pos="100000">
                <a:srgbClr val="FF8590"/>
              </a:gs>
            </a:gsLst>
            <a:lin ang="5400000" scaled="1"/>
          </a:gradFill>
          <a:ln>
            <a:solidFill>
              <a:srgbClr val="FDC8CE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1" name="心形 40">
            <a:extLst>
              <a:ext uri="{FF2B5EF4-FFF2-40B4-BE49-F238E27FC236}">
                <a16:creationId xmlns="" xmlns:a16="http://schemas.microsoft.com/office/drawing/2014/main" id="{136F1B92-D82E-44EE-8990-DCC86627DDFF}"/>
              </a:ext>
            </a:extLst>
          </p:cNvPr>
          <p:cNvSpPr/>
          <p:nvPr/>
        </p:nvSpPr>
        <p:spPr>
          <a:xfrm rot="20700000">
            <a:off x="10153242" y="1519938"/>
            <a:ext cx="263390" cy="226737"/>
          </a:xfrm>
          <a:prstGeom prst="heart">
            <a:avLst/>
          </a:prstGeom>
          <a:gradFill>
            <a:gsLst>
              <a:gs pos="0">
                <a:srgbClr val="FDC8CE"/>
              </a:gs>
              <a:gs pos="100000">
                <a:srgbClr val="FF8590"/>
              </a:gs>
            </a:gsLst>
            <a:lin ang="5400000" scaled="1"/>
          </a:gradFill>
          <a:ln>
            <a:solidFill>
              <a:srgbClr val="FDC8CE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3" name="心形 42">
            <a:extLst>
              <a:ext uri="{FF2B5EF4-FFF2-40B4-BE49-F238E27FC236}">
                <a16:creationId xmlns="" xmlns:a16="http://schemas.microsoft.com/office/drawing/2014/main" id="{73932A99-04DF-4696-B655-900DC508583B}"/>
              </a:ext>
            </a:extLst>
          </p:cNvPr>
          <p:cNvSpPr/>
          <p:nvPr/>
        </p:nvSpPr>
        <p:spPr>
          <a:xfrm>
            <a:off x="933658" y="4873130"/>
            <a:ext cx="379705" cy="326866"/>
          </a:xfrm>
          <a:prstGeom prst="heart">
            <a:avLst/>
          </a:prstGeom>
          <a:gradFill>
            <a:gsLst>
              <a:gs pos="0">
                <a:srgbClr val="FDC8CE"/>
              </a:gs>
              <a:gs pos="100000">
                <a:srgbClr val="FF8590"/>
              </a:gs>
            </a:gsLst>
            <a:lin ang="5400000" scaled="1"/>
          </a:gradFill>
          <a:ln>
            <a:solidFill>
              <a:srgbClr val="FDC8CE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4" name="心形 43">
            <a:extLst>
              <a:ext uri="{FF2B5EF4-FFF2-40B4-BE49-F238E27FC236}">
                <a16:creationId xmlns="" xmlns:a16="http://schemas.microsoft.com/office/drawing/2014/main" id="{7113A30D-9B00-48D8-87CD-769173761AD3}"/>
              </a:ext>
            </a:extLst>
          </p:cNvPr>
          <p:cNvSpPr/>
          <p:nvPr/>
        </p:nvSpPr>
        <p:spPr>
          <a:xfrm rot="480580">
            <a:off x="10957106" y="4160502"/>
            <a:ext cx="312896" cy="269354"/>
          </a:xfrm>
          <a:prstGeom prst="heart">
            <a:avLst/>
          </a:prstGeom>
          <a:gradFill>
            <a:gsLst>
              <a:gs pos="0">
                <a:srgbClr val="FDC8CE"/>
              </a:gs>
              <a:gs pos="100000">
                <a:srgbClr val="FF8590"/>
              </a:gs>
            </a:gsLst>
            <a:lin ang="5400000" scaled="1"/>
          </a:gradFill>
          <a:ln>
            <a:solidFill>
              <a:srgbClr val="FDC8CE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5" name="心形 44">
            <a:extLst>
              <a:ext uri="{FF2B5EF4-FFF2-40B4-BE49-F238E27FC236}">
                <a16:creationId xmlns="" xmlns:a16="http://schemas.microsoft.com/office/drawing/2014/main" id="{B54929F0-D5C6-4273-8A67-95417444D4EE}"/>
              </a:ext>
            </a:extLst>
          </p:cNvPr>
          <p:cNvSpPr/>
          <p:nvPr/>
        </p:nvSpPr>
        <p:spPr>
          <a:xfrm rot="480580">
            <a:off x="11085728" y="5220481"/>
            <a:ext cx="312896" cy="269354"/>
          </a:xfrm>
          <a:prstGeom prst="heart">
            <a:avLst/>
          </a:prstGeom>
          <a:gradFill>
            <a:gsLst>
              <a:gs pos="0">
                <a:srgbClr val="FDC8CE"/>
              </a:gs>
              <a:gs pos="100000">
                <a:srgbClr val="FF8590"/>
              </a:gs>
            </a:gsLst>
            <a:lin ang="5400000" scaled="1"/>
          </a:gradFill>
          <a:ln>
            <a:solidFill>
              <a:srgbClr val="FDC8CE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6" name="心形 45">
            <a:extLst>
              <a:ext uri="{FF2B5EF4-FFF2-40B4-BE49-F238E27FC236}">
                <a16:creationId xmlns="" xmlns:a16="http://schemas.microsoft.com/office/drawing/2014/main" id="{A6D445C3-A66F-4E48-81BF-DF6D07F1102E}"/>
              </a:ext>
            </a:extLst>
          </p:cNvPr>
          <p:cNvSpPr/>
          <p:nvPr/>
        </p:nvSpPr>
        <p:spPr>
          <a:xfrm rot="480580">
            <a:off x="10844429" y="907123"/>
            <a:ext cx="312896" cy="269354"/>
          </a:xfrm>
          <a:prstGeom prst="heart">
            <a:avLst/>
          </a:prstGeom>
          <a:gradFill>
            <a:gsLst>
              <a:gs pos="0">
                <a:srgbClr val="FDC8CE"/>
              </a:gs>
              <a:gs pos="100000">
                <a:srgbClr val="FF8590"/>
              </a:gs>
            </a:gsLst>
            <a:lin ang="5400000" scaled="1"/>
          </a:gradFill>
          <a:ln>
            <a:solidFill>
              <a:srgbClr val="FDC8CE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7" name="心形 46">
            <a:extLst>
              <a:ext uri="{FF2B5EF4-FFF2-40B4-BE49-F238E27FC236}">
                <a16:creationId xmlns="" xmlns:a16="http://schemas.microsoft.com/office/drawing/2014/main" id="{96806AEC-9AFC-48B4-A051-B9D419275E3B}"/>
              </a:ext>
            </a:extLst>
          </p:cNvPr>
          <p:cNvSpPr/>
          <p:nvPr/>
        </p:nvSpPr>
        <p:spPr>
          <a:xfrm rot="20700000">
            <a:off x="8414498" y="5401455"/>
            <a:ext cx="518108" cy="446009"/>
          </a:xfrm>
          <a:prstGeom prst="heart">
            <a:avLst/>
          </a:prstGeom>
          <a:gradFill>
            <a:gsLst>
              <a:gs pos="0">
                <a:srgbClr val="FDC8CE"/>
              </a:gs>
              <a:gs pos="100000">
                <a:srgbClr val="FF8590"/>
              </a:gs>
            </a:gsLst>
            <a:lin ang="5400000" scaled="1"/>
          </a:gradFill>
          <a:ln>
            <a:solidFill>
              <a:srgbClr val="FDC8CE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8" name="心形 47">
            <a:extLst>
              <a:ext uri="{FF2B5EF4-FFF2-40B4-BE49-F238E27FC236}">
                <a16:creationId xmlns="" xmlns:a16="http://schemas.microsoft.com/office/drawing/2014/main" id="{9ED22A3C-C50A-446B-8577-7C1B3C25AD93}"/>
              </a:ext>
            </a:extLst>
          </p:cNvPr>
          <p:cNvSpPr/>
          <p:nvPr/>
        </p:nvSpPr>
        <p:spPr>
          <a:xfrm rot="20700000">
            <a:off x="2208610" y="5606991"/>
            <a:ext cx="618635" cy="532547"/>
          </a:xfrm>
          <a:prstGeom prst="heart">
            <a:avLst/>
          </a:prstGeom>
          <a:gradFill>
            <a:gsLst>
              <a:gs pos="0">
                <a:srgbClr val="FDC8CE"/>
              </a:gs>
              <a:gs pos="100000">
                <a:srgbClr val="FF8590"/>
              </a:gs>
            </a:gsLst>
            <a:lin ang="5400000" scaled="1"/>
          </a:gradFill>
          <a:ln>
            <a:solidFill>
              <a:srgbClr val="FDC8CE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9" name="心形 48">
            <a:extLst>
              <a:ext uri="{FF2B5EF4-FFF2-40B4-BE49-F238E27FC236}">
                <a16:creationId xmlns="" xmlns:a16="http://schemas.microsoft.com/office/drawing/2014/main" id="{ED3808EC-4158-45C6-976C-65B2AFB527B0}"/>
              </a:ext>
            </a:extLst>
          </p:cNvPr>
          <p:cNvSpPr/>
          <p:nvPr/>
        </p:nvSpPr>
        <p:spPr>
          <a:xfrm rot="480580">
            <a:off x="10081912" y="5270170"/>
            <a:ext cx="201115" cy="173128"/>
          </a:xfrm>
          <a:prstGeom prst="heart">
            <a:avLst/>
          </a:prstGeom>
          <a:gradFill>
            <a:gsLst>
              <a:gs pos="0">
                <a:srgbClr val="FDC8CE"/>
              </a:gs>
              <a:gs pos="100000">
                <a:srgbClr val="FF8590"/>
              </a:gs>
            </a:gsLst>
            <a:lin ang="5400000" scaled="1"/>
          </a:gradFill>
          <a:ln>
            <a:solidFill>
              <a:srgbClr val="FDC8CE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3" name="心形 52">
            <a:extLst>
              <a:ext uri="{FF2B5EF4-FFF2-40B4-BE49-F238E27FC236}">
                <a16:creationId xmlns="" xmlns:a16="http://schemas.microsoft.com/office/drawing/2014/main" id="{38B3EC04-B639-433A-A1B2-B357A0A1A650}"/>
              </a:ext>
            </a:extLst>
          </p:cNvPr>
          <p:cNvSpPr/>
          <p:nvPr/>
        </p:nvSpPr>
        <p:spPr>
          <a:xfrm rot="20700000">
            <a:off x="4891678" y="6058884"/>
            <a:ext cx="225029" cy="193714"/>
          </a:xfrm>
          <a:prstGeom prst="heart">
            <a:avLst/>
          </a:prstGeom>
          <a:gradFill>
            <a:gsLst>
              <a:gs pos="0">
                <a:srgbClr val="FDC8CE"/>
              </a:gs>
              <a:gs pos="100000">
                <a:srgbClr val="FF8590"/>
              </a:gs>
            </a:gsLst>
            <a:lin ang="5400000" scaled="1"/>
          </a:gradFill>
          <a:ln>
            <a:solidFill>
              <a:srgbClr val="FDC8CE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4" name="心形 53">
            <a:extLst>
              <a:ext uri="{FF2B5EF4-FFF2-40B4-BE49-F238E27FC236}">
                <a16:creationId xmlns="" xmlns:a16="http://schemas.microsoft.com/office/drawing/2014/main" id="{65CD84F6-33CB-4D2C-9AF6-8178E48AC733}"/>
              </a:ext>
            </a:extLst>
          </p:cNvPr>
          <p:cNvSpPr/>
          <p:nvPr/>
        </p:nvSpPr>
        <p:spPr>
          <a:xfrm rot="20700000">
            <a:off x="6631160" y="5953563"/>
            <a:ext cx="263390" cy="226737"/>
          </a:xfrm>
          <a:prstGeom prst="heart">
            <a:avLst/>
          </a:prstGeom>
          <a:gradFill>
            <a:gsLst>
              <a:gs pos="0">
                <a:srgbClr val="FDC8CE"/>
              </a:gs>
              <a:gs pos="100000">
                <a:srgbClr val="FF8590"/>
              </a:gs>
            </a:gsLst>
            <a:lin ang="5400000" scaled="1"/>
          </a:gradFill>
          <a:ln>
            <a:solidFill>
              <a:srgbClr val="FDC8CE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4C3B654D-BF5C-45A7-B230-53568B9FDF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94" y="1934957"/>
            <a:ext cx="4447311" cy="314068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39355B2F-93AF-44B1-BF88-ADD31CA93250}"/>
              </a:ext>
            </a:extLst>
          </p:cNvPr>
          <p:cNvSpPr txBox="1"/>
          <p:nvPr/>
        </p:nvSpPr>
        <p:spPr>
          <a:xfrm>
            <a:off x="3709883" y="2229786"/>
            <a:ext cx="800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rgbClr val="FF8590"/>
                </a:solidFill>
                <a:cs typeface="+mn-ea"/>
                <a:sym typeface="+mn-lt"/>
              </a:rPr>
              <a:t>05</a:t>
            </a:r>
            <a:endParaRPr lang="zh-CN" altLang="en-US" sz="4000" dirty="0">
              <a:solidFill>
                <a:srgbClr val="FF8590"/>
              </a:solidFill>
              <a:cs typeface="+mn-ea"/>
              <a:sym typeface="+mn-lt"/>
            </a:endParaRPr>
          </a:p>
        </p:txBody>
      </p:sp>
      <p:cxnSp>
        <p:nvCxnSpPr>
          <p:cNvPr id="51" name="直接连接符 50">
            <a:extLst>
              <a:ext uri="{FF2B5EF4-FFF2-40B4-BE49-F238E27FC236}">
                <a16:creationId xmlns="" xmlns:a16="http://schemas.microsoft.com/office/drawing/2014/main" id="{EA4A1C89-72D6-4304-8BF0-F271E3E28002}"/>
              </a:ext>
            </a:extLst>
          </p:cNvPr>
          <p:cNvCxnSpPr>
            <a:cxnSpLocks/>
          </p:cNvCxnSpPr>
          <p:nvPr/>
        </p:nvCxnSpPr>
        <p:spPr>
          <a:xfrm>
            <a:off x="4701468" y="4140016"/>
            <a:ext cx="4515684" cy="0"/>
          </a:xfrm>
          <a:prstGeom prst="line">
            <a:avLst/>
          </a:prstGeom>
          <a:ln w="38100">
            <a:solidFill>
              <a:srgbClr val="FDC8C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464359D7-78FE-4EA7-BAA7-4600D1D78BF9}"/>
              </a:ext>
            </a:extLst>
          </p:cNvPr>
          <p:cNvSpPr/>
          <p:nvPr/>
        </p:nvSpPr>
        <p:spPr>
          <a:xfrm>
            <a:off x="4724905" y="3052929"/>
            <a:ext cx="45796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4800" dirty="0">
                <a:solidFill>
                  <a:srgbClr val="FF8590"/>
                </a:solidFill>
                <a:cs typeface="+mn-ea"/>
                <a:sym typeface="+mn-lt"/>
              </a:rPr>
              <a:t>预算及效果展示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="" xmlns:a16="http://schemas.microsoft.com/office/drawing/2014/main" id="{E183CE60-CE64-49C6-B85E-6CB3FB2D1E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468" y="647477"/>
            <a:ext cx="3960394" cy="279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355606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000" advTm="0">
        <p15:prstTrans prst="drap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20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6" dur="100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20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9" dur="100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20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2" dur="100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20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5" dur="100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20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8" dur="100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20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1" dur="100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20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4" dur="100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2000" tmFilter="0, 0; .2, .5; .8, .5; 1, 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7" dur="1000" autoRev="1" fill="hold"/>
                                        <p:tgtEl>
                                          <p:spTgt spid="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20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0" dur="100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20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3" dur="100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20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6" dur="100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20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9" dur="100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2000" tmFilter="0, 0; .2, .5; .8, .5; 1, 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2" dur="1000" autoRev="1" fill="hold"/>
                                        <p:tgtEl>
                                          <p:spTgt spid="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20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5" dur="100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20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8" dur="100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28" grpId="0" animBg="1"/>
      <p:bldP spid="32" grpId="0" animBg="1"/>
      <p:bldP spid="32" grpId="1" animBg="1"/>
      <p:bldP spid="33" grpId="0" animBg="1"/>
      <p:bldP spid="33" grpId="1" animBg="1"/>
      <p:bldP spid="37" grpId="0" animBg="1"/>
      <p:bldP spid="37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3" grpId="0" animBg="1"/>
      <p:bldP spid="53" grpId="1" animBg="1"/>
      <p:bldP spid="54" grpId="0" animBg="1"/>
      <p:bldP spid="54" grpId="1" animBg="1"/>
      <p:bldP spid="7" grpId="0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="" xmlns:a16="http://schemas.microsoft.com/office/drawing/2014/main" id="{93BD10AD-421E-4ED8-8625-AB46EEA22631}"/>
              </a:ext>
            </a:extLst>
          </p:cNvPr>
          <p:cNvSpPr/>
          <p:nvPr/>
        </p:nvSpPr>
        <p:spPr>
          <a:xfrm>
            <a:off x="1730981" y="187147"/>
            <a:ext cx="46416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3600" dirty="0">
                <a:solidFill>
                  <a:srgbClr val="FF8590"/>
                </a:solidFill>
                <a:cs typeface="+mn-ea"/>
                <a:sym typeface="+mn-lt"/>
              </a:rPr>
              <a:t>05 </a:t>
            </a:r>
            <a:r>
              <a:rPr lang="zh-CN" altLang="en-US" sz="3600" b="1" dirty="0">
                <a:solidFill>
                  <a:srgbClr val="FF8590"/>
                </a:solidFill>
                <a:cs typeface="+mn-ea"/>
                <a:sym typeface="+mn-lt"/>
              </a:rPr>
              <a:t>预算及效果展示</a:t>
            </a:r>
            <a:endParaRPr lang="zh-CN" altLang="en-US" sz="3600" dirty="0">
              <a:solidFill>
                <a:srgbClr val="FF8590"/>
              </a:solidFill>
              <a:cs typeface="+mn-ea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65E8ED76-2982-43B7-BE42-1ADCE138229E}"/>
              </a:ext>
            </a:extLst>
          </p:cNvPr>
          <p:cNvSpPr/>
          <p:nvPr/>
        </p:nvSpPr>
        <p:spPr>
          <a:xfrm>
            <a:off x="1730981" y="1931958"/>
            <a:ext cx="1826141" cy="584775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FF8590"/>
                </a:solidFill>
                <a:cs typeface="+mn-ea"/>
                <a:sym typeface="+mn-lt"/>
              </a:rPr>
              <a:t>活动预算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99E68911-8D30-4AE0-A9B4-D8210B0666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613" y="2739645"/>
            <a:ext cx="5503026" cy="3931208"/>
          </a:xfrm>
          <a:prstGeom prst="rect">
            <a:avLst/>
          </a:prstGeom>
        </p:spPr>
      </p:pic>
      <p:cxnSp>
        <p:nvCxnSpPr>
          <p:cNvPr id="17" name="直接连接符 16">
            <a:extLst>
              <a:ext uri="{FF2B5EF4-FFF2-40B4-BE49-F238E27FC236}">
                <a16:creationId xmlns="" xmlns:a16="http://schemas.microsoft.com/office/drawing/2014/main" id="{F5CC5FDA-06EA-4318-829D-A637156D036C}"/>
              </a:ext>
            </a:extLst>
          </p:cNvPr>
          <p:cNvCxnSpPr>
            <a:cxnSpLocks/>
          </p:cNvCxnSpPr>
          <p:nvPr/>
        </p:nvCxnSpPr>
        <p:spPr>
          <a:xfrm>
            <a:off x="4836491" y="833478"/>
            <a:ext cx="0" cy="5714806"/>
          </a:xfrm>
          <a:prstGeom prst="line">
            <a:avLst/>
          </a:prstGeom>
          <a:ln w="38100">
            <a:solidFill>
              <a:srgbClr val="FDC8C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9">
            <a:extLst>
              <a:ext uri="{FF2B5EF4-FFF2-40B4-BE49-F238E27FC236}">
                <a16:creationId xmlns="" xmlns:a16="http://schemas.microsoft.com/office/drawing/2014/main" id="{5EAC4130-825A-4FD1-B4B8-939A25D83FCD}"/>
              </a:ext>
            </a:extLst>
          </p:cNvPr>
          <p:cNvSpPr txBox="1"/>
          <p:nvPr/>
        </p:nvSpPr>
        <p:spPr>
          <a:xfrm>
            <a:off x="5755036" y="2224345"/>
            <a:ext cx="5114526" cy="4040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lnSpc>
                <a:spcPct val="13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        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解释说明文字，点击输入文字内容需概括精炼，言简意赅的说明分项容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……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解释说明文字，点击输入文字内容需概括精炼，言简意赅的说明分项容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……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解释说明文字，点击输入文字内容需概括精炼，言简意赅的说明分项容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……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解释说明文字，点击输入文字内容需概括精炼，言简意赅的说明分项容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……</a:t>
            </a:r>
          </a:p>
          <a:p>
            <a:pPr defTabSz="1219170">
              <a:lnSpc>
                <a:spcPct val="13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         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解释说明文字，点击输入文字内容需概括精炼，言简意赅的说明分项容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……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解释说明文字，点击输入文字内容需概括精炼，言简意赅的说明分项容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……</a:t>
            </a:r>
          </a:p>
          <a:p>
            <a:pPr defTabSz="1219170">
              <a:lnSpc>
                <a:spcPct val="130000"/>
              </a:lnSpc>
            </a:pPr>
            <a:endParaRPr lang="en-US" altLang="zh-CN" sz="16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 defTabSz="1219170">
              <a:lnSpc>
                <a:spcPct val="130000"/>
              </a:lnSpc>
            </a:pPr>
            <a:endParaRPr lang="en-US" altLang="zh-CN" sz="16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 defTabSz="1219170">
              <a:lnSpc>
                <a:spcPct val="130000"/>
              </a:lnSpc>
            </a:pPr>
            <a:endParaRPr lang="zh-CN" altLang="en-US" sz="2133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16290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="" xmlns:a16="http://schemas.microsoft.com/office/drawing/2014/main" id="{93BD10AD-421E-4ED8-8625-AB46EEA22631}"/>
              </a:ext>
            </a:extLst>
          </p:cNvPr>
          <p:cNvSpPr/>
          <p:nvPr/>
        </p:nvSpPr>
        <p:spPr>
          <a:xfrm>
            <a:off x="1730981" y="187147"/>
            <a:ext cx="46416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3600" dirty="0">
                <a:solidFill>
                  <a:srgbClr val="FF8590"/>
                </a:solidFill>
                <a:cs typeface="+mn-ea"/>
                <a:sym typeface="+mn-lt"/>
              </a:rPr>
              <a:t>05 </a:t>
            </a:r>
            <a:r>
              <a:rPr lang="zh-CN" altLang="en-US" sz="3600" b="1" dirty="0">
                <a:solidFill>
                  <a:srgbClr val="FF8590"/>
                </a:solidFill>
                <a:cs typeface="+mn-ea"/>
                <a:sym typeface="+mn-lt"/>
              </a:rPr>
              <a:t>预算及效果展示</a:t>
            </a:r>
            <a:endParaRPr lang="zh-CN" altLang="en-US" sz="3600" dirty="0">
              <a:solidFill>
                <a:srgbClr val="FF8590"/>
              </a:solidFill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A176D34B-995A-4C32-AA69-0E4315732D47}"/>
              </a:ext>
            </a:extLst>
          </p:cNvPr>
          <p:cNvSpPr/>
          <p:nvPr/>
        </p:nvSpPr>
        <p:spPr>
          <a:xfrm>
            <a:off x="5182929" y="1283029"/>
            <a:ext cx="1826141" cy="584775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FF8590"/>
                </a:solidFill>
                <a:cs typeface="+mn-ea"/>
                <a:sym typeface="+mn-lt"/>
              </a:rPr>
              <a:t>效果展示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6B0459E0-6BD2-40E4-A70C-053C160E0AB8}"/>
              </a:ext>
            </a:extLst>
          </p:cNvPr>
          <p:cNvCxnSpPr>
            <a:cxnSpLocks/>
          </p:cNvCxnSpPr>
          <p:nvPr/>
        </p:nvCxnSpPr>
        <p:spPr>
          <a:xfrm flipH="1">
            <a:off x="366251" y="1867804"/>
            <a:ext cx="11459496" cy="46433"/>
          </a:xfrm>
          <a:prstGeom prst="line">
            <a:avLst/>
          </a:prstGeom>
          <a:ln w="38100">
            <a:solidFill>
              <a:srgbClr val="FDC8C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>
            <a:extLst>
              <a:ext uri="{FF2B5EF4-FFF2-40B4-BE49-F238E27FC236}">
                <a16:creationId xmlns="" xmlns:a16="http://schemas.microsoft.com/office/drawing/2014/main" id="{177DBBEF-E7CD-4A52-8577-3731CAD0D123}"/>
              </a:ext>
            </a:extLst>
          </p:cNvPr>
          <p:cNvGrpSpPr/>
          <p:nvPr/>
        </p:nvGrpSpPr>
        <p:grpSpPr>
          <a:xfrm>
            <a:off x="343761" y="5956709"/>
            <a:ext cx="1905601" cy="605659"/>
            <a:chOff x="205589" y="828675"/>
            <a:chExt cx="1429201" cy="454244"/>
          </a:xfrm>
        </p:grpSpPr>
        <p:sp>
          <p:nvSpPr>
            <p:cNvPr id="27" name="同侧圆角矩形 9">
              <a:extLst>
                <a:ext uri="{FF2B5EF4-FFF2-40B4-BE49-F238E27FC236}">
                  <a16:creationId xmlns="" xmlns:a16="http://schemas.microsoft.com/office/drawing/2014/main" id="{786B3B52-D2B8-47FF-8287-9695EDE5F523}"/>
                </a:ext>
              </a:extLst>
            </p:cNvPr>
            <p:cNvSpPr/>
            <p:nvPr/>
          </p:nvSpPr>
          <p:spPr>
            <a:xfrm>
              <a:off x="205589" y="828675"/>
              <a:ext cx="1429201" cy="454244"/>
            </a:xfrm>
            <a:prstGeom prst="round2SameRect">
              <a:avLst/>
            </a:prstGeom>
            <a:solidFill>
              <a:srgbClr val="FF859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>
                <a:lnSpc>
                  <a:spcPct val="130000"/>
                </a:lnSpc>
              </a:pPr>
              <a:endParaRPr lang="zh-CN" altLang="en-US" sz="24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8" name="文本框 20">
              <a:extLst>
                <a:ext uri="{FF2B5EF4-FFF2-40B4-BE49-F238E27FC236}">
                  <a16:creationId xmlns="" xmlns:a16="http://schemas.microsoft.com/office/drawing/2014/main" id="{FFC821C4-4095-4B29-8A19-C5087AA70944}"/>
                </a:ext>
              </a:extLst>
            </p:cNvPr>
            <p:cNvSpPr txBox="1"/>
            <p:nvPr/>
          </p:nvSpPr>
          <p:spPr>
            <a:xfrm>
              <a:off x="326571" y="929670"/>
              <a:ext cx="1162050" cy="322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 defTabSz="1219170">
                <a:lnSpc>
                  <a:spcPct val="130000"/>
                </a:lnSpc>
              </a:pPr>
              <a:r>
                <a:rPr lang="zh-CN" altLang="en-US" sz="1867" spc="400" dirty="0">
                  <a:solidFill>
                    <a:prstClr val="white"/>
                  </a:solidFill>
                  <a:cs typeface="+mn-ea"/>
                  <a:sym typeface="+mn-lt"/>
                </a:rPr>
                <a:t>科室名称</a:t>
              </a:r>
              <a:endParaRPr lang="zh-HK" altLang="en-US" sz="1867" spc="4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="" xmlns:a16="http://schemas.microsoft.com/office/drawing/2014/main" id="{4500F7AE-1923-44E4-8813-6FFF6F48E204}"/>
              </a:ext>
            </a:extLst>
          </p:cNvPr>
          <p:cNvGrpSpPr/>
          <p:nvPr/>
        </p:nvGrpSpPr>
        <p:grpSpPr>
          <a:xfrm>
            <a:off x="2272557" y="5956710"/>
            <a:ext cx="1905601" cy="605659"/>
            <a:chOff x="1652186" y="828675"/>
            <a:chExt cx="1429201" cy="454244"/>
          </a:xfrm>
        </p:grpSpPr>
        <p:sp>
          <p:nvSpPr>
            <p:cNvPr id="30" name="同侧圆角矩形 12">
              <a:extLst>
                <a:ext uri="{FF2B5EF4-FFF2-40B4-BE49-F238E27FC236}">
                  <a16:creationId xmlns="" xmlns:a16="http://schemas.microsoft.com/office/drawing/2014/main" id="{A4C7A699-0F50-4961-A6A6-6F6263466255}"/>
                </a:ext>
              </a:extLst>
            </p:cNvPr>
            <p:cNvSpPr/>
            <p:nvPr/>
          </p:nvSpPr>
          <p:spPr>
            <a:xfrm>
              <a:off x="1652186" y="828675"/>
              <a:ext cx="1429201" cy="454244"/>
            </a:xfrm>
            <a:prstGeom prst="round2SameRect">
              <a:avLst/>
            </a:prstGeom>
            <a:solidFill>
              <a:srgbClr val="FDC8CE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>
                <a:lnSpc>
                  <a:spcPct val="130000"/>
                </a:lnSpc>
              </a:pPr>
              <a:endParaRPr lang="zh-CN" altLang="en-US" sz="24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1" name="文本框 20">
              <a:extLst>
                <a:ext uri="{FF2B5EF4-FFF2-40B4-BE49-F238E27FC236}">
                  <a16:creationId xmlns="" xmlns:a16="http://schemas.microsoft.com/office/drawing/2014/main" id="{7ADBA2A7-711F-4F42-A033-2D639985E4F4}"/>
                </a:ext>
              </a:extLst>
            </p:cNvPr>
            <p:cNvSpPr txBox="1"/>
            <p:nvPr/>
          </p:nvSpPr>
          <p:spPr>
            <a:xfrm>
              <a:off x="1707694" y="939195"/>
              <a:ext cx="1371601" cy="322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 defTabSz="1219170">
                <a:lnSpc>
                  <a:spcPct val="130000"/>
                </a:lnSpc>
              </a:pPr>
              <a:r>
                <a:rPr lang="zh-CN" altLang="en-US" sz="1867" spc="400" dirty="0">
                  <a:solidFill>
                    <a:prstClr val="white"/>
                  </a:solidFill>
                  <a:cs typeface="+mn-ea"/>
                  <a:sym typeface="+mn-lt"/>
                </a:rPr>
                <a:t>科室名称</a:t>
              </a:r>
              <a:endParaRPr lang="zh-HK" altLang="en-US" sz="1867" spc="4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="" xmlns:a16="http://schemas.microsoft.com/office/drawing/2014/main" id="{47D2116C-8F68-4FEE-B127-74C26B55642A}"/>
              </a:ext>
            </a:extLst>
          </p:cNvPr>
          <p:cNvGrpSpPr/>
          <p:nvPr/>
        </p:nvGrpSpPr>
        <p:grpSpPr>
          <a:xfrm>
            <a:off x="4201353" y="5956710"/>
            <a:ext cx="1905601" cy="605659"/>
            <a:chOff x="3098783" y="828675"/>
            <a:chExt cx="1429201" cy="454244"/>
          </a:xfrm>
        </p:grpSpPr>
        <p:sp>
          <p:nvSpPr>
            <p:cNvPr id="33" name="同侧圆角矩形 15">
              <a:extLst>
                <a:ext uri="{FF2B5EF4-FFF2-40B4-BE49-F238E27FC236}">
                  <a16:creationId xmlns="" xmlns:a16="http://schemas.microsoft.com/office/drawing/2014/main" id="{A40C8B3D-1703-4327-805F-2051D3FB3C36}"/>
                </a:ext>
              </a:extLst>
            </p:cNvPr>
            <p:cNvSpPr/>
            <p:nvPr/>
          </p:nvSpPr>
          <p:spPr>
            <a:xfrm>
              <a:off x="3098783" y="828675"/>
              <a:ext cx="1429201" cy="454244"/>
            </a:xfrm>
            <a:prstGeom prst="round2SameRect">
              <a:avLst/>
            </a:prstGeom>
            <a:solidFill>
              <a:srgbClr val="FF859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>
                <a:lnSpc>
                  <a:spcPct val="130000"/>
                </a:lnSpc>
              </a:pPr>
              <a:endParaRPr lang="zh-CN" altLang="en-US" sz="24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4" name="文本框 20">
              <a:extLst>
                <a:ext uri="{FF2B5EF4-FFF2-40B4-BE49-F238E27FC236}">
                  <a16:creationId xmlns="" xmlns:a16="http://schemas.microsoft.com/office/drawing/2014/main" id="{AE99D996-2738-4118-A192-C4A015792515}"/>
                </a:ext>
              </a:extLst>
            </p:cNvPr>
            <p:cNvSpPr txBox="1"/>
            <p:nvPr/>
          </p:nvSpPr>
          <p:spPr>
            <a:xfrm>
              <a:off x="3251970" y="939195"/>
              <a:ext cx="1158105" cy="322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 defTabSz="1219170">
                <a:lnSpc>
                  <a:spcPct val="130000"/>
                </a:lnSpc>
              </a:pPr>
              <a:r>
                <a:rPr lang="zh-CN" altLang="en-US" sz="1867" spc="400" dirty="0">
                  <a:solidFill>
                    <a:prstClr val="white"/>
                  </a:solidFill>
                  <a:cs typeface="+mn-ea"/>
                  <a:sym typeface="+mn-lt"/>
                </a:rPr>
                <a:t>科室名称</a:t>
              </a:r>
              <a:endParaRPr lang="zh-HK" altLang="en-US" sz="1867" spc="4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="" xmlns:a16="http://schemas.microsoft.com/office/drawing/2014/main" id="{2D5069F5-6301-439E-AA30-4091858AB19D}"/>
              </a:ext>
            </a:extLst>
          </p:cNvPr>
          <p:cNvGrpSpPr/>
          <p:nvPr/>
        </p:nvGrpSpPr>
        <p:grpSpPr>
          <a:xfrm>
            <a:off x="6117449" y="5956710"/>
            <a:ext cx="1905601" cy="605659"/>
            <a:chOff x="4535855" y="828675"/>
            <a:chExt cx="1429201" cy="454244"/>
          </a:xfrm>
        </p:grpSpPr>
        <p:sp>
          <p:nvSpPr>
            <p:cNvPr id="36" name="同侧圆角矩形 18">
              <a:extLst>
                <a:ext uri="{FF2B5EF4-FFF2-40B4-BE49-F238E27FC236}">
                  <a16:creationId xmlns="" xmlns:a16="http://schemas.microsoft.com/office/drawing/2014/main" id="{C52B9022-E6BA-4823-925C-679DAA597072}"/>
                </a:ext>
              </a:extLst>
            </p:cNvPr>
            <p:cNvSpPr/>
            <p:nvPr/>
          </p:nvSpPr>
          <p:spPr>
            <a:xfrm>
              <a:off x="4535855" y="828675"/>
              <a:ext cx="1429201" cy="454244"/>
            </a:xfrm>
            <a:prstGeom prst="round2SameRect">
              <a:avLst/>
            </a:prstGeom>
            <a:solidFill>
              <a:srgbClr val="FDC8CE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>
                <a:lnSpc>
                  <a:spcPct val="130000"/>
                </a:lnSpc>
              </a:pPr>
              <a:endParaRPr lang="zh-CN" altLang="en-US" sz="24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7" name="文本框 20">
              <a:extLst>
                <a:ext uri="{FF2B5EF4-FFF2-40B4-BE49-F238E27FC236}">
                  <a16:creationId xmlns="" xmlns:a16="http://schemas.microsoft.com/office/drawing/2014/main" id="{EC17B2A2-280B-4676-B10E-320E975D71DB}"/>
                </a:ext>
              </a:extLst>
            </p:cNvPr>
            <p:cNvSpPr txBox="1"/>
            <p:nvPr/>
          </p:nvSpPr>
          <p:spPr>
            <a:xfrm>
              <a:off x="4642620" y="939195"/>
              <a:ext cx="1158105" cy="322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 defTabSz="1219170">
                <a:lnSpc>
                  <a:spcPct val="130000"/>
                </a:lnSpc>
              </a:pPr>
              <a:r>
                <a:rPr lang="zh-CN" altLang="en-US" sz="1867" spc="400" dirty="0">
                  <a:solidFill>
                    <a:prstClr val="white"/>
                  </a:solidFill>
                  <a:cs typeface="+mn-ea"/>
                  <a:sym typeface="+mn-lt"/>
                </a:rPr>
                <a:t>科室名称</a:t>
              </a:r>
              <a:endParaRPr lang="zh-HK" altLang="en-US" sz="1867" spc="4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="" xmlns:a16="http://schemas.microsoft.com/office/drawing/2014/main" id="{8D6B53D5-0FEA-4E61-8409-657E7F9C2D8C}"/>
              </a:ext>
            </a:extLst>
          </p:cNvPr>
          <p:cNvGrpSpPr/>
          <p:nvPr/>
        </p:nvGrpSpPr>
        <p:grpSpPr>
          <a:xfrm>
            <a:off x="8033545" y="5956710"/>
            <a:ext cx="1905601" cy="605659"/>
            <a:chOff x="5972927" y="828675"/>
            <a:chExt cx="1429201" cy="454244"/>
          </a:xfrm>
        </p:grpSpPr>
        <p:sp>
          <p:nvSpPr>
            <p:cNvPr id="39" name="同侧圆角矩形 21">
              <a:extLst>
                <a:ext uri="{FF2B5EF4-FFF2-40B4-BE49-F238E27FC236}">
                  <a16:creationId xmlns="" xmlns:a16="http://schemas.microsoft.com/office/drawing/2014/main" id="{E64A9ED5-3CAC-4100-80FB-7A84EA96B87B}"/>
                </a:ext>
              </a:extLst>
            </p:cNvPr>
            <p:cNvSpPr/>
            <p:nvPr/>
          </p:nvSpPr>
          <p:spPr>
            <a:xfrm>
              <a:off x="5972927" y="828675"/>
              <a:ext cx="1429201" cy="454244"/>
            </a:xfrm>
            <a:prstGeom prst="round2SameRect">
              <a:avLst/>
            </a:prstGeom>
            <a:solidFill>
              <a:srgbClr val="FF859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>
                <a:lnSpc>
                  <a:spcPct val="130000"/>
                </a:lnSpc>
              </a:pPr>
              <a:endParaRPr lang="zh-CN" altLang="en-US" sz="240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0" name="文本框 20">
              <a:extLst>
                <a:ext uri="{FF2B5EF4-FFF2-40B4-BE49-F238E27FC236}">
                  <a16:creationId xmlns="" xmlns:a16="http://schemas.microsoft.com/office/drawing/2014/main" id="{CFA167DD-B1EF-45FC-9908-35DDEF2DD959}"/>
                </a:ext>
              </a:extLst>
            </p:cNvPr>
            <p:cNvSpPr txBox="1"/>
            <p:nvPr/>
          </p:nvSpPr>
          <p:spPr>
            <a:xfrm>
              <a:off x="6118995" y="939195"/>
              <a:ext cx="1158105" cy="322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 defTabSz="1219170">
                <a:lnSpc>
                  <a:spcPct val="130000"/>
                </a:lnSpc>
              </a:pPr>
              <a:r>
                <a:rPr lang="zh-CN" altLang="en-US" sz="1867" spc="400" dirty="0">
                  <a:solidFill>
                    <a:prstClr val="white"/>
                  </a:solidFill>
                  <a:cs typeface="+mn-ea"/>
                  <a:sym typeface="+mn-lt"/>
                </a:rPr>
                <a:t>科室名称</a:t>
              </a:r>
              <a:endParaRPr lang="zh-HK" altLang="en-US" sz="1867" spc="4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="" xmlns:a16="http://schemas.microsoft.com/office/drawing/2014/main" id="{198A1657-8EFE-407D-9E5D-3D0ED3168C69}"/>
              </a:ext>
            </a:extLst>
          </p:cNvPr>
          <p:cNvGrpSpPr/>
          <p:nvPr/>
        </p:nvGrpSpPr>
        <p:grpSpPr>
          <a:xfrm>
            <a:off x="9949642" y="5956710"/>
            <a:ext cx="1905601" cy="605659"/>
            <a:chOff x="7410000" y="828675"/>
            <a:chExt cx="1429201" cy="454244"/>
          </a:xfrm>
        </p:grpSpPr>
        <p:sp>
          <p:nvSpPr>
            <p:cNvPr id="42" name="同侧圆角矩形 24">
              <a:extLst>
                <a:ext uri="{FF2B5EF4-FFF2-40B4-BE49-F238E27FC236}">
                  <a16:creationId xmlns="" xmlns:a16="http://schemas.microsoft.com/office/drawing/2014/main" id="{A42A88AC-7DEA-4985-8911-796FB1FDCB26}"/>
                </a:ext>
              </a:extLst>
            </p:cNvPr>
            <p:cNvSpPr/>
            <p:nvPr/>
          </p:nvSpPr>
          <p:spPr>
            <a:xfrm>
              <a:off x="7410000" y="828675"/>
              <a:ext cx="1429201" cy="454244"/>
            </a:xfrm>
            <a:prstGeom prst="round2SameRect">
              <a:avLst/>
            </a:prstGeom>
            <a:solidFill>
              <a:srgbClr val="FDC8CE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>
                <a:lnSpc>
                  <a:spcPct val="130000"/>
                </a:lnSpc>
              </a:pPr>
              <a:endParaRPr lang="zh-CN" altLang="en-US" sz="24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3" name="文本框 20">
              <a:extLst>
                <a:ext uri="{FF2B5EF4-FFF2-40B4-BE49-F238E27FC236}">
                  <a16:creationId xmlns="" xmlns:a16="http://schemas.microsoft.com/office/drawing/2014/main" id="{ACA30C4E-730F-4032-9109-EA137FA09606}"/>
                </a:ext>
              </a:extLst>
            </p:cNvPr>
            <p:cNvSpPr txBox="1"/>
            <p:nvPr/>
          </p:nvSpPr>
          <p:spPr>
            <a:xfrm>
              <a:off x="7557270" y="901095"/>
              <a:ext cx="1158105" cy="322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 defTabSz="1219170">
                <a:lnSpc>
                  <a:spcPct val="130000"/>
                </a:lnSpc>
              </a:pPr>
              <a:r>
                <a:rPr lang="zh-CN" altLang="en-US" sz="1867" spc="400" dirty="0">
                  <a:solidFill>
                    <a:prstClr val="white"/>
                  </a:solidFill>
                  <a:cs typeface="+mn-ea"/>
                  <a:sym typeface="+mn-lt"/>
                </a:rPr>
                <a:t>科室名称</a:t>
              </a:r>
              <a:endParaRPr lang="zh-HK" altLang="en-US" sz="1867" spc="4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4" name="TextBox 19">
            <a:extLst>
              <a:ext uri="{FF2B5EF4-FFF2-40B4-BE49-F238E27FC236}">
                <a16:creationId xmlns="" xmlns:a16="http://schemas.microsoft.com/office/drawing/2014/main" id="{62850C9E-F869-418E-ABC3-6A74497AF327}"/>
              </a:ext>
            </a:extLst>
          </p:cNvPr>
          <p:cNvSpPr txBox="1"/>
          <p:nvPr/>
        </p:nvSpPr>
        <p:spPr>
          <a:xfrm>
            <a:off x="1775154" y="2604255"/>
            <a:ext cx="9138581" cy="2439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lnSpc>
                <a:spcPct val="13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        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解释说明文字，点击输入文字内容需概括精炼，言简意赅的说明分项容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……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解释说明文字，点击输入文字内容需概括精炼，言简意赅的说明分项容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……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解释说明文字，点击输入文字内容需概括精炼，言简意赅的说明分项容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……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解释说明文字，点击输入文字内容需概括精炼，言简意赅的说明分项容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……</a:t>
            </a:r>
          </a:p>
          <a:p>
            <a:pPr defTabSz="1219170">
              <a:lnSpc>
                <a:spcPct val="13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         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解释说明文字，点击输入文字内容需概括精炼，言简意赅的说明分项容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……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解释说明文字，点击输入文字内容需概括精炼，言简意赅的说明分项容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……</a:t>
            </a:r>
          </a:p>
          <a:p>
            <a:pPr defTabSz="1219170">
              <a:lnSpc>
                <a:spcPct val="130000"/>
              </a:lnSpc>
            </a:pPr>
            <a:endParaRPr lang="zh-CN" altLang="en-US" sz="2133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66970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4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="" xmlns:a16="http://schemas.microsoft.com/office/drawing/2014/main" id="{93BD10AD-421E-4ED8-8625-AB46EEA22631}"/>
              </a:ext>
            </a:extLst>
          </p:cNvPr>
          <p:cNvSpPr/>
          <p:nvPr/>
        </p:nvSpPr>
        <p:spPr>
          <a:xfrm>
            <a:off x="1730981" y="187147"/>
            <a:ext cx="46416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3600" dirty="0">
                <a:solidFill>
                  <a:srgbClr val="FF8590"/>
                </a:solidFill>
                <a:cs typeface="+mn-ea"/>
                <a:sym typeface="+mn-lt"/>
              </a:rPr>
              <a:t>05 </a:t>
            </a:r>
            <a:r>
              <a:rPr lang="zh-CN" altLang="en-US" sz="3600" b="1" dirty="0">
                <a:solidFill>
                  <a:srgbClr val="FF8590"/>
                </a:solidFill>
                <a:cs typeface="+mn-ea"/>
                <a:sym typeface="+mn-lt"/>
              </a:rPr>
              <a:t>预算及效果展示</a:t>
            </a:r>
            <a:endParaRPr lang="zh-CN" altLang="en-US" sz="3600" dirty="0">
              <a:solidFill>
                <a:srgbClr val="FF8590"/>
              </a:solidFill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BA51C8F8-D365-421D-82C8-99E4BF594960}"/>
              </a:ext>
            </a:extLst>
          </p:cNvPr>
          <p:cNvSpPr/>
          <p:nvPr/>
        </p:nvSpPr>
        <p:spPr>
          <a:xfrm>
            <a:off x="5182929" y="1342023"/>
            <a:ext cx="1826141" cy="584775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FF8590"/>
                </a:solidFill>
                <a:cs typeface="+mn-ea"/>
                <a:sym typeface="+mn-lt"/>
              </a:rPr>
              <a:t>效果展示</a:t>
            </a:r>
          </a:p>
        </p:txBody>
      </p:sp>
      <p:sp>
        <p:nvSpPr>
          <p:cNvPr id="9" name="TextBox 10">
            <a:extLst>
              <a:ext uri="{FF2B5EF4-FFF2-40B4-BE49-F238E27FC236}">
                <a16:creationId xmlns="" xmlns:a16="http://schemas.microsoft.com/office/drawing/2014/main" id="{0D207069-9D5B-4E78-8776-EAB14B718B67}"/>
              </a:ext>
            </a:extLst>
          </p:cNvPr>
          <p:cNvSpPr txBox="1"/>
          <p:nvPr/>
        </p:nvSpPr>
        <p:spPr>
          <a:xfrm>
            <a:off x="795549" y="4610346"/>
            <a:ext cx="2580457" cy="12803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defTabSz="1219170">
              <a:lnSpc>
                <a:spcPct val="130000"/>
              </a:lnSpc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点击输入简要文字内容，文字内容需概括精炼，不用多余的文字修饰，言简意赅的说明分项内容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……</a:t>
            </a:r>
          </a:p>
        </p:txBody>
      </p:sp>
      <p:sp>
        <p:nvSpPr>
          <p:cNvPr id="10" name="TextBox 11">
            <a:extLst>
              <a:ext uri="{FF2B5EF4-FFF2-40B4-BE49-F238E27FC236}">
                <a16:creationId xmlns="" xmlns:a16="http://schemas.microsoft.com/office/drawing/2014/main" id="{50D3F4E6-1F8B-4012-9527-B759F82D51FD}"/>
              </a:ext>
            </a:extLst>
          </p:cNvPr>
          <p:cNvSpPr txBox="1"/>
          <p:nvPr/>
        </p:nvSpPr>
        <p:spPr>
          <a:xfrm>
            <a:off x="8693972" y="4610346"/>
            <a:ext cx="2604788" cy="12803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defTabSz="1219170">
              <a:lnSpc>
                <a:spcPct val="130000"/>
              </a:lnSpc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点击输入简要文字内容，文字内容需概括精炼，不用多余的文字修饰，言简意赅的说明分项内容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……</a:t>
            </a:r>
          </a:p>
        </p:txBody>
      </p:sp>
      <p:sp>
        <p:nvSpPr>
          <p:cNvPr id="11" name="TextBox 12">
            <a:extLst>
              <a:ext uri="{FF2B5EF4-FFF2-40B4-BE49-F238E27FC236}">
                <a16:creationId xmlns="" xmlns:a16="http://schemas.microsoft.com/office/drawing/2014/main" id="{5E7E48EE-FD23-40A8-A3D4-F1A85A45B213}"/>
              </a:ext>
            </a:extLst>
          </p:cNvPr>
          <p:cNvSpPr txBox="1"/>
          <p:nvPr/>
        </p:nvSpPr>
        <p:spPr>
          <a:xfrm>
            <a:off x="4446446" y="4610346"/>
            <a:ext cx="2733877" cy="12803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defTabSz="1219170">
              <a:lnSpc>
                <a:spcPct val="130000"/>
              </a:lnSpc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点击输入简要文字内容，文字内容需概括精炼，不用多余的文字修饰，言简意赅的说明分项内容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……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="" xmlns:a16="http://schemas.microsoft.com/office/drawing/2014/main" id="{DB1AABE9-48B3-4555-9809-70740C68EF32}"/>
              </a:ext>
            </a:extLst>
          </p:cNvPr>
          <p:cNvCxnSpPr>
            <a:cxnSpLocks/>
          </p:cNvCxnSpPr>
          <p:nvPr/>
        </p:nvCxnSpPr>
        <p:spPr>
          <a:xfrm>
            <a:off x="3936840" y="2507226"/>
            <a:ext cx="0" cy="4132498"/>
          </a:xfrm>
          <a:prstGeom prst="line">
            <a:avLst/>
          </a:prstGeom>
          <a:ln w="38100">
            <a:solidFill>
              <a:srgbClr val="FDC8C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="" xmlns:a16="http://schemas.microsoft.com/office/drawing/2014/main" id="{7912A989-BA2E-40B9-8D58-28CA6AB64329}"/>
              </a:ext>
            </a:extLst>
          </p:cNvPr>
          <p:cNvCxnSpPr>
            <a:cxnSpLocks/>
          </p:cNvCxnSpPr>
          <p:nvPr/>
        </p:nvCxnSpPr>
        <p:spPr>
          <a:xfrm>
            <a:off x="7804411" y="2507226"/>
            <a:ext cx="0" cy="4132498"/>
          </a:xfrm>
          <a:prstGeom prst="line">
            <a:avLst/>
          </a:prstGeom>
          <a:ln w="38100">
            <a:solidFill>
              <a:srgbClr val="FDC8C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="" xmlns:a16="http://schemas.microsoft.com/office/drawing/2014/main" id="{374664B1-E7EB-42A1-964F-B84BFEEA8C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498" y="1689810"/>
            <a:ext cx="4385677" cy="309716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="" xmlns:a16="http://schemas.microsoft.com/office/drawing/2014/main" id="{4030FAFB-7E87-4325-99D6-092F9E1EDD7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2887" y="1926798"/>
            <a:ext cx="4873960" cy="344198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="" xmlns:a16="http://schemas.microsoft.com/office/drawing/2014/main" id="{C1D8DFDE-8287-452C-B23C-07B5BEB4762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044" y="1621282"/>
            <a:ext cx="4665231" cy="32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68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9" grpId="0"/>
      <p:bldP spid="10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="" xmlns:a16="http://schemas.microsoft.com/office/drawing/2014/main" id="{9E18462A-28C1-4787-8631-BD209E4C5D1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pattFill prst="wdUpDiag">
            <a:fgClr>
              <a:srgbClr val="FDE7E9"/>
            </a:fgClr>
            <a:bgClr>
              <a:srgbClr val="FFCDD2"/>
            </a:bgClr>
          </a:patt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214BB4DC-519D-45FE-8356-656BACE8E051}"/>
              </a:ext>
            </a:extLst>
          </p:cNvPr>
          <p:cNvSpPr/>
          <p:nvPr/>
        </p:nvSpPr>
        <p:spPr>
          <a:xfrm>
            <a:off x="304800" y="292100"/>
            <a:ext cx="11582400" cy="6273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9D97E2D9-42D3-4170-B4DA-D89C292FDE4A}"/>
              </a:ext>
            </a:extLst>
          </p:cNvPr>
          <p:cNvSpPr/>
          <p:nvPr/>
        </p:nvSpPr>
        <p:spPr>
          <a:xfrm>
            <a:off x="533180" y="473075"/>
            <a:ext cx="241300" cy="241300"/>
          </a:xfrm>
          <a:prstGeom prst="ellipse">
            <a:avLst/>
          </a:prstGeom>
          <a:solidFill>
            <a:srgbClr val="FB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89DE0B55-A90F-423F-AF2A-916F638CEB00}"/>
              </a:ext>
            </a:extLst>
          </p:cNvPr>
          <p:cNvSpPr/>
          <p:nvPr/>
        </p:nvSpPr>
        <p:spPr>
          <a:xfrm>
            <a:off x="1041400" y="473075"/>
            <a:ext cx="241300" cy="241300"/>
          </a:xfrm>
          <a:prstGeom prst="ellipse">
            <a:avLst/>
          </a:prstGeom>
          <a:solidFill>
            <a:srgbClr val="FB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="" xmlns:a16="http://schemas.microsoft.com/office/drawing/2014/main" id="{4A3FE56F-C260-43AB-A6E0-14364E8AE13C}"/>
              </a:ext>
            </a:extLst>
          </p:cNvPr>
          <p:cNvSpPr/>
          <p:nvPr/>
        </p:nvSpPr>
        <p:spPr>
          <a:xfrm>
            <a:off x="1549620" y="473075"/>
            <a:ext cx="241300" cy="241300"/>
          </a:xfrm>
          <a:prstGeom prst="ellipse">
            <a:avLst/>
          </a:prstGeom>
          <a:solidFill>
            <a:srgbClr val="FB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="" xmlns:a16="http://schemas.microsoft.com/office/drawing/2014/main" id="{5C8A4300-0665-4676-8F77-0A0928E40011}"/>
              </a:ext>
            </a:extLst>
          </p:cNvPr>
          <p:cNvSpPr/>
          <p:nvPr/>
        </p:nvSpPr>
        <p:spPr>
          <a:xfrm>
            <a:off x="10318969" y="6137275"/>
            <a:ext cx="241300" cy="241300"/>
          </a:xfrm>
          <a:prstGeom prst="ellipse">
            <a:avLst/>
          </a:prstGeom>
          <a:solidFill>
            <a:srgbClr val="FB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="" xmlns:a16="http://schemas.microsoft.com/office/drawing/2014/main" id="{D8E5379C-FEB8-476B-8DE6-309A23E7E39E}"/>
              </a:ext>
            </a:extLst>
          </p:cNvPr>
          <p:cNvSpPr/>
          <p:nvPr/>
        </p:nvSpPr>
        <p:spPr>
          <a:xfrm>
            <a:off x="10827189" y="6137275"/>
            <a:ext cx="241300" cy="241300"/>
          </a:xfrm>
          <a:prstGeom prst="ellipse">
            <a:avLst/>
          </a:prstGeom>
          <a:solidFill>
            <a:srgbClr val="FB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="" xmlns:a16="http://schemas.microsoft.com/office/drawing/2014/main" id="{281B8354-E3D7-47C9-9BC8-87A84B35960E}"/>
              </a:ext>
            </a:extLst>
          </p:cNvPr>
          <p:cNvSpPr/>
          <p:nvPr/>
        </p:nvSpPr>
        <p:spPr>
          <a:xfrm>
            <a:off x="11335409" y="6137275"/>
            <a:ext cx="241300" cy="241300"/>
          </a:xfrm>
          <a:prstGeom prst="ellipse">
            <a:avLst/>
          </a:prstGeom>
          <a:solidFill>
            <a:srgbClr val="FB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="" xmlns:a16="http://schemas.microsoft.com/office/drawing/2014/main" id="{5B0F7DD4-87EA-41BD-8E1F-EE545012D1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480" y="364007"/>
            <a:ext cx="5691040" cy="38695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</p:pic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68D2B5F7-58E6-4EC8-8EB9-8AA92C57B5AA}"/>
              </a:ext>
            </a:extLst>
          </p:cNvPr>
          <p:cNvSpPr txBox="1"/>
          <p:nvPr/>
        </p:nvSpPr>
        <p:spPr>
          <a:xfrm>
            <a:off x="2431168" y="3782285"/>
            <a:ext cx="73296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00" dirty="0">
                <a:solidFill>
                  <a:srgbClr val="FF859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cs typeface="+mn-ea"/>
                <a:sym typeface="+mn-lt"/>
              </a:rPr>
              <a:t>活</a:t>
            </a:r>
            <a:r>
              <a:rPr lang="zh-CN" altLang="en-US" sz="8000" dirty="0">
                <a:solidFill>
                  <a:srgbClr val="FF859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cs typeface="+mn-ea"/>
                <a:sym typeface="+mn-lt"/>
              </a:rPr>
              <a:t>动</a:t>
            </a:r>
            <a:r>
              <a:rPr lang="zh-CN" altLang="en-US" sz="9600" dirty="0">
                <a:solidFill>
                  <a:srgbClr val="FF859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cs typeface="+mn-ea"/>
                <a:sym typeface="+mn-lt"/>
              </a:rPr>
              <a:t>结</a:t>
            </a:r>
            <a:r>
              <a:rPr lang="zh-CN" altLang="en-US" sz="8000" dirty="0">
                <a:solidFill>
                  <a:srgbClr val="FF859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cs typeface="+mn-ea"/>
                <a:sym typeface="+mn-lt"/>
              </a:rPr>
              <a:t>束</a:t>
            </a:r>
            <a:r>
              <a:rPr lang="en-US" altLang="zh-CN" sz="9600" dirty="0">
                <a:solidFill>
                  <a:srgbClr val="FF859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cs typeface="+mn-ea"/>
                <a:sym typeface="+mn-lt"/>
              </a:rPr>
              <a:t>!!!</a:t>
            </a:r>
            <a:endParaRPr lang="zh-CN" altLang="en-US" sz="9600" dirty="0">
              <a:solidFill>
                <a:srgbClr val="FF8590"/>
              </a:solidFill>
              <a:latin typeface="时尚中黑简体" panose="01010104010101010101" pitchFamily="2" charset="-122"/>
              <a:ea typeface="时尚中黑简体" panose="01010104010101010101" pitchFamily="2" charset="-122"/>
              <a:cs typeface="+mn-ea"/>
              <a:sym typeface="+mn-lt"/>
            </a:endParaRPr>
          </a:p>
        </p:txBody>
      </p:sp>
      <p:sp>
        <p:nvSpPr>
          <p:cNvPr id="28" name="心形 27">
            <a:extLst>
              <a:ext uri="{FF2B5EF4-FFF2-40B4-BE49-F238E27FC236}">
                <a16:creationId xmlns="" xmlns:a16="http://schemas.microsoft.com/office/drawing/2014/main" id="{8DB365B7-DD9D-4DE1-A283-AB574482CCF4}"/>
              </a:ext>
            </a:extLst>
          </p:cNvPr>
          <p:cNvSpPr/>
          <p:nvPr/>
        </p:nvSpPr>
        <p:spPr>
          <a:xfrm rot="19404613">
            <a:off x="9334500" y="1466850"/>
            <a:ext cx="1733989" cy="1492689"/>
          </a:xfrm>
          <a:prstGeom prst="heart">
            <a:avLst/>
          </a:prstGeom>
          <a:noFill/>
          <a:ln>
            <a:solidFill>
              <a:srgbClr val="FDC8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心形 28">
            <a:extLst>
              <a:ext uri="{FF2B5EF4-FFF2-40B4-BE49-F238E27FC236}">
                <a16:creationId xmlns="" xmlns:a16="http://schemas.microsoft.com/office/drawing/2014/main" id="{DAE3D9C4-7494-48C4-8C90-236644B158B6}"/>
              </a:ext>
            </a:extLst>
          </p:cNvPr>
          <p:cNvSpPr/>
          <p:nvPr/>
        </p:nvSpPr>
        <p:spPr>
          <a:xfrm rot="1800000">
            <a:off x="-271438" y="4903778"/>
            <a:ext cx="2456631" cy="2114769"/>
          </a:xfrm>
          <a:prstGeom prst="heart">
            <a:avLst/>
          </a:prstGeom>
          <a:noFill/>
          <a:ln>
            <a:solidFill>
              <a:srgbClr val="FDC8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心形 29">
            <a:extLst>
              <a:ext uri="{FF2B5EF4-FFF2-40B4-BE49-F238E27FC236}">
                <a16:creationId xmlns="" xmlns:a16="http://schemas.microsoft.com/office/drawing/2014/main" id="{0A5AF729-D58B-4922-A3F1-F4FDD9CAB80D}"/>
              </a:ext>
            </a:extLst>
          </p:cNvPr>
          <p:cNvSpPr/>
          <p:nvPr/>
        </p:nvSpPr>
        <p:spPr>
          <a:xfrm rot="20700000">
            <a:off x="9218262" y="3429782"/>
            <a:ext cx="518108" cy="446009"/>
          </a:xfrm>
          <a:prstGeom prst="heart">
            <a:avLst/>
          </a:prstGeom>
          <a:gradFill>
            <a:gsLst>
              <a:gs pos="0">
                <a:srgbClr val="FDC8CE"/>
              </a:gs>
              <a:gs pos="100000">
                <a:srgbClr val="FF8590"/>
              </a:gs>
            </a:gsLst>
            <a:lin ang="5400000" scaled="1"/>
          </a:gradFill>
          <a:ln>
            <a:solidFill>
              <a:srgbClr val="FDC8CE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心形 30">
            <a:extLst>
              <a:ext uri="{FF2B5EF4-FFF2-40B4-BE49-F238E27FC236}">
                <a16:creationId xmlns="" xmlns:a16="http://schemas.microsoft.com/office/drawing/2014/main" id="{573FA8BA-DEF7-46FE-B642-0A22528CF677}"/>
              </a:ext>
            </a:extLst>
          </p:cNvPr>
          <p:cNvSpPr/>
          <p:nvPr/>
        </p:nvSpPr>
        <p:spPr>
          <a:xfrm>
            <a:off x="11197004" y="3970370"/>
            <a:ext cx="379705" cy="326866"/>
          </a:xfrm>
          <a:prstGeom prst="heart">
            <a:avLst/>
          </a:prstGeom>
          <a:gradFill>
            <a:gsLst>
              <a:gs pos="0">
                <a:srgbClr val="FDC8CE"/>
              </a:gs>
              <a:gs pos="100000">
                <a:srgbClr val="FF8590"/>
              </a:gs>
            </a:gsLst>
            <a:lin ang="5400000" scaled="1"/>
          </a:gradFill>
          <a:ln>
            <a:solidFill>
              <a:srgbClr val="FDC8CE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心形 31">
            <a:extLst>
              <a:ext uri="{FF2B5EF4-FFF2-40B4-BE49-F238E27FC236}">
                <a16:creationId xmlns="" xmlns:a16="http://schemas.microsoft.com/office/drawing/2014/main" id="{F1BBCFDD-49FD-4197-9D15-A84F61DE6D81}"/>
              </a:ext>
            </a:extLst>
          </p:cNvPr>
          <p:cNvSpPr/>
          <p:nvPr/>
        </p:nvSpPr>
        <p:spPr>
          <a:xfrm rot="480580">
            <a:off x="2135840" y="2344800"/>
            <a:ext cx="312896" cy="269354"/>
          </a:xfrm>
          <a:prstGeom prst="heart">
            <a:avLst/>
          </a:prstGeom>
          <a:gradFill>
            <a:gsLst>
              <a:gs pos="0">
                <a:srgbClr val="FDC8CE"/>
              </a:gs>
              <a:gs pos="100000">
                <a:srgbClr val="FF8590"/>
              </a:gs>
            </a:gsLst>
            <a:lin ang="5400000" scaled="1"/>
          </a:gradFill>
          <a:ln>
            <a:solidFill>
              <a:srgbClr val="FDC8CE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心形 32">
            <a:extLst>
              <a:ext uri="{FF2B5EF4-FFF2-40B4-BE49-F238E27FC236}">
                <a16:creationId xmlns="" xmlns:a16="http://schemas.microsoft.com/office/drawing/2014/main" id="{FC5DDBD3-4EDA-46DE-AD19-91CF000C0C66}"/>
              </a:ext>
            </a:extLst>
          </p:cNvPr>
          <p:cNvSpPr/>
          <p:nvPr/>
        </p:nvSpPr>
        <p:spPr>
          <a:xfrm rot="20700000">
            <a:off x="1929665" y="3808002"/>
            <a:ext cx="263390" cy="226737"/>
          </a:xfrm>
          <a:prstGeom prst="heart">
            <a:avLst/>
          </a:prstGeom>
          <a:gradFill>
            <a:gsLst>
              <a:gs pos="0">
                <a:srgbClr val="FDC8CE"/>
              </a:gs>
              <a:gs pos="100000">
                <a:srgbClr val="FF8590"/>
              </a:gs>
            </a:gsLst>
            <a:lin ang="5400000" scaled="1"/>
          </a:gradFill>
          <a:ln>
            <a:solidFill>
              <a:srgbClr val="FDC8CE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心形 35">
            <a:extLst>
              <a:ext uri="{FF2B5EF4-FFF2-40B4-BE49-F238E27FC236}">
                <a16:creationId xmlns="" xmlns:a16="http://schemas.microsoft.com/office/drawing/2014/main" id="{25062A91-EA58-4146-B685-0C90A24235FF}"/>
              </a:ext>
            </a:extLst>
          </p:cNvPr>
          <p:cNvSpPr/>
          <p:nvPr/>
        </p:nvSpPr>
        <p:spPr>
          <a:xfrm>
            <a:off x="1150868" y="3001556"/>
            <a:ext cx="687340" cy="591691"/>
          </a:xfrm>
          <a:prstGeom prst="heart">
            <a:avLst/>
          </a:prstGeom>
          <a:gradFill>
            <a:gsLst>
              <a:gs pos="0">
                <a:srgbClr val="FDC8CE"/>
              </a:gs>
              <a:gs pos="100000">
                <a:srgbClr val="FF8590"/>
              </a:gs>
            </a:gsLst>
            <a:lin ang="5400000" scaled="1"/>
          </a:gradFill>
          <a:ln>
            <a:solidFill>
              <a:srgbClr val="FDC8CE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心形 36">
            <a:extLst>
              <a:ext uri="{FF2B5EF4-FFF2-40B4-BE49-F238E27FC236}">
                <a16:creationId xmlns="" xmlns:a16="http://schemas.microsoft.com/office/drawing/2014/main" id="{83FBDB8C-39B1-4F98-A541-657D5B91E61B}"/>
              </a:ext>
            </a:extLst>
          </p:cNvPr>
          <p:cNvSpPr/>
          <p:nvPr/>
        </p:nvSpPr>
        <p:spPr>
          <a:xfrm rot="20700000">
            <a:off x="10272024" y="4339151"/>
            <a:ext cx="263390" cy="226737"/>
          </a:xfrm>
          <a:prstGeom prst="heart">
            <a:avLst/>
          </a:prstGeom>
          <a:gradFill>
            <a:gsLst>
              <a:gs pos="0">
                <a:srgbClr val="FDC8CE"/>
              </a:gs>
              <a:gs pos="100000">
                <a:srgbClr val="FF8590"/>
              </a:gs>
            </a:gsLst>
            <a:lin ang="5400000" scaled="1"/>
          </a:gradFill>
          <a:ln>
            <a:solidFill>
              <a:srgbClr val="FDC8CE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心形 37">
            <a:extLst>
              <a:ext uri="{FF2B5EF4-FFF2-40B4-BE49-F238E27FC236}">
                <a16:creationId xmlns="" xmlns:a16="http://schemas.microsoft.com/office/drawing/2014/main" id="{07A278EF-5288-4CAB-9E0F-122E4AB890E8}"/>
              </a:ext>
            </a:extLst>
          </p:cNvPr>
          <p:cNvSpPr/>
          <p:nvPr/>
        </p:nvSpPr>
        <p:spPr>
          <a:xfrm rot="20663631">
            <a:off x="10302618" y="1558111"/>
            <a:ext cx="1292651" cy="1112767"/>
          </a:xfrm>
          <a:prstGeom prst="heart">
            <a:avLst/>
          </a:prstGeom>
          <a:noFill/>
          <a:ln>
            <a:solidFill>
              <a:srgbClr val="FDC8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心形 38">
            <a:extLst>
              <a:ext uri="{FF2B5EF4-FFF2-40B4-BE49-F238E27FC236}">
                <a16:creationId xmlns="" xmlns:a16="http://schemas.microsoft.com/office/drawing/2014/main" id="{FCD5ABF6-1497-4708-A5DA-BEB3E0B8C087}"/>
              </a:ext>
            </a:extLst>
          </p:cNvPr>
          <p:cNvSpPr/>
          <p:nvPr/>
        </p:nvSpPr>
        <p:spPr>
          <a:xfrm rot="2700000">
            <a:off x="3082896" y="5390482"/>
            <a:ext cx="376156" cy="323811"/>
          </a:xfrm>
          <a:prstGeom prst="heart">
            <a:avLst/>
          </a:prstGeom>
          <a:gradFill>
            <a:gsLst>
              <a:gs pos="0">
                <a:srgbClr val="FDC8CE"/>
              </a:gs>
              <a:gs pos="100000">
                <a:srgbClr val="FF8590"/>
              </a:gs>
            </a:gsLst>
            <a:lin ang="5400000" scaled="1"/>
          </a:gradFill>
          <a:ln>
            <a:solidFill>
              <a:srgbClr val="FDC8CE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心形 39">
            <a:extLst>
              <a:ext uri="{FF2B5EF4-FFF2-40B4-BE49-F238E27FC236}">
                <a16:creationId xmlns="" xmlns:a16="http://schemas.microsoft.com/office/drawing/2014/main" id="{77F23680-85EE-413C-BFE5-329A46372BE8}"/>
              </a:ext>
            </a:extLst>
          </p:cNvPr>
          <p:cNvSpPr/>
          <p:nvPr/>
        </p:nvSpPr>
        <p:spPr>
          <a:xfrm rot="20962523">
            <a:off x="6358463" y="4850178"/>
            <a:ext cx="228341" cy="196566"/>
          </a:xfrm>
          <a:prstGeom prst="heart">
            <a:avLst/>
          </a:prstGeom>
          <a:gradFill>
            <a:gsLst>
              <a:gs pos="0">
                <a:srgbClr val="FDC8CE"/>
              </a:gs>
              <a:gs pos="100000">
                <a:srgbClr val="FF8590"/>
              </a:gs>
            </a:gsLst>
            <a:lin ang="5400000" scaled="1"/>
          </a:gradFill>
          <a:ln>
            <a:solidFill>
              <a:srgbClr val="FDC8CE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1" name="心形 40">
            <a:extLst>
              <a:ext uri="{FF2B5EF4-FFF2-40B4-BE49-F238E27FC236}">
                <a16:creationId xmlns="" xmlns:a16="http://schemas.microsoft.com/office/drawing/2014/main" id="{136F1B92-D82E-44EE-8990-DCC86627DDFF}"/>
              </a:ext>
            </a:extLst>
          </p:cNvPr>
          <p:cNvSpPr/>
          <p:nvPr/>
        </p:nvSpPr>
        <p:spPr>
          <a:xfrm rot="20700000">
            <a:off x="3302308" y="1147787"/>
            <a:ext cx="263390" cy="226737"/>
          </a:xfrm>
          <a:prstGeom prst="heart">
            <a:avLst/>
          </a:prstGeom>
          <a:gradFill>
            <a:gsLst>
              <a:gs pos="0">
                <a:srgbClr val="FDC8CE"/>
              </a:gs>
              <a:gs pos="100000">
                <a:srgbClr val="FF8590"/>
              </a:gs>
            </a:gsLst>
            <a:lin ang="5400000" scaled="1"/>
          </a:gradFill>
          <a:ln>
            <a:solidFill>
              <a:srgbClr val="FDC8CE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2" name="心形 41">
            <a:extLst>
              <a:ext uri="{FF2B5EF4-FFF2-40B4-BE49-F238E27FC236}">
                <a16:creationId xmlns="" xmlns:a16="http://schemas.microsoft.com/office/drawing/2014/main" id="{A4605D34-281B-42B7-87E1-45498742B484}"/>
              </a:ext>
            </a:extLst>
          </p:cNvPr>
          <p:cNvSpPr/>
          <p:nvPr/>
        </p:nvSpPr>
        <p:spPr>
          <a:xfrm rot="21324793">
            <a:off x="3619064" y="1510228"/>
            <a:ext cx="374826" cy="322666"/>
          </a:xfrm>
          <a:prstGeom prst="heart">
            <a:avLst/>
          </a:prstGeom>
          <a:gradFill>
            <a:gsLst>
              <a:gs pos="0">
                <a:srgbClr val="FDC8CE"/>
              </a:gs>
              <a:gs pos="100000">
                <a:srgbClr val="FF8590"/>
              </a:gs>
            </a:gsLst>
            <a:lin ang="5400000" scaled="1"/>
          </a:gradFill>
          <a:ln>
            <a:solidFill>
              <a:srgbClr val="FDC8CE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3" name="心形 42">
            <a:extLst>
              <a:ext uri="{FF2B5EF4-FFF2-40B4-BE49-F238E27FC236}">
                <a16:creationId xmlns="" xmlns:a16="http://schemas.microsoft.com/office/drawing/2014/main" id="{73932A99-04DF-4696-B655-900DC508583B}"/>
              </a:ext>
            </a:extLst>
          </p:cNvPr>
          <p:cNvSpPr/>
          <p:nvPr/>
        </p:nvSpPr>
        <p:spPr>
          <a:xfrm>
            <a:off x="3138745" y="3511480"/>
            <a:ext cx="379705" cy="326866"/>
          </a:xfrm>
          <a:prstGeom prst="heart">
            <a:avLst/>
          </a:prstGeom>
          <a:gradFill>
            <a:gsLst>
              <a:gs pos="0">
                <a:srgbClr val="FDC8CE"/>
              </a:gs>
              <a:gs pos="100000">
                <a:srgbClr val="FF8590"/>
              </a:gs>
            </a:gsLst>
            <a:lin ang="5400000" scaled="1"/>
          </a:gradFill>
          <a:ln>
            <a:solidFill>
              <a:srgbClr val="FDC8CE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4" name="心形 43">
            <a:extLst>
              <a:ext uri="{FF2B5EF4-FFF2-40B4-BE49-F238E27FC236}">
                <a16:creationId xmlns="" xmlns:a16="http://schemas.microsoft.com/office/drawing/2014/main" id="{7113A30D-9B00-48D8-87CD-769173761AD3}"/>
              </a:ext>
            </a:extLst>
          </p:cNvPr>
          <p:cNvSpPr/>
          <p:nvPr/>
        </p:nvSpPr>
        <p:spPr>
          <a:xfrm rot="480580">
            <a:off x="2323074" y="4720164"/>
            <a:ext cx="312896" cy="269354"/>
          </a:xfrm>
          <a:prstGeom prst="heart">
            <a:avLst/>
          </a:prstGeom>
          <a:gradFill>
            <a:gsLst>
              <a:gs pos="0">
                <a:srgbClr val="FDC8CE"/>
              </a:gs>
              <a:gs pos="100000">
                <a:srgbClr val="FF8590"/>
              </a:gs>
            </a:gsLst>
            <a:lin ang="5400000" scaled="1"/>
          </a:gradFill>
          <a:ln>
            <a:solidFill>
              <a:srgbClr val="FDC8CE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5" name="心形 44">
            <a:extLst>
              <a:ext uri="{FF2B5EF4-FFF2-40B4-BE49-F238E27FC236}">
                <a16:creationId xmlns="" xmlns:a16="http://schemas.microsoft.com/office/drawing/2014/main" id="{B54929F0-D5C6-4273-8A67-95417444D4EE}"/>
              </a:ext>
            </a:extLst>
          </p:cNvPr>
          <p:cNvSpPr/>
          <p:nvPr/>
        </p:nvSpPr>
        <p:spPr>
          <a:xfrm rot="480580">
            <a:off x="9189160" y="4720165"/>
            <a:ext cx="312896" cy="269354"/>
          </a:xfrm>
          <a:prstGeom prst="heart">
            <a:avLst/>
          </a:prstGeom>
          <a:gradFill>
            <a:gsLst>
              <a:gs pos="0">
                <a:srgbClr val="FDC8CE"/>
              </a:gs>
              <a:gs pos="100000">
                <a:srgbClr val="FF8590"/>
              </a:gs>
            </a:gsLst>
            <a:lin ang="5400000" scaled="1"/>
          </a:gradFill>
          <a:ln>
            <a:solidFill>
              <a:srgbClr val="FDC8CE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6" name="心形 45">
            <a:extLst>
              <a:ext uri="{FF2B5EF4-FFF2-40B4-BE49-F238E27FC236}">
                <a16:creationId xmlns="" xmlns:a16="http://schemas.microsoft.com/office/drawing/2014/main" id="{A6D445C3-A66F-4E48-81BF-DF6D07F1102E}"/>
              </a:ext>
            </a:extLst>
          </p:cNvPr>
          <p:cNvSpPr/>
          <p:nvPr/>
        </p:nvSpPr>
        <p:spPr>
          <a:xfrm rot="480580">
            <a:off x="8868111" y="1164995"/>
            <a:ext cx="312896" cy="269354"/>
          </a:xfrm>
          <a:prstGeom prst="heart">
            <a:avLst/>
          </a:prstGeom>
          <a:gradFill>
            <a:gsLst>
              <a:gs pos="0">
                <a:srgbClr val="FDC8CE"/>
              </a:gs>
              <a:gs pos="100000">
                <a:srgbClr val="FF8590"/>
              </a:gs>
            </a:gsLst>
            <a:lin ang="5400000" scaled="1"/>
          </a:gradFill>
          <a:ln>
            <a:solidFill>
              <a:srgbClr val="FDC8CE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7" name="心形 46">
            <a:extLst>
              <a:ext uri="{FF2B5EF4-FFF2-40B4-BE49-F238E27FC236}">
                <a16:creationId xmlns="" xmlns:a16="http://schemas.microsoft.com/office/drawing/2014/main" id="{96806AEC-9AFC-48B4-A051-B9D419275E3B}"/>
              </a:ext>
            </a:extLst>
          </p:cNvPr>
          <p:cNvSpPr/>
          <p:nvPr/>
        </p:nvSpPr>
        <p:spPr>
          <a:xfrm rot="20700000">
            <a:off x="8414498" y="5401455"/>
            <a:ext cx="518108" cy="446009"/>
          </a:xfrm>
          <a:prstGeom prst="heart">
            <a:avLst/>
          </a:prstGeom>
          <a:gradFill>
            <a:gsLst>
              <a:gs pos="0">
                <a:srgbClr val="FDC8CE"/>
              </a:gs>
              <a:gs pos="100000">
                <a:srgbClr val="FF8590"/>
              </a:gs>
            </a:gsLst>
            <a:lin ang="5400000" scaled="1"/>
          </a:gradFill>
          <a:ln>
            <a:solidFill>
              <a:srgbClr val="FDC8CE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8" name="心形 47">
            <a:extLst>
              <a:ext uri="{FF2B5EF4-FFF2-40B4-BE49-F238E27FC236}">
                <a16:creationId xmlns="" xmlns:a16="http://schemas.microsoft.com/office/drawing/2014/main" id="{9ED22A3C-C50A-446B-8577-7C1B3C25AD93}"/>
              </a:ext>
            </a:extLst>
          </p:cNvPr>
          <p:cNvSpPr/>
          <p:nvPr/>
        </p:nvSpPr>
        <p:spPr>
          <a:xfrm rot="20700000">
            <a:off x="10638521" y="4911988"/>
            <a:ext cx="618635" cy="532547"/>
          </a:xfrm>
          <a:prstGeom prst="heart">
            <a:avLst/>
          </a:prstGeom>
          <a:gradFill>
            <a:gsLst>
              <a:gs pos="0">
                <a:srgbClr val="FDC8CE"/>
              </a:gs>
              <a:gs pos="100000">
                <a:srgbClr val="FF8590"/>
              </a:gs>
            </a:gsLst>
            <a:lin ang="5400000" scaled="1"/>
          </a:gradFill>
          <a:ln>
            <a:solidFill>
              <a:srgbClr val="FDC8CE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9" name="心形 48">
            <a:extLst>
              <a:ext uri="{FF2B5EF4-FFF2-40B4-BE49-F238E27FC236}">
                <a16:creationId xmlns="" xmlns:a16="http://schemas.microsoft.com/office/drawing/2014/main" id="{ED3808EC-4158-45C6-976C-65B2AFB527B0}"/>
              </a:ext>
            </a:extLst>
          </p:cNvPr>
          <p:cNvSpPr/>
          <p:nvPr/>
        </p:nvSpPr>
        <p:spPr>
          <a:xfrm rot="480580">
            <a:off x="10081912" y="5270170"/>
            <a:ext cx="201115" cy="173128"/>
          </a:xfrm>
          <a:prstGeom prst="heart">
            <a:avLst/>
          </a:prstGeom>
          <a:gradFill>
            <a:gsLst>
              <a:gs pos="0">
                <a:srgbClr val="FDC8CE"/>
              </a:gs>
              <a:gs pos="100000">
                <a:srgbClr val="FF8590"/>
              </a:gs>
            </a:gsLst>
            <a:lin ang="5400000" scaled="1"/>
          </a:gradFill>
          <a:ln>
            <a:solidFill>
              <a:srgbClr val="FDC8CE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="" xmlns:a16="http://schemas.microsoft.com/office/drawing/2014/main" id="{889C37D6-D26B-49A5-96CD-18EE6A406478}"/>
              </a:ext>
            </a:extLst>
          </p:cNvPr>
          <p:cNvSpPr/>
          <p:nvPr/>
        </p:nvSpPr>
        <p:spPr>
          <a:xfrm>
            <a:off x="3785105" y="5304911"/>
            <a:ext cx="46217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The Work Was Carefully Designed By The Designer Commissioned By </a:t>
            </a:r>
            <a:r>
              <a:rPr lang="en-US" altLang="zh-CN" sz="1400" dirty="0" smtClean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1PPT 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Work</a:t>
            </a:r>
            <a:endParaRPr lang="en-US" altLang="zh-CN" sz="1400" b="0" i="0" dirty="0">
              <a:solidFill>
                <a:schemeClr val="bg2">
                  <a:lumMod val="50000"/>
                </a:schemeClr>
              </a:solidFill>
              <a:effectLst/>
              <a:cs typeface="+mn-ea"/>
              <a:sym typeface="+mn-lt"/>
            </a:endParaRPr>
          </a:p>
        </p:txBody>
      </p:sp>
      <p:sp>
        <p:nvSpPr>
          <p:cNvPr id="53" name="心形 52">
            <a:extLst>
              <a:ext uri="{FF2B5EF4-FFF2-40B4-BE49-F238E27FC236}">
                <a16:creationId xmlns="" xmlns:a16="http://schemas.microsoft.com/office/drawing/2014/main" id="{38B3EC04-B639-433A-A1B2-B357A0A1A650}"/>
              </a:ext>
            </a:extLst>
          </p:cNvPr>
          <p:cNvSpPr/>
          <p:nvPr/>
        </p:nvSpPr>
        <p:spPr>
          <a:xfrm rot="20700000">
            <a:off x="4891678" y="6058884"/>
            <a:ext cx="225029" cy="193714"/>
          </a:xfrm>
          <a:prstGeom prst="heart">
            <a:avLst/>
          </a:prstGeom>
          <a:gradFill>
            <a:gsLst>
              <a:gs pos="0">
                <a:srgbClr val="FDC8CE"/>
              </a:gs>
              <a:gs pos="100000">
                <a:srgbClr val="FF8590"/>
              </a:gs>
            </a:gsLst>
            <a:lin ang="5400000" scaled="1"/>
          </a:gradFill>
          <a:ln>
            <a:solidFill>
              <a:srgbClr val="FDC8CE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4" name="心形 53">
            <a:extLst>
              <a:ext uri="{FF2B5EF4-FFF2-40B4-BE49-F238E27FC236}">
                <a16:creationId xmlns="" xmlns:a16="http://schemas.microsoft.com/office/drawing/2014/main" id="{65CD84F6-33CB-4D2C-9AF6-8178E48AC733}"/>
              </a:ext>
            </a:extLst>
          </p:cNvPr>
          <p:cNvSpPr/>
          <p:nvPr/>
        </p:nvSpPr>
        <p:spPr>
          <a:xfrm rot="20700000">
            <a:off x="6631160" y="5953563"/>
            <a:ext cx="263390" cy="226737"/>
          </a:xfrm>
          <a:prstGeom prst="heart">
            <a:avLst/>
          </a:prstGeom>
          <a:gradFill>
            <a:gsLst>
              <a:gs pos="0">
                <a:srgbClr val="FDC8CE"/>
              </a:gs>
              <a:gs pos="100000">
                <a:srgbClr val="FF8590"/>
              </a:gs>
            </a:gsLst>
            <a:lin ang="5400000" scaled="1"/>
          </a:gradFill>
          <a:ln>
            <a:solidFill>
              <a:srgbClr val="FDC8CE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16192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9000">
        <p14:warp dir="in"/>
      </p:transition>
    </mc:Choice>
    <mc:Fallback xmlns="">
      <p:transition spd="slow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20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9" dur="100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20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2" dur="100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20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5" dur="100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20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8" dur="100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20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1" dur="100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20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4" dur="100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20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7" dur="100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20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0" dur="100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20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3" dur="100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2000" tmFilter="0, 0; .2, .5; .8, .5; 1, 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6" dur="1000" autoRev="1" fill="hold"/>
                                        <p:tgtEl>
                                          <p:spTgt spid="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20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9" dur="100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20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2" dur="100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20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5" dur="100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20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8" dur="100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2000" tmFilter="0, 0; .2, .5; .8, .5; 1, 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1" dur="1000" autoRev="1" fill="hold"/>
                                        <p:tgtEl>
                                          <p:spTgt spid="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20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4" dur="100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20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7" dur="100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20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0" dur="100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20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3" dur="100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6" grpId="0"/>
      <p:bldP spid="28" grpId="0" animBg="1"/>
      <p:bldP spid="29" grpId="0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1" grpId="0"/>
      <p:bldP spid="53" grpId="0" animBg="1"/>
      <p:bldP spid="53" grpId="1" animBg="1"/>
      <p:bldP spid="54" grpId="0" animBg="1"/>
      <p:bldP spid="54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63553" y="4437112"/>
            <a:ext cx="9025003" cy="2160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板：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材：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个人简历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www.1ppt.com/jianli/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件：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手抄报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www.1ppt.com/shouchaobao/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www.1ppt.com/ziti/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998275"/>
            <a:ext cx="12192000" cy="136682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528410" y="3097350"/>
            <a:ext cx="5471583" cy="119575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人学习、研究。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096000" y="3097350"/>
            <a:ext cx="5471584" cy="119575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050" b="1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任何形式的在线付费下载。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网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络转</a:t>
            </a:r>
            <a:r>
              <a:rPr lang="zh-CN" altLang="en-US" sz="1200" kern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载、线上线下传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播。</a:t>
            </a:r>
            <a:endParaRPr lang="zh-CN" altLang="en-GB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370" y="356250"/>
            <a:ext cx="7893049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469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="" xmlns:a16="http://schemas.microsoft.com/office/drawing/2014/main" id="{9E18462A-28C1-4787-8631-BD209E4C5D1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pattFill prst="wdUpDiag">
            <a:fgClr>
              <a:srgbClr val="FDE7E9"/>
            </a:fgClr>
            <a:bgClr>
              <a:srgbClr val="FFCDD2"/>
            </a:bgClr>
          </a:patt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214BB4DC-519D-45FE-8356-656BACE8E051}"/>
              </a:ext>
            </a:extLst>
          </p:cNvPr>
          <p:cNvSpPr/>
          <p:nvPr/>
        </p:nvSpPr>
        <p:spPr>
          <a:xfrm>
            <a:off x="304800" y="292100"/>
            <a:ext cx="11582400" cy="6273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9D97E2D9-42D3-4170-B4DA-D89C292FDE4A}"/>
              </a:ext>
            </a:extLst>
          </p:cNvPr>
          <p:cNvSpPr/>
          <p:nvPr/>
        </p:nvSpPr>
        <p:spPr>
          <a:xfrm>
            <a:off x="533180" y="473075"/>
            <a:ext cx="241300" cy="241300"/>
          </a:xfrm>
          <a:prstGeom prst="ellipse">
            <a:avLst/>
          </a:prstGeom>
          <a:solidFill>
            <a:srgbClr val="FB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89DE0B55-A90F-423F-AF2A-916F638CEB00}"/>
              </a:ext>
            </a:extLst>
          </p:cNvPr>
          <p:cNvSpPr/>
          <p:nvPr/>
        </p:nvSpPr>
        <p:spPr>
          <a:xfrm>
            <a:off x="1041400" y="473075"/>
            <a:ext cx="241300" cy="241300"/>
          </a:xfrm>
          <a:prstGeom prst="ellipse">
            <a:avLst/>
          </a:prstGeom>
          <a:solidFill>
            <a:srgbClr val="FB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="" xmlns:a16="http://schemas.microsoft.com/office/drawing/2014/main" id="{4A3FE56F-C260-43AB-A6E0-14364E8AE13C}"/>
              </a:ext>
            </a:extLst>
          </p:cNvPr>
          <p:cNvSpPr/>
          <p:nvPr/>
        </p:nvSpPr>
        <p:spPr>
          <a:xfrm>
            <a:off x="1549620" y="473075"/>
            <a:ext cx="241300" cy="241300"/>
          </a:xfrm>
          <a:prstGeom prst="ellipse">
            <a:avLst/>
          </a:prstGeom>
          <a:solidFill>
            <a:srgbClr val="FB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="" xmlns:a16="http://schemas.microsoft.com/office/drawing/2014/main" id="{5C8A4300-0665-4676-8F77-0A0928E40011}"/>
              </a:ext>
            </a:extLst>
          </p:cNvPr>
          <p:cNvSpPr/>
          <p:nvPr/>
        </p:nvSpPr>
        <p:spPr>
          <a:xfrm>
            <a:off x="10318969" y="6137275"/>
            <a:ext cx="241300" cy="241300"/>
          </a:xfrm>
          <a:prstGeom prst="ellipse">
            <a:avLst/>
          </a:prstGeom>
          <a:solidFill>
            <a:srgbClr val="FB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="" xmlns:a16="http://schemas.microsoft.com/office/drawing/2014/main" id="{D8E5379C-FEB8-476B-8DE6-309A23E7E39E}"/>
              </a:ext>
            </a:extLst>
          </p:cNvPr>
          <p:cNvSpPr/>
          <p:nvPr/>
        </p:nvSpPr>
        <p:spPr>
          <a:xfrm>
            <a:off x="10827189" y="6137275"/>
            <a:ext cx="241300" cy="241300"/>
          </a:xfrm>
          <a:prstGeom prst="ellipse">
            <a:avLst/>
          </a:prstGeom>
          <a:solidFill>
            <a:srgbClr val="FB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="" xmlns:a16="http://schemas.microsoft.com/office/drawing/2014/main" id="{281B8354-E3D7-47C9-9BC8-87A84B35960E}"/>
              </a:ext>
            </a:extLst>
          </p:cNvPr>
          <p:cNvSpPr/>
          <p:nvPr/>
        </p:nvSpPr>
        <p:spPr>
          <a:xfrm>
            <a:off x="11335409" y="6137275"/>
            <a:ext cx="241300" cy="241300"/>
          </a:xfrm>
          <a:prstGeom prst="ellipse">
            <a:avLst/>
          </a:prstGeom>
          <a:solidFill>
            <a:srgbClr val="FB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心形 27">
            <a:extLst>
              <a:ext uri="{FF2B5EF4-FFF2-40B4-BE49-F238E27FC236}">
                <a16:creationId xmlns="" xmlns:a16="http://schemas.microsoft.com/office/drawing/2014/main" id="{8DB365B7-DD9D-4DE1-A283-AB574482CCF4}"/>
              </a:ext>
            </a:extLst>
          </p:cNvPr>
          <p:cNvSpPr/>
          <p:nvPr/>
        </p:nvSpPr>
        <p:spPr>
          <a:xfrm rot="2170873">
            <a:off x="3167790" y="1768544"/>
            <a:ext cx="1777876" cy="1530469"/>
          </a:xfrm>
          <a:prstGeom prst="heart">
            <a:avLst/>
          </a:prstGeom>
          <a:noFill/>
          <a:ln>
            <a:solidFill>
              <a:srgbClr val="FDC8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心形 31">
            <a:extLst>
              <a:ext uri="{FF2B5EF4-FFF2-40B4-BE49-F238E27FC236}">
                <a16:creationId xmlns="" xmlns:a16="http://schemas.microsoft.com/office/drawing/2014/main" id="{F1BBCFDD-49FD-4197-9D15-A84F61DE6D81}"/>
              </a:ext>
            </a:extLst>
          </p:cNvPr>
          <p:cNvSpPr/>
          <p:nvPr/>
        </p:nvSpPr>
        <p:spPr>
          <a:xfrm rot="480580">
            <a:off x="1330604" y="6095085"/>
            <a:ext cx="312896" cy="269354"/>
          </a:xfrm>
          <a:prstGeom prst="heart">
            <a:avLst/>
          </a:prstGeom>
          <a:gradFill>
            <a:gsLst>
              <a:gs pos="0">
                <a:srgbClr val="FDC8CE"/>
              </a:gs>
              <a:gs pos="100000">
                <a:srgbClr val="FF8590"/>
              </a:gs>
            </a:gsLst>
            <a:lin ang="5400000" scaled="1"/>
          </a:gradFill>
          <a:ln>
            <a:solidFill>
              <a:srgbClr val="FDC8CE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心形 32">
            <a:extLst>
              <a:ext uri="{FF2B5EF4-FFF2-40B4-BE49-F238E27FC236}">
                <a16:creationId xmlns="" xmlns:a16="http://schemas.microsoft.com/office/drawing/2014/main" id="{FC5DDBD3-4EDA-46DE-AD19-91CF000C0C66}"/>
              </a:ext>
            </a:extLst>
          </p:cNvPr>
          <p:cNvSpPr/>
          <p:nvPr/>
        </p:nvSpPr>
        <p:spPr>
          <a:xfrm rot="20700000">
            <a:off x="10563697" y="3248340"/>
            <a:ext cx="263390" cy="226737"/>
          </a:xfrm>
          <a:prstGeom prst="heart">
            <a:avLst/>
          </a:prstGeom>
          <a:gradFill>
            <a:gsLst>
              <a:gs pos="0">
                <a:srgbClr val="FDC8CE"/>
              </a:gs>
              <a:gs pos="100000">
                <a:srgbClr val="FF8590"/>
              </a:gs>
            </a:gsLst>
            <a:lin ang="5400000" scaled="1"/>
          </a:gradFill>
          <a:ln>
            <a:solidFill>
              <a:srgbClr val="FDC8CE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心形 36">
            <a:extLst>
              <a:ext uri="{FF2B5EF4-FFF2-40B4-BE49-F238E27FC236}">
                <a16:creationId xmlns="" xmlns:a16="http://schemas.microsoft.com/office/drawing/2014/main" id="{83FBDB8C-39B1-4F98-A541-657D5B91E61B}"/>
              </a:ext>
            </a:extLst>
          </p:cNvPr>
          <p:cNvSpPr/>
          <p:nvPr/>
        </p:nvSpPr>
        <p:spPr>
          <a:xfrm rot="20700000">
            <a:off x="1799168" y="4443397"/>
            <a:ext cx="263390" cy="226737"/>
          </a:xfrm>
          <a:prstGeom prst="heart">
            <a:avLst/>
          </a:prstGeom>
          <a:gradFill>
            <a:gsLst>
              <a:gs pos="0">
                <a:srgbClr val="FDC8CE"/>
              </a:gs>
              <a:gs pos="100000">
                <a:srgbClr val="FF8590"/>
              </a:gs>
            </a:gsLst>
            <a:lin ang="5400000" scaled="1"/>
          </a:gradFill>
          <a:ln>
            <a:solidFill>
              <a:srgbClr val="FDC8CE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心形 38">
            <a:extLst>
              <a:ext uri="{FF2B5EF4-FFF2-40B4-BE49-F238E27FC236}">
                <a16:creationId xmlns="" xmlns:a16="http://schemas.microsoft.com/office/drawing/2014/main" id="{FCD5ABF6-1497-4708-A5DA-BEB3E0B8C087}"/>
              </a:ext>
            </a:extLst>
          </p:cNvPr>
          <p:cNvSpPr/>
          <p:nvPr/>
        </p:nvSpPr>
        <p:spPr>
          <a:xfrm rot="2700000">
            <a:off x="784119" y="3139071"/>
            <a:ext cx="376156" cy="323811"/>
          </a:xfrm>
          <a:prstGeom prst="heart">
            <a:avLst/>
          </a:prstGeom>
          <a:gradFill>
            <a:gsLst>
              <a:gs pos="0">
                <a:srgbClr val="FDC8CE"/>
              </a:gs>
              <a:gs pos="100000">
                <a:srgbClr val="FF8590"/>
              </a:gs>
            </a:gsLst>
            <a:lin ang="5400000" scaled="1"/>
          </a:gradFill>
          <a:ln>
            <a:solidFill>
              <a:srgbClr val="FDC8CE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心形 39">
            <a:extLst>
              <a:ext uri="{FF2B5EF4-FFF2-40B4-BE49-F238E27FC236}">
                <a16:creationId xmlns="" xmlns:a16="http://schemas.microsoft.com/office/drawing/2014/main" id="{77F23680-85EE-413C-BFE5-329A46372BE8}"/>
              </a:ext>
            </a:extLst>
          </p:cNvPr>
          <p:cNvSpPr/>
          <p:nvPr/>
        </p:nvSpPr>
        <p:spPr>
          <a:xfrm rot="20962523">
            <a:off x="3465378" y="6028387"/>
            <a:ext cx="228341" cy="196566"/>
          </a:xfrm>
          <a:prstGeom prst="heart">
            <a:avLst/>
          </a:prstGeom>
          <a:gradFill>
            <a:gsLst>
              <a:gs pos="0">
                <a:srgbClr val="FDC8CE"/>
              </a:gs>
              <a:gs pos="100000">
                <a:srgbClr val="FF8590"/>
              </a:gs>
            </a:gsLst>
            <a:lin ang="5400000" scaled="1"/>
          </a:gradFill>
          <a:ln>
            <a:solidFill>
              <a:srgbClr val="FDC8CE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1" name="心形 40">
            <a:extLst>
              <a:ext uri="{FF2B5EF4-FFF2-40B4-BE49-F238E27FC236}">
                <a16:creationId xmlns="" xmlns:a16="http://schemas.microsoft.com/office/drawing/2014/main" id="{136F1B92-D82E-44EE-8990-DCC86627DDFF}"/>
              </a:ext>
            </a:extLst>
          </p:cNvPr>
          <p:cNvSpPr/>
          <p:nvPr/>
        </p:nvSpPr>
        <p:spPr>
          <a:xfrm rot="20700000">
            <a:off x="10153242" y="1519938"/>
            <a:ext cx="263390" cy="226737"/>
          </a:xfrm>
          <a:prstGeom prst="heart">
            <a:avLst/>
          </a:prstGeom>
          <a:gradFill>
            <a:gsLst>
              <a:gs pos="0">
                <a:srgbClr val="FDC8CE"/>
              </a:gs>
              <a:gs pos="100000">
                <a:srgbClr val="FF8590"/>
              </a:gs>
            </a:gsLst>
            <a:lin ang="5400000" scaled="1"/>
          </a:gradFill>
          <a:ln>
            <a:solidFill>
              <a:srgbClr val="FDC8CE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3" name="心形 42">
            <a:extLst>
              <a:ext uri="{FF2B5EF4-FFF2-40B4-BE49-F238E27FC236}">
                <a16:creationId xmlns="" xmlns:a16="http://schemas.microsoft.com/office/drawing/2014/main" id="{73932A99-04DF-4696-B655-900DC508583B}"/>
              </a:ext>
            </a:extLst>
          </p:cNvPr>
          <p:cNvSpPr/>
          <p:nvPr/>
        </p:nvSpPr>
        <p:spPr>
          <a:xfrm>
            <a:off x="933658" y="4873130"/>
            <a:ext cx="379705" cy="326866"/>
          </a:xfrm>
          <a:prstGeom prst="heart">
            <a:avLst/>
          </a:prstGeom>
          <a:gradFill>
            <a:gsLst>
              <a:gs pos="0">
                <a:srgbClr val="FDC8CE"/>
              </a:gs>
              <a:gs pos="100000">
                <a:srgbClr val="FF8590"/>
              </a:gs>
            </a:gsLst>
            <a:lin ang="5400000" scaled="1"/>
          </a:gradFill>
          <a:ln>
            <a:solidFill>
              <a:srgbClr val="FDC8CE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4" name="心形 43">
            <a:extLst>
              <a:ext uri="{FF2B5EF4-FFF2-40B4-BE49-F238E27FC236}">
                <a16:creationId xmlns="" xmlns:a16="http://schemas.microsoft.com/office/drawing/2014/main" id="{7113A30D-9B00-48D8-87CD-769173761AD3}"/>
              </a:ext>
            </a:extLst>
          </p:cNvPr>
          <p:cNvSpPr/>
          <p:nvPr/>
        </p:nvSpPr>
        <p:spPr>
          <a:xfrm rot="480580">
            <a:off x="10957106" y="4160502"/>
            <a:ext cx="312896" cy="269354"/>
          </a:xfrm>
          <a:prstGeom prst="heart">
            <a:avLst/>
          </a:prstGeom>
          <a:gradFill>
            <a:gsLst>
              <a:gs pos="0">
                <a:srgbClr val="FDC8CE"/>
              </a:gs>
              <a:gs pos="100000">
                <a:srgbClr val="FF8590"/>
              </a:gs>
            </a:gsLst>
            <a:lin ang="5400000" scaled="1"/>
          </a:gradFill>
          <a:ln>
            <a:solidFill>
              <a:srgbClr val="FDC8CE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5" name="心形 44">
            <a:extLst>
              <a:ext uri="{FF2B5EF4-FFF2-40B4-BE49-F238E27FC236}">
                <a16:creationId xmlns="" xmlns:a16="http://schemas.microsoft.com/office/drawing/2014/main" id="{B54929F0-D5C6-4273-8A67-95417444D4EE}"/>
              </a:ext>
            </a:extLst>
          </p:cNvPr>
          <p:cNvSpPr/>
          <p:nvPr/>
        </p:nvSpPr>
        <p:spPr>
          <a:xfrm rot="480580">
            <a:off x="11085728" y="5220481"/>
            <a:ext cx="312896" cy="269354"/>
          </a:xfrm>
          <a:prstGeom prst="heart">
            <a:avLst/>
          </a:prstGeom>
          <a:gradFill>
            <a:gsLst>
              <a:gs pos="0">
                <a:srgbClr val="FDC8CE"/>
              </a:gs>
              <a:gs pos="100000">
                <a:srgbClr val="FF8590"/>
              </a:gs>
            </a:gsLst>
            <a:lin ang="5400000" scaled="1"/>
          </a:gradFill>
          <a:ln>
            <a:solidFill>
              <a:srgbClr val="FDC8CE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6" name="心形 45">
            <a:extLst>
              <a:ext uri="{FF2B5EF4-FFF2-40B4-BE49-F238E27FC236}">
                <a16:creationId xmlns="" xmlns:a16="http://schemas.microsoft.com/office/drawing/2014/main" id="{A6D445C3-A66F-4E48-81BF-DF6D07F1102E}"/>
              </a:ext>
            </a:extLst>
          </p:cNvPr>
          <p:cNvSpPr/>
          <p:nvPr/>
        </p:nvSpPr>
        <p:spPr>
          <a:xfrm rot="480580">
            <a:off x="10844429" y="907123"/>
            <a:ext cx="312896" cy="269354"/>
          </a:xfrm>
          <a:prstGeom prst="heart">
            <a:avLst/>
          </a:prstGeom>
          <a:gradFill>
            <a:gsLst>
              <a:gs pos="0">
                <a:srgbClr val="FDC8CE"/>
              </a:gs>
              <a:gs pos="100000">
                <a:srgbClr val="FF8590"/>
              </a:gs>
            </a:gsLst>
            <a:lin ang="5400000" scaled="1"/>
          </a:gradFill>
          <a:ln>
            <a:solidFill>
              <a:srgbClr val="FDC8CE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7" name="心形 46">
            <a:extLst>
              <a:ext uri="{FF2B5EF4-FFF2-40B4-BE49-F238E27FC236}">
                <a16:creationId xmlns="" xmlns:a16="http://schemas.microsoft.com/office/drawing/2014/main" id="{96806AEC-9AFC-48B4-A051-B9D419275E3B}"/>
              </a:ext>
            </a:extLst>
          </p:cNvPr>
          <p:cNvSpPr/>
          <p:nvPr/>
        </p:nvSpPr>
        <p:spPr>
          <a:xfrm rot="20700000">
            <a:off x="8414498" y="5401455"/>
            <a:ext cx="518108" cy="446009"/>
          </a:xfrm>
          <a:prstGeom prst="heart">
            <a:avLst/>
          </a:prstGeom>
          <a:gradFill>
            <a:gsLst>
              <a:gs pos="0">
                <a:srgbClr val="FDC8CE"/>
              </a:gs>
              <a:gs pos="100000">
                <a:srgbClr val="FF8590"/>
              </a:gs>
            </a:gsLst>
            <a:lin ang="5400000" scaled="1"/>
          </a:gradFill>
          <a:ln>
            <a:solidFill>
              <a:srgbClr val="FDC8CE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8" name="心形 47">
            <a:extLst>
              <a:ext uri="{FF2B5EF4-FFF2-40B4-BE49-F238E27FC236}">
                <a16:creationId xmlns="" xmlns:a16="http://schemas.microsoft.com/office/drawing/2014/main" id="{9ED22A3C-C50A-446B-8577-7C1B3C25AD93}"/>
              </a:ext>
            </a:extLst>
          </p:cNvPr>
          <p:cNvSpPr/>
          <p:nvPr/>
        </p:nvSpPr>
        <p:spPr>
          <a:xfrm rot="20700000">
            <a:off x="2208610" y="5606991"/>
            <a:ext cx="618635" cy="532547"/>
          </a:xfrm>
          <a:prstGeom prst="heart">
            <a:avLst/>
          </a:prstGeom>
          <a:gradFill>
            <a:gsLst>
              <a:gs pos="0">
                <a:srgbClr val="FDC8CE"/>
              </a:gs>
              <a:gs pos="100000">
                <a:srgbClr val="FF8590"/>
              </a:gs>
            </a:gsLst>
            <a:lin ang="5400000" scaled="1"/>
          </a:gradFill>
          <a:ln>
            <a:solidFill>
              <a:srgbClr val="FDC8CE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9" name="心形 48">
            <a:extLst>
              <a:ext uri="{FF2B5EF4-FFF2-40B4-BE49-F238E27FC236}">
                <a16:creationId xmlns="" xmlns:a16="http://schemas.microsoft.com/office/drawing/2014/main" id="{ED3808EC-4158-45C6-976C-65B2AFB527B0}"/>
              </a:ext>
            </a:extLst>
          </p:cNvPr>
          <p:cNvSpPr/>
          <p:nvPr/>
        </p:nvSpPr>
        <p:spPr>
          <a:xfrm rot="480580">
            <a:off x="10081912" y="5270170"/>
            <a:ext cx="201115" cy="173128"/>
          </a:xfrm>
          <a:prstGeom prst="heart">
            <a:avLst/>
          </a:prstGeom>
          <a:gradFill>
            <a:gsLst>
              <a:gs pos="0">
                <a:srgbClr val="FDC8CE"/>
              </a:gs>
              <a:gs pos="100000">
                <a:srgbClr val="FF8590"/>
              </a:gs>
            </a:gsLst>
            <a:lin ang="5400000" scaled="1"/>
          </a:gradFill>
          <a:ln>
            <a:solidFill>
              <a:srgbClr val="FDC8CE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3" name="心形 52">
            <a:extLst>
              <a:ext uri="{FF2B5EF4-FFF2-40B4-BE49-F238E27FC236}">
                <a16:creationId xmlns="" xmlns:a16="http://schemas.microsoft.com/office/drawing/2014/main" id="{38B3EC04-B639-433A-A1B2-B357A0A1A650}"/>
              </a:ext>
            </a:extLst>
          </p:cNvPr>
          <p:cNvSpPr/>
          <p:nvPr/>
        </p:nvSpPr>
        <p:spPr>
          <a:xfrm rot="20700000">
            <a:off x="4891678" y="6058884"/>
            <a:ext cx="225029" cy="193714"/>
          </a:xfrm>
          <a:prstGeom prst="heart">
            <a:avLst/>
          </a:prstGeom>
          <a:gradFill>
            <a:gsLst>
              <a:gs pos="0">
                <a:srgbClr val="FDC8CE"/>
              </a:gs>
              <a:gs pos="100000">
                <a:srgbClr val="FF8590"/>
              </a:gs>
            </a:gsLst>
            <a:lin ang="5400000" scaled="1"/>
          </a:gradFill>
          <a:ln>
            <a:solidFill>
              <a:srgbClr val="FDC8CE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4" name="心形 53">
            <a:extLst>
              <a:ext uri="{FF2B5EF4-FFF2-40B4-BE49-F238E27FC236}">
                <a16:creationId xmlns="" xmlns:a16="http://schemas.microsoft.com/office/drawing/2014/main" id="{65CD84F6-33CB-4D2C-9AF6-8178E48AC733}"/>
              </a:ext>
            </a:extLst>
          </p:cNvPr>
          <p:cNvSpPr/>
          <p:nvPr/>
        </p:nvSpPr>
        <p:spPr>
          <a:xfrm rot="20700000">
            <a:off x="6631160" y="5953563"/>
            <a:ext cx="263390" cy="226737"/>
          </a:xfrm>
          <a:prstGeom prst="heart">
            <a:avLst/>
          </a:prstGeom>
          <a:gradFill>
            <a:gsLst>
              <a:gs pos="0">
                <a:srgbClr val="FDC8CE"/>
              </a:gs>
              <a:gs pos="100000">
                <a:srgbClr val="FF8590"/>
              </a:gs>
            </a:gsLst>
            <a:lin ang="5400000" scaled="1"/>
          </a:gradFill>
          <a:ln>
            <a:solidFill>
              <a:srgbClr val="FDC8CE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4C3B654D-BF5C-45A7-B230-53568B9FDF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94" y="1934957"/>
            <a:ext cx="4447311" cy="314068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39355B2F-93AF-44B1-BF88-ADD31CA93250}"/>
              </a:ext>
            </a:extLst>
          </p:cNvPr>
          <p:cNvSpPr txBox="1"/>
          <p:nvPr/>
        </p:nvSpPr>
        <p:spPr>
          <a:xfrm>
            <a:off x="3709883" y="2229786"/>
            <a:ext cx="800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rgbClr val="FF8590"/>
                </a:solidFill>
                <a:cs typeface="+mn-ea"/>
                <a:sym typeface="+mn-lt"/>
              </a:rPr>
              <a:t>01</a:t>
            </a:r>
            <a:endParaRPr lang="zh-CN" altLang="en-US" sz="4000" dirty="0">
              <a:solidFill>
                <a:srgbClr val="FF8590"/>
              </a:solidFill>
              <a:cs typeface="+mn-ea"/>
              <a:sym typeface="+mn-lt"/>
            </a:endParaRPr>
          </a:p>
        </p:txBody>
      </p:sp>
      <p:cxnSp>
        <p:nvCxnSpPr>
          <p:cNvPr id="51" name="直接连接符 50">
            <a:extLst>
              <a:ext uri="{FF2B5EF4-FFF2-40B4-BE49-F238E27FC236}">
                <a16:creationId xmlns="" xmlns:a16="http://schemas.microsoft.com/office/drawing/2014/main" id="{EA4A1C89-72D6-4304-8BF0-F271E3E28002}"/>
              </a:ext>
            </a:extLst>
          </p:cNvPr>
          <p:cNvCxnSpPr>
            <a:cxnSpLocks/>
          </p:cNvCxnSpPr>
          <p:nvPr/>
        </p:nvCxnSpPr>
        <p:spPr>
          <a:xfrm>
            <a:off x="4701468" y="4140016"/>
            <a:ext cx="4515684" cy="0"/>
          </a:xfrm>
          <a:prstGeom prst="line">
            <a:avLst/>
          </a:prstGeom>
          <a:ln w="38100">
            <a:solidFill>
              <a:srgbClr val="FDC8C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464359D7-78FE-4EA7-BAA7-4600D1D78BF9}"/>
              </a:ext>
            </a:extLst>
          </p:cNvPr>
          <p:cNvSpPr/>
          <p:nvPr/>
        </p:nvSpPr>
        <p:spPr>
          <a:xfrm>
            <a:off x="4724905" y="3052929"/>
            <a:ext cx="45796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4800" dirty="0">
                <a:solidFill>
                  <a:srgbClr val="FF8590"/>
                </a:solidFill>
                <a:cs typeface="+mn-ea"/>
                <a:sym typeface="+mn-lt"/>
              </a:rPr>
              <a:t>主题活动策划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="" xmlns:a16="http://schemas.microsoft.com/office/drawing/2014/main" id="{E183CE60-CE64-49C6-B85E-6CB3FB2D1E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468" y="647477"/>
            <a:ext cx="3960394" cy="279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675393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000" advTm="0">
        <p15:prstTrans prst="drap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20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6" dur="100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20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9" dur="100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20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2" dur="100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20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5" dur="100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20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8" dur="100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20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1" dur="100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20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4" dur="100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2000" tmFilter="0, 0; .2, .5; .8, .5; 1, 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7" dur="1000" autoRev="1" fill="hold"/>
                                        <p:tgtEl>
                                          <p:spTgt spid="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20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0" dur="100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20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3" dur="100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20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6" dur="100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20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9" dur="100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2000" tmFilter="0, 0; .2, .5; .8, .5; 1, 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2" dur="1000" autoRev="1" fill="hold"/>
                                        <p:tgtEl>
                                          <p:spTgt spid="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20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5" dur="100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20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8" dur="100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28" grpId="0" animBg="1"/>
      <p:bldP spid="32" grpId="0" animBg="1"/>
      <p:bldP spid="32" grpId="1" animBg="1"/>
      <p:bldP spid="33" grpId="0" animBg="1"/>
      <p:bldP spid="33" grpId="1" animBg="1"/>
      <p:bldP spid="37" grpId="0" animBg="1"/>
      <p:bldP spid="37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3" grpId="0" animBg="1"/>
      <p:bldP spid="53" grpId="1" animBg="1"/>
      <p:bldP spid="54" grpId="0" animBg="1"/>
      <p:bldP spid="54" grpId="1" animBg="1"/>
      <p:bldP spid="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0EA1DA3A-2BCA-4334-9D24-410388A175C3}"/>
              </a:ext>
            </a:extLst>
          </p:cNvPr>
          <p:cNvSpPr/>
          <p:nvPr/>
        </p:nvSpPr>
        <p:spPr>
          <a:xfrm>
            <a:off x="5971812" y="2875508"/>
            <a:ext cx="527360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0" i="0" dirty="0">
                <a:solidFill>
                  <a:schemeClr val="bg1">
                    <a:lumMod val="50000"/>
                  </a:schemeClr>
                </a:solidFill>
                <a:effectLst/>
                <a:cs typeface="+mn-ea"/>
                <a:sym typeface="+mn-lt"/>
              </a:rPr>
              <a:t>医院活动策划也是一样，策划一场活动的时候，首先就要设计活动的话题性，有了话题性，活动才不会沦为主办方的一场自嗨，而是真正实现了目标受众的情绪带动。</a:t>
            </a:r>
            <a:endParaRPr lang="en-US" altLang="zh-CN" b="0" i="0" dirty="0">
              <a:solidFill>
                <a:schemeClr val="bg1">
                  <a:lumMod val="50000"/>
                </a:schemeClr>
              </a:solidFill>
              <a:effectLst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b="0" i="0" dirty="0">
                <a:solidFill>
                  <a:schemeClr val="bg1">
                    <a:lumMod val="50000"/>
                  </a:schemeClr>
                </a:solidFill>
                <a:effectLst/>
                <a:cs typeface="+mn-ea"/>
                <a:sym typeface="+mn-lt"/>
              </a:rPr>
              <a:t>活动也就会产生传播节奏，在各个渠道自发传播，从而达到活动的宣传效果。</a:t>
            </a:r>
            <a:endParaRPr lang="zh-CN" altLang="en-US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9F2A3D1F-4ADD-4277-B996-7977994BC8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7804" y="1438718"/>
            <a:ext cx="6593416" cy="4710152"/>
          </a:xfrm>
          <a:prstGeom prst="rect">
            <a:avLst/>
          </a:prstGeom>
        </p:spPr>
      </p:pic>
      <p:sp>
        <p:nvSpPr>
          <p:cNvPr id="3" name="圆角矩形 8">
            <a:extLst>
              <a:ext uri="{FF2B5EF4-FFF2-40B4-BE49-F238E27FC236}">
                <a16:creationId xmlns="" xmlns:a16="http://schemas.microsoft.com/office/drawing/2014/main" id="{9693F6E4-EC15-4258-8451-A8F3F82BECAD}"/>
              </a:ext>
            </a:extLst>
          </p:cNvPr>
          <p:cNvSpPr/>
          <p:nvPr/>
        </p:nvSpPr>
        <p:spPr>
          <a:xfrm>
            <a:off x="5825612" y="1683643"/>
            <a:ext cx="2648607" cy="47816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FF8590"/>
                </a:solidFill>
                <a:cs typeface="+mn-ea"/>
                <a:sym typeface="+mn-lt"/>
              </a:rPr>
              <a:t>活动目的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87FDBFAD-CAF9-448B-A88F-1D6300B17D7A}"/>
              </a:ext>
            </a:extLst>
          </p:cNvPr>
          <p:cNvSpPr txBox="1"/>
          <p:nvPr/>
        </p:nvSpPr>
        <p:spPr>
          <a:xfrm>
            <a:off x="4132257" y="2241809"/>
            <a:ext cx="7543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FF8590"/>
                </a:solidFill>
                <a:cs typeface="+mn-ea"/>
                <a:sym typeface="+mn-lt"/>
              </a:rPr>
              <a:t>国际护士日</a:t>
            </a: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06B77160-AECE-45D6-8680-3EA96AA09653}"/>
              </a:ext>
            </a:extLst>
          </p:cNvPr>
          <p:cNvSpPr/>
          <p:nvPr/>
        </p:nvSpPr>
        <p:spPr>
          <a:xfrm>
            <a:off x="1730981" y="187147"/>
            <a:ext cx="40946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3600" dirty="0">
                <a:solidFill>
                  <a:srgbClr val="FF8590"/>
                </a:solidFill>
                <a:cs typeface="+mn-ea"/>
                <a:sym typeface="+mn-lt"/>
              </a:rPr>
              <a:t>01 </a:t>
            </a:r>
            <a:r>
              <a:rPr lang="zh-CN" altLang="en-US" sz="3600" dirty="0">
                <a:solidFill>
                  <a:srgbClr val="FF8590"/>
                </a:solidFill>
                <a:cs typeface="+mn-ea"/>
                <a:sym typeface="+mn-lt"/>
              </a:rPr>
              <a:t>主题活动策划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="" xmlns:a16="http://schemas.microsoft.com/office/drawing/2014/main" id="{0166F299-D613-4222-9CF4-4296201848B7}"/>
              </a:ext>
            </a:extLst>
          </p:cNvPr>
          <p:cNvCxnSpPr>
            <a:cxnSpLocks/>
          </p:cNvCxnSpPr>
          <p:nvPr/>
        </p:nvCxnSpPr>
        <p:spPr>
          <a:xfrm>
            <a:off x="6235300" y="2399707"/>
            <a:ext cx="1876313" cy="0"/>
          </a:xfrm>
          <a:prstGeom prst="line">
            <a:avLst/>
          </a:prstGeom>
          <a:ln w="38100">
            <a:solidFill>
              <a:srgbClr val="FDC8C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46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="" xmlns:a16="http://schemas.microsoft.com/office/drawing/2014/main" id="{06B77160-AECE-45D6-8680-3EA96AA09653}"/>
              </a:ext>
            </a:extLst>
          </p:cNvPr>
          <p:cNvSpPr/>
          <p:nvPr/>
        </p:nvSpPr>
        <p:spPr>
          <a:xfrm>
            <a:off x="1730981" y="187147"/>
            <a:ext cx="40946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3600" dirty="0">
                <a:solidFill>
                  <a:srgbClr val="FF8590"/>
                </a:solidFill>
                <a:cs typeface="+mn-ea"/>
                <a:sym typeface="+mn-lt"/>
              </a:rPr>
              <a:t>01 </a:t>
            </a:r>
            <a:r>
              <a:rPr lang="zh-CN" altLang="en-US" sz="3600" dirty="0">
                <a:solidFill>
                  <a:srgbClr val="FF8590"/>
                </a:solidFill>
                <a:cs typeface="+mn-ea"/>
                <a:sym typeface="+mn-lt"/>
              </a:rPr>
              <a:t>主题活动策划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9F2E1DA3-E950-475F-914A-1F5281555F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344" y="510312"/>
            <a:ext cx="6374536" cy="4552506"/>
          </a:xfrm>
          <a:prstGeom prst="rect">
            <a:avLst/>
          </a:prstGeom>
        </p:spPr>
      </p:pic>
      <p:sp>
        <p:nvSpPr>
          <p:cNvPr id="10" name="圆角矩形 8">
            <a:extLst>
              <a:ext uri="{FF2B5EF4-FFF2-40B4-BE49-F238E27FC236}">
                <a16:creationId xmlns="" xmlns:a16="http://schemas.microsoft.com/office/drawing/2014/main" id="{56BCE73B-00F5-44E9-9A9C-6509235D487C}"/>
              </a:ext>
            </a:extLst>
          </p:cNvPr>
          <p:cNvSpPr/>
          <p:nvPr/>
        </p:nvSpPr>
        <p:spPr>
          <a:xfrm>
            <a:off x="4306528" y="4131876"/>
            <a:ext cx="2648607" cy="47816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FF8590"/>
                </a:solidFill>
                <a:cs typeface="+mn-ea"/>
                <a:sym typeface="+mn-lt"/>
              </a:rPr>
              <a:t>活动主题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="" xmlns:a16="http://schemas.microsoft.com/office/drawing/2014/main" id="{296285AB-A63A-4B53-A17B-0DA2EEAA892E}"/>
              </a:ext>
            </a:extLst>
          </p:cNvPr>
          <p:cNvCxnSpPr>
            <a:cxnSpLocks/>
          </p:cNvCxnSpPr>
          <p:nvPr/>
        </p:nvCxnSpPr>
        <p:spPr>
          <a:xfrm>
            <a:off x="4716216" y="4847940"/>
            <a:ext cx="1876313" cy="0"/>
          </a:xfrm>
          <a:prstGeom prst="line">
            <a:avLst/>
          </a:prstGeom>
          <a:ln w="38100">
            <a:solidFill>
              <a:srgbClr val="FDC8C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C04AF74C-49DC-49D2-B2C1-78EEB991CF85}"/>
              </a:ext>
            </a:extLst>
          </p:cNvPr>
          <p:cNvSpPr/>
          <p:nvPr/>
        </p:nvSpPr>
        <p:spPr>
          <a:xfrm>
            <a:off x="697706" y="5085841"/>
            <a:ext cx="10796587" cy="742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6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天使在身边</a:t>
            </a:r>
            <a:r>
              <a:rPr lang="en-US" altLang="zh-CN" sz="36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-</a:t>
            </a:r>
            <a:r>
              <a:rPr lang="zh-CN" altLang="en-US" sz="36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庆祝</a:t>
            </a:r>
            <a:r>
              <a:rPr lang="en-US" altLang="zh-CN" sz="36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2019</a:t>
            </a:r>
            <a:r>
              <a:rPr lang="zh-CN" altLang="en-US" sz="36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年</a:t>
            </a:r>
            <a:r>
              <a:rPr lang="en-US" altLang="zh-CN" sz="36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512</a:t>
            </a:r>
            <a:r>
              <a:rPr lang="zh-CN" altLang="en-US" sz="36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国际护士节</a:t>
            </a:r>
          </a:p>
        </p:txBody>
      </p:sp>
      <p:sp>
        <p:nvSpPr>
          <p:cNvPr id="13" name="心形 12">
            <a:extLst>
              <a:ext uri="{FF2B5EF4-FFF2-40B4-BE49-F238E27FC236}">
                <a16:creationId xmlns="" xmlns:a16="http://schemas.microsoft.com/office/drawing/2014/main" id="{0257D6D3-0CE4-4EEA-AEF3-31CFECE47023}"/>
              </a:ext>
            </a:extLst>
          </p:cNvPr>
          <p:cNvSpPr/>
          <p:nvPr/>
        </p:nvSpPr>
        <p:spPr>
          <a:xfrm rot="480580">
            <a:off x="3085662" y="2669819"/>
            <a:ext cx="312896" cy="269354"/>
          </a:xfrm>
          <a:prstGeom prst="heart">
            <a:avLst/>
          </a:prstGeom>
          <a:gradFill>
            <a:gsLst>
              <a:gs pos="0">
                <a:srgbClr val="FDC8CE"/>
              </a:gs>
              <a:gs pos="100000">
                <a:srgbClr val="FF8590"/>
              </a:gs>
            </a:gsLst>
            <a:lin ang="5400000" scaled="1"/>
          </a:gradFill>
          <a:ln>
            <a:solidFill>
              <a:srgbClr val="FDC8CE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心形 13">
            <a:extLst>
              <a:ext uri="{FF2B5EF4-FFF2-40B4-BE49-F238E27FC236}">
                <a16:creationId xmlns="" xmlns:a16="http://schemas.microsoft.com/office/drawing/2014/main" id="{C54ADD11-40F7-44D1-81A5-C255EC75EBF6}"/>
              </a:ext>
            </a:extLst>
          </p:cNvPr>
          <p:cNvSpPr/>
          <p:nvPr/>
        </p:nvSpPr>
        <p:spPr>
          <a:xfrm rot="20700000">
            <a:off x="10563697" y="3248340"/>
            <a:ext cx="263390" cy="226737"/>
          </a:xfrm>
          <a:prstGeom prst="heart">
            <a:avLst/>
          </a:prstGeom>
          <a:gradFill>
            <a:gsLst>
              <a:gs pos="0">
                <a:srgbClr val="FDC8CE"/>
              </a:gs>
              <a:gs pos="100000">
                <a:srgbClr val="FF8590"/>
              </a:gs>
            </a:gsLst>
            <a:lin ang="5400000" scaled="1"/>
          </a:gradFill>
          <a:ln>
            <a:solidFill>
              <a:srgbClr val="FDC8CE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心形 14">
            <a:extLst>
              <a:ext uri="{FF2B5EF4-FFF2-40B4-BE49-F238E27FC236}">
                <a16:creationId xmlns="" xmlns:a16="http://schemas.microsoft.com/office/drawing/2014/main" id="{C8F5B56C-477D-40B8-9D9F-D32B21FF2D76}"/>
              </a:ext>
            </a:extLst>
          </p:cNvPr>
          <p:cNvSpPr/>
          <p:nvPr/>
        </p:nvSpPr>
        <p:spPr>
          <a:xfrm rot="2700000">
            <a:off x="1806733" y="2176929"/>
            <a:ext cx="376156" cy="323811"/>
          </a:xfrm>
          <a:prstGeom prst="heart">
            <a:avLst/>
          </a:prstGeom>
          <a:gradFill>
            <a:gsLst>
              <a:gs pos="0">
                <a:srgbClr val="FDC8CE"/>
              </a:gs>
              <a:gs pos="100000">
                <a:srgbClr val="FF8590"/>
              </a:gs>
            </a:gsLst>
            <a:lin ang="5400000" scaled="1"/>
          </a:gradFill>
          <a:ln>
            <a:solidFill>
              <a:srgbClr val="FDC8CE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心形 15">
            <a:extLst>
              <a:ext uri="{FF2B5EF4-FFF2-40B4-BE49-F238E27FC236}">
                <a16:creationId xmlns="" xmlns:a16="http://schemas.microsoft.com/office/drawing/2014/main" id="{58937A0F-E381-484E-BFC5-431E95EF8D4E}"/>
              </a:ext>
            </a:extLst>
          </p:cNvPr>
          <p:cNvSpPr/>
          <p:nvPr/>
        </p:nvSpPr>
        <p:spPr>
          <a:xfrm rot="20700000">
            <a:off x="9979906" y="1802382"/>
            <a:ext cx="263390" cy="226737"/>
          </a:xfrm>
          <a:prstGeom prst="heart">
            <a:avLst/>
          </a:prstGeom>
          <a:gradFill>
            <a:gsLst>
              <a:gs pos="0">
                <a:srgbClr val="FDC8CE"/>
              </a:gs>
              <a:gs pos="100000">
                <a:srgbClr val="FF8590"/>
              </a:gs>
            </a:gsLst>
            <a:lin ang="5400000" scaled="1"/>
          </a:gradFill>
          <a:ln>
            <a:solidFill>
              <a:srgbClr val="FDC8CE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心形 16">
            <a:extLst>
              <a:ext uri="{FF2B5EF4-FFF2-40B4-BE49-F238E27FC236}">
                <a16:creationId xmlns="" xmlns:a16="http://schemas.microsoft.com/office/drawing/2014/main" id="{502CA9BC-9AF6-4BC9-8891-D363D8333067}"/>
              </a:ext>
            </a:extLst>
          </p:cNvPr>
          <p:cNvSpPr/>
          <p:nvPr/>
        </p:nvSpPr>
        <p:spPr>
          <a:xfrm>
            <a:off x="1747335" y="3923088"/>
            <a:ext cx="379705" cy="326866"/>
          </a:xfrm>
          <a:prstGeom prst="heart">
            <a:avLst/>
          </a:prstGeom>
          <a:gradFill>
            <a:gsLst>
              <a:gs pos="0">
                <a:srgbClr val="FDC8CE"/>
              </a:gs>
              <a:gs pos="100000">
                <a:srgbClr val="FF8590"/>
              </a:gs>
            </a:gsLst>
            <a:lin ang="5400000" scaled="1"/>
          </a:gradFill>
          <a:ln>
            <a:solidFill>
              <a:srgbClr val="FDC8CE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心形 17">
            <a:extLst>
              <a:ext uri="{FF2B5EF4-FFF2-40B4-BE49-F238E27FC236}">
                <a16:creationId xmlns="" xmlns:a16="http://schemas.microsoft.com/office/drawing/2014/main" id="{02D4E1ED-B57A-47E7-99F2-D27F6D456612}"/>
              </a:ext>
            </a:extLst>
          </p:cNvPr>
          <p:cNvSpPr/>
          <p:nvPr/>
        </p:nvSpPr>
        <p:spPr>
          <a:xfrm rot="480580">
            <a:off x="8932460" y="4393863"/>
            <a:ext cx="312896" cy="269354"/>
          </a:xfrm>
          <a:prstGeom prst="heart">
            <a:avLst/>
          </a:prstGeom>
          <a:gradFill>
            <a:gsLst>
              <a:gs pos="0">
                <a:srgbClr val="FDC8CE"/>
              </a:gs>
              <a:gs pos="100000">
                <a:srgbClr val="FF8590"/>
              </a:gs>
            </a:gsLst>
            <a:lin ang="5400000" scaled="1"/>
          </a:gradFill>
          <a:ln>
            <a:solidFill>
              <a:srgbClr val="FDC8CE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心形 18">
            <a:extLst>
              <a:ext uri="{FF2B5EF4-FFF2-40B4-BE49-F238E27FC236}">
                <a16:creationId xmlns="" xmlns:a16="http://schemas.microsoft.com/office/drawing/2014/main" id="{96446CF2-DDA5-4AEC-A2B5-CAF7EF12802E}"/>
              </a:ext>
            </a:extLst>
          </p:cNvPr>
          <p:cNvSpPr/>
          <p:nvPr/>
        </p:nvSpPr>
        <p:spPr>
          <a:xfrm rot="20700000">
            <a:off x="9208861" y="2643458"/>
            <a:ext cx="518108" cy="446009"/>
          </a:xfrm>
          <a:prstGeom prst="heart">
            <a:avLst/>
          </a:prstGeom>
          <a:gradFill>
            <a:gsLst>
              <a:gs pos="0">
                <a:srgbClr val="FDC8CE"/>
              </a:gs>
              <a:gs pos="100000">
                <a:srgbClr val="FF8590"/>
              </a:gs>
            </a:gsLst>
            <a:lin ang="5400000" scaled="1"/>
          </a:gradFill>
          <a:ln>
            <a:solidFill>
              <a:srgbClr val="FDC8CE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9797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20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100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20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100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20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100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20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" dur="100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20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100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20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100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20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100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="" xmlns:a16="http://schemas.microsoft.com/office/drawing/2014/main" id="{06B77160-AECE-45D6-8680-3EA96AA09653}"/>
              </a:ext>
            </a:extLst>
          </p:cNvPr>
          <p:cNvSpPr/>
          <p:nvPr/>
        </p:nvSpPr>
        <p:spPr>
          <a:xfrm>
            <a:off x="1730981" y="187147"/>
            <a:ext cx="40946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3600" dirty="0">
                <a:solidFill>
                  <a:srgbClr val="FF8590"/>
                </a:solidFill>
                <a:cs typeface="+mn-ea"/>
                <a:sym typeface="+mn-lt"/>
              </a:rPr>
              <a:t>01 </a:t>
            </a:r>
            <a:r>
              <a:rPr lang="zh-CN" altLang="en-US" sz="3600" dirty="0">
                <a:solidFill>
                  <a:srgbClr val="FF8590"/>
                </a:solidFill>
                <a:cs typeface="+mn-ea"/>
                <a:sym typeface="+mn-lt"/>
              </a:rPr>
              <a:t>主题活动策划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19FEBAE6-73BA-4A86-B969-87B0D6257E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4232" y="2256504"/>
            <a:ext cx="6745589" cy="4763728"/>
          </a:xfrm>
          <a:prstGeom prst="rect">
            <a:avLst/>
          </a:prstGeom>
        </p:spPr>
      </p:pic>
      <p:cxnSp>
        <p:nvCxnSpPr>
          <p:cNvPr id="20" name="直接连接符 19">
            <a:extLst>
              <a:ext uri="{FF2B5EF4-FFF2-40B4-BE49-F238E27FC236}">
                <a16:creationId xmlns="" xmlns:a16="http://schemas.microsoft.com/office/drawing/2014/main" id="{94911FC3-392C-4C93-89FC-66DB3ECB3A06}"/>
              </a:ext>
            </a:extLst>
          </p:cNvPr>
          <p:cNvCxnSpPr>
            <a:cxnSpLocks/>
          </p:cNvCxnSpPr>
          <p:nvPr/>
        </p:nvCxnSpPr>
        <p:spPr>
          <a:xfrm rot="16200000">
            <a:off x="2607198" y="3948287"/>
            <a:ext cx="4515684" cy="0"/>
          </a:xfrm>
          <a:prstGeom prst="line">
            <a:avLst/>
          </a:prstGeom>
          <a:ln w="38100">
            <a:solidFill>
              <a:srgbClr val="FDC8C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4">
            <a:extLst>
              <a:ext uri="{FF2B5EF4-FFF2-40B4-BE49-F238E27FC236}">
                <a16:creationId xmlns="" xmlns:a16="http://schemas.microsoft.com/office/drawing/2014/main" id="{A66B9199-60B6-4AD4-B6D1-0F8A7293B898}"/>
              </a:ext>
            </a:extLst>
          </p:cNvPr>
          <p:cNvSpPr txBox="1"/>
          <p:nvPr/>
        </p:nvSpPr>
        <p:spPr>
          <a:xfrm>
            <a:off x="5825612" y="2168655"/>
            <a:ext cx="5295754" cy="853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4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月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27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日前完成“优秀病区主任”、“杰出护士”评选工作；</a:t>
            </a:r>
          </a:p>
        </p:txBody>
      </p:sp>
      <p:sp>
        <p:nvSpPr>
          <p:cNvPr id="22" name="TextBox 8">
            <a:extLst>
              <a:ext uri="{FF2B5EF4-FFF2-40B4-BE49-F238E27FC236}">
                <a16:creationId xmlns="" xmlns:a16="http://schemas.microsoft.com/office/drawing/2014/main" id="{6A91906D-8F24-4619-A078-0DEBD12FB890}"/>
              </a:ext>
            </a:extLst>
          </p:cNvPr>
          <p:cNvSpPr txBox="1"/>
          <p:nvPr/>
        </p:nvSpPr>
        <p:spPr>
          <a:xfrm>
            <a:off x="5841389" y="3681148"/>
            <a:ext cx="5295754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4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月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30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日前完成护理岗位技能竞赛；</a:t>
            </a:r>
          </a:p>
        </p:txBody>
      </p:sp>
      <p:sp>
        <p:nvSpPr>
          <p:cNvPr id="23" name="TextBox 10">
            <a:extLst>
              <a:ext uri="{FF2B5EF4-FFF2-40B4-BE49-F238E27FC236}">
                <a16:creationId xmlns="" xmlns:a16="http://schemas.microsoft.com/office/drawing/2014/main" id="{3B8244E6-2E86-4531-9E50-AAF18B3F0BF1}"/>
              </a:ext>
            </a:extLst>
          </p:cNvPr>
          <p:cNvSpPr txBox="1"/>
          <p:nvPr/>
        </p:nvSpPr>
        <p:spPr>
          <a:xfrm>
            <a:off x="5841389" y="4793019"/>
            <a:ext cx="5295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5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月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9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日下午召开纪念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5.12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国际护士节暨表彰大会。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4112F7C3-487D-4981-8399-417400A8CE23}"/>
              </a:ext>
            </a:extLst>
          </p:cNvPr>
          <p:cNvGrpSpPr/>
          <p:nvPr/>
        </p:nvGrpSpPr>
        <p:grpSpPr>
          <a:xfrm>
            <a:off x="5160724" y="2303496"/>
            <a:ext cx="557486" cy="479907"/>
            <a:chOff x="5160724" y="2303496"/>
            <a:chExt cx="557486" cy="479907"/>
          </a:xfrm>
        </p:grpSpPr>
        <p:sp>
          <p:nvSpPr>
            <p:cNvPr id="24" name="心形 23">
              <a:extLst>
                <a:ext uri="{FF2B5EF4-FFF2-40B4-BE49-F238E27FC236}">
                  <a16:creationId xmlns="" xmlns:a16="http://schemas.microsoft.com/office/drawing/2014/main" id="{58389CD2-1E42-423D-9B36-FDB5A28E1DFD}"/>
                </a:ext>
              </a:extLst>
            </p:cNvPr>
            <p:cNvSpPr/>
            <p:nvPr/>
          </p:nvSpPr>
          <p:spPr>
            <a:xfrm rot="21404890">
              <a:off x="5160724" y="2303496"/>
              <a:ext cx="557486" cy="479907"/>
            </a:xfrm>
            <a:prstGeom prst="heart">
              <a:avLst/>
            </a:prstGeom>
            <a:noFill/>
            <a:ln>
              <a:solidFill>
                <a:srgbClr val="FDC8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9125578B-FAFA-4C0F-B545-1FDDD697267E}"/>
                </a:ext>
              </a:extLst>
            </p:cNvPr>
            <p:cNvSpPr txBox="1"/>
            <p:nvPr/>
          </p:nvSpPr>
          <p:spPr>
            <a:xfrm>
              <a:off x="5167749" y="2358783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8590"/>
                  </a:solidFill>
                  <a:cs typeface="+mn-ea"/>
                  <a:sym typeface="+mn-lt"/>
                </a:rPr>
                <a:t>01</a:t>
              </a:r>
              <a:endParaRPr lang="zh-CN" altLang="en-US" dirty="0">
                <a:solidFill>
                  <a:srgbClr val="FF859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="" xmlns:a16="http://schemas.microsoft.com/office/drawing/2014/main" id="{4A378732-03B0-40C2-AF90-75AB006D1E48}"/>
              </a:ext>
            </a:extLst>
          </p:cNvPr>
          <p:cNvGrpSpPr/>
          <p:nvPr/>
        </p:nvGrpSpPr>
        <p:grpSpPr>
          <a:xfrm>
            <a:off x="5195823" y="3744380"/>
            <a:ext cx="557486" cy="479907"/>
            <a:chOff x="5160724" y="2303496"/>
            <a:chExt cx="557486" cy="479907"/>
          </a:xfrm>
        </p:grpSpPr>
        <p:sp>
          <p:nvSpPr>
            <p:cNvPr id="26" name="心形 25">
              <a:extLst>
                <a:ext uri="{FF2B5EF4-FFF2-40B4-BE49-F238E27FC236}">
                  <a16:creationId xmlns="" xmlns:a16="http://schemas.microsoft.com/office/drawing/2014/main" id="{9B613EB0-C1B1-4C6B-8EAD-9EF87FDB8E43}"/>
                </a:ext>
              </a:extLst>
            </p:cNvPr>
            <p:cNvSpPr/>
            <p:nvPr/>
          </p:nvSpPr>
          <p:spPr>
            <a:xfrm rot="21404890">
              <a:off x="5160724" y="2303496"/>
              <a:ext cx="557486" cy="479907"/>
            </a:xfrm>
            <a:prstGeom prst="heart">
              <a:avLst/>
            </a:prstGeom>
            <a:noFill/>
            <a:ln>
              <a:solidFill>
                <a:srgbClr val="FDC8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="" xmlns:a16="http://schemas.microsoft.com/office/drawing/2014/main" id="{B956ED04-000A-465F-8B99-190DCF1E7633}"/>
                </a:ext>
              </a:extLst>
            </p:cNvPr>
            <p:cNvSpPr txBox="1"/>
            <p:nvPr/>
          </p:nvSpPr>
          <p:spPr>
            <a:xfrm>
              <a:off x="5167749" y="2358783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8590"/>
                  </a:solidFill>
                  <a:cs typeface="+mn-ea"/>
                  <a:sym typeface="+mn-lt"/>
                </a:rPr>
                <a:t>02</a:t>
              </a:r>
              <a:endParaRPr lang="zh-CN" altLang="en-US" dirty="0">
                <a:solidFill>
                  <a:srgbClr val="FF859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="" xmlns:a16="http://schemas.microsoft.com/office/drawing/2014/main" id="{58D90ECD-3AB1-4524-96A8-3FDAE5F432EA}"/>
              </a:ext>
            </a:extLst>
          </p:cNvPr>
          <p:cNvGrpSpPr/>
          <p:nvPr/>
        </p:nvGrpSpPr>
        <p:grpSpPr>
          <a:xfrm>
            <a:off x="5160724" y="4880513"/>
            <a:ext cx="557486" cy="479907"/>
            <a:chOff x="5160724" y="2303496"/>
            <a:chExt cx="557486" cy="479907"/>
          </a:xfrm>
        </p:grpSpPr>
        <p:sp>
          <p:nvSpPr>
            <p:cNvPr id="29" name="心形 28">
              <a:extLst>
                <a:ext uri="{FF2B5EF4-FFF2-40B4-BE49-F238E27FC236}">
                  <a16:creationId xmlns="" xmlns:a16="http://schemas.microsoft.com/office/drawing/2014/main" id="{6BEF48D5-2FC6-4B22-970A-FEAFE7390F1D}"/>
                </a:ext>
              </a:extLst>
            </p:cNvPr>
            <p:cNvSpPr/>
            <p:nvPr/>
          </p:nvSpPr>
          <p:spPr>
            <a:xfrm rot="21404890">
              <a:off x="5160724" y="2303496"/>
              <a:ext cx="557486" cy="479907"/>
            </a:xfrm>
            <a:prstGeom prst="heart">
              <a:avLst/>
            </a:prstGeom>
            <a:noFill/>
            <a:ln>
              <a:solidFill>
                <a:srgbClr val="FDC8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="" xmlns:a16="http://schemas.microsoft.com/office/drawing/2014/main" id="{592E30D2-9A26-4CF6-81DE-956DD9025EB3}"/>
                </a:ext>
              </a:extLst>
            </p:cNvPr>
            <p:cNvSpPr txBox="1"/>
            <p:nvPr/>
          </p:nvSpPr>
          <p:spPr>
            <a:xfrm>
              <a:off x="5167749" y="2358783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8590"/>
                  </a:solidFill>
                  <a:cs typeface="+mn-ea"/>
                  <a:sym typeface="+mn-lt"/>
                </a:rPr>
                <a:t>03</a:t>
              </a:r>
              <a:endParaRPr lang="zh-CN" altLang="en-US" dirty="0">
                <a:solidFill>
                  <a:srgbClr val="FF8590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308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1" grpId="0"/>
      <p:bldP spid="22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="" xmlns:a16="http://schemas.microsoft.com/office/drawing/2014/main" id="{9E18462A-28C1-4787-8631-BD209E4C5D1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pattFill prst="wdUpDiag">
            <a:fgClr>
              <a:srgbClr val="FDE7E9"/>
            </a:fgClr>
            <a:bgClr>
              <a:srgbClr val="FFCDD2"/>
            </a:bgClr>
          </a:patt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214BB4DC-519D-45FE-8356-656BACE8E051}"/>
              </a:ext>
            </a:extLst>
          </p:cNvPr>
          <p:cNvSpPr/>
          <p:nvPr/>
        </p:nvSpPr>
        <p:spPr>
          <a:xfrm>
            <a:off x="304800" y="292100"/>
            <a:ext cx="11582400" cy="6273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9D97E2D9-42D3-4170-B4DA-D89C292FDE4A}"/>
              </a:ext>
            </a:extLst>
          </p:cNvPr>
          <p:cNvSpPr/>
          <p:nvPr/>
        </p:nvSpPr>
        <p:spPr>
          <a:xfrm>
            <a:off x="533180" y="473075"/>
            <a:ext cx="241300" cy="241300"/>
          </a:xfrm>
          <a:prstGeom prst="ellipse">
            <a:avLst/>
          </a:prstGeom>
          <a:solidFill>
            <a:srgbClr val="FB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89DE0B55-A90F-423F-AF2A-916F638CEB00}"/>
              </a:ext>
            </a:extLst>
          </p:cNvPr>
          <p:cNvSpPr/>
          <p:nvPr/>
        </p:nvSpPr>
        <p:spPr>
          <a:xfrm>
            <a:off x="1041400" y="473075"/>
            <a:ext cx="241300" cy="241300"/>
          </a:xfrm>
          <a:prstGeom prst="ellipse">
            <a:avLst/>
          </a:prstGeom>
          <a:solidFill>
            <a:srgbClr val="FB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="" xmlns:a16="http://schemas.microsoft.com/office/drawing/2014/main" id="{4A3FE56F-C260-43AB-A6E0-14364E8AE13C}"/>
              </a:ext>
            </a:extLst>
          </p:cNvPr>
          <p:cNvSpPr/>
          <p:nvPr/>
        </p:nvSpPr>
        <p:spPr>
          <a:xfrm>
            <a:off x="1549620" y="473075"/>
            <a:ext cx="241300" cy="241300"/>
          </a:xfrm>
          <a:prstGeom prst="ellipse">
            <a:avLst/>
          </a:prstGeom>
          <a:solidFill>
            <a:srgbClr val="FB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="" xmlns:a16="http://schemas.microsoft.com/office/drawing/2014/main" id="{5C8A4300-0665-4676-8F77-0A0928E40011}"/>
              </a:ext>
            </a:extLst>
          </p:cNvPr>
          <p:cNvSpPr/>
          <p:nvPr/>
        </p:nvSpPr>
        <p:spPr>
          <a:xfrm>
            <a:off x="10318969" y="6137275"/>
            <a:ext cx="241300" cy="241300"/>
          </a:xfrm>
          <a:prstGeom prst="ellipse">
            <a:avLst/>
          </a:prstGeom>
          <a:solidFill>
            <a:srgbClr val="FB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="" xmlns:a16="http://schemas.microsoft.com/office/drawing/2014/main" id="{D8E5379C-FEB8-476B-8DE6-309A23E7E39E}"/>
              </a:ext>
            </a:extLst>
          </p:cNvPr>
          <p:cNvSpPr/>
          <p:nvPr/>
        </p:nvSpPr>
        <p:spPr>
          <a:xfrm>
            <a:off x="10827189" y="6137275"/>
            <a:ext cx="241300" cy="241300"/>
          </a:xfrm>
          <a:prstGeom prst="ellipse">
            <a:avLst/>
          </a:prstGeom>
          <a:solidFill>
            <a:srgbClr val="FB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="" xmlns:a16="http://schemas.microsoft.com/office/drawing/2014/main" id="{281B8354-E3D7-47C9-9BC8-87A84B35960E}"/>
              </a:ext>
            </a:extLst>
          </p:cNvPr>
          <p:cNvSpPr/>
          <p:nvPr/>
        </p:nvSpPr>
        <p:spPr>
          <a:xfrm>
            <a:off x="11335409" y="6137275"/>
            <a:ext cx="241300" cy="241300"/>
          </a:xfrm>
          <a:prstGeom prst="ellipse">
            <a:avLst/>
          </a:prstGeom>
          <a:solidFill>
            <a:srgbClr val="FB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心形 27">
            <a:extLst>
              <a:ext uri="{FF2B5EF4-FFF2-40B4-BE49-F238E27FC236}">
                <a16:creationId xmlns="" xmlns:a16="http://schemas.microsoft.com/office/drawing/2014/main" id="{8DB365B7-DD9D-4DE1-A283-AB574482CCF4}"/>
              </a:ext>
            </a:extLst>
          </p:cNvPr>
          <p:cNvSpPr/>
          <p:nvPr/>
        </p:nvSpPr>
        <p:spPr>
          <a:xfrm rot="2170873">
            <a:off x="3167790" y="1768544"/>
            <a:ext cx="1777876" cy="1530469"/>
          </a:xfrm>
          <a:prstGeom prst="heart">
            <a:avLst/>
          </a:prstGeom>
          <a:noFill/>
          <a:ln>
            <a:solidFill>
              <a:srgbClr val="FDC8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心形 31">
            <a:extLst>
              <a:ext uri="{FF2B5EF4-FFF2-40B4-BE49-F238E27FC236}">
                <a16:creationId xmlns="" xmlns:a16="http://schemas.microsoft.com/office/drawing/2014/main" id="{F1BBCFDD-49FD-4197-9D15-A84F61DE6D81}"/>
              </a:ext>
            </a:extLst>
          </p:cNvPr>
          <p:cNvSpPr/>
          <p:nvPr/>
        </p:nvSpPr>
        <p:spPr>
          <a:xfrm rot="480580">
            <a:off x="1330604" y="6095085"/>
            <a:ext cx="312896" cy="269354"/>
          </a:xfrm>
          <a:prstGeom prst="heart">
            <a:avLst/>
          </a:prstGeom>
          <a:gradFill>
            <a:gsLst>
              <a:gs pos="0">
                <a:srgbClr val="FDC8CE"/>
              </a:gs>
              <a:gs pos="100000">
                <a:srgbClr val="FF8590"/>
              </a:gs>
            </a:gsLst>
            <a:lin ang="5400000" scaled="1"/>
          </a:gradFill>
          <a:ln>
            <a:solidFill>
              <a:srgbClr val="FDC8CE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心形 32">
            <a:extLst>
              <a:ext uri="{FF2B5EF4-FFF2-40B4-BE49-F238E27FC236}">
                <a16:creationId xmlns="" xmlns:a16="http://schemas.microsoft.com/office/drawing/2014/main" id="{FC5DDBD3-4EDA-46DE-AD19-91CF000C0C66}"/>
              </a:ext>
            </a:extLst>
          </p:cNvPr>
          <p:cNvSpPr/>
          <p:nvPr/>
        </p:nvSpPr>
        <p:spPr>
          <a:xfrm rot="20700000">
            <a:off x="10563697" y="3248340"/>
            <a:ext cx="263390" cy="226737"/>
          </a:xfrm>
          <a:prstGeom prst="heart">
            <a:avLst/>
          </a:prstGeom>
          <a:gradFill>
            <a:gsLst>
              <a:gs pos="0">
                <a:srgbClr val="FDC8CE"/>
              </a:gs>
              <a:gs pos="100000">
                <a:srgbClr val="FF8590"/>
              </a:gs>
            </a:gsLst>
            <a:lin ang="5400000" scaled="1"/>
          </a:gradFill>
          <a:ln>
            <a:solidFill>
              <a:srgbClr val="FDC8CE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心形 36">
            <a:extLst>
              <a:ext uri="{FF2B5EF4-FFF2-40B4-BE49-F238E27FC236}">
                <a16:creationId xmlns="" xmlns:a16="http://schemas.microsoft.com/office/drawing/2014/main" id="{83FBDB8C-39B1-4F98-A541-657D5B91E61B}"/>
              </a:ext>
            </a:extLst>
          </p:cNvPr>
          <p:cNvSpPr/>
          <p:nvPr/>
        </p:nvSpPr>
        <p:spPr>
          <a:xfrm rot="20700000">
            <a:off x="1799168" y="4443397"/>
            <a:ext cx="263390" cy="226737"/>
          </a:xfrm>
          <a:prstGeom prst="heart">
            <a:avLst/>
          </a:prstGeom>
          <a:gradFill>
            <a:gsLst>
              <a:gs pos="0">
                <a:srgbClr val="FDC8CE"/>
              </a:gs>
              <a:gs pos="100000">
                <a:srgbClr val="FF8590"/>
              </a:gs>
            </a:gsLst>
            <a:lin ang="5400000" scaled="1"/>
          </a:gradFill>
          <a:ln>
            <a:solidFill>
              <a:srgbClr val="FDC8CE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心形 38">
            <a:extLst>
              <a:ext uri="{FF2B5EF4-FFF2-40B4-BE49-F238E27FC236}">
                <a16:creationId xmlns="" xmlns:a16="http://schemas.microsoft.com/office/drawing/2014/main" id="{FCD5ABF6-1497-4708-A5DA-BEB3E0B8C087}"/>
              </a:ext>
            </a:extLst>
          </p:cNvPr>
          <p:cNvSpPr/>
          <p:nvPr/>
        </p:nvSpPr>
        <p:spPr>
          <a:xfrm rot="2700000">
            <a:off x="784119" y="3139071"/>
            <a:ext cx="376156" cy="323811"/>
          </a:xfrm>
          <a:prstGeom prst="heart">
            <a:avLst/>
          </a:prstGeom>
          <a:gradFill>
            <a:gsLst>
              <a:gs pos="0">
                <a:srgbClr val="FDC8CE"/>
              </a:gs>
              <a:gs pos="100000">
                <a:srgbClr val="FF8590"/>
              </a:gs>
            </a:gsLst>
            <a:lin ang="5400000" scaled="1"/>
          </a:gradFill>
          <a:ln>
            <a:solidFill>
              <a:srgbClr val="FDC8CE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心形 39">
            <a:extLst>
              <a:ext uri="{FF2B5EF4-FFF2-40B4-BE49-F238E27FC236}">
                <a16:creationId xmlns="" xmlns:a16="http://schemas.microsoft.com/office/drawing/2014/main" id="{77F23680-85EE-413C-BFE5-329A46372BE8}"/>
              </a:ext>
            </a:extLst>
          </p:cNvPr>
          <p:cNvSpPr/>
          <p:nvPr/>
        </p:nvSpPr>
        <p:spPr>
          <a:xfrm rot="20962523">
            <a:off x="3465378" y="6028387"/>
            <a:ext cx="228341" cy="196566"/>
          </a:xfrm>
          <a:prstGeom prst="heart">
            <a:avLst/>
          </a:prstGeom>
          <a:gradFill>
            <a:gsLst>
              <a:gs pos="0">
                <a:srgbClr val="FDC8CE"/>
              </a:gs>
              <a:gs pos="100000">
                <a:srgbClr val="FF8590"/>
              </a:gs>
            </a:gsLst>
            <a:lin ang="5400000" scaled="1"/>
          </a:gradFill>
          <a:ln>
            <a:solidFill>
              <a:srgbClr val="FDC8CE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1" name="心形 40">
            <a:extLst>
              <a:ext uri="{FF2B5EF4-FFF2-40B4-BE49-F238E27FC236}">
                <a16:creationId xmlns="" xmlns:a16="http://schemas.microsoft.com/office/drawing/2014/main" id="{136F1B92-D82E-44EE-8990-DCC86627DDFF}"/>
              </a:ext>
            </a:extLst>
          </p:cNvPr>
          <p:cNvSpPr/>
          <p:nvPr/>
        </p:nvSpPr>
        <p:spPr>
          <a:xfrm rot="20700000">
            <a:off x="10153242" y="1519938"/>
            <a:ext cx="263390" cy="226737"/>
          </a:xfrm>
          <a:prstGeom prst="heart">
            <a:avLst/>
          </a:prstGeom>
          <a:gradFill>
            <a:gsLst>
              <a:gs pos="0">
                <a:srgbClr val="FDC8CE"/>
              </a:gs>
              <a:gs pos="100000">
                <a:srgbClr val="FF8590"/>
              </a:gs>
            </a:gsLst>
            <a:lin ang="5400000" scaled="1"/>
          </a:gradFill>
          <a:ln>
            <a:solidFill>
              <a:srgbClr val="FDC8CE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3" name="心形 42">
            <a:extLst>
              <a:ext uri="{FF2B5EF4-FFF2-40B4-BE49-F238E27FC236}">
                <a16:creationId xmlns="" xmlns:a16="http://schemas.microsoft.com/office/drawing/2014/main" id="{73932A99-04DF-4696-B655-900DC508583B}"/>
              </a:ext>
            </a:extLst>
          </p:cNvPr>
          <p:cNvSpPr/>
          <p:nvPr/>
        </p:nvSpPr>
        <p:spPr>
          <a:xfrm>
            <a:off x="933658" y="4873130"/>
            <a:ext cx="379705" cy="326866"/>
          </a:xfrm>
          <a:prstGeom prst="heart">
            <a:avLst/>
          </a:prstGeom>
          <a:gradFill>
            <a:gsLst>
              <a:gs pos="0">
                <a:srgbClr val="FDC8CE"/>
              </a:gs>
              <a:gs pos="100000">
                <a:srgbClr val="FF8590"/>
              </a:gs>
            </a:gsLst>
            <a:lin ang="5400000" scaled="1"/>
          </a:gradFill>
          <a:ln>
            <a:solidFill>
              <a:srgbClr val="FDC8CE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4" name="心形 43">
            <a:extLst>
              <a:ext uri="{FF2B5EF4-FFF2-40B4-BE49-F238E27FC236}">
                <a16:creationId xmlns="" xmlns:a16="http://schemas.microsoft.com/office/drawing/2014/main" id="{7113A30D-9B00-48D8-87CD-769173761AD3}"/>
              </a:ext>
            </a:extLst>
          </p:cNvPr>
          <p:cNvSpPr/>
          <p:nvPr/>
        </p:nvSpPr>
        <p:spPr>
          <a:xfrm rot="480580">
            <a:off x="10957106" y="4160502"/>
            <a:ext cx="312896" cy="269354"/>
          </a:xfrm>
          <a:prstGeom prst="heart">
            <a:avLst/>
          </a:prstGeom>
          <a:gradFill>
            <a:gsLst>
              <a:gs pos="0">
                <a:srgbClr val="FDC8CE"/>
              </a:gs>
              <a:gs pos="100000">
                <a:srgbClr val="FF8590"/>
              </a:gs>
            </a:gsLst>
            <a:lin ang="5400000" scaled="1"/>
          </a:gradFill>
          <a:ln>
            <a:solidFill>
              <a:srgbClr val="FDC8CE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5" name="心形 44">
            <a:extLst>
              <a:ext uri="{FF2B5EF4-FFF2-40B4-BE49-F238E27FC236}">
                <a16:creationId xmlns="" xmlns:a16="http://schemas.microsoft.com/office/drawing/2014/main" id="{B54929F0-D5C6-4273-8A67-95417444D4EE}"/>
              </a:ext>
            </a:extLst>
          </p:cNvPr>
          <p:cNvSpPr/>
          <p:nvPr/>
        </p:nvSpPr>
        <p:spPr>
          <a:xfrm rot="480580">
            <a:off x="11085728" y="5220481"/>
            <a:ext cx="312896" cy="269354"/>
          </a:xfrm>
          <a:prstGeom prst="heart">
            <a:avLst/>
          </a:prstGeom>
          <a:gradFill>
            <a:gsLst>
              <a:gs pos="0">
                <a:srgbClr val="FDC8CE"/>
              </a:gs>
              <a:gs pos="100000">
                <a:srgbClr val="FF8590"/>
              </a:gs>
            </a:gsLst>
            <a:lin ang="5400000" scaled="1"/>
          </a:gradFill>
          <a:ln>
            <a:solidFill>
              <a:srgbClr val="FDC8CE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6" name="心形 45">
            <a:extLst>
              <a:ext uri="{FF2B5EF4-FFF2-40B4-BE49-F238E27FC236}">
                <a16:creationId xmlns="" xmlns:a16="http://schemas.microsoft.com/office/drawing/2014/main" id="{A6D445C3-A66F-4E48-81BF-DF6D07F1102E}"/>
              </a:ext>
            </a:extLst>
          </p:cNvPr>
          <p:cNvSpPr/>
          <p:nvPr/>
        </p:nvSpPr>
        <p:spPr>
          <a:xfrm rot="480580">
            <a:off x="10844429" y="907123"/>
            <a:ext cx="312896" cy="269354"/>
          </a:xfrm>
          <a:prstGeom prst="heart">
            <a:avLst/>
          </a:prstGeom>
          <a:gradFill>
            <a:gsLst>
              <a:gs pos="0">
                <a:srgbClr val="FDC8CE"/>
              </a:gs>
              <a:gs pos="100000">
                <a:srgbClr val="FF8590"/>
              </a:gs>
            </a:gsLst>
            <a:lin ang="5400000" scaled="1"/>
          </a:gradFill>
          <a:ln>
            <a:solidFill>
              <a:srgbClr val="FDC8CE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7" name="心形 46">
            <a:extLst>
              <a:ext uri="{FF2B5EF4-FFF2-40B4-BE49-F238E27FC236}">
                <a16:creationId xmlns="" xmlns:a16="http://schemas.microsoft.com/office/drawing/2014/main" id="{96806AEC-9AFC-48B4-A051-B9D419275E3B}"/>
              </a:ext>
            </a:extLst>
          </p:cNvPr>
          <p:cNvSpPr/>
          <p:nvPr/>
        </p:nvSpPr>
        <p:spPr>
          <a:xfrm rot="20700000">
            <a:off x="8414498" y="5401455"/>
            <a:ext cx="518108" cy="446009"/>
          </a:xfrm>
          <a:prstGeom prst="heart">
            <a:avLst/>
          </a:prstGeom>
          <a:gradFill>
            <a:gsLst>
              <a:gs pos="0">
                <a:srgbClr val="FDC8CE"/>
              </a:gs>
              <a:gs pos="100000">
                <a:srgbClr val="FF8590"/>
              </a:gs>
            </a:gsLst>
            <a:lin ang="5400000" scaled="1"/>
          </a:gradFill>
          <a:ln>
            <a:solidFill>
              <a:srgbClr val="FDC8CE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8" name="心形 47">
            <a:extLst>
              <a:ext uri="{FF2B5EF4-FFF2-40B4-BE49-F238E27FC236}">
                <a16:creationId xmlns="" xmlns:a16="http://schemas.microsoft.com/office/drawing/2014/main" id="{9ED22A3C-C50A-446B-8577-7C1B3C25AD93}"/>
              </a:ext>
            </a:extLst>
          </p:cNvPr>
          <p:cNvSpPr/>
          <p:nvPr/>
        </p:nvSpPr>
        <p:spPr>
          <a:xfrm rot="20700000">
            <a:off x="2208610" y="5606991"/>
            <a:ext cx="618635" cy="532547"/>
          </a:xfrm>
          <a:prstGeom prst="heart">
            <a:avLst/>
          </a:prstGeom>
          <a:gradFill>
            <a:gsLst>
              <a:gs pos="0">
                <a:srgbClr val="FDC8CE"/>
              </a:gs>
              <a:gs pos="100000">
                <a:srgbClr val="FF8590"/>
              </a:gs>
            </a:gsLst>
            <a:lin ang="5400000" scaled="1"/>
          </a:gradFill>
          <a:ln>
            <a:solidFill>
              <a:srgbClr val="FDC8CE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9" name="心形 48">
            <a:extLst>
              <a:ext uri="{FF2B5EF4-FFF2-40B4-BE49-F238E27FC236}">
                <a16:creationId xmlns="" xmlns:a16="http://schemas.microsoft.com/office/drawing/2014/main" id="{ED3808EC-4158-45C6-976C-65B2AFB527B0}"/>
              </a:ext>
            </a:extLst>
          </p:cNvPr>
          <p:cNvSpPr/>
          <p:nvPr/>
        </p:nvSpPr>
        <p:spPr>
          <a:xfrm rot="480580">
            <a:off x="10081912" y="5270170"/>
            <a:ext cx="201115" cy="173128"/>
          </a:xfrm>
          <a:prstGeom prst="heart">
            <a:avLst/>
          </a:prstGeom>
          <a:gradFill>
            <a:gsLst>
              <a:gs pos="0">
                <a:srgbClr val="FDC8CE"/>
              </a:gs>
              <a:gs pos="100000">
                <a:srgbClr val="FF8590"/>
              </a:gs>
            </a:gsLst>
            <a:lin ang="5400000" scaled="1"/>
          </a:gradFill>
          <a:ln>
            <a:solidFill>
              <a:srgbClr val="FDC8CE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3" name="心形 52">
            <a:extLst>
              <a:ext uri="{FF2B5EF4-FFF2-40B4-BE49-F238E27FC236}">
                <a16:creationId xmlns="" xmlns:a16="http://schemas.microsoft.com/office/drawing/2014/main" id="{38B3EC04-B639-433A-A1B2-B357A0A1A650}"/>
              </a:ext>
            </a:extLst>
          </p:cNvPr>
          <p:cNvSpPr/>
          <p:nvPr/>
        </p:nvSpPr>
        <p:spPr>
          <a:xfrm rot="20700000">
            <a:off x="4891678" y="6058884"/>
            <a:ext cx="225029" cy="193714"/>
          </a:xfrm>
          <a:prstGeom prst="heart">
            <a:avLst/>
          </a:prstGeom>
          <a:gradFill>
            <a:gsLst>
              <a:gs pos="0">
                <a:srgbClr val="FDC8CE"/>
              </a:gs>
              <a:gs pos="100000">
                <a:srgbClr val="FF8590"/>
              </a:gs>
            </a:gsLst>
            <a:lin ang="5400000" scaled="1"/>
          </a:gradFill>
          <a:ln>
            <a:solidFill>
              <a:srgbClr val="FDC8CE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4" name="心形 53">
            <a:extLst>
              <a:ext uri="{FF2B5EF4-FFF2-40B4-BE49-F238E27FC236}">
                <a16:creationId xmlns="" xmlns:a16="http://schemas.microsoft.com/office/drawing/2014/main" id="{65CD84F6-33CB-4D2C-9AF6-8178E48AC733}"/>
              </a:ext>
            </a:extLst>
          </p:cNvPr>
          <p:cNvSpPr/>
          <p:nvPr/>
        </p:nvSpPr>
        <p:spPr>
          <a:xfrm rot="20700000">
            <a:off x="6631160" y="5953563"/>
            <a:ext cx="263390" cy="226737"/>
          </a:xfrm>
          <a:prstGeom prst="heart">
            <a:avLst/>
          </a:prstGeom>
          <a:gradFill>
            <a:gsLst>
              <a:gs pos="0">
                <a:srgbClr val="FDC8CE"/>
              </a:gs>
              <a:gs pos="100000">
                <a:srgbClr val="FF8590"/>
              </a:gs>
            </a:gsLst>
            <a:lin ang="5400000" scaled="1"/>
          </a:gradFill>
          <a:ln>
            <a:solidFill>
              <a:srgbClr val="FDC8CE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4C3B654D-BF5C-45A7-B230-53568B9FDF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94" y="1934957"/>
            <a:ext cx="4447311" cy="314068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39355B2F-93AF-44B1-BF88-ADD31CA93250}"/>
              </a:ext>
            </a:extLst>
          </p:cNvPr>
          <p:cNvSpPr txBox="1"/>
          <p:nvPr/>
        </p:nvSpPr>
        <p:spPr>
          <a:xfrm>
            <a:off x="3709883" y="2229786"/>
            <a:ext cx="800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rgbClr val="FF8590"/>
                </a:solidFill>
                <a:cs typeface="+mn-ea"/>
                <a:sym typeface="+mn-lt"/>
              </a:rPr>
              <a:t>02</a:t>
            </a:r>
            <a:endParaRPr lang="zh-CN" altLang="en-US" sz="4000" dirty="0">
              <a:solidFill>
                <a:srgbClr val="FF8590"/>
              </a:solidFill>
              <a:cs typeface="+mn-ea"/>
              <a:sym typeface="+mn-lt"/>
            </a:endParaRPr>
          </a:p>
        </p:txBody>
      </p:sp>
      <p:cxnSp>
        <p:nvCxnSpPr>
          <p:cNvPr id="51" name="直接连接符 50">
            <a:extLst>
              <a:ext uri="{FF2B5EF4-FFF2-40B4-BE49-F238E27FC236}">
                <a16:creationId xmlns="" xmlns:a16="http://schemas.microsoft.com/office/drawing/2014/main" id="{EA4A1C89-72D6-4304-8BF0-F271E3E28002}"/>
              </a:ext>
            </a:extLst>
          </p:cNvPr>
          <p:cNvCxnSpPr>
            <a:cxnSpLocks/>
          </p:cNvCxnSpPr>
          <p:nvPr/>
        </p:nvCxnSpPr>
        <p:spPr>
          <a:xfrm>
            <a:off x="4701468" y="4140016"/>
            <a:ext cx="4515684" cy="0"/>
          </a:xfrm>
          <a:prstGeom prst="line">
            <a:avLst/>
          </a:prstGeom>
          <a:ln w="38100">
            <a:solidFill>
              <a:srgbClr val="FDC8C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464359D7-78FE-4EA7-BAA7-4600D1D78BF9}"/>
              </a:ext>
            </a:extLst>
          </p:cNvPr>
          <p:cNvSpPr/>
          <p:nvPr/>
        </p:nvSpPr>
        <p:spPr>
          <a:xfrm>
            <a:off x="4724905" y="3052929"/>
            <a:ext cx="45796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4800" dirty="0">
                <a:solidFill>
                  <a:srgbClr val="FF8590"/>
                </a:solidFill>
                <a:cs typeface="+mn-ea"/>
                <a:sym typeface="+mn-lt"/>
              </a:rPr>
              <a:t>活动内容构成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="" xmlns:a16="http://schemas.microsoft.com/office/drawing/2014/main" id="{E183CE60-CE64-49C6-B85E-6CB3FB2D1E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468" y="647477"/>
            <a:ext cx="3960394" cy="279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823435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000" advTm="0">
        <p15:prstTrans prst="drap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20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6" dur="100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20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9" dur="100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20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2" dur="100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20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5" dur="100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20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8" dur="100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20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1" dur="100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20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4" dur="100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2000" tmFilter="0, 0; .2, .5; .8, .5; 1, 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7" dur="1000" autoRev="1" fill="hold"/>
                                        <p:tgtEl>
                                          <p:spTgt spid="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20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0" dur="100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20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3" dur="100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20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6" dur="100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20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9" dur="100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2000" tmFilter="0, 0; .2, .5; .8, .5; 1, 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2" dur="1000" autoRev="1" fill="hold"/>
                                        <p:tgtEl>
                                          <p:spTgt spid="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20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5" dur="100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20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8" dur="100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28" grpId="0" animBg="1"/>
      <p:bldP spid="32" grpId="0" animBg="1"/>
      <p:bldP spid="32" grpId="1" animBg="1"/>
      <p:bldP spid="33" grpId="0" animBg="1"/>
      <p:bldP spid="33" grpId="1" animBg="1"/>
      <p:bldP spid="37" grpId="0" animBg="1"/>
      <p:bldP spid="37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3" grpId="0" animBg="1"/>
      <p:bldP spid="53" grpId="1" animBg="1"/>
      <p:bldP spid="54" grpId="0" animBg="1"/>
      <p:bldP spid="54" grpId="1" animBg="1"/>
      <p:bldP spid="7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="" xmlns:a16="http://schemas.microsoft.com/office/drawing/2014/main" id="{93BD10AD-421E-4ED8-8625-AB46EEA22631}"/>
              </a:ext>
            </a:extLst>
          </p:cNvPr>
          <p:cNvSpPr/>
          <p:nvPr/>
        </p:nvSpPr>
        <p:spPr>
          <a:xfrm>
            <a:off x="1730981" y="187147"/>
            <a:ext cx="40946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3600" dirty="0">
                <a:solidFill>
                  <a:srgbClr val="FF8590"/>
                </a:solidFill>
                <a:cs typeface="+mn-ea"/>
                <a:sym typeface="+mn-lt"/>
              </a:rPr>
              <a:t>02 </a:t>
            </a:r>
            <a:r>
              <a:rPr lang="zh-CN" altLang="en-US" sz="3600" dirty="0">
                <a:solidFill>
                  <a:srgbClr val="FF8590"/>
                </a:solidFill>
                <a:cs typeface="+mn-ea"/>
                <a:sym typeface="+mn-lt"/>
              </a:rPr>
              <a:t>活动内容构成</a:t>
            </a:r>
          </a:p>
        </p:txBody>
      </p:sp>
      <p:sp>
        <p:nvSpPr>
          <p:cNvPr id="7" name="心形 6">
            <a:extLst>
              <a:ext uri="{FF2B5EF4-FFF2-40B4-BE49-F238E27FC236}">
                <a16:creationId xmlns="" xmlns:a16="http://schemas.microsoft.com/office/drawing/2014/main" id="{A3580060-CB6C-4555-B612-9B1CFB728CD2}"/>
              </a:ext>
            </a:extLst>
          </p:cNvPr>
          <p:cNvSpPr/>
          <p:nvPr/>
        </p:nvSpPr>
        <p:spPr>
          <a:xfrm>
            <a:off x="1221003" y="1898531"/>
            <a:ext cx="1777876" cy="1530469"/>
          </a:xfrm>
          <a:prstGeom prst="heart">
            <a:avLst/>
          </a:prstGeom>
          <a:solidFill>
            <a:srgbClr val="FDE7E9"/>
          </a:solidFill>
          <a:ln>
            <a:solidFill>
              <a:srgbClr val="FF85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solidFill>
                  <a:srgbClr val="FF8590"/>
                </a:solidFill>
                <a:cs typeface="+mn-ea"/>
                <a:sym typeface="+mn-lt"/>
              </a:rPr>
              <a:t>活动</a:t>
            </a:r>
          </a:p>
        </p:txBody>
      </p:sp>
      <p:sp>
        <p:nvSpPr>
          <p:cNvPr id="9" name="心形 8">
            <a:extLst>
              <a:ext uri="{FF2B5EF4-FFF2-40B4-BE49-F238E27FC236}">
                <a16:creationId xmlns="" xmlns:a16="http://schemas.microsoft.com/office/drawing/2014/main" id="{8D8E5DEF-5F04-4EF0-A7B7-09B13FFD6D8C}"/>
              </a:ext>
            </a:extLst>
          </p:cNvPr>
          <p:cNvSpPr/>
          <p:nvPr/>
        </p:nvSpPr>
        <p:spPr>
          <a:xfrm>
            <a:off x="9086809" y="4202105"/>
            <a:ext cx="1777876" cy="1530469"/>
          </a:xfrm>
          <a:prstGeom prst="heart">
            <a:avLst/>
          </a:prstGeom>
          <a:solidFill>
            <a:srgbClr val="FDE7E9"/>
          </a:solidFill>
          <a:ln>
            <a:solidFill>
              <a:srgbClr val="FF85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A2B83944-F510-489C-838A-1C5F1E7DE261}"/>
              </a:ext>
            </a:extLst>
          </p:cNvPr>
          <p:cNvSpPr/>
          <p:nvPr/>
        </p:nvSpPr>
        <p:spPr>
          <a:xfrm>
            <a:off x="3414032" y="1815135"/>
            <a:ext cx="7969919" cy="1697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（一）评选院内“优秀病区主任”、“杰出护士”活动；</a:t>
            </a: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（二）开展岗位技能竞赛活动；</a:t>
            </a: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　　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1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、理论考试内容：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《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医学临床三基训练护士分册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》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及护理核心制度；</a:t>
            </a: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　　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2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、实践技能竞赛内容：“密闭式静脉输液”；“徒手心肺复苏”；“ 氧气吸入”。</a:t>
            </a: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（三）召开纪念“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5.12”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国际护士节暨表彰大会。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72EFECC5-0135-41C2-A33D-90DB626C33C9}"/>
              </a:ext>
            </a:extLst>
          </p:cNvPr>
          <p:cNvSpPr/>
          <p:nvPr/>
        </p:nvSpPr>
        <p:spPr>
          <a:xfrm>
            <a:off x="1221003" y="4303468"/>
            <a:ext cx="7131064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二、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512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当天：</a:t>
            </a: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晨会：要求各科室在晨会上向护士祝贺节目，科主任向新进来的护士、最年轻的护士、资历最老的护士送一个小礼物；</a:t>
            </a: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上午：院长在护理部等领导的陪同下，给每个护士站送花，写一张卡片，慰问工作；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="" xmlns:a16="http://schemas.microsoft.com/office/drawing/2014/main" id="{DF05B77D-728E-4E4F-9D3A-D91502CD8F75}"/>
              </a:ext>
            </a:extLst>
          </p:cNvPr>
          <p:cNvCxnSpPr>
            <a:cxnSpLocks/>
          </p:cNvCxnSpPr>
          <p:nvPr/>
        </p:nvCxnSpPr>
        <p:spPr>
          <a:xfrm>
            <a:off x="298249" y="3815552"/>
            <a:ext cx="11595501" cy="0"/>
          </a:xfrm>
          <a:prstGeom prst="line">
            <a:avLst/>
          </a:prstGeom>
          <a:ln w="38100">
            <a:solidFill>
              <a:srgbClr val="FDC8C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997FCA2C-4DD0-4FCB-8633-9CFF2C7CDBC8}"/>
              </a:ext>
            </a:extLst>
          </p:cNvPr>
          <p:cNvSpPr txBox="1"/>
          <p:nvPr/>
        </p:nvSpPr>
        <p:spPr>
          <a:xfrm>
            <a:off x="9185175" y="4494052"/>
            <a:ext cx="16352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FF8590"/>
                </a:solidFill>
                <a:cs typeface="+mn-ea"/>
                <a:sym typeface="+mn-lt"/>
              </a:rPr>
              <a:t>5.12</a:t>
            </a:r>
            <a:r>
              <a:rPr lang="zh-CN" altLang="en-US" sz="3200" dirty="0">
                <a:solidFill>
                  <a:srgbClr val="FF8590"/>
                </a:solidFill>
                <a:cs typeface="+mn-ea"/>
                <a:sym typeface="+mn-lt"/>
              </a:rPr>
              <a:t>当天</a:t>
            </a:r>
          </a:p>
        </p:txBody>
      </p:sp>
    </p:spTree>
    <p:extLst>
      <p:ext uri="{BB962C8B-B14F-4D97-AF65-F5344CB8AC3E}">
        <p14:creationId xmlns:p14="http://schemas.microsoft.com/office/powerpoint/2010/main" val="272447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9" grpId="0" animBg="1"/>
      <p:bldP spid="10" grpId="0"/>
      <p:bldP spid="11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="" xmlns:a16="http://schemas.microsoft.com/office/drawing/2014/main" id="{9E18462A-28C1-4787-8631-BD209E4C5D1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pattFill prst="wdUpDiag">
            <a:fgClr>
              <a:srgbClr val="FDE7E9"/>
            </a:fgClr>
            <a:bgClr>
              <a:srgbClr val="FFCDD2"/>
            </a:bgClr>
          </a:patt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214BB4DC-519D-45FE-8356-656BACE8E051}"/>
              </a:ext>
            </a:extLst>
          </p:cNvPr>
          <p:cNvSpPr/>
          <p:nvPr/>
        </p:nvSpPr>
        <p:spPr>
          <a:xfrm>
            <a:off x="304800" y="292100"/>
            <a:ext cx="11582400" cy="6273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9D97E2D9-42D3-4170-B4DA-D89C292FDE4A}"/>
              </a:ext>
            </a:extLst>
          </p:cNvPr>
          <p:cNvSpPr/>
          <p:nvPr/>
        </p:nvSpPr>
        <p:spPr>
          <a:xfrm>
            <a:off x="533180" y="473075"/>
            <a:ext cx="241300" cy="241300"/>
          </a:xfrm>
          <a:prstGeom prst="ellipse">
            <a:avLst/>
          </a:prstGeom>
          <a:solidFill>
            <a:srgbClr val="FB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89DE0B55-A90F-423F-AF2A-916F638CEB00}"/>
              </a:ext>
            </a:extLst>
          </p:cNvPr>
          <p:cNvSpPr/>
          <p:nvPr/>
        </p:nvSpPr>
        <p:spPr>
          <a:xfrm>
            <a:off x="1041400" y="473075"/>
            <a:ext cx="241300" cy="241300"/>
          </a:xfrm>
          <a:prstGeom prst="ellipse">
            <a:avLst/>
          </a:prstGeom>
          <a:solidFill>
            <a:srgbClr val="FB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="" xmlns:a16="http://schemas.microsoft.com/office/drawing/2014/main" id="{4A3FE56F-C260-43AB-A6E0-14364E8AE13C}"/>
              </a:ext>
            </a:extLst>
          </p:cNvPr>
          <p:cNvSpPr/>
          <p:nvPr/>
        </p:nvSpPr>
        <p:spPr>
          <a:xfrm>
            <a:off x="1549620" y="473075"/>
            <a:ext cx="241300" cy="241300"/>
          </a:xfrm>
          <a:prstGeom prst="ellipse">
            <a:avLst/>
          </a:prstGeom>
          <a:solidFill>
            <a:srgbClr val="FB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="" xmlns:a16="http://schemas.microsoft.com/office/drawing/2014/main" id="{5C8A4300-0665-4676-8F77-0A0928E40011}"/>
              </a:ext>
            </a:extLst>
          </p:cNvPr>
          <p:cNvSpPr/>
          <p:nvPr/>
        </p:nvSpPr>
        <p:spPr>
          <a:xfrm>
            <a:off x="10318969" y="6137275"/>
            <a:ext cx="241300" cy="241300"/>
          </a:xfrm>
          <a:prstGeom prst="ellipse">
            <a:avLst/>
          </a:prstGeom>
          <a:solidFill>
            <a:srgbClr val="FB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="" xmlns:a16="http://schemas.microsoft.com/office/drawing/2014/main" id="{D8E5379C-FEB8-476B-8DE6-309A23E7E39E}"/>
              </a:ext>
            </a:extLst>
          </p:cNvPr>
          <p:cNvSpPr/>
          <p:nvPr/>
        </p:nvSpPr>
        <p:spPr>
          <a:xfrm>
            <a:off x="10827189" y="6137275"/>
            <a:ext cx="241300" cy="241300"/>
          </a:xfrm>
          <a:prstGeom prst="ellipse">
            <a:avLst/>
          </a:prstGeom>
          <a:solidFill>
            <a:srgbClr val="FB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="" xmlns:a16="http://schemas.microsoft.com/office/drawing/2014/main" id="{281B8354-E3D7-47C9-9BC8-87A84B35960E}"/>
              </a:ext>
            </a:extLst>
          </p:cNvPr>
          <p:cNvSpPr/>
          <p:nvPr/>
        </p:nvSpPr>
        <p:spPr>
          <a:xfrm>
            <a:off x="11335409" y="6137275"/>
            <a:ext cx="241300" cy="241300"/>
          </a:xfrm>
          <a:prstGeom prst="ellipse">
            <a:avLst/>
          </a:prstGeom>
          <a:solidFill>
            <a:srgbClr val="FB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心形 27">
            <a:extLst>
              <a:ext uri="{FF2B5EF4-FFF2-40B4-BE49-F238E27FC236}">
                <a16:creationId xmlns="" xmlns:a16="http://schemas.microsoft.com/office/drawing/2014/main" id="{8DB365B7-DD9D-4DE1-A283-AB574482CCF4}"/>
              </a:ext>
            </a:extLst>
          </p:cNvPr>
          <p:cNvSpPr/>
          <p:nvPr/>
        </p:nvSpPr>
        <p:spPr>
          <a:xfrm rot="2170873">
            <a:off x="3167790" y="1768544"/>
            <a:ext cx="1777876" cy="1530469"/>
          </a:xfrm>
          <a:prstGeom prst="heart">
            <a:avLst/>
          </a:prstGeom>
          <a:noFill/>
          <a:ln>
            <a:solidFill>
              <a:srgbClr val="FDC8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心形 31">
            <a:extLst>
              <a:ext uri="{FF2B5EF4-FFF2-40B4-BE49-F238E27FC236}">
                <a16:creationId xmlns="" xmlns:a16="http://schemas.microsoft.com/office/drawing/2014/main" id="{F1BBCFDD-49FD-4197-9D15-A84F61DE6D81}"/>
              </a:ext>
            </a:extLst>
          </p:cNvPr>
          <p:cNvSpPr/>
          <p:nvPr/>
        </p:nvSpPr>
        <p:spPr>
          <a:xfrm rot="480580">
            <a:off x="1330604" y="6095085"/>
            <a:ext cx="312896" cy="269354"/>
          </a:xfrm>
          <a:prstGeom prst="heart">
            <a:avLst/>
          </a:prstGeom>
          <a:gradFill>
            <a:gsLst>
              <a:gs pos="0">
                <a:srgbClr val="FDC8CE"/>
              </a:gs>
              <a:gs pos="100000">
                <a:srgbClr val="FF8590"/>
              </a:gs>
            </a:gsLst>
            <a:lin ang="5400000" scaled="1"/>
          </a:gradFill>
          <a:ln>
            <a:solidFill>
              <a:srgbClr val="FDC8CE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心形 32">
            <a:extLst>
              <a:ext uri="{FF2B5EF4-FFF2-40B4-BE49-F238E27FC236}">
                <a16:creationId xmlns="" xmlns:a16="http://schemas.microsoft.com/office/drawing/2014/main" id="{FC5DDBD3-4EDA-46DE-AD19-91CF000C0C66}"/>
              </a:ext>
            </a:extLst>
          </p:cNvPr>
          <p:cNvSpPr/>
          <p:nvPr/>
        </p:nvSpPr>
        <p:spPr>
          <a:xfrm rot="20700000">
            <a:off x="10563697" y="3248340"/>
            <a:ext cx="263390" cy="226737"/>
          </a:xfrm>
          <a:prstGeom prst="heart">
            <a:avLst/>
          </a:prstGeom>
          <a:gradFill>
            <a:gsLst>
              <a:gs pos="0">
                <a:srgbClr val="FDC8CE"/>
              </a:gs>
              <a:gs pos="100000">
                <a:srgbClr val="FF8590"/>
              </a:gs>
            </a:gsLst>
            <a:lin ang="5400000" scaled="1"/>
          </a:gradFill>
          <a:ln>
            <a:solidFill>
              <a:srgbClr val="FDC8CE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心形 36">
            <a:extLst>
              <a:ext uri="{FF2B5EF4-FFF2-40B4-BE49-F238E27FC236}">
                <a16:creationId xmlns="" xmlns:a16="http://schemas.microsoft.com/office/drawing/2014/main" id="{83FBDB8C-39B1-4F98-A541-657D5B91E61B}"/>
              </a:ext>
            </a:extLst>
          </p:cNvPr>
          <p:cNvSpPr/>
          <p:nvPr/>
        </p:nvSpPr>
        <p:spPr>
          <a:xfrm rot="20700000">
            <a:off x="1799168" y="4443397"/>
            <a:ext cx="263390" cy="226737"/>
          </a:xfrm>
          <a:prstGeom prst="heart">
            <a:avLst/>
          </a:prstGeom>
          <a:gradFill>
            <a:gsLst>
              <a:gs pos="0">
                <a:srgbClr val="FDC8CE"/>
              </a:gs>
              <a:gs pos="100000">
                <a:srgbClr val="FF8590"/>
              </a:gs>
            </a:gsLst>
            <a:lin ang="5400000" scaled="1"/>
          </a:gradFill>
          <a:ln>
            <a:solidFill>
              <a:srgbClr val="FDC8CE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心形 38">
            <a:extLst>
              <a:ext uri="{FF2B5EF4-FFF2-40B4-BE49-F238E27FC236}">
                <a16:creationId xmlns="" xmlns:a16="http://schemas.microsoft.com/office/drawing/2014/main" id="{FCD5ABF6-1497-4708-A5DA-BEB3E0B8C087}"/>
              </a:ext>
            </a:extLst>
          </p:cNvPr>
          <p:cNvSpPr/>
          <p:nvPr/>
        </p:nvSpPr>
        <p:spPr>
          <a:xfrm rot="2700000">
            <a:off x="784119" y="3139071"/>
            <a:ext cx="376156" cy="323811"/>
          </a:xfrm>
          <a:prstGeom prst="heart">
            <a:avLst/>
          </a:prstGeom>
          <a:gradFill>
            <a:gsLst>
              <a:gs pos="0">
                <a:srgbClr val="FDC8CE"/>
              </a:gs>
              <a:gs pos="100000">
                <a:srgbClr val="FF8590"/>
              </a:gs>
            </a:gsLst>
            <a:lin ang="5400000" scaled="1"/>
          </a:gradFill>
          <a:ln>
            <a:solidFill>
              <a:srgbClr val="FDC8CE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心形 39">
            <a:extLst>
              <a:ext uri="{FF2B5EF4-FFF2-40B4-BE49-F238E27FC236}">
                <a16:creationId xmlns="" xmlns:a16="http://schemas.microsoft.com/office/drawing/2014/main" id="{77F23680-85EE-413C-BFE5-329A46372BE8}"/>
              </a:ext>
            </a:extLst>
          </p:cNvPr>
          <p:cNvSpPr/>
          <p:nvPr/>
        </p:nvSpPr>
        <p:spPr>
          <a:xfrm rot="20962523">
            <a:off x="3465378" y="6028387"/>
            <a:ext cx="228341" cy="196566"/>
          </a:xfrm>
          <a:prstGeom prst="heart">
            <a:avLst/>
          </a:prstGeom>
          <a:gradFill>
            <a:gsLst>
              <a:gs pos="0">
                <a:srgbClr val="FDC8CE"/>
              </a:gs>
              <a:gs pos="100000">
                <a:srgbClr val="FF8590"/>
              </a:gs>
            </a:gsLst>
            <a:lin ang="5400000" scaled="1"/>
          </a:gradFill>
          <a:ln>
            <a:solidFill>
              <a:srgbClr val="FDC8CE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1" name="心形 40">
            <a:extLst>
              <a:ext uri="{FF2B5EF4-FFF2-40B4-BE49-F238E27FC236}">
                <a16:creationId xmlns="" xmlns:a16="http://schemas.microsoft.com/office/drawing/2014/main" id="{136F1B92-D82E-44EE-8990-DCC86627DDFF}"/>
              </a:ext>
            </a:extLst>
          </p:cNvPr>
          <p:cNvSpPr/>
          <p:nvPr/>
        </p:nvSpPr>
        <p:spPr>
          <a:xfrm rot="20700000">
            <a:off x="10153242" y="1519938"/>
            <a:ext cx="263390" cy="226737"/>
          </a:xfrm>
          <a:prstGeom prst="heart">
            <a:avLst/>
          </a:prstGeom>
          <a:gradFill>
            <a:gsLst>
              <a:gs pos="0">
                <a:srgbClr val="FDC8CE"/>
              </a:gs>
              <a:gs pos="100000">
                <a:srgbClr val="FF8590"/>
              </a:gs>
            </a:gsLst>
            <a:lin ang="5400000" scaled="1"/>
          </a:gradFill>
          <a:ln>
            <a:solidFill>
              <a:srgbClr val="FDC8CE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3" name="心形 42">
            <a:extLst>
              <a:ext uri="{FF2B5EF4-FFF2-40B4-BE49-F238E27FC236}">
                <a16:creationId xmlns="" xmlns:a16="http://schemas.microsoft.com/office/drawing/2014/main" id="{73932A99-04DF-4696-B655-900DC508583B}"/>
              </a:ext>
            </a:extLst>
          </p:cNvPr>
          <p:cNvSpPr/>
          <p:nvPr/>
        </p:nvSpPr>
        <p:spPr>
          <a:xfrm>
            <a:off x="933658" y="4873130"/>
            <a:ext cx="379705" cy="326866"/>
          </a:xfrm>
          <a:prstGeom prst="heart">
            <a:avLst/>
          </a:prstGeom>
          <a:gradFill>
            <a:gsLst>
              <a:gs pos="0">
                <a:srgbClr val="FDC8CE"/>
              </a:gs>
              <a:gs pos="100000">
                <a:srgbClr val="FF8590"/>
              </a:gs>
            </a:gsLst>
            <a:lin ang="5400000" scaled="1"/>
          </a:gradFill>
          <a:ln>
            <a:solidFill>
              <a:srgbClr val="FDC8CE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4" name="心形 43">
            <a:extLst>
              <a:ext uri="{FF2B5EF4-FFF2-40B4-BE49-F238E27FC236}">
                <a16:creationId xmlns="" xmlns:a16="http://schemas.microsoft.com/office/drawing/2014/main" id="{7113A30D-9B00-48D8-87CD-769173761AD3}"/>
              </a:ext>
            </a:extLst>
          </p:cNvPr>
          <p:cNvSpPr/>
          <p:nvPr/>
        </p:nvSpPr>
        <p:spPr>
          <a:xfrm rot="480580">
            <a:off x="10957106" y="4160502"/>
            <a:ext cx="312896" cy="269354"/>
          </a:xfrm>
          <a:prstGeom prst="heart">
            <a:avLst/>
          </a:prstGeom>
          <a:gradFill>
            <a:gsLst>
              <a:gs pos="0">
                <a:srgbClr val="FDC8CE"/>
              </a:gs>
              <a:gs pos="100000">
                <a:srgbClr val="FF8590"/>
              </a:gs>
            </a:gsLst>
            <a:lin ang="5400000" scaled="1"/>
          </a:gradFill>
          <a:ln>
            <a:solidFill>
              <a:srgbClr val="FDC8CE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5" name="心形 44">
            <a:extLst>
              <a:ext uri="{FF2B5EF4-FFF2-40B4-BE49-F238E27FC236}">
                <a16:creationId xmlns="" xmlns:a16="http://schemas.microsoft.com/office/drawing/2014/main" id="{B54929F0-D5C6-4273-8A67-95417444D4EE}"/>
              </a:ext>
            </a:extLst>
          </p:cNvPr>
          <p:cNvSpPr/>
          <p:nvPr/>
        </p:nvSpPr>
        <p:spPr>
          <a:xfrm rot="480580">
            <a:off x="11085728" y="5220481"/>
            <a:ext cx="312896" cy="269354"/>
          </a:xfrm>
          <a:prstGeom prst="heart">
            <a:avLst/>
          </a:prstGeom>
          <a:gradFill>
            <a:gsLst>
              <a:gs pos="0">
                <a:srgbClr val="FDC8CE"/>
              </a:gs>
              <a:gs pos="100000">
                <a:srgbClr val="FF8590"/>
              </a:gs>
            </a:gsLst>
            <a:lin ang="5400000" scaled="1"/>
          </a:gradFill>
          <a:ln>
            <a:solidFill>
              <a:srgbClr val="FDC8CE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6" name="心形 45">
            <a:extLst>
              <a:ext uri="{FF2B5EF4-FFF2-40B4-BE49-F238E27FC236}">
                <a16:creationId xmlns="" xmlns:a16="http://schemas.microsoft.com/office/drawing/2014/main" id="{A6D445C3-A66F-4E48-81BF-DF6D07F1102E}"/>
              </a:ext>
            </a:extLst>
          </p:cNvPr>
          <p:cNvSpPr/>
          <p:nvPr/>
        </p:nvSpPr>
        <p:spPr>
          <a:xfrm rot="480580">
            <a:off x="10844429" y="907123"/>
            <a:ext cx="312896" cy="269354"/>
          </a:xfrm>
          <a:prstGeom prst="heart">
            <a:avLst/>
          </a:prstGeom>
          <a:gradFill>
            <a:gsLst>
              <a:gs pos="0">
                <a:srgbClr val="FDC8CE"/>
              </a:gs>
              <a:gs pos="100000">
                <a:srgbClr val="FF8590"/>
              </a:gs>
            </a:gsLst>
            <a:lin ang="5400000" scaled="1"/>
          </a:gradFill>
          <a:ln>
            <a:solidFill>
              <a:srgbClr val="FDC8CE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7" name="心形 46">
            <a:extLst>
              <a:ext uri="{FF2B5EF4-FFF2-40B4-BE49-F238E27FC236}">
                <a16:creationId xmlns="" xmlns:a16="http://schemas.microsoft.com/office/drawing/2014/main" id="{96806AEC-9AFC-48B4-A051-B9D419275E3B}"/>
              </a:ext>
            </a:extLst>
          </p:cNvPr>
          <p:cNvSpPr/>
          <p:nvPr/>
        </p:nvSpPr>
        <p:spPr>
          <a:xfrm rot="20700000">
            <a:off x="8414498" y="5401455"/>
            <a:ext cx="518108" cy="446009"/>
          </a:xfrm>
          <a:prstGeom prst="heart">
            <a:avLst/>
          </a:prstGeom>
          <a:gradFill>
            <a:gsLst>
              <a:gs pos="0">
                <a:srgbClr val="FDC8CE"/>
              </a:gs>
              <a:gs pos="100000">
                <a:srgbClr val="FF8590"/>
              </a:gs>
            </a:gsLst>
            <a:lin ang="5400000" scaled="1"/>
          </a:gradFill>
          <a:ln>
            <a:solidFill>
              <a:srgbClr val="FDC8CE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8" name="心形 47">
            <a:extLst>
              <a:ext uri="{FF2B5EF4-FFF2-40B4-BE49-F238E27FC236}">
                <a16:creationId xmlns="" xmlns:a16="http://schemas.microsoft.com/office/drawing/2014/main" id="{9ED22A3C-C50A-446B-8577-7C1B3C25AD93}"/>
              </a:ext>
            </a:extLst>
          </p:cNvPr>
          <p:cNvSpPr/>
          <p:nvPr/>
        </p:nvSpPr>
        <p:spPr>
          <a:xfrm rot="20700000">
            <a:off x="2208610" y="5606991"/>
            <a:ext cx="618635" cy="532547"/>
          </a:xfrm>
          <a:prstGeom prst="heart">
            <a:avLst/>
          </a:prstGeom>
          <a:gradFill>
            <a:gsLst>
              <a:gs pos="0">
                <a:srgbClr val="FDC8CE"/>
              </a:gs>
              <a:gs pos="100000">
                <a:srgbClr val="FF8590"/>
              </a:gs>
            </a:gsLst>
            <a:lin ang="5400000" scaled="1"/>
          </a:gradFill>
          <a:ln>
            <a:solidFill>
              <a:srgbClr val="FDC8CE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9" name="心形 48">
            <a:extLst>
              <a:ext uri="{FF2B5EF4-FFF2-40B4-BE49-F238E27FC236}">
                <a16:creationId xmlns="" xmlns:a16="http://schemas.microsoft.com/office/drawing/2014/main" id="{ED3808EC-4158-45C6-976C-65B2AFB527B0}"/>
              </a:ext>
            </a:extLst>
          </p:cNvPr>
          <p:cNvSpPr/>
          <p:nvPr/>
        </p:nvSpPr>
        <p:spPr>
          <a:xfrm rot="480580">
            <a:off x="10081912" y="5270170"/>
            <a:ext cx="201115" cy="173128"/>
          </a:xfrm>
          <a:prstGeom prst="heart">
            <a:avLst/>
          </a:prstGeom>
          <a:gradFill>
            <a:gsLst>
              <a:gs pos="0">
                <a:srgbClr val="FDC8CE"/>
              </a:gs>
              <a:gs pos="100000">
                <a:srgbClr val="FF8590"/>
              </a:gs>
            </a:gsLst>
            <a:lin ang="5400000" scaled="1"/>
          </a:gradFill>
          <a:ln>
            <a:solidFill>
              <a:srgbClr val="FDC8CE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3" name="心形 52">
            <a:extLst>
              <a:ext uri="{FF2B5EF4-FFF2-40B4-BE49-F238E27FC236}">
                <a16:creationId xmlns="" xmlns:a16="http://schemas.microsoft.com/office/drawing/2014/main" id="{38B3EC04-B639-433A-A1B2-B357A0A1A650}"/>
              </a:ext>
            </a:extLst>
          </p:cNvPr>
          <p:cNvSpPr/>
          <p:nvPr/>
        </p:nvSpPr>
        <p:spPr>
          <a:xfrm rot="20700000">
            <a:off x="4891678" y="6058884"/>
            <a:ext cx="225029" cy="193714"/>
          </a:xfrm>
          <a:prstGeom prst="heart">
            <a:avLst/>
          </a:prstGeom>
          <a:gradFill>
            <a:gsLst>
              <a:gs pos="0">
                <a:srgbClr val="FDC8CE"/>
              </a:gs>
              <a:gs pos="100000">
                <a:srgbClr val="FF8590"/>
              </a:gs>
            </a:gsLst>
            <a:lin ang="5400000" scaled="1"/>
          </a:gradFill>
          <a:ln>
            <a:solidFill>
              <a:srgbClr val="FDC8CE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4" name="心形 53">
            <a:extLst>
              <a:ext uri="{FF2B5EF4-FFF2-40B4-BE49-F238E27FC236}">
                <a16:creationId xmlns="" xmlns:a16="http://schemas.microsoft.com/office/drawing/2014/main" id="{65CD84F6-33CB-4D2C-9AF6-8178E48AC733}"/>
              </a:ext>
            </a:extLst>
          </p:cNvPr>
          <p:cNvSpPr/>
          <p:nvPr/>
        </p:nvSpPr>
        <p:spPr>
          <a:xfrm rot="20700000">
            <a:off x="6631160" y="5953563"/>
            <a:ext cx="263390" cy="226737"/>
          </a:xfrm>
          <a:prstGeom prst="heart">
            <a:avLst/>
          </a:prstGeom>
          <a:gradFill>
            <a:gsLst>
              <a:gs pos="0">
                <a:srgbClr val="FDC8CE"/>
              </a:gs>
              <a:gs pos="100000">
                <a:srgbClr val="FF8590"/>
              </a:gs>
            </a:gsLst>
            <a:lin ang="5400000" scaled="1"/>
          </a:gradFill>
          <a:ln>
            <a:solidFill>
              <a:srgbClr val="FDC8CE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4C3B654D-BF5C-45A7-B230-53568B9FDF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94" y="1934957"/>
            <a:ext cx="4447311" cy="314068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39355B2F-93AF-44B1-BF88-ADD31CA93250}"/>
              </a:ext>
            </a:extLst>
          </p:cNvPr>
          <p:cNvSpPr txBox="1"/>
          <p:nvPr/>
        </p:nvSpPr>
        <p:spPr>
          <a:xfrm>
            <a:off x="3709883" y="2229786"/>
            <a:ext cx="800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rgbClr val="FF8590"/>
                </a:solidFill>
                <a:cs typeface="+mn-ea"/>
                <a:sym typeface="+mn-lt"/>
              </a:rPr>
              <a:t>03</a:t>
            </a:r>
            <a:endParaRPr lang="zh-CN" altLang="en-US" sz="4000" dirty="0">
              <a:solidFill>
                <a:srgbClr val="FF8590"/>
              </a:solidFill>
              <a:cs typeface="+mn-ea"/>
              <a:sym typeface="+mn-lt"/>
            </a:endParaRPr>
          </a:p>
        </p:txBody>
      </p:sp>
      <p:cxnSp>
        <p:nvCxnSpPr>
          <p:cNvPr id="51" name="直接连接符 50">
            <a:extLst>
              <a:ext uri="{FF2B5EF4-FFF2-40B4-BE49-F238E27FC236}">
                <a16:creationId xmlns="" xmlns:a16="http://schemas.microsoft.com/office/drawing/2014/main" id="{EA4A1C89-72D6-4304-8BF0-F271E3E28002}"/>
              </a:ext>
            </a:extLst>
          </p:cNvPr>
          <p:cNvCxnSpPr>
            <a:cxnSpLocks/>
          </p:cNvCxnSpPr>
          <p:nvPr/>
        </p:nvCxnSpPr>
        <p:spPr>
          <a:xfrm>
            <a:off x="4701468" y="4140016"/>
            <a:ext cx="4515684" cy="0"/>
          </a:xfrm>
          <a:prstGeom prst="line">
            <a:avLst/>
          </a:prstGeom>
          <a:ln w="38100">
            <a:solidFill>
              <a:srgbClr val="FDC8C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464359D7-78FE-4EA7-BAA7-4600D1D78BF9}"/>
              </a:ext>
            </a:extLst>
          </p:cNvPr>
          <p:cNvSpPr/>
          <p:nvPr/>
        </p:nvSpPr>
        <p:spPr>
          <a:xfrm>
            <a:off x="4724905" y="3052929"/>
            <a:ext cx="45796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4800" dirty="0">
                <a:solidFill>
                  <a:srgbClr val="FF8590"/>
                </a:solidFill>
                <a:cs typeface="+mn-ea"/>
                <a:sym typeface="+mn-lt"/>
              </a:rPr>
              <a:t>活动细节安排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="" xmlns:a16="http://schemas.microsoft.com/office/drawing/2014/main" id="{E183CE60-CE64-49C6-B85E-6CB3FB2D1E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468" y="647477"/>
            <a:ext cx="3960394" cy="279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234264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000" advTm="0">
        <p15:prstTrans prst="drap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20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6" dur="100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20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9" dur="100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20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2" dur="100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20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5" dur="100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20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8" dur="100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20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1" dur="100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20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4" dur="100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2000" tmFilter="0, 0; .2, .5; .8, .5; 1, 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7" dur="1000" autoRev="1" fill="hold"/>
                                        <p:tgtEl>
                                          <p:spTgt spid="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20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0" dur="100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20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3" dur="100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20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6" dur="100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20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9" dur="100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2000" tmFilter="0, 0; .2, .5; .8, .5; 1, 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2" dur="1000" autoRev="1" fill="hold"/>
                                        <p:tgtEl>
                                          <p:spTgt spid="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20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5" dur="100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20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8" dur="100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28" grpId="0" animBg="1"/>
      <p:bldP spid="32" grpId="0" animBg="1"/>
      <p:bldP spid="32" grpId="1" animBg="1"/>
      <p:bldP spid="33" grpId="0" animBg="1"/>
      <p:bldP spid="33" grpId="1" animBg="1"/>
      <p:bldP spid="37" grpId="0" animBg="1"/>
      <p:bldP spid="37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3" grpId="0" animBg="1"/>
      <p:bldP spid="53" grpId="1" animBg="1"/>
      <p:bldP spid="54" grpId="0" animBg="1"/>
      <p:bldP spid="54" grpId="1" animBg="1"/>
      <p:bldP spid="7" grpId="0"/>
      <p:bldP spid="18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skvqa1h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2789</Words>
  <Application>Microsoft Office PowerPoint</Application>
  <PresentationFormat>自定义</PresentationFormat>
  <Paragraphs>154</Paragraphs>
  <Slides>25</Slides>
  <Notes>16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27" baseType="lpstr"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国际护士节</dc:title>
  <dc:creator>第一PPT</dc:creator>
  <cp:keywords>www.1ppt.com</cp:keywords>
  <dc:description>www.1ppt.com</dc:description>
  <cp:lastModifiedBy>Windows User</cp:lastModifiedBy>
  <cp:revision>135</cp:revision>
  <dcterms:created xsi:type="dcterms:W3CDTF">2015-05-05T08:02:14Z</dcterms:created>
  <dcterms:modified xsi:type="dcterms:W3CDTF">2021-05-29T05:47:13Z</dcterms:modified>
</cp:coreProperties>
</file>