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349CA-2D23-4765-BCD9-926A4C7BC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396D00-5906-4B58-BB1B-5A08D5565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0FB58-1C94-413E-AE35-85892C8C1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7185-81E9-41E2-B6B1-7590C8AAB5CB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D82D08-FEE4-46F7-8757-B58B5B1E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2607C8-503D-4863-BB58-56EFA14A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BD6D-5A38-4243-88E8-3C5A4FB0E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77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F005D-9BC4-48BB-9A47-1BA6E6C4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48237D-8A06-460E-824A-12A2D4C6C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3EFDC4-377D-4485-94F1-CD74B233F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7185-81E9-41E2-B6B1-7590C8AAB5CB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839208-91F6-4974-9ED5-B3D9C143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825C17-80A7-4056-8125-3D030E67F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BD6D-5A38-4243-88E8-3C5A4FB0E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15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0C4824-36B1-4151-AF0C-0C7E8DD57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6897F1-C2E4-492D-A654-987A8E75E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771030-36E5-4C99-B3F6-CA3F7F828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7185-81E9-41E2-B6B1-7590C8AAB5CB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0FD5D5-1418-4E69-A724-5C9F2B5A8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50F486-7857-417E-B397-DFB58A11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BD6D-5A38-4243-88E8-3C5A4FB0E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81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3EB11-1024-4B2C-BE2A-FE0BCF86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1E3CE-6BF7-48E3-ACAC-8BCE1D2C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F1C4E7-FB1F-4A94-B632-27DFFA948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7185-81E9-41E2-B6B1-7590C8AAB5CB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4EA66F-C0B0-4CFD-98DA-1C604CC5C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30C79-75D1-4BF1-9AE3-A7F75DC1F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BD6D-5A38-4243-88E8-3C5A4FB0E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81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6178C-430F-4296-AC12-CC729F0B7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37D486-7953-4810-9015-27A6B31AF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A98F04-60FF-4AE2-849A-90C77803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7185-81E9-41E2-B6B1-7590C8AAB5CB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F26563-E24C-4FF1-91AA-CF72E6E2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0FE3F1-A18F-4730-9FF0-B2A5859B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BD6D-5A38-4243-88E8-3C5A4FB0E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6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CEF17-57F6-41FE-A7DA-DF161871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4DEF3-B537-4690-B622-583765027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9D9499-ED8C-43A2-B4BB-F102B4449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CAC52C-1644-4532-8DD0-EB0AE654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7185-81E9-41E2-B6B1-7590C8AAB5CB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9F1CF5-1B0A-4A82-B552-1339FBD9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35B884-EC5C-474F-B1E1-3D16D7C0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BD6D-5A38-4243-88E8-3C5A4FB0E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50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1B0FE-F4EA-45B7-B8A7-5120EAA94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5845F7-0EEB-4032-B693-334BF8A32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26E8B4-EBF3-490C-A079-A0CE556B7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1994C0-0259-406E-9C8B-62A7C26AC6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8D90B5-E846-407F-99A9-F961ADD1A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41FCBD-F8D9-4CD1-A18E-77762687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7185-81E9-41E2-B6B1-7590C8AAB5CB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4DE8A9-994D-48E9-9546-92ABEFE6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533367-315D-4331-80B9-79FB308E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BD6D-5A38-4243-88E8-3C5A4FB0E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28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68189-026F-4EBC-AE42-05E7E605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1CD87D-B6A2-41C5-BF64-A2C9B823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7185-81E9-41E2-B6B1-7590C8AAB5CB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AC3276-FFF5-4C50-8380-D5E05F9DA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DB4895-61FD-49C4-B75F-D457D745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BD6D-5A38-4243-88E8-3C5A4FB0E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70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2BA76E-19E6-439B-A4CD-B8CDD88F8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7185-81E9-41E2-B6B1-7590C8AAB5CB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0D6C59-285D-4305-AAD9-ED4CF49D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5EF1D4-D353-4FB6-BCEA-02DC23D1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BD6D-5A38-4243-88E8-3C5A4FB0E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16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C5043-A52B-4DAD-9121-4CEF00C68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B8FEC9-E944-431E-BD3A-3878711F8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660145-290D-4EA7-BB76-5C6385FED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516A35-5C9A-4853-B59A-FAA618F5E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7185-81E9-41E2-B6B1-7590C8AAB5CB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C175DD-0C31-43D3-B4AE-ED05B0524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98B061-F4B9-47FD-BA50-821D239C1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BD6D-5A38-4243-88E8-3C5A4FB0E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8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C6E4C-2FC5-45C0-A664-F9336C4E5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000C6E-8C10-41EA-9002-A411CC919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45FA5B-66D3-4C8B-B1DD-295D89F2B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A64C53-2D26-43D1-BF42-04BA17786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7185-81E9-41E2-B6B1-7590C8AAB5CB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C8B7B6-1F8F-40A9-BE16-53661F1BD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D3EB04-4098-4D4C-90C1-872C95DB1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BD6D-5A38-4243-88E8-3C5A4FB0E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14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8A46EB-75CF-4778-951D-2F6A1313E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20D02A-CB44-4B64-85DE-113912363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5EADC7-7273-4030-B07E-15FB6EE0C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A7185-81E9-41E2-B6B1-7590C8AAB5CB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CB1396-D6A6-4A5B-B709-4F279FBBFD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A4BD8-6A94-4C5A-BA20-95F4957D3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ABD6D-5A38-4243-88E8-3C5A4FB0E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A1AF4-8A7D-4D1F-A214-74C2D8C0AF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回测平台说明</a:t>
            </a:r>
            <a:r>
              <a:rPr lang="en-US" altLang="zh-CN" dirty="0"/>
              <a:t>v1.0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D159AB-8EDC-4D1F-A59C-B0E5A5727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07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FBB40-791D-4A3D-946C-DAE3CDA3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A2CE1F-DE29-4A88-AF50-A8E688EC4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回测平台的基本架构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函数设置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具体功能实现</a:t>
            </a:r>
          </a:p>
        </p:txBody>
      </p:sp>
    </p:spTree>
    <p:extLst>
      <p:ext uri="{BB962C8B-B14F-4D97-AF65-F5344CB8AC3E}">
        <p14:creationId xmlns:p14="http://schemas.microsoft.com/office/powerpoint/2010/main" val="876009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92005-F6C9-46B0-9DDF-218049443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回测平台基本架构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AA081-1F48-4E00-BE64-DB3EDF36C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</a:t>
            </a:r>
            <a:r>
              <a:rPr lang="en-US" altLang="zh-CN" dirty="0"/>
              <a:t>CTP</a:t>
            </a:r>
            <a:r>
              <a:rPr lang="zh-CN" altLang="en-US" dirty="0"/>
              <a:t>正常流程一致</a:t>
            </a:r>
            <a:endParaRPr lang="en-US" altLang="zh-CN" dirty="0"/>
          </a:p>
          <a:p>
            <a:pPr lvl="1"/>
            <a:r>
              <a:rPr lang="zh-CN" altLang="en-US" dirty="0"/>
              <a:t>将数据库中的数据读入内存</a:t>
            </a:r>
            <a:endParaRPr lang="en-US" altLang="zh-CN" dirty="0"/>
          </a:p>
          <a:p>
            <a:pPr lvl="1"/>
            <a:r>
              <a:rPr lang="zh-CN" altLang="en-US" dirty="0"/>
              <a:t>伪造交易所进行撮合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B1F18F-326E-4D96-AB98-A59EDBA0B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214" y="1410335"/>
            <a:ext cx="3676015" cy="458089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DBBFB29-9D4D-4DF7-B30E-E785B09CEAF7}"/>
              </a:ext>
            </a:extLst>
          </p:cNvPr>
          <p:cNvSpPr/>
          <p:nvPr/>
        </p:nvSpPr>
        <p:spPr>
          <a:xfrm>
            <a:off x="6984449" y="1118078"/>
            <a:ext cx="3789543" cy="1145219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3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BDDA7-F54F-48B9-AABC-05A86A71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函数设置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0F4766-37A7-45EA-9A23-F22AB606D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BacktestParam</a:t>
            </a:r>
            <a:endParaRPr lang="en-US" altLang="zh-CN" dirty="0"/>
          </a:p>
          <a:p>
            <a:pPr lvl="1"/>
            <a:r>
              <a:rPr lang="zh-CN" altLang="en-US" dirty="0"/>
              <a:t>回测参数</a:t>
            </a:r>
            <a:endParaRPr lang="en-US" altLang="zh-CN" dirty="0"/>
          </a:p>
          <a:p>
            <a:r>
              <a:rPr lang="en-US" altLang="zh-CN" dirty="0" err="1"/>
              <a:t>DBReader.h</a:t>
            </a:r>
            <a:endParaRPr lang="en-US" altLang="zh-CN" dirty="0"/>
          </a:p>
          <a:p>
            <a:pPr lvl="1"/>
            <a:r>
              <a:rPr lang="zh-CN" altLang="en-US" dirty="0"/>
              <a:t>数据库读取类</a:t>
            </a:r>
            <a:endParaRPr lang="en-US" altLang="zh-CN" dirty="0"/>
          </a:p>
          <a:p>
            <a:r>
              <a:rPr lang="en-US" altLang="zh-CN" dirty="0" err="1"/>
              <a:t>Dealer.h</a:t>
            </a:r>
            <a:endParaRPr lang="en-US" altLang="zh-CN" dirty="0"/>
          </a:p>
          <a:p>
            <a:pPr lvl="1"/>
            <a:r>
              <a:rPr lang="zh-CN" altLang="en-US" dirty="0"/>
              <a:t>撮合引擎</a:t>
            </a:r>
            <a:endParaRPr lang="en-US" altLang="zh-CN" dirty="0"/>
          </a:p>
          <a:p>
            <a:r>
              <a:rPr lang="en-US" altLang="zh-CN" dirty="0" err="1"/>
              <a:t>FundManager.h</a:t>
            </a:r>
            <a:endParaRPr lang="en-US" altLang="zh-CN" dirty="0"/>
          </a:p>
          <a:p>
            <a:pPr lvl="1"/>
            <a:r>
              <a:rPr lang="zh-CN" altLang="en-US" dirty="0"/>
              <a:t>资金管理类</a:t>
            </a:r>
            <a:endParaRPr lang="en-US" altLang="zh-CN" dirty="0"/>
          </a:p>
          <a:p>
            <a:pPr lvl="1"/>
            <a:r>
              <a:rPr lang="en-US" altLang="zh-CN" dirty="0"/>
              <a:t>Equity -&gt; vector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4678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634C4-9BD4-4A63-985C-16E310E7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具体功能实现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FD7C51-A043-45DB-9996-0C5BECC08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报单撤单函数</a:t>
            </a:r>
            <a:endParaRPr lang="en-US" altLang="zh-CN" dirty="0"/>
          </a:p>
          <a:p>
            <a:pPr lvl="1"/>
            <a:r>
              <a:rPr lang="zh-CN" altLang="en-US" dirty="0"/>
              <a:t>报单的合法性检验</a:t>
            </a:r>
            <a:endParaRPr lang="en-US" altLang="zh-CN" dirty="0"/>
          </a:p>
          <a:p>
            <a:pPr lvl="1"/>
            <a:r>
              <a:rPr lang="zh-CN" altLang="en-US" dirty="0"/>
              <a:t>模拟实际交易返回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权益计算</a:t>
            </a:r>
          </a:p>
        </p:txBody>
      </p:sp>
    </p:spTree>
    <p:extLst>
      <p:ext uri="{BB962C8B-B14F-4D97-AF65-F5344CB8AC3E}">
        <p14:creationId xmlns:p14="http://schemas.microsoft.com/office/powerpoint/2010/main" val="885968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072C9-69B0-4546-9693-D5399758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远景展望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B08109-97D4-450E-85FF-4E0551CFE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目前只兼容了单个合约测试</a:t>
            </a:r>
            <a:endParaRPr lang="en-US" altLang="zh-CN" dirty="0"/>
          </a:p>
          <a:p>
            <a:r>
              <a:rPr lang="zh-CN" altLang="en-US"/>
              <a:t>数据库格式有点问题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多个合约测试</a:t>
            </a:r>
            <a:endParaRPr lang="en-US" altLang="zh-CN" dirty="0"/>
          </a:p>
          <a:p>
            <a:pPr lvl="1"/>
            <a:r>
              <a:rPr lang="zh-CN" altLang="en-US" dirty="0"/>
              <a:t>套利策略</a:t>
            </a:r>
            <a:endParaRPr lang="en-US" altLang="zh-CN" dirty="0"/>
          </a:p>
          <a:p>
            <a:pPr lvl="1"/>
            <a:r>
              <a:rPr lang="zh-CN" altLang="en-US" dirty="0"/>
              <a:t>输出</a:t>
            </a:r>
            <a:r>
              <a:rPr lang="en-US" altLang="zh-CN" dirty="0" err="1"/>
              <a:t>dll</a:t>
            </a:r>
            <a:r>
              <a:rPr lang="zh-CN" altLang="en-US" dirty="0"/>
              <a:t>，直接兼容实盘</a:t>
            </a:r>
          </a:p>
        </p:txBody>
      </p:sp>
    </p:spTree>
    <p:extLst>
      <p:ext uri="{BB962C8B-B14F-4D97-AF65-F5344CB8AC3E}">
        <p14:creationId xmlns:p14="http://schemas.microsoft.com/office/powerpoint/2010/main" val="310633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107</Words>
  <Application>Microsoft Office PowerPoint</Application>
  <PresentationFormat>宽屏</PresentationFormat>
  <Paragraphs>36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回测平台说明v1.0</vt:lpstr>
      <vt:lpstr>Outline</vt:lpstr>
      <vt:lpstr>回测平台基本架构</vt:lpstr>
      <vt:lpstr>函数设置</vt:lpstr>
      <vt:lpstr>具体功能实现</vt:lpstr>
      <vt:lpstr>远景展望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回测平台说明v1.0</dc:title>
  <dc:creator>zhangyi2345@outlook.com</dc:creator>
  <cp:lastModifiedBy>zhangyi2345@outlook.com</cp:lastModifiedBy>
  <cp:revision>14</cp:revision>
  <dcterms:created xsi:type="dcterms:W3CDTF">2018-04-23T08:59:03Z</dcterms:created>
  <dcterms:modified xsi:type="dcterms:W3CDTF">2018-04-23T11:06:38Z</dcterms:modified>
</cp:coreProperties>
</file>