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架构图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578725" y="5049520"/>
            <a:ext cx="867410" cy="1187450"/>
            <a:chOff x="3236" y="7088"/>
            <a:chExt cx="1366" cy="1870"/>
          </a:xfrm>
        </p:grpSpPr>
        <p:sp>
          <p:nvSpPr>
            <p:cNvPr id="17" name="流程图: 磁盘 16"/>
            <p:cNvSpPr/>
            <p:nvPr/>
          </p:nvSpPr>
          <p:spPr>
            <a:xfrm>
              <a:off x="3236" y="7088"/>
              <a:ext cx="1366" cy="187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66" y="7952"/>
              <a:ext cx="12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minio</a:t>
              </a:r>
              <a:endParaRPr lang="en-US" altLang="zh-CN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013710" y="3479165"/>
            <a:ext cx="4373245" cy="698500"/>
            <a:chOff x="4151" y="4850"/>
            <a:chExt cx="6887" cy="1100"/>
          </a:xfrm>
        </p:grpSpPr>
        <p:grpSp>
          <p:nvGrpSpPr>
            <p:cNvPr id="26" name="组合 25"/>
            <p:cNvGrpSpPr/>
            <p:nvPr/>
          </p:nvGrpSpPr>
          <p:grpSpPr>
            <a:xfrm>
              <a:off x="4151" y="4850"/>
              <a:ext cx="2498" cy="1100"/>
              <a:chOff x="3357" y="4633"/>
              <a:chExt cx="2498" cy="11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3357" y="4633"/>
                <a:ext cx="2498" cy="11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742" y="4893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后台应用</a:t>
                </a:r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540" y="4850"/>
              <a:ext cx="2498" cy="1100"/>
              <a:chOff x="3693" y="4633"/>
              <a:chExt cx="2498" cy="1100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3693" y="4633"/>
                <a:ext cx="2498" cy="11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078" y="4893"/>
                <a:ext cx="1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后台应用</a:t>
                </a:r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605530" y="4934585"/>
            <a:ext cx="1121410" cy="1441450"/>
            <a:chOff x="5677" y="7050"/>
            <a:chExt cx="1766" cy="2270"/>
          </a:xfrm>
        </p:grpSpPr>
        <p:grpSp>
          <p:nvGrpSpPr>
            <p:cNvPr id="19" name="组合 18"/>
            <p:cNvGrpSpPr/>
            <p:nvPr/>
          </p:nvGrpSpPr>
          <p:grpSpPr>
            <a:xfrm>
              <a:off x="5677" y="7050"/>
              <a:ext cx="1366" cy="1870"/>
              <a:chOff x="3236" y="7088"/>
              <a:chExt cx="1366" cy="1870"/>
            </a:xfrm>
          </p:grpSpPr>
          <p:sp>
            <p:nvSpPr>
              <p:cNvPr id="20" name="流程图: 磁盘 19"/>
              <p:cNvSpPr/>
              <p:nvPr/>
            </p:nvSpPr>
            <p:spPr>
              <a:xfrm>
                <a:off x="3236" y="7088"/>
                <a:ext cx="1366" cy="1870"/>
              </a:xfrm>
              <a:prstGeom prst="flowChartMagneticDisk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91" y="7952"/>
                <a:ext cx="6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pg</a:t>
                </a:r>
                <a:endParaRPr lang="en-US" altLang="zh-CN"/>
              </a:p>
            </p:txBody>
          </p:sp>
        </p:grpSp>
        <p:sp>
          <p:nvSpPr>
            <p:cNvPr id="34" name="流程图: 磁盘 33"/>
            <p:cNvSpPr/>
            <p:nvPr/>
          </p:nvSpPr>
          <p:spPr>
            <a:xfrm>
              <a:off x="5877" y="7250"/>
              <a:ext cx="1366" cy="187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232" y="811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pg</a:t>
              </a:r>
              <a:endParaRPr lang="en-US" altLang="zh-CN"/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6077" y="7450"/>
              <a:ext cx="1366" cy="187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32" y="8314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pg</a:t>
              </a:r>
              <a:endParaRPr lang="en-US" altLang="zh-CN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41475" y="4922520"/>
            <a:ext cx="1121410" cy="1441450"/>
            <a:chOff x="2585" y="7088"/>
            <a:chExt cx="1766" cy="2270"/>
          </a:xfrm>
        </p:grpSpPr>
        <p:sp>
          <p:nvSpPr>
            <p:cNvPr id="52" name="流程图: 磁盘 51"/>
            <p:cNvSpPr/>
            <p:nvPr/>
          </p:nvSpPr>
          <p:spPr>
            <a:xfrm>
              <a:off x="2585" y="7088"/>
              <a:ext cx="1366" cy="187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940" y="7952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ES</a:t>
              </a:r>
              <a:endParaRPr lang="en-US" altLang="zh-CN"/>
            </a:p>
          </p:txBody>
        </p:sp>
        <p:sp>
          <p:nvSpPr>
            <p:cNvPr id="54" name="流程图: 磁盘 53"/>
            <p:cNvSpPr/>
            <p:nvPr/>
          </p:nvSpPr>
          <p:spPr>
            <a:xfrm>
              <a:off x="2785" y="7288"/>
              <a:ext cx="1366" cy="187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40" y="8152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ES</a:t>
              </a:r>
              <a:endParaRPr lang="en-US" altLang="zh-CN"/>
            </a:p>
          </p:txBody>
        </p:sp>
        <p:sp>
          <p:nvSpPr>
            <p:cNvPr id="56" name="流程图: 磁盘 55"/>
            <p:cNvSpPr/>
            <p:nvPr/>
          </p:nvSpPr>
          <p:spPr>
            <a:xfrm>
              <a:off x="2985" y="7488"/>
              <a:ext cx="1366" cy="1870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340" y="8352"/>
              <a:ext cx="6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ES</a:t>
              </a:r>
              <a:endParaRPr lang="en-US" altLang="zh-CN"/>
            </a:p>
          </p:txBody>
        </p:sp>
      </p:grpSp>
      <p:sp>
        <p:nvSpPr>
          <p:cNvPr id="60" name="内容占位符 59"/>
          <p:cNvSpPr/>
          <p:nvPr>
            <p:ph idx="1"/>
          </p:nvPr>
        </p:nvSpPr>
        <p:spPr>
          <a:xfrm>
            <a:off x="838200" y="1825625"/>
            <a:ext cx="10515600" cy="410845"/>
          </a:xfrm>
        </p:spPr>
        <p:txBody>
          <a:bodyPr>
            <a:normAutofit fontScale="70000"/>
          </a:bodyPr>
          <a:p>
            <a:r>
              <a:rPr lang="en-US" altLang="zh-CN"/>
              <a:t>ss</a:t>
            </a:r>
            <a:endParaRPr lang="en-US" altLang="zh-CN"/>
          </a:p>
        </p:txBody>
      </p:sp>
      <p:grpSp>
        <p:nvGrpSpPr>
          <p:cNvPr id="67" name="组合 66"/>
          <p:cNvGrpSpPr/>
          <p:nvPr/>
        </p:nvGrpSpPr>
        <p:grpSpPr>
          <a:xfrm>
            <a:off x="5563235" y="4946650"/>
            <a:ext cx="1545590" cy="1441450"/>
            <a:chOff x="8772" y="8152"/>
            <a:chExt cx="2434" cy="2270"/>
          </a:xfrm>
        </p:grpSpPr>
        <p:grpSp>
          <p:nvGrpSpPr>
            <p:cNvPr id="22" name="组合 21"/>
            <p:cNvGrpSpPr/>
            <p:nvPr/>
          </p:nvGrpSpPr>
          <p:grpSpPr>
            <a:xfrm>
              <a:off x="8772" y="8152"/>
              <a:ext cx="2034" cy="1870"/>
              <a:chOff x="3685" y="6907"/>
              <a:chExt cx="1681" cy="1870"/>
            </a:xfrm>
          </p:grpSpPr>
          <p:sp>
            <p:nvSpPr>
              <p:cNvPr id="23" name="流程图: 磁盘 22"/>
              <p:cNvSpPr/>
              <p:nvPr/>
            </p:nvSpPr>
            <p:spPr>
              <a:xfrm>
                <a:off x="3686" y="6907"/>
                <a:ext cx="1366" cy="1870"/>
              </a:xfrm>
              <a:prstGeom prst="flowChartMagneticDisk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685" y="7771"/>
                <a:ext cx="16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arangodb</a:t>
                </a:r>
                <a:endParaRPr lang="en-US" altLang="zh-CN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972" y="8352"/>
              <a:ext cx="2034" cy="1870"/>
              <a:chOff x="3685" y="6907"/>
              <a:chExt cx="1681" cy="1870"/>
            </a:xfrm>
          </p:grpSpPr>
          <p:sp>
            <p:nvSpPr>
              <p:cNvPr id="62" name="流程图: 磁盘 61"/>
              <p:cNvSpPr/>
              <p:nvPr/>
            </p:nvSpPr>
            <p:spPr>
              <a:xfrm>
                <a:off x="3686" y="6907"/>
                <a:ext cx="1366" cy="1870"/>
              </a:xfrm>
              <a:prstGeom prst="flowChartMagneticDisk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685" y="7771"/>
                <a:ext cx="16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arangodb</a:t>
                </a:r>
                <a:endParaRPr lang="en-US" altLang="zh-CN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9172" y="8552"/>
              <a:ext cx="2034" cy="1870"/>
              <a:chOff x="3685" y="6907"/>
              <a:chExt cx="1681" cy="1870"/>
            </a:xfrm>
          </p:grpSpPr>
          <p:sp>
            <p:nvSpPr>
              <p:cNvPr id="65" name="流程图: 磁盘 64"/>
              <p:cNvSpPr/>
              <p:nvPr/>
            </p:nvSpPr>
            <p:spPr>
              <a:xfrm>
                <a:off x="3686" y="6907"/>
                <a:ext cx="1366" cy="1870"/>
              </a:xfrm>
              <a:prstGeom prst="flowChartMagneticDisk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685" y="7771"/>
                <a:ext cx="168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arangodb</a:t>
                </a:r>
                <a:endParaRPr lang="en-US" altLang="zh-CN"/>
              </a:p>
            </p:txBody>
          </p:sp>
        </p:grpSp>
      </p:grpSp>
      <p:sp>
        <p:nvSpPr>
          <p:cNvPr id="69" name="圆角矩形 68"/>
          <p:cNvSpPr/>
          <p:nvPr/>
        </p:nvSpPr>
        <p:spPr>
          <a:xfrm>
            <a:off x="4356100" y="2236470"/>
            <a:ext cx="1461770" cy="806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726940" y="2455545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datoday</dc:creator>
  <cp:lastModifiedBy>datoday</cp:lastModifiedBy>
  <cp:revision>14</cp:revision>
  <dcterms:created xsi:type="dcterms:W3CDTF">2022-05-17T02:23:00Z</dcterms:created>
  <dcterms:modified xsi:type="dcterms:W3CDTF">2022-05-17T10:10:02Z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