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lass.kaggle.com/c/linear-regression-sysu-20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260899829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About the exercise on </a:t>
            </a:r>
            <a:r>
              <a:rPr lang="en-US" altLang="zh-CN" dirty="0" err="1" smtClean="0"/>
              <a:t>kaggle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50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inclass.kaggle.com/c/linear-regression-sysu-2018</a:t>
            </a:r>
            <a:endParaRPr lang="en-US" altLang="zh-CN" sz="2400" dirty="0" smtClean="0"/>
          </a:p>
          <a:p>
            <a:r>
              <a:rPr lang="zh-CN" altLang="en-US" sz="2400" dirty="0" smtClean="0"/>
              <a:t>参赛私密链接</a:t>
            </a:r>
            <a:endParaRPr lang="en-US" altLang="zh-CN" sz="2400" dirty="0" smtClean="0"/>
          </a:p>
          <a:p>
            <a:r>
              <a:rPr lang="en-US" altLang="zh-CN" sz="2400" dirty="0" smtClean="0"/>
              <a:t>https://www.kaggle.com/t/414067c64a064561b8cd4578fc8ddf28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592" y="1428736"/>
            <a:ext cx="820437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登录后，通过私密链接进入的</a:t>
            </a:r>
            <a:r>
              <a:rPr lang="zh-CN" altLang="en-US" dirty="0" smtClean="0"/>
              <a:t>用户才可以参加这个比赛</a:t>
            </a:r>
            <a:endParaRPr lang="en-US" altLang="zh-CN" dirty="0" smtClean="0"/>
          </a:p>
          <a:p>
            <a:r>
              <a:rPr lang="zh-CN" altLang="en-US" dirty="0" smtClean="0"/>
              <a:t>每个人</a:t>
            </a:r>
            <a:r>
              <a:rPr lang="zh-CN" altLang="en-US" dirty="0"/>
              <a:t>单独参赛，不允许组队。每人每天最多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次结果</a:t>
            </a:r>
            <a:endParaRPr lang="en-US" altLang="zh-CN" dirty="0" smtClean="0"/>
          </a:p>
          <a:p>
            <a:r>
              <a:rPr lang="zh-CN" altLang="en-US" dirty="0" smtClean="0"/>
              <a:t>同学们</a:t>
            </a:r>
            <a:r>
              <a:rPr lang="zh-CN" altLang="en-US" dirty="0"/>
              <a:t>要自己独立完成，不能</a:t>
            </a:r>
            <a:r>
              <a:rPr lang="en-US" altLang="zh-CN" dirty="0"/>
              <a:t>share</a:t>
            </a:r>
            <a:r>
              <a:rPr lang="zh-CN" altLang="en-US" dirty="0"/>
              <a:t>结果。</a:t>
            </a:r>
            <a:r>
              <a:rPr lang="en-US" altLang="zh-CN" dirty="0"/>
              <a:t>share</a:t>
            </a:r>
            <a:r>
              <a:rPr lang="zh-CN" altLang="en-US" dirty="0"/>
              <a:t>结果的情况，系统可以自动检测，一旦发现会扣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比赛</a:t>
            </a:r>
            <a:r>
              <a:rPr lang="zh-CN" altLang="en-US" dirty="0"/>
              <a:t>时间大概</a:t>
            </a:r>
            <a:r>
              <a:rPr lang="zh-CN" altLang="en-US" dirty="0" smtClean="0"/>
              <a:t>是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天</a:t>
            </a:r>
            <a:r>
              <a:rPr lang="zh-CN" altLang="en-US" dirty="0" smtClean="0"/>
              <a:t>，过</a:t>
            </a:r>
            <a:r>
              <a:rPr lang="zh-CN" altLang="en-US" dirty="0"/>
              <a:t>了</a:t>
            </a:r>
            <a:r>
              <a:rPr lang="en-US" altLang="zh-CN" dirty="0"/>
              <a:t>deadline</a:t>
            </a:r>
            <a:r>
              <a:rPr lang="zh-CN" altLang="en-US" dirty="0"/>
              <a:t>就没办法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方便统计成绩，大家参赛时创建</a:t>
            </a:r>
            <a:r>
              <a:rPr lang="en-US" altLang="zh-CN" dirty="0"/>
              <a:t>team name</a:t>
            </a:r>
            <a:r>
              <a:rPr lang="zh-CN" altLang="en-US" dirty="0"/>
              <a:t>的时候，请按照格式“学号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专业”，例如“</a:t>
            </a:r>
            <a:r>
              <a:rPr lang="en-US" altLang="zh-CN" dirty="0" smtClean="0"/>
              <a:t>13123456</a:t>
            </a:r>
            <a:r>
              <a:rPr lang="en-US" altLang="zh-CN" dirty="0"/>
              <a:t>_</a:t>
            </a:r>
            <a:r>
              <a:rPr lang="zh-CN" altLang="en-US" dirty="0"/>
              <a:t>张三</a:t>
            </a:r>
            <a:r>
              <a:rPr lang="en-US" altLang="zh-CN" dirty="0"/>
              <a:t>_</a:t>
            </a:r>
            <a:r>
              <a:rPr lang="zh-CN" altLang="en-US" dirty="0"/>
              <a:t>计应</a:t>
            </a:r>
            <a:r>
              <a:rPr lang="en-US" altLang="zh-CN" dirty="0" smtClean="0"/>
              <a:t>"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326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关于分数计算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461604" cy="3629000"/>
          </a:xfrm>
        </p:spPr>
        <p:txBody>
          <a:bodyPr/>
          <a:lstStyle/>
          <a:p>
            <a:r>
              <a:rPr lang="zh-CN" altLang="en-US" dirty="0" smtClean="0"/>
              <a:t>后面，我们会设定</a:t>
            </a:r>
            <a:r>
              <a:rPr lang="en-US" altLang="zh-CN" dirty="0" smtClean="0"/>
              <a:t>linear </a:t>
            </a:r>
            <a:r>
              <a:rPr lang="en-US" altLang="zh-CN" dirty="0"/>
              <a:t>regression</a:t>
            </a:r>
            <a:r>
              <a:rPr lang="zh-CN" altLang="en-US" dirty="0"/>
              <a:t>的</a:t>
            </a:r>
            <a:r>
              <a:rPr lang="en-US" altLang="zh-CN" dirty="0"/>
              <a:t>baseline</a:t>
            </a:r>
            <a:r>
              <a:rPr lang="zh-CN" altLang="en-US" dirty="0" smtClean="0"/>
              <a:t>。分数</a:t>
            </a:r>
            <a:r>
              <a:rPr lang="zh-CN" altLang="en-US" dirty="0"/>
              <a:t>按如下规则计算：如果一位同学提交的</a:t>
            </a:r>
            <a:r>
              <a:rPr lang="zh-CN" altLang="en-US" dirty="0" smtClean="0"/>
              <a:t>结果排名高于</a:t>
            </a:r>
            <a:r>
              <a:rPr lang="zh-CN" altLang="en-US" dirty="0" smtClean="0"/>
              <a:t>这个</a:t>
            </a:r>
            <a:r>
              <a:rPr lang="en-US" altLang="zh-CN" dirty="0"/>
              <a:t>baseline</a:t>
            </a:r>
            <a:r>
              <a:rPr lang="zh-CN" altLang="en-US" dirty="0"/>
              <a:t>，则得分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</a:t>
            </a:r>
            <a:r>
              <a:rPr lang="zh-CN" altLang="en-US" dirty="0"/>
              <a:t>以上。如果提交的</a:t>
            </a:r>
            <a:r>
              <a:rPr lang="zh-CN" altLang="en-US" dirty="0" smtClean="0"/>
              <a:t>结果（</a:t>
            </a:r>
            <a:r>
              <a:rPr lang="en-US" altLang="zh-CN" dirty="0" smtClean="0"/>
              <a:t>RMSE</a:t>
            </a:r>
            <a:r>
              <a:rPr lang="zh-CN" altLang="en-US" dirty="0" smtClean="0"/>
              <a:t>值）小于等于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倍，</a:t>
            </a:r>
            <a:r>
              <a:rPr lang="zh-CN" altLang="en-US" dirty="0"/>
              <a:t>则得分为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排名</a:t>
            </a:r>
            <a:r>
              <a:rPr lang="zh-CN" altLang="en-US" dirty="0"/>
              <a:t>在</a:t>
            </a:r>
            <a:r>
              <a:rPr lang="zh-CN" altLang="en-US" dirty="0" smtClean="0"/>
              <a:t>前</a:t>
            </a:r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  <a:r>
              <a:rPr lang="zh-CN" altLang="en-US" dirty="0"/>
              <a:t>的同学有额外的加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241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leaderboard</a:t>
            </a:r>
            <a:r>
              <a:rPr lang="zh-CN" altLang="en-US" dirty="0" smtClean="0"/>
              <a:t>上的排名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大家提交结果后可以看到你的方法的错误率和排名。请注意：这个错误率只是在</a:t>
            </a:r>
            <a:r>
              <a:rPr lang="en-US" altLang="zh-CN" sz="2400" dirty="0" smtClean="0"/>
              <a:t>25%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test data</a:t>
            </a:r>
            <a:r>
              <a:rPr lang="zh-CN" altLang="en-US" sz="2400" dirty="0" smtClean="0"/>
              <a:t>上的统计结果。当比赛结束后，系统会公布你提交的结果在全部</a:t>
            </a:r>
            <a:r>
              <a:rPr lang="en-US" altLang="zh-CN" sz="2400" dirty="0" smtClean="0"/>
              <a:t>test data</a:t>
            </a:r>
            <a:r>
              <a:rPr lang="zh-CN" altLang="en-US" sz="2400" dirty="0" smtClean="0"/>
              <a:t>上的错误率，从而决定你的最终排名。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71810"/>
            <a:ext cx="592515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087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contact information of the 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助教信息：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方锡鑫</a:t>
            </a:r>
            <a:r>
              <a:rPr lang="en-US" altLang="zh-CN" dirty="0" smtClean="0"/>
              <a:t>, </a:t>
            </a:r>
            <a:r>
              <a:rPr lang="en-US" altLang="zh-CN" dirty="0" smtClean="0">
                <a:hlinkClick r:id="rId2"/>
              </a:rPr>
              <a:t>260899829</a:t>
            </a:r>
            <a:r>
              <a:rPr lang="en-US" altLang="zh-CN" dirty="0" smtClean="0">
                <a:hlinkClick r:id="rId2"/>
              </a:rPr>
              <a:t>@qq.com</a:t>
            </a:r>
            <a:endParaRPr lang="en-US" altLang="zh-CN" dirty="0" smtClean="0"/>
          </a:p>
          <a:p>
            <a:r>
              <a:rPr lang="zh-CN" altLang="en-US" dirty="0" smtClean="0"/>
              <a:t>有关数据格式等问题，可以请教</a:t>
            </a:r>
            <a:r>
              <a:rPr lang="en-US" altLang="zh-CN" dirty="0" smtClean="0"/>
              <a:t>TA</a:t>
            </a:r>
            <a:r>
              <a:rPr lang="zh-CN" altLang="en-US" dirty="0" smtClean="0"/>
              <a:t>。对于一些常见问题，</a:t>
            </a:r>
            <a:r>
              <a:rPr lang="en-US" altLang="zh-CN" dirty="0" smtClean="0"/>
              <a:t>TA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比赛系统的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里回答。大家也可以在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里提问和讨论。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6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303</Words>
  <Application>Microsoft Office PowerPoint</Application>
  <PresentationFormat>全屏显示(4:3)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About the exercise on kaggle</vt:lpstr>
      <vt:lpstr>幻灯片 2</vt:lpstr>
      <vt:lpstr>基本规则</vt:lpstr>
      <vt:lpstr>关于分数计算</vt:lpstr>
      <vt:lpstr>关于leaderboard上的排名</vt:lpstr>
      <vt:lpstr>The contact information of the 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exercise on kaggle</dc:title>
  <dc:creator>apple</dc:creator>
  <cp:lastModifiedBy>panyan</cp:lastModifiedBy>
  <cp:revision>19</cp:revision>
  <dcterms:created xsi:type="dcterms:W3CDTF">2013-03-18T07:17:38Z</dcterms:created>
  <dcterms:modified xsi:type="dcterms:W3CDTF">2018-03-25T07:44:59Z</dcterms:modified>
</cp:coreProperties>
</file>