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61"/>
  </p:notesMasterIdLst>
  <p:handoutMasterIdLst>
    <p:handoutMasterId r:id="rId62"/>
  </p:handoutMasterIdLst>
  <p:sldIdLst>
    <p:sldId id="259" r:id="rId2"/>
    <p:sldId id="591" r:id="rId3"/>
    <p:sldId id="592" r:id="rId4"/>
    <p:sldId id="595" r:id="rId5"/>
    <p:sldId id="715" r:id="rId6"/>
    <p:sldId id="988" r:id="rId7"/>
    <p:sldId id="985" r:id="rId8"/>
    <p:sldId id="908" r:id="rId9"/>
    <p:sldId id="884" r:id="rId10"/>
    <p:sldId id="728" r:id="rId11"/>
    <p:sldId id="962" r:id="rId12"/>
    <p:sldId id="963" r:id="rId13"/>
    <p:sldId id="964" r:id="rId14"/>
    <p:sldId id="910" r:id="rId15"/>
    <p:sldId id="909" r:id="rId16"/>
    <p:sldId id="885" r:id="rId17"/>
    <p:sldId id="971" r:id="rId18"/>
    <p:sldId id="970" r:id="rId19"/>
    <p:sldId id="969" r:id="rId20"/>
    <p:sldId id="915" r:id="rId21"/>
    <p:sldId id="914" r:id="rId22"/>
    <p:sldId id="913" r:id="rId23"/>
    <p:sldId id="912" r:id="rId24"/>
    <p:sldId id="922" r:id="rId25"/>
    <p:sldId id="919" r:id="rId26"/>
    <p:sldId id="918" r:id="rId27"/>
    <p:sldId id="925" r:id="rId28"/>
    <p:sldId id="965" r:id="rId29"/>
    <p:sldId id="929" r:id="rId30"/>
    <p:sldId id="936" r:id="rId31"/>
    <p:sldId id="935" r:id="rId32"/>
    <p:sldId id="933" r:id="rId33"/>
    <p:sldId id="966" r:id="rId34"/>
    <p:sldId id="937" r:id="rId35"/>
    <p:sldId id="943" r:id="rId36"/>
    <p:sldId id="940" r:id="rId37"/>
    <p:sldId id="939" r:id="rId38"/>
    <p:sldId id="967" r:id="rId39"/>
    <p:sldId id="972" r:id="rId40"/>
    <p:sldId id="975" r:id="rId41"/>
    <p:sldId id="973" r:id="rId42"/>
    <p:sldId id="974" r:id="rId43"/>
    <p:sldId id="976" r:id="rId44"/>
    <p:sldId id="977" r:id="rId45"/>
    <p:sldId id="978" r:id="rId46"/>
    <p:sldId id="979" r:id="rId47"/>
    <p:sldId id="954" r:id="rId48"/>
    <p:sldId id="953" r:id="rId49"/>
    <p:sldId id="952" r:id="rId50"/>
    <p:sldId id="951" r:id="rId51"/>
    <p:sldId id="950" r:id="rId52"/>
    <p:sldId id="961" r:id="rId53"/>
    <p:sldId id="968" r:id="rId54"/>
    <p:sldId id="677" r:id="rId55"/>
    <p:sldId id="989" r:id="rId56"/>
    <p:sldId id="982" r:id="rId57"/>
    <p:sldId id="986" r:id="rId58"/>
    <p:sldId id="987" r:id="rId59"/>
    <p:sldId id="694" r:id="rId60"/>
  </p:sldIdLst>
  <p:sldSz cx="12192000" cy="6858000"/>
  <p:notesSz cx="7315200" cy="9601200"/>
  <p:custDataLst>
    <p:tags r:id="rId63"/>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Chang" initials="ZC" lastIdx="1" clrIdx="0">
    <p:extLst>
      <p:ext uri="{19B8F6BF-5375-455C-9EA6-DF929625EA0E}">
        <p15:presenceInfo xmlns:p15="http://schemas.microsoft.com/office/powerpoint/2012/main" userId="29a1117dc986af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9933"/>
    <a:srgbClr val="FF9966"/>
    <a:srgbClr val="FF00FF"/>
    <a:srgbClr val="2603BD"/>
    <a:srgbClr val="66FFFF"/>
    <a:srgbClr val="0099FF"/>
    <a:srgbClr val="66FF66"/>
    <a:srgbClr val="33CC33"/>
    <a:srgbClr val="FF7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72488" autoAdjust="0"/>
  </p:normalViewPr>
  <p:slideViewPr>
    <p:cSldViewPr>
      <p:cViewPr varScale="1">
        <p:scale>
          <a:sx n="48" d="100"/>
          <a:sy n="48" d="100"/>
        </p:scale>
        <p:origin x="147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8"/>
    </p:cViewPr>
  </p:sorterViewPr>
  <p:notesViewPr>
    <p:cSldViewPr>
      <p:cViewPr varScale="1">
        <p:scale>
          <a:sx n="76" d="100"/>
          <a:sy n="76" d="100"/>
        </p:scale>
        <p:origin x="2709"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3000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3000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3000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76B5CA37-EDAE-4F4C-824F-000168A4B04B}" type="slidenum">
              <a:rPr lang="en-US"/>
              <a:pPr/>
              <a:t>‹#›</a:t>
            </a:fld>
            <a:endParaRPr lang="en-US"/>
          </a:p>
        </p:txBody>
      </p:sp>
    </p:spTree>
    <p:extLst>
      <p:ext uri="{BB962C8B-B14F-4D97-AF65-F5344CB8AC3E}">
        <p14:creationId xmlns:p14="http://schemas.microsoft.com/office/powerpoint/2010/main" val="76760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4608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4608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08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4608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C9D69967-106B-45CA-8A62-977B1E722060}" type="slidenum">
              <a:rPr lang="en-US"/>
              <a:pPr/>
              <a:t>‹#›</a:t>
            </a:fld>
            <a:endParaRPr lang="en-US"/>
          </a:p>
        </p:txBody>
      </p:sp>
    </p:spTree>
    <p:extLst>
      <p:ext uri="{BB962C8B-B14F-4D97-AF65-F5344CB8AC3E}">
        <p14:creationId xmlns:p14="http://schemas.microsoft.com/office/powerpoint/2010/main" val="125051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84A01-1A03-46B9-B873-E5B3C63265DC}" type="slidenum">
              <a:rPr lang="en-US"/>
              <a:pPr/>
              <a:t>1</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Hi,</a:t>
            </a:r>
            <a:r>
              <a:rPr lang="en-US" altLang="zh-CN" baseline="0" dirty="0"/>
              <a:t> m</a:t>
            </a:r>
            <a:r>
              <a:rPr lang="en-US" altLang="zh-CN" dirty="0"/>
              <a:t>y name is Zhao Chang.</a:t>
            </a:r>
            <a:r>
              <a:rPr lang="en-US" altLang="zh-CN" baseline="0" dirty="0"/>
              <a:t> </a:t>
            </a:r>
            <a:r>
              <a:rPr lang="en-US" altLang="zh-CN" dirty="0"/>
              <a:t>I come</a:t>
            </a:r>
            <a:r>
              <a:rPr lang="en-US" altLang="zh-CN" baseline="0" dirty="0"/>
              <a:t> from </a:t>
            </a:r>
            <a:r>
              <a:rPr lang="en-US" altLang="zh-CN" baseline="0" dirty="0" err="1"/>
              <a:t>Xidian</a:t>
            </a:r>
            <a:r>
              <a:rPr lang="en-US" altLang="zh-CN" baseline="0" dirty="0"/>
              <a:t> University, China</a:t>
            </a:r>
            <a:r>
              <a:rPr lang="en-US" altLang="zh-CN"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Let me introduce</a:t>
            </a:r>
            <a:r>
              <a:rPr lang="en-US" altLang="zh-CN" baseline="0" dirty="0"/>
              <a:t> our paper Towards Practical Oblivious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t>This work was done in collaboration with Dong </a:t>
            </a:r>
            <a:r>
              <a:rPr lang="en-US" altLang="zh-CN" baseline="0" dirty="0" err="1"/>
              <a:t>Xie</a:t>
            </a:r>
            <a:r>
              <a:rPr lang="en-US" altLang="zh-CN" baseline="0" dirty="0"/>
              <a:t> at the Penn State University, Sheng Wang and </a:t>
            </a:r>
            <a:r>
              <a:rPr lang="en-US" altLang="zh-CN" baseline="0" dirty="0" err="1"/>
              <a:t>Feifei</a:t>
            </a:r>
            <a:r>
              <a:rPr lang="en-US" altLang="zh-CN" baseline="0" dirty="0"/>
              <a:t> Li at Alibaba Group.</a:t>
            </a:r>
            <a:endParaRPr lang="zh-CN" altLang="en-US" dirty="0"/>
          </a:p>
          <a:p>
            <a:endParaRPr lang="en-GB" dirty="0"/>
          </a:p>
        </p:txBody>
      </p:sp>
    </p:spTree>
    <p:extLst>
      <p:ext uri="{BB962C8B-B14F-4D97-AF65-F5344CB8AC3E}">
        <p14:creationId xmlns:p14="http://schemas.microsoft.com/office/powerpoint/2010/main" val="409094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overview of our design.</a:t>
            </a:r>
          </a:p>
          <a:p>
            <a:r>
              <a:rPr lang="en-US" altLang="zh-CN" dirty="0"/>
              <a:t>In preprocessing, the client partitions records in the database into blocks, encrypts the data blocks, and builds an ORAM data structure over them. Some B-tree indices can be integrated into the ORAM. Then, the client uploads the ORAM data structure to the</a:t>
            </a:r>
            <a:r>
              <a:rPr lang="zh-CN" altLang="en-US" dirty="0"/>
              <a:t> </a:t>
            </a:r>
            <a:r>
              <a:rPr lang="en-US" altLang="zh-CN" dirty="0"/>
              <a:t>secure data storage in the server, and keeps the encryption keys, metadata, and ORAM stash at her side.</a:t>
            </a:r>
          </a:p>
          <a:p>
            <a:r>
              <a:rPr lang="en-US" altLang="zh-CN" dirty="0"/>
              <a:t>In online processing, the client issues join queries against the server. By using the oblivious join algorithm, the client reads and writes blocks to the server through the ORAM protocol and generates the query results. The details will be given in the following pages.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a:t>
            </a:fld>
            <a:endParaRPr lang="zh-CN" altLang="en-US"/>
          </a:p>
        </p:txBody>
      </p:sp>
    </p:spTree>
    <p:extLst>
      <p:ext uri="{BB962C8B-B14F-4D97-AF65-F5344CB8AC3E}">
        <p14:creationId xmlns:p14="http://schemas.microsoft.com/office/powerpoint/2010/main" val="2191796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Before introducing our method, we first present the primary-foreign key join algorithm in Opaque and </a:t>
            </a:r>
            <a:r>
              <a:rPr lang="en-US" altLang="zh-CN" dirty="0" err="1"/>
              <a:t>ObliDB</a:t>
            </a:r>
            <a:r>
              <a:rPr lang="en-US" altLang="zh-CN" dirty="0"/>
              <a:t> system as a strawman solution.</a:t>
            </a:r>
          </a:p>
          <a:p>
            <a:r>
              <a:rPr lang="en-US" altLang="zh-CN" dirty="0"/>
              <a:t>Given two input tables T1 and T2,</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a:t>
            </a:fld>
            <a:endParaRPr lang="zh-CN" altLang="en-US"/>
          </a:p>
        </p:txBody>
      </p:sp>
    </p:spTree>
    <p:extLst>
      <p:ext uri="{BB962C8B-B14F-4D97-AF65-F5344CB8AC3E}">
        <p14:creationId xmlns:p14="http://schemas.microsoft.com/office/powerpoint/2010/main" val="387631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strawman solution first puts tuples from both input tables into one single table T, and then obliviously sorts the new table T according to the join key A.</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a:t>
            </a:fld>
            <a:endParaRPr lang="zh-CN" altLang="en-US"/>
          </a:p>
        </p:txBody>
      </p:sp>
    </p:spTree>
    <p:extLst>
      <p:ext uri="{BB962C8B-B14F-4D97-AF65-F5344CB8AC3E}">
        <p14:creationId xmlns:p14="http://schemas.microsoft.com/office/powerpoint/2010/main" val="1868047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Finally, the algorithm performs a linear scan over the sorted table T. During the linear scan, it joins each primary key tuple with the corresponding foreign key tuples. After accessing each input tuple, we ensure to write out exactly</a:t>
            </a:r>
            <a:r>
              <a:rPr lang="zh-CN" altLang="en-US" dirty="0"/>
              <a:t> </a:t>
            </a:r>
            <a:r>
              <a:rPr lang="en-US" altLang="zh-CN" dirty="0"/>
              <a:t>one</a:t>
            </a:r>
            <a:r>
              <a:rPr lang="zh-CN" altLang="en-US" dirty="0"/>
              <a:t> </a:t>
            </a:r>
            <a:r>
              <a:rPr lang="en-US" altLang="zh-CN" dirty="0"/>
              <a:t>real</a:t>
            </a:r>
            <a:r>
              <a:rPr lang="zh-CN" altLang="en-US" dirty="0"/>
              <a:t> </a:t>
            </a:r>
            <a:r>
              <a:rPr lang="en-US" altLang="zh-CN" dirty="0"/>
              <a:t>or</a:t>
            </a:r>
            <a:r>
              <a:rPr lang="zh-CN" altLang="en-US" dirty="0"/>
              <a:t> </a:t>
            </a:r>
            <a:r>
              <a:rPr lang="en-US" altLang="zh-CN" dirty="0"/>
              <a:t>dummy</a:t>
            </a:r>
            <a:r>
              <a:rPr lang="zh-CN" altLang="en-US" dirty="0"/>
              <a:t> </a:t>
            </a:r>
            <a:r>
              <a:rPr lang="en-US" altLang="zh-CN" dirty="0"/>
              <a:t>join record.</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13</a:t>
            </a:fld>
            <a:endParaRPr lang="zh-CN" altLang="en-US"/>
          </a:p>
        </p:txBody>
      </p:sp>
    </p:spTree>
    <p:extLst>
      <p:ext uri="{BB962C8B-B14F-4D97-AF65-F5344CB8AC3E}">
        <p14:creationId xmlns:p14="http://schemas.microsoft.com/office/powerpoint/2010/main" val="37191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the strawman solution is unable to support many-to-many join obliviously, since it leaks some sensitive information, such as the join degree. For example, given these two input tables T1 and T2,</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14</a:t>
            </a:fld>
            <a:endParaRPr lang="zh-CN" altLang="en-US"/>
          </a:p>
        </p:txBody>
      </p:sp>
    </p:spTree>
    <p:extLst>
      <p:ext uri="{BB962C8B-B14F-4D97-AF65-F5344CB8AC3E}">
        <p14:creationId xmlns:p14="http://schemas.microsoft.com/office/powerpoint/2010/main" val="129370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strawman solution still puts tuples from both input tables into one single table T and obliviously sorts T based on the join key on column A.</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15</a:t>
            </a:fld>
            <a:endParaRPr lang="zh-CN" altLang="en-US"/>
          </a:p>
        </p:txBody>
      </p:sp>
    </p:spTree>
    <p:extLst>
      <p:ext uri="{BB962C8B-B14F-4D97-AF65-F5344CB8AC3E}">
        <p14:creationId xmlns:p14="http://schemas.microsoft.com/office/powerpoint/2010/main" val="3609987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During the linear scan, the algorithm still joins the tuples from T1 and T2.</a:t>
            </a:r>
          </a:p>
          <a:p>
            <a:r>
              <a:rPr lang="en-US" altLang="zh-CN" dirty="0"/>
              <a:t>But when we</a:t>
            </a:r>
            <a:r>
              <a:rPr lang="en-US" sz="1800" b="0" i="0" u="none" strike="noStrike" baseline="0" dirty="0">
                <a:solidFill>
                  <a:srgbClr val="0000FF"/>
                </a:solidFill>
                <a:latin typeface="NimbusRomNo9L-ReguItal"/>
              </a:rPr>
              <a:t> access any tuple that belongs to table T2 with join key A equal to 2, we will find two join matches from table T1. Hence, we must write out two join records for each access.</a:t>
            </a:r>
          </a:p>
          <a:p>
            <a:r>
              <a:rPr lang="en-US" sz="1800" b="0" i="0" u="none" strike="noStrike" baseline="0" dirty="0">
                <a:solidFill>
                  <a:srgbClr val="0000FF"/>
                </a:solidFill>
                <a:latin typeface="NimbusRomNo9L-ReguItal"/>
              </a:rPr>
              <a:t>That’s to say, the number of output records between two accesses over table </a:t>
            </a:r>
            <a:r>
              <a:rPr lang="en-US" sz="1800" b="0" i="0" u="none" strike="noStrike" baseline="0" dirty="0">
                <a:solidFill>
                  <a:srgbClr val="0000FF"/>
                </a:solidFill>
                <a:latin typeface="CMMI10"/>
              </a:rPr>
              <a:t>T </a:t>
            </a:r>
            <a:r>
              <a:rPr lang="en-US" sz="1800" b="0" i="0" u="none" strike="noStrike" baseline="0" dirty="0">
                <a:solidFill>
                  <a:srgbClr val="0000FF"/>
                </a:solidFill>
                <a:latin typeface="NimbusRomNo9L-ReguItal"/>
              </a:rPr>
              <a:t>leaks the join degree.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16</a:t>
            </a:fld>
            <a:endParaRPr lang="zh-CN" altLang="en-US"/>
          </a:p>
        </p:txBody>
      </p:sp>
    </p:spTree>
    <p:extLst>
      <p:ext uri="{BB962C8B-B14F-4D97-AF65-F5344CB8AC3E}">
        <p14:creationId xmlns:p14="http://schemas.microsoft.com/office/powerpoint/2010/main" val="8230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Our goal is to address the security issue in the strawman solution and design new algorithms to ensure the obliviousness in many-to-many joins.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Suppose we still have the two input tables T1 and T2.</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17</a:t>
            </a:fld>
            <a:endParaRPr lang="zh-CN" altLang="en-US"/>
          </a:p>
        </p:txBody>
      </p:sp>
    </p:spTree>
    <p:extLst>
      <p:ext uri="{BB962C8B-B14F-4D97-AF65-F5344CB8AC3E}">
        <p14:creationId xmlns:p14="http://schemas.microsoft.com/office/powerpoint/2010/main" val="69695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During preprocessing, we build B-tree indices over the input tables.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18</a:t>
            </a:fld>
            <a:endParaRPr lang="zh-CN" altLang="en-US"/>
          </a:p>
        </p:txBody>
      </p:sp>
    </p:spTree>
    <p:extLst>
      <p:ext uri="{BB962C8B-B14F-4D97-AF65-F5344CB8AC3E}">
        <p14:creationId xmlns:p14="http://schemas.microsoft.com/office/powerpoint/2010/main" val="3499701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And integrate B-tree indices into ORAMs for each input table. Note that leaf level entries in each B-tree index are sorted based on the entry keys.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online processing, we retrieve blocks through B-tree indices obliviously to perform the oblivious join algorithm.</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19</a:t>
            </a:fld>
            <a:endParaRPr lang="zh-CN" altLang="en-US"/>
          </a:p>
        </p:txBody>
      </p:sp>
    </p:spTree>
    <p:extLst>
      <p:ext uri="{BB962C8B-B14F-4D97-AF65-F5344CB8AC3E}">
        <p14:creationId xmlns:p14="http://schemas.microsoft.com/office/powerpoint/2010/main" val="381157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a:t>
            </a:r>
            <a:r>
              <a:rPr lang="en-US" altLang="zh-CN" baseline="0" dirty="0"/>
              <a:t> is a brief outline of this talk.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first algorithm is an oblivious sort-merge join.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20</a:t>
            </a:fld>
            <a:endParaRPr lang="zh-CN" altLang="en-US"/>
          </a:p>
        </p:txBody>
      </p:sp>
    </p:spTree>
    <p:extLst>
      <p:ext uri="{BB962C8B-B14F-4D97-AF65-F5344CB8AC3E}">
        <p14:creationId xmlns:p14="http://schemas.microsoft.com/office/powerpoint/2010/main" val="150147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online join processing, we retrieve the tuple needed from each input table alternatively. A dummy tuple is retrieved as necessary to ensure the obliviousness.</a:t>
            </a:r>
          </a:p>
          <a:p>
            <a:r>
              <a:rPr lang="en-US" sz="1800" b="0" i="0" u="none" strike="noStrike" baseline="0" dirty="0">
                <a:latin typeface="NimbusRomNo9L-Regu"/>
              </a:rPr>
              <a:t>In each step, if there is a match, we output the join record; otherwise, we output a dummy record.</a:t>
            </a:r>
            <a:endParaRPr lang="en-US" altLang="zh-CN" dirty="0"/>
          </a:p>
          <a:p>
            <a:r>
              <a:rPr lang="en-US" altLang="zh-CN" dirty="0"/>
              <a:t>In this example, at first, we retrieve the first tuple from each input table. Since there is a match, we output the join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21</a:t>
            </a:fld>
            <a:endParaRPr lang="zh-CN" altLang="en-US"/>
          </a:p>
        </p:txBody>
      </p:sp>
    </p:spTree>
    <p:extLst>
      <p:ext uri="{BB962C8B-B14F-4D97-AF65-F5344CB8AC3E}">
        <p14:creationId xmlns:p14="http://schemas.microsoft.com/office/powerpoint/2010/main" val="2213191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table T2. To ensure the obliviousness, we also retrieve a dummy tuple from T1.</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all the real or dummy tuples are retrieved through ORAM protocol, and the adversary doesn’t know which tuples are being accessed by observing the data access patterns.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Here, since the two retrieved tuples cannot match, we output a dummy record. Since the comparison result is “less than”.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22</a:t>
            </a:fld>
            <a:endParaRPr lang="zh-CN" altLang="en-US"/>
          </a:p>
        </p:txBody>
      </p:sp>
    </p:spTree>
    <p:extLst>
      <p:ext uri="{BB962C8B-B14F-4D97-AF65-F5344CB8AC3E}">
        <p14:creationId xmlns:p14="http://schemas.microsoft.com/office/powerpoint/2010/main" val="886883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we retrieve the next tuple from T1 and let the cursor on T2 go back. It looks like the traditional sort-merge join.</a:t>
            </a:r>
          </a:p>
          <a:p>
            <a:r>
              <a:rPr lang="en-US" altLang="zh-CN" dirty="0"/>
              <a:t>But to ensure the obliviousness, we still retrieve a real tuple or dummy tuple from each input table alternatively in each step.</a:t>
            </a:r>
          </a:p>
          <a:p>
            <a:r>
              <a:rPr lang="en-US" altLang="zh-CN" dirty="0"/>
              <a:t>Here, since the new comparison result is “larger than”,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23</a:t>
            </a:fld>
            <a:endParaRPr lang="zh-CN" altLang="en-US"/>
          </a:p>
        </p:txBody>
      </p:sp>
    </p:spTree>
    <p:extLst>
      <p:ext uri="{BB962C8B-B14F-4D97-AF65-F5344CB8AC3E}">
        <p14:creationId xmlns:p14="http://schemas.microsoft.com/office/powerpoint/2010/main" val="2930983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table T2, and also retrieve a dummy tuple from T1 to ensure the obliviousness.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24</a:t>
            </a:fld>
            <a:endParaRPr lang="zh-CN" altLang="en-US"/>
          </a:p>
        </p:txBody>
      </p:sp>
    </p:spTree>
    <p:extLst>
      <p:ext uri="{BB962C8B-B14F-4D97-AF65-F5344CB8AC3E}">
        <p14:creationId xmlns:p14="http://schemas.microsoft.com/office/powerpoint/2010/main" val="3563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algorithm goes in a similar way. </a:t>
            </a:r>
            <a:r>
              <a:rPr lang="en-US" sz="1200" b="0" i="0" u="none" strike="noStrike" baseline="0" dirty="0">
                <a:latin typeface="NimbusRomNo9L-Regu"/>
              </a:rPr>
              <a:t>To ensure the obliviousness, we still keep accessing T1 and T2 alternatively.</a:t>
            </a:r>
            <a:endParaRPr lang="en-US" altLang="zh-CN" dirty="0"/>
          </a:p>
          <a:p>
            <a:r>
              <a:rPr lang="en-US" altLang="zh-CN" dirty="0"/>
              <a:t>After three join matches, we reach the end of T2. In this step, we retrieve a dummy tuple from each input table to ensure the obliviousness, and logically let the comparison result be “less than”, and output a dummy record. Since the new comparison result is “less than”.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25</a:t>
            </a:fld>
            <a:endParaRPr lang="zh-CN" altLang="en-US"/>
          </a:p>
        </p:txBody>
      </p:sp>
    </p:spTree>
    <p:extLst>
      <p:ext uri="{BB962C8B-B14F-4D97-AF65-F5344CB8AC3E}">
        <p14:creationId xmlns:p14="http://schemas.microsoft.com/office/powerpoint/2010/main" val="2129661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T1, and the cursor in T2 goes back, as that in the traditional sort-merge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To ensure the obliviousness, we still keep retrieving a real tuple or dummy tuple from each input table alternatively in each step.</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26</a:t>
            </a:fld>
            <a:endParaRPr lang="zh-CN" altLang="en-US"/>
          </a:p>
        </p:txBody>
      </p:sp>
    </p:spTree>
    <p:extLst>
      <p:ext uri="{BB962C8B-B14F-4D97-AF65-F5344CB8AC3E}">
        <p14:creationId xmlns:p14="http://schemas.microsoft.com/office/powerpoint/2010/main" val="2255271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rest can be done in a similar way.</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27</a:t>
            </a:fld>
            <a:endParaRPr lang="zh-CN" altLang="en-US"/>
          </a:p>
        </p:txBody>
      </p:sp>
    </p:spTree>
    <p:extLst>
      <p:ext uri="{BB962C8B-B14F-4D97-AF65-F5344CB8AC3E}">
        <p14:creationId xmlns:p14="http://schemas.microsoft.com/office/powerpoint/2010/main" val="3998840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total, we get through sixteen steps and perform sixteen tuple retrievals from each input table.</a:t>
            </a:r>
          </a:p>
          <a:p>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is sixteen. But we can prove this number is equal to T1’s size, plus T2’s size, plus real join size, plus 1. Since this number only pertains to the input size and real join size, no additional information will be leaked to the adversary.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28</a:t>
            </a:fld>
            <a:endParaRPr lang="zh-CN" altLang="en-US"/>
          </a:p>
        </p:txBody>
      </p:sp>
    </p:spTree>
    <p:extLst>
      <p:ext uri="{BB962C8B-B14F-4D97-AF65-F5344CB8AC3E}">
        <p14:creationId xmlns:p14="http://schemas.microsoft.com/office/powerpoint/2010/main" val="2168496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second algorithm is an oblivious index nested-loop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during preprocessing, we still integrate B-tree indices into Path ORAM for each input table.</a:t>
            </a:r>
            <a:endParaRPr lang="zh-CN" altLang="en-US" dirty="0"/>
          </a:p>
          <a:p>
            <a:pPr algn="l"/>
            <a:r>
              <a:rPr lang="en-US" altLang="zh-CN" dirty="0"/>
              <a:t>In online processing, we </a:t>
            </a:r>
            <a:r>
              <a:rPr lang="en-US" sz="1800" b="0" i="0" u="none" strike="noStrike" baseline="0" dirty="0">
                <a:latin typeface="LinLibertineT"/>
              </a:rPr>
              <a:t>retrieve the blocks through the B-tree indices obliviously to perform our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29</a:t>
            </a:fld>
            <a:endParaRPr lang="zh-CN" altLang="en-US"/>
          </a:p>
        </p:txBody>
      </p:sp>
    </p:spTree>
    <p:extLst>
      <p:ext uri="{BB962C8B-B14F-4D97-AF65-F5344CB8AC3E}">
        <p14:creationId xmlns:p14="http://schemas.microsoft.com/office/powerpoint/2010/main" val="42962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Today, many companies choose the cloud as their data and IT infrastructure platform.</a:t>
            </a:r>
          </a:p>
          <a:p>
            <a:r>
              <a:rPr lang="en-US" altLang="zh-CN" dirty="0"/>
              <a:t>However, the remote access brings security and privacy issues in public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sz="1800" b="0" i="0" u="none" strike="noStrike" baseline="0" dirty="0">
                <a:latin typeface="NimbusRomNo9L-Regu"/>
              </a:rPr>
              <a:t>The outer loop is to scan table T1. While accessing each tuple in T1, the inner loop keeps retrieving matched tuples from T2 one by one, until we meet the tuple that cannot match.</a:t>
            </a:r>
          </a:p>
          <a:p>
            <a:pPr algn="l"/>
            <a:r>
              <a:rPr lang="en-US" altLang="zh-CN" dirty="0"/>
              <a:t>In this example, at first, we access the first tuple in T1 and retrieve matched tuples from T2.</a:t>
            </a:r>
          </a:p>
          <a:p>
            <a:pPr algn="l"/>
            <a:r>
              <a:rPr lang="en-US" sz="1200" b="0" i="0" u="none" strike="noStrike" baseline="0" dirty="0">
                <a:latin typeface="NimbusRomNo9L-Regu"/>
              </a:rPr>
              <a:t>To ensure the obliviousness, we add dummy retrievals from T1 as necessary and keep accessing T1 and T2 alternatively.</a:t>
            </a:r>
          </a:p>
          <a:p>
            <a:pPr algn="l"/>
            <a:r>
              <a:rPr lang="en-US" altLang="zh-CN" dirty="0"/>
              <a:t>Here, the first tuple (1, 1) retrieved from T2 leads to a match. We output the join record. The next tuple (2, 1) cannot match.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30</a:t>
            </a:fld>
            <a:endParaRPr lang="zh-CN" altLang="en-US"/>
          </a:p>
        </p:txBody>
      </p:sp>
    </p:spTree>
    <p:extLst>
      <p:ext uri="{BB962C8B-B14F-4D97-AF65-F5344CB8AC3E}">
        <p14:creationId xmlns:p14="http://schemas.microsoft.com/office/powerpoint/2010/main" val="406458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access the second tuple in T1 and retrieve matched tuples from T2 </a:t>
            </a:r>
            <a:r>
              <a:rPr lang="en-US" sz="1200" b="0" i="0" u="none" strike="noStrike" baseline="0" dirty="0">
                <a:latin typeface="NimbusRomNo9L-Regu"/>
              </a:rPr>
              <a:t>obliviously through the B-tree indices</a:t>
            </a:r>
            <a:r>
              <a:rPr lang="en-US" altLang="zh-CN"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baseline="0" dirty="0">
                <a:latin typeface="NimbusRomNo9L-Regu"/>
              </a:rPr>
              <a:t>To ensure the obliviousness, we add dummy retrievals from T1 as necessary and keep accessing T1 and T2 alternatively.</a:t>
            </a:r>
            <a:endParaRPr lang="en-US" altLang="zh-CN" dirty="0"/>
          </a:p>
          <a:p>
            <a:r>
              <a:rPr lang="en-US" altLang="zh-CN" dirty="0"/>
              <a:t>After three join matches, we reach the end of T2. In this step, we retrieve a dummy tuple from each input table, and logically let the comparison result be “false”, and output a dummy record.</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31</a:t>
            </a:fld>
            <a:endParaRPr lang="zh-CN" altLang="en-US"/>
          </a:p>
        </p:txBody>
      </p:sp>
    </p:spTree>
    <p:extLst>
      <p:ext uri="{BB962C8B-B14F-4D97-AF65-F5344CB8AC3E}">
        <p14:creationId xmlns:p14="http://schemas.microsoft.com/office/powerpoint/2010/main" val="839233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rest can be done in a similar way.</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32</a:t>
            </a:fld>
            <a:endParaRPr lang="zh-CN" altLang="en-US"/>
          </a:p>
        </p:txBody>
      </p:sp>
    </p:spTree>
    <p:extLst>
      <p:ext uri="{BB962C8B-B14F-4D97-AF65-F5344CB8AC3E}">
        <p14:creationId xmlns:p14="http://schemas.microsoft.com/office/powerpoint/2010/main" val="2407556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total, we get through eleven steps and perform eleven tuple retrievals from each input table.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is eleven. But we can prove this number is equal to T1’s size, plus real join size. Since this number only pertains to the input size and real join size, no additional information will be leaked to the adversary.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33</a:t>
            </a:fld>
            <a:endParaRPr lang="zh-CN" altLang="en-US"/>
          </a:p>
        </p:txBody>
      </p:sp>
    </p:spTree>
    <p:extLst>
      <p:ext uri="{BB962C8B-B14F-4D97-AF65-F5344CB8AC3E}">
        <p14:creationId xmlns:p14="http://schemas.microsoft.com/office/powerpoint/2010/main" val="1867956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extend our index-nested loop join to support some types of band join.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34</a:t>
            </a:fld>
            <a:endParaRPr lang="zh-CN" altLang="en-US"/>
          </a:p>
        </p:txBody>
      </p:sp>
    </p:spTree>
    <p:extLst>
      <p:ext uri="{BB962C8B-B14F-4D97-AF65-F5344CB8AC3E}">
        <p14:creationId xmlns:p14="http://schemas.microsoft.com/office/powerpoint/2010/main" val="760216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join processing is similar to the index nested-loop equi-join. Suppose the join condition is T1’s value A larger than T2’s value A.</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baseline="0" dirty="0">
                <a:latin typeface="NimbusRomNo9L-Regu"/>
              </a:rPr>
              <a:t>The outer loop is to scan table T1. While accessing each tuple in T1, the inner loop keeps retrieving matched tuples from T2 one by one, until we meet the tuple that cannot match.</a:t>
            </a:r>
            <a:endParaRPr lang="en-US" altLang="zh-CN" dirty="0"/>
          </a:p>
          <a:p>
            <a:r>
              <a:rPr lang="en-US" altLang="zh-CN" dirty="0"/>
              <a:t>In this example, at first, we access the first tuple in T1 and retrieve tuples from T2 that satisfy the join condition. But no tuple in T2 satisfies the condition.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35</a:t>
            </a:fld>
            <a:endParaRPr lang="zh-CN" altLang="en-US"/>
          </a:p>
        </p:txBody>
      </p:sp>
    </p:spTree>
    <p:extLst>
      <p:ext uri="{BB962C8B-B14F-4D97-AF65-F5344CB8AC3E}">
        <p14:creationId xmlns:p14="http://schemas.microsoft.com/office/powerpoint/2010/main" val="41094860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access the second tuple in T1 and retrieve matched tuples from T2 </a:t>
            </a:r>
            <a:r>
              <a:rPr lang="en-US" sz="1200" b="0" i="0" u="none" strike="noStrike" baseline="0" dirty="0">
                <a:latin typeface="NimbusRomNo9L-Regu"/>
              </a:rPr>
              <a:t>obliviously through the B-tree indices</a:t>
            </a:r>
            <a:r>
              <a:rPr lang="en-US" altLang="zh-CN"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baseline="0" dirty="0">
                <a:latin typeface="NimbusRomNo9L-Regu"/>
              </a:rPr>
              <a:t>To ensure the obliviousness, we add dummy retrievals from T1 as necessary and keep accessing T1 and T2 alternatively.</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Here, the first tuple (1, 1) retrieved from T2 leads to a match. We output the join record. The next tuple (2, 1) cannot match. We output a dummy record.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36</a:t>
            </a:fld>
            <a:endParaRPr lang="zh-CN" altLang="en-US"/>
          </a:p>
        </p:txBody>
      </p:sp>
    </p:spTree>
    <p:extLst>
      <p:ext uri="{BB962C8B-B14F-4D97-AF65-F5344CB8AC3E}">
        <p14:creationId xmlns:p14="http://schemas.microsoft.com/office/powerpoint/2010/main" val="2052868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rest can be done in a similar way.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37</a:t>
            </a:fld>
            <a:endParaRPr lang="zh-CN" altLang="en-US"/>
          </a:p>
        </p:txBody>
      </p:sp>
    </p:spTree>
    <p:extLst>
      <p:ext uri="{BB962C8B-B14F-4D97-AF65-F5344CB8AC3E}">
        <p14:creationId xmlns:p14="http://schemas.microsoft.com/office/powerpoint/2010/main" val="4131474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total, we get through ten steps and perform ten tuple retrievals from each input table.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is ten. But we can prove this number is equal to T1’s size, plus real join size. Since this number only pertains to the input size and real join size, no additional information will be leaked to the adversary.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38</a:t>
            </a:fld>
            <a:endParaRPr lang="zh-CN" altLang="en-US"/>
          </a:p>
        </p:txBody>
      </p:sp>
    </p:spTree>
    <p:extLst>
      <p:ext uri="{BB962C8B-B14F-4D97-AF65-F5344CB8AC3E}">
        <p14:creationId xmlns:p14="http://schemas.microsoft.com/office/powerpoint/2010/main" val="283314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Finally, we extend the index nested-loop join to support joins over multiple tables, while not leaking any intermediate table sizes. We focus on acyclic multiway equi-join. “Acyclic” means each input table can be arranged as a node in the join tree.</a:t>
            </a:r>
          </a:p>
          <a:p>
            <a:r>
              <a:rPr lang="en-US" altLang="zh-CN" dirty="0"/>
              <a:t>We number the input tables using the pre-order traversal of the join tree. It ensures that if table </a:t>
            </a:r>
            <a:r>
              <a:rPr lang="en-US" altLang="zh-CN" dirty="0" err="1"/>
              <a:t>Ti</a:t>
            </a:r>
            <a:r>
              <a:rPr lang="en-US" altLang="zh-CN" dirty="0"/>
              <a:t> is an ancestor of table </a:t>
            </a:r>
            <a:r>
              <a:rPr lang="en-US" altLang="zh-CN" dirty="0" err="1"/>
              <a:t>Tj</a:t>
            </a:r>
            <a:r>
              <a:rPr lang="en-US" altLang="zh-CN" dirty="0"/>
              <a:t>, then </a:t>
            </a:r>
            <a:r>
              <a:rPr lang="en-US" altLang="zh-CN" dirty="0" err="1"/>
              <a:t>i</a:t>
            </a:r>
            <a:r>
              <a:rPr lang="en-US" altLang="zh-CN" dirty="0"/>
              <a:t> is less than j. Especially, we denote the parent table of </a:t>
            </a:r>
            <a:r>
              <a:rPr lang="en-US" altLang="zh-CN" dirty="0" err="1"/>
              <a:t>Ti</a:t>
            </a:r>
            <a:r>
              <a:rPr lang="en-US" altLang="zh-CN" dirty="0"/>
              <a:t> in the join tree as </a:t>
            </a:r>
            <a:r>
              <a:rPr lang="en-US" altLang="zh-CN" dirty="0" err="1"/>
              <a:t>Tp</a:t>
            </a:r>
            <a:r>
              <a:rPr lang="en-US" altLang="zh-CN" dirty="0"/>
              <a:t>(</a:t>
            </a:r>
            <a:r>
              <a:rPr lang="en-US" altLang="zh-CN" dirty="0" err="1"/>
              <a:t>i</a:t>
            </a:r>
            <a:r>
              <a:rPr lang="en-US" altLang="zh-CN" dirty="0"/>
              <a:t>). This figure shows an example of the join 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39</a:t>
            </a:fld>
            <a:endParaRPr lang="zh-CN" altLang="en-US"/>
          </a:p>
        </p:txBody>
      </p:sp>
    </p:spTree>
    <p:extLst>
      <p:ext uri="{BB962C8B-B14F-4D97-AF65-F5344CB8AC3E}">
        <p14:creationId xmlns:p14="http://schemas.microsoft.com/office/powerpoint/2010/main" val="405726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data encryption is necessary to keep sensitive information secure and private in the cloud, adversaries can still learn sensitive information by observing the data access patterns.</a:t>
            </a:r>
          </a:p>
          <a:p>
            <a:r>
              <a:rPr lang="en-US" altLang="zh-CN" dirty="0"/>
              <a:t>For example, given the database that stores spatial places of interest from New York City, the most frequently accessed records are probably from Manhattan.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three observations in the join processing.</a:t>
            </a:r>
          </a:p>
          <a:p>
            <a:r>
              <a:rPr lang="en-US" altLang="zh-CN" dirty="0"/>
              <a:t>Our observation 1 is if no available tuples in table </a:t>
            </a:r>
            <a:r>
              <a:rPr lang="en-US" altLang="zh-CN" dirty="0" err="1"/>
              <a:t>Ti</a:t>
            </a:r>
            <a:r>
              <a:rPr lang="en-US" altLang="zh-CN" dirty="0"/>
              <a:t> can match tuple[p(</a:t>
            </a:r>
            <a:r>
              <a:rPr lang="en-US" altLang="zh-CN" dirty="0" err="1"/>
              <a:t>i</a:t>
            </a:r>
            <a:r>
              <a:rPr lang="en-US" altLang="zh-CN" dirty="0"/>
              <a:t>)] in the parent table </a:t>
            </a:r>
            <a:r>
              <a:rPr lang="en-US" altLang="zh-CN" dirty="0" err="1"/>
              <a:t>Tp</a:t>
            </a:r>
            <a:r>
              <a:rPr lang="en-US" altLang="zh-CN" dirty="0"/>
              <a:t>(</a:t>
            </a:r>
            <a:r>
              <a:rPr lang="en-US" altLang="zh-CN" dirty="0" err="1"/>
              <a:t>i</a:t>
            </a:r>
            <a:r>
              <a:rPr lang="en-US" altLang="zh-CN" dirty="0"/>
              <a:t>), tuple[p(</a:t>
            </a:r>
            <a:r>
              <a:rPr lang="en-US" altLang="zh-CN" dirty="0" err="1"/>
              <a:t>i</a:t>
            </a:r>
            <a:r>
              <a:rPr lang="en-US" altLang="zh-CN" dirty="0"/>
              <a:t>)] will make no contribution to the final join result. Therefore, tuple[p(</a:t>
            </a:r>
            <a:r>
              <a:rPr lang="en-US" altLang="zh-CN" dirty="0" err="1"/>
              <a:t>i</a:t>
            </a:r>
            <a:r>
              <a:rPr lang="en-US" altLang="zh-CN" dirty="0"/>
              <a:t>)] can be safely disabled and will not be accessed in processing the current query.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40</a:t>
            </a:fld>
            <a:endParaRPr lang="zh-CN" altLang="en-US"/>
          </a:p>
        </p:txBody>
      </p:sp>
    </p:spTree>
    <p:extLst>
      <p:ext uri="{BB962C8B-B14F-4D97-AF65-F5344CB8AC3E}">
        <p14:creationId xmlns:p14="http://schemas.microsoft.com/office/powerpoint/2010/main" val="2578676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we join three tables T2, T3 and T4. Specifically, T3 is the parent table of T4 in the join tree.</a:t>
            </a:r>
          </a:p>
          <a:p>
            <a:r>
              <a:rPr lang="en-US" altLang="zh-CN" dirty="0"/>
              <a:t>Since no available tuples in T4 can match the first tuple (1, 4) in T3, it can be safely disabled and will not be accessed any more.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41</a:t>
            </a:fld>
            <a:endParaRPr lang="zh-CN" altLang="en-US"/>
          </a:p>
        </p:txBody>
      </p:sp>
    </p:spTree>
    <p:extLst>
      <p:ext uri="{BB962C8B-B14F-4D97-AF65-F5344CB8AC3E}">
        <p14:creationId xmlns:p14="http://schemas.microsoft.com/office/powerpoint/2010/main" val="4250393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observation 2 is if each tuple in table </a:t>
            </a:r>
            <a:r>
              <a:rPr lang="en-US" altLang="zh-CN" dirty="0" err="1"/>
              <a:t>Ti</a:t>
            </a:r>
            <a:r>
              <a:rPr lang="en-US" altLang="zh-CN" dirty="0"/>
              <a:t> that matches tuple[p(</a:t>
            </a:r>
            <a:r>
              <a:rPr lang="en-US" altLang="zh-CN" dirty="0" err="1"/>
              <a:t>i</a:t>
            </a:r>
            <a:r>
              <a:rPr lang="en-US" altLang="zh-CN" dirty="0"/>
              <a:t>)] has been disabled, tuple[p(</a:t>
            </a:r>
            <a:r>
              <a:rPr lang="en-US" altLang="zh-CN" dirty="0" err="1"/>
              <a:t>i</a:t>
            </a:r>
            <a:r>
              <a:rPr lang="en-US" altLang="zh-CN" dirty="0"/>
              <a:t>)] can also be disabled.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42</a:t>
            </a:fld>
            <a:endParaRPr lang="zh-CN" altLang="en-US"/>
          </a:p>
        </p:txBody>
      </p:sp>
    </p:spTree>
    <p:extLst>
      <p:ext uri="{BB962C8B-B14F-4D97-AF65-F5344CB8AC3E}">
        <p14:creationId xmlns:p14="http://schemas.microsoft.com/office/powerpoint/2010/main" val="919499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since tuple (1, 4) in table T3 has been disabled, no other tuples in T3 can match the first two tuples (1, 1) and (2, 1) in T2. Therefore, they can also be disabled.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43</a:t>
            </a:fld>
            <a:endParaRPr lang="zh-CN" altLang="en-US"/>
          </a:p>
        </p:txBody>
      </p:sp>
    </p:spTree>
    <p:extLst>
      <p:ext uri="{BB962C8B-B14F-4D97-AF65-F5344CB8AC3E}">
        <p14:creationId xmlns:p14="http://schemas.microsoft.com/office/powerpoint/2010/main" val="2547053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observation 3 is if tuple[</a:t>
            </a:r>
            <a:r>
              <a:rPr lang="en-US" altLang="zh-CN" dirty="0" err="1"/>
              <a:t>i</a:t>
            </a:r>
            <a:r>
              <a:rPr lang="en-US" altLang="zh-CN" dirty="0"/>
              <a:t>] can match tuple[p(</a:t>
            </a:r>
            <a:r>
              <a:rPr lang="en-US" altLang="zh-CN" dirty="0" err="1"/>
              <a:t>i</a:t>
            </a:r>
            <a:r>
              <a:rPr lang="en-US" altLang="zh-CN" dirty="0"/>
              <a:t>)], but the succeeding tuple in table </a:t>
            </a:r>
            <a:r>
              <a:rPr lang="en-US" altLang="zh-CN" dirty="0" err="1"/>
              <a:t>Ti</a:t>
            </a:r>
            <a:r>
              <a:rPr lang="en-US" altLang="zh-CN" dirty="0"/>
              <a:t> has a different join key, then tuple[p(</a:t>
            </a:r>
            <a:r>
              <a:rPr lang="en-US" altLang="zh-CN" dirty="0" err="1"/>
              <a:t>i</a:t>
            </a:r>
            <a:r>
              <a:rPr lang="en-US" altLang="zh-CN" dirty="0"/>
              <a:t>)] will have no more matches in table </a:t>
            </a:r>
            <a:r>
              <a:rPr lang="en-US" altLang="zh-CN" dirty="0" err="1"/>
              <a:t>Ti</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44</a:t>
            </a:fld>
            <a:endParaRPr lang="zh-CN" altLang="en-US"/>
          </a:p>
        </p:txBody>
      </p:sp>
    </p:spTree>
    <p:extLst>
      <p:ext uri="{BB962C8B-B14F-4D97-AF65-F5344CB8AC3E}">
        <p14:creationId xmlns:p14="http://schemas.microsoft.com/office/powerpoint/2010/main" val="4189823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tuple (1, 2) in table T4 can match tuple (2, 1) in parent table T3, but the succeeding tuple (2, 3) in Table T4 has a different join key, then tuple (2, 1) in parent table T3 will have no more matches in table T4.</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45</a:t>
            </a:fld>
            <a:endParaRPr lang="zh-CN" altLang="en-US"/>
          </a:p>
        </p:txBody>
      </p:sp>
    </p:spTree>
    <p:extLst>
      <p:ext uri="{BB962C8B-B14F-4D97-AF65-F5344CB8AC3E}">
        <p14:creationId xmlns:p14="http://schemas.microsoft.com/office/powerpoint/2010/main" val="27207924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Based on the three observations, we add two Boolean tags in B-tree index entries.</a:t>
            </a:r>
          </a:p>
          <a:p>
            <a:r>
              <a:rPr lang="en-US" altLang="zh-CN" dirty="0"/>
              <a:t>The first tag is called “Disabled”, which indicates whether the corresponding tuple has been disabled. We can finish each disabling operation </a:t>
            </a:r>
            <a:r>
              <a:rPr lang="en-US" sz="1800" b="0" i="0" u="none" strike="noStrike" baseline="0" dirty="0">
                <a:latin typeface="LinLibertineT"/>
              </a:rPr>
              <a:t>using one additional B-tree path access through the ORAM protocol</a:t>
            </a:r>
            <a:r>
              <a:rPr lang="en-US" altLang="zh-CN" dirty="0"/>
              <a:t>. When we need to retrieve a new tuple, we just skip all the disabled entries.</a:t>
            </a:r>
          </a:p>
          <a:p>
            <a:r>
              <a:rPr lang="en-US" altLang="zh-CN" dirty="0"/>
              <a:t>The second tag is called “Next”, which indicates whether the current entry has the same join key with the succeeding entry. If not, there will be no more matches for this join key, and we will not retrieve the succeeding tuples.</a:t>
            </a:r>
          </a:p>
          <a:p>
            <a:r>
              <a:rPr lang="en-US" altLang="zh-CN" dirty="0"/>
              <a:t>After answering each join query, we simply go over all index blocks and reset these Boolean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46</a:t>
            </a:fld>
            <a:endParaRPr lang="zh-CN" altLang="en-US"/>
          </a:p>
        </p:txBody>
      </p:sp>
    </p:spTree>
    <p:extLst>
      <p:ext uri="{BB962C8B-B14F-4D97-AF65-F5344CB8AC3E}">
        <p14:creationId xmlns:p14="http://schemas.microsoft.com/office/powerpoint/2010/main" val="1719382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 is an example of our multiway equi-join algorithm.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during preprocessing, we still integrate B-tree indices into Path ORAM for each input table.</a:t>
            </a:r>
            <a:endParaRPr lang="zh-CN" altLang="en-US" dirty="0"/>
          </a:p>
          <a:p>
            <a:pPr algn="l"/>
            <a:r>
              <a:rPr lang="en-US" altLang="zh-CN" dirty="0"/>
              <a:t>In online processing, we </a:t>
            </a:r>
            <a:r>
              <a:rPr lang="en-US" sz="1800" b="0" i="0" u="none" strike="noStrike" baseline="0" dirty="0">
                <a:latin typeface="LinLibertineT"/>
              </a:rPr>
              <a:t>retrieve the blocks through the B-tree indices obliviously to perform our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47</a:t>
            </a:fld>
            <a:endParaRPr lang="zh-CN" altLang="en-US"/>
          </a:p>
        </p:txBody>
      </p:sp>
    </p:spTree>
    <p:extLst>
      <p:ext uri="{BB962C8B-B14F-4D97-AF65-F5344CB8AC3E}">
        <p14:creationId xmlns:p14="http://schemas.microsoft.com/office/powerpoint/2010/main" val="3532411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sz="1200" b="0" i="0" u="none" strike="noStrike" baseline="0" dirty="0">
                <a:latin typeface="NimbusRomNo9L-Regu"/>
              </a:rPr>
              <a:t>The outer loop is to scan the root table T1. While accessing each tuple in T1, the inner loop retrieves tuples from each subsequent table to match the current tuple in its parent table.</a:t>
            </a:r>
          </a:p>
          <a:p>
            <a:pPr algn="l"/>
            <a:r>
              <a:rPr lang="en-US" sz="1200" b="0" i="0" u="none" strike="noStrike" baseline="0" dirty="0">
                <a:latin typeface="NimbusRomNo9L-Regu"/>
              </a:rPr>
              <a:t>To ensure the obliviousness, we add dummy retrievals as necessary and keep accessing each table in a round-robin way.</a:t>
            </a:r>
          </a:p>
          <a:p>
            <a:pPr algn="l"/>
            <a:r>
              <a:rPr lang="en-US" altLang="zh-CN" dirty="0"/>
              <a:t>In this example, at first, we access the first tuple in T1 and retrieve the first matched tuples from T2 and T3. But we cannot find any matched tuple in T4. Hence,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48</a:t>
            </a:fld>
            <a:endParaRPr lang="zh-CN" altLang="en-US"/>
          </a:p>
        </p:txBody>
      </p:sp>
    </p:spTree>
    <p:extLst>
      <p:ext uri="{BB962C8B-B14F-4D97-AF65-F5344CB8AC3E}">
        <p14:creationId xmlns:p14="http://schemas.microsoft.com/office/powerpoint/2010/main" val="2039382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Since no available tuples in table T4 can match tuple (1, 4) in the parent table T3, based on Observation 1, we can disable tuple (1, 4) in T3.</a:t>
            </a:r>
          </a:p>
          <a:p>
            <a:r>
              <a:rPr lang="en-US" altLang="zh-CN" dirty="0"/>
              <a:t>We can finish this disabling operation </a:t>
            </a:r>
            <a:r>
              <a:rPr lang="en-US" sz="1200" b="0" i="0" u="none" strike="noStrike" baseline="0" dirty="0">
                <a:latin typeface="LinLibertineT"/>
              </a:rPr>
              <a:t>using one additional B-tree path access in table T3 through the ORAM protocol</a:t>
            </a:r>
            <a:r>
              <a:rPr lang="en-US" altLang="zh-CN" dirty="0"/>
              <a:t>. </a:t>
            </a:r>
          </a:p>
          <a:p>
            <a:r>
              <a:rPr lang="en-US" altLang="zh-CN" dirty="0"/>
              <a:t>To ensure the obliviousness, we add dummy retrievals from T1, T2 and T4, and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49</a:t>
            </a:fld>
            <a:endParaRPr lang="zh-CN" altLang="en-US"/>
          </a:p>
        </p:txBody>
      </p:sp>
    </p:spTree>
    <p:extLst>
      <p:ext uri="{BB962C8B-B14F-4D97-AF65-F5344CB8AC3E}">
        <p14:creationId xmlns:p14="http://schemas.microsoft.com/office/powerpoint/2010/main" val="408168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To protect the data access patterns, a general solution is to use ORAM, short for Oblivious RAM.</a:t>
            </a:r>
          </a:p>
          <a:p>
            <a:r>
              <a:rPr lang="en-US" altLang="zh-CN" dirty="0"/>
              <a:t>ORAM applies to the client-server model. The server keeps a sequence of encrypted blocks in the untrusted storage. At the client side, each ORAM operation is either a read operation, which reads block </a:t>
            </a:r>
            <a:r>
              <a:rPr lang="en-US" altLang="zh-CN" dirty="0" err="1"/>
              <a:t>i</a:t>
            </a:r>
            <a:r>
              <a:rPr lang="en-US" altLang="zh-CN" dirty="0"/>
              <a:t> from the server, or a write operation, which updates block </a:t>
            </a:r>
            <a:r>
              <a:rPr lang="en-US" altLang="zh-CN" dirty="0" err="1"/>
              <a:t>i</a:t>
            </a:r>
            <a:r>
              <a:rPr lang="en-US" altLang="zh-CN" dirty="0"/>
              <a:t> with some new block content.</a:t>
            </a:r>
          </a:p>
          <a:p>
            <a:r>
              <a:rPr lang="en-US" altLang="zh-CN" dirty="0"/>
              <a:t>Since all the blocks are encrypted and have the same length, all an adversary can see is the number of accessed blocks and the block accessing locations.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“Oblivious” means its sequence of accessing locations in the storage is indistinguishable for any two inputs with the same length.</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a:t>
            </a:fld>
            <a:endParaRPr lang="zh-CN" altLang="en-US"/>
          </a:p>
        </p:txBody>
      </p:sp>
    </p:spTree>
    <p:extLst>
      <p:ext uri="{BB962C8B-B14F-4D97-AF65-F5344CB8AC3E}">
        <p14:creationId xmlns:p14="http://schemas.microsoft.com/office/powerpoint/2010/main" val="1701898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tuple (1, 4) in T3 has been disabled, no other tuples in T3 can match tuple (1, 1) in T2. Based on Observation 2, tuple (1, 1) in T2 can also be disabled.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By checking the “Next” tag, we know that the succeeding tuple in T2 has a different join key from tuple (1, 1). Based on Observation 3, tuple (1, 1) in root table T1 will have no more matches in child table T2.</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50</a:t>
            </a:fld>
            <a:endParaRPr lang="zh-CN" altLang="en-US"/>
          </a:p>
        </p:txBody>
      </p:sp>
    </p:spTree>
    <p:extLst>
      <p:ext uri="{BB962C8B-B14F-4D97-AF65-F5344CB8AC3E}">
        <p14:creationId xmlns:p14="http://schemas.microsoft.com/office/powerpoint/2010/main" val="1572550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we access the next tuple (2, 1) in T1 and retrieve matched tuples from subsequent tables.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51</a:t>
            </a:fld>
            <a:endParaRPr lang="zh-CN" altLang="en-US"/>
          </a:p>
        </p:txBody>
      </p:sp>
    </p:spTree>
    <p:extLst>
      <p:ext uri="{BB962C8B-B14F-4D97-AF65-F5344CB8AC3E}">
        <p14:creationId xmlns:p14="http://schemas.microsoft.com/office/powerpoint/2010/main" val="30461746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rest can be done in a similar way.</a:t>
            </a:r>
          </a:p>
          <a:p>
            <a:pPr algn="l"/>
            <a:r>
              <a:rPr lang="en-US" sz="1800" b="0" i="0" u="none" strike="noStrike" baseline="0" dirty="0">
                <a:latin typeface="NimbusRomNo9L-Regu"/>
              </a:rPr>
              <a:t>Finally, we pad tuple retrievals and dummy record outputs to an upper bound to ensure the obliviousness.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52</a:t>
            </a:fld>
            <a:endParaRPr lang="zh-CN" altLang="en-US"/>
          </a:p>
        </p:txBody>
      </p:sp>
    </p:spTree>
    <p:extLst>
      <p:ext uri="{BB962C8B-B14F-4D97-AF65-F5344CB8AC3E}">
        <p14:creationId xmlns:p14="http://schemas.microsoft.com/office/powerpoint/2010/main" val="2076263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sz="1200" b="0" i="0" u="none" strike="noStrike" baseline="0" dirty="0">
                <a:latin typeface="NimbusRomNo9L-Regu"/>
              </a:rPr>
              <a:t>For a multiway join over \ell tables, we can prove the upper bound on the number of tuple retrievals is equal to </a:t>
            </a:r>
            <a:r>
              <a:rPr lang="en-US" altLang="zh-CN" dirty="0"/>
              <a:t>T1’s size, plus two times of the total size from T2 to T\ell, plus real join result size.</a:t>
            </a:r>
          </a:p>
          <a:p>
            <a:pPr algn="l"/>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No additional information will be leaked from the processing.</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a:p>
            <a:pPr algn="l"/>
            <a:r>
              <a:rPr lang="en-US" sz="1200" b="0" i="0" u="none" strike="noStrike" baseline="0" dirty="0">
                <a:latin typeface="NimbusRomNo9L-Regu"/>
              </a:rPr>
              <a:t>The last step is to go over all index blocks and reset these Boolean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53</a:t>
            </a:fld>
            <a:endParaRPr lang="zh-CN" altLang="en-US"/>
          </a:p>
        </p:txBody>
      </p:sp>
    </p:spTree>
    <p:extLst>
      <p:ext uri="{BB962C8B-B14F-4D97-AF65-F5344CB8AC3E}">
        <p14:creationId xmlns:p14="http://schemas.microsoft.com/office/powerpoint/2010/main" val="8777092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experiment setting.</a:t>
            </a:r>
          </a:p>
          <a:p>
            <a:r>
              <a:rPr lang="en-US" altLang="zh-CN" dirty="0"/>
              <a:t>The cloud server is a Linux machine with 256 GB main memory and 2 TB hard disk.</a:t>
            </a:r>
          </a:p>
          <a:p>
            <a:r>
              <a:rPr lang="en-US" altLang="zh-CN" dirty="0"/>
              <a:t>It also hosts a MongoDB instance as the outsourced storage.</a:t>
            </a:r>
          </a:p>
          <a:p>
            <a:r>
              <a:rPr lang="en-US" altLang="zh-CN" dirty="0"/>
              <a:t>The client is a Linux PC with 18 GB main memory.</a:t>
            </a:r>
          </a:p>
          <a:p>
            <a:r>
              <a:rPr lang="en-US" altLang="zh-CN" dirty="0"/>
              <a:t>The bandwidth is 1 Gbps.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54</a:t>
            </a:fld>
            <a:endParaRPr lang="zh-CN" altLang="en-US"/>
          </a:p>
        </p:txBody>
      </p:sp>
    </p:spTree>
    <p:extLst>
      <p:ext uri="{BB962C8B-B14F-4D97-AF65-F5344CB8AC3E}">
        <p14:creationId xmlns:p14="http://schemas.microsoft.com/office/powerpoint/2010/main" val="815438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it-IT" altLang="zh-CN" sz="1200" b="0" dirty="0">
                <a:latin typeface="Times New Roman" pitchFamily="18" charset="0"/>
                <a:ea typeface="宋体" pitchFamily="2" charset="-122"/>
                <a:cs typeface="Times New Roman" pitchFamily="18" charset="0"/>
              </a:rPr>
              <a:t>The server hosts a MongoDB instance as the outsourced storage, which supports insertion, deletion and update on blocks.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55</a:t>
            </a:fld>
            <a:endParaRPr lang="zh-CN" altLang="en-US"/>
          </a:p>
        </p:txBody>
      </p:sp>
    </p:spTree>
    <p:extLst>
      <p:ext uri="{BB962C8B-B14F-4D97-AF65-F5344CB8AC3E}">
        <p14:creationId xmlns:p14="http://schemas.microsoft.com/office/powerpoint/2010/main" val="1091479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the evaluation of different methods.</a:t>
            </a:r>
          </a:p>
          <a:p>
            <a:r>
              <a:rPr lang="en-US" altLang="zh-CN" dirty="0"/>
              <a:t>For our method, there are two different settings: </a:t>
            </a:r>
            <a:r>
              <a:rPr lang="en-US" altLang="zh-CN" dirty="0" err="1"/>
              <a:t>SepORAM</a:t>
            </a:r>
            <a:r>
              <a:rPr lang="en-US" altLang="zh-CN" dirty="0"/>
              <a:t> (stands for Separate ORAM) and </a:t>
            </a:r>
            <a:r>
              <a:rPr lang="en-US" altLang="zh-CN" dirty="0" err="1"/>
              <a:t>OneORAM</a:t>
            </a:r>
            <a:r>
              <a:rPr lang="en-US" altLang="zh-CN" dirty="0"/>
              <a:t> (stands for One Single ORAM). In </a:t>
            </a:r>
            <a:r>
              <a:rPr lang="en-US" altLang="zh-CN" dirty="0" err="1"/>
              <a:t>SepORAM</a:t>
            </a:r>
            <a:r>
              <a:rPr lang="en-US" altLang="zh-CN" dirty="0"/>
              <a:t> setting, for each input table, we build an ORAM data structure for data blocks and another smaller one for index blocks. In </a:t>
            </a:r>
            <a:r>
              <a:rPr lang="en-US" altLang="zh-CN" dirty="0" err="1"/>
              <a:t>OneORAM</a:t>
            </a:r>
            <a:r>
              <a:rPr lang="en-US" altLang="zh-CN" dirty="0"/>
              <a:t> setting, we put tuples in all input tables into one single ORAM. Each setting includes three algorithms: SMJ (short for Sort-Merge Join), INLJ (short for Index Nested-Loop Join), and </a:t>
            </a:r>
            <a:r>
              <a:rPr lang="en-US" altLang="zh-CN" dirty="0" err="1"/>
              <a:t>INLJ+Cache</a:t>
            </a:r>
            <a:r>
              <a:rPr lang="en-US" altLang="zh-CN" dirty="0"/>
              <a:t> (short for Index Nested-Loop Join with Index Caching). Index caching means the client caches the index blocks above B-tree leaf level indices.</a:t>
            </a:r>
          </a:p>
          <a:p>
            <a:r>
              <a:rPr lang="en-US" altLang="zh-CN" dirty="0"/>
              <a:t>We make the comparison with some baseline methods. The first one is </a:t>
            </a:r>
            <a:r>
              <a:rPr lang="en-US" altLang="zh-CN" dirty="0" err="1"/>
              <a:t>ObliDB</a:t>
            </a:r>
            <a:r>
              <a:rPr lang="en-US" altLang="zh-CN" dirty="0"/>
              <a:t>, which performs a Cartesian product for general many-to-many joins. The second one is ODBJ (short for Efficient Oblivious Database Joins), which is restricted to binary </a:t>
            </a:r>
            <a:r>
              <a:rPr lang="en-US" altLang="zh-CN" dirty="0" err="1"/>
              <a:t>equi</a:t>
            </a:r>
            <a:r>
              <a:rPr lang="en-US" altLang="zh-CN" dirty="0"/>
              <a:t>-joins. The last one is Raw Index. It builds standard B-tree indices over input tables, but doesn’t use any encryption or any ORAM protocol.</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56</a:t>
            </a:fld>
            <a:endParaRPr lang="zh-CN" altLang="en-US"/>
          </a:p>
        </p:txBody>
      </p:sp>
    </p:spTree>
    <p:extLst>
      <p:ext uri="{BB962C8B-B14F-4D97-AF65-F5344CB8AC3E}">
        <p14:creationId xmlns:p14="http://schemas.microsoft.com/office/powerpoint/2010/main" val="2816473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report the experimental results on TPC-H dataset, where the raw data size increases from 10 MB to 1 GB.</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 shows the cloud storage cost. ORAM based methods need roughly 10 times larger cloud storage cost than the other methods, due to building Path ORAM data structure.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2 shows the client memory size. ODBJ achieves the minimum cost, since the client always keeps a constant number of blocks. In Raw Index, the client also keeps a few more blocks along the B-tree paths and may cache some index blocks in “+Cache” mode. In </a:t>
            </a:r>
            <a:r>
              <a:rPr lang="en-US" altLang="zh-CN" dirty="0" err="1"/>
              <a:t>ObliDB</a:t>
            </a:r>
            <a:r>
              <a:rPr lang="en-US" altLang="zh-CN" dirty="0"/>
              <a:t>, we set the trusted memory size to the largest and make it finish as soon as possible.  In our method, the client memory size grows roughly linearly with raw data size, since the client stores the position map in Path ORAM.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57</a:t>
            </a:fld>
            <a:endParaRPr lang="zh-CN" altLang="en-US"/>
          </a:p>
        </p:txBody>
      </p:sp>
    </p:spTree>
    <p:extLst>
      <p:ext uri="{BB962C8B-B14F-4D97-AF65-F5344CB8AC3E}">
        <p14:creationId xmlns:p14="http://schemas.microsoft.com/office/powerpoint/2010/main" val="33606010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3 shows the query cost of binary equi-join. </a:t>
            </a:r>
            <a:r>
              <a:rPr lang="en-US" altLang="zh-CN" dirty="0" err="1"/>
              <a:t>ObliDB</a:t>
            </a:r>
            <a:r>
              <a:rPr lang="en-US" altLang="zh-CN" dirty="0"/>
              <a:t> has the worst query cost, due to the Cartesian product. Our </a:t>
            </a:r>
            <a:r>
              <a:rPr lang="en-US" altLang="zh-CN" dirty="0" err="1"/>
              <a:t>SepORAM</a:t>
            </a:r>
            <a:r>
              <a:rPr lang="en-US" altLang="zh-CN" dirty="0"/>
              <a:t> algorithms achieve 2 to 3 times better performance than </a:t>
            </a:r>
            <a:r>
              <a:rPr lang="en-US" altLang="zh-CN" dirty="0" err="1"/>
              <a:t>ObliDB</a:t>
            </a:r>
            <a:r>
              <a:rPr lang="en-US" altLang="zh-CN" dirty="0"/>
              <a:t>. In comparison with ODBJ, </a:t>
            </a:r>
            <a:r>
              <a:rPr lang="en-US" altLang="zh-CN" dirty="0" err="1"/>
              <a:t>SepORAM</a:t>
            </a:r>
            <a:r>
              <a:rPr lang="en-US" altLang="zh-CN" dirty="0"/>
              <a:t> algorithms bring 7X-15X larger blowup of query cost than ODBJ. Raw Index achieves the best query cost, since it doesn’t use any encryption or any ORAM protocol. </a:t>
            </a:r>
            <a:r>
              <a:rPr lang="en-US" altLang="zh-CN" dirty="0" err="1"/>
              <a:t>SepORAM</a:t>
            </a:r>
            <a:r>
              <a:rPr lang="en-US" altLang="zh-CN" dirty="0"/>
              <a:t> algorithms bring 90X-450X larger blowup of query cost than Raw Index. For our method, </a:t>
            </a:r>
            <a:r>
              <a:rPr lang="en-US" altLang="zh-CN" dirty="0" err="1"/>
              <a:t>OneORAM</a:t>
            </a:r>
            <a:r>
              <a:rPr lang="en-US" altLang="zh-CN" dirty="0"/>
              <a:t> algorithms have to access longer path through the single large ORAM and pay relatively larger cost than </a:t>
            </a:r>
            <a:r>
              <a:rPr lang="en-US" altLang="zh-CN" dirty="0" err="1"/>
              <a:t>SepORAM</a:t>
            </a:r>
            <a:r>
              <a:rPr lang="en-US" altLang="zh-CN" dirty="0"/>
              <a:t> algorithms. Last, the index caching brings 1.2X-1.6X speedup ratio in both settings.</a:t>
            </a:r>
          </a:p>
          <a:p>
            <a:r>
              <a:rPr lang="en-US" altLang="zh-CN" dirty="0"/>
              <a:t>Figure 4 shows the query cost of multiway </a:t>
            </a:r>
            <a:r>
              <a:rPr lang="en-US" altLang="zh-CN" dirty="0" err="1"/>
              <a:t>equi</a:t>
            </a:r>
            <a:r>
              <a:rPr lang="en-US" altLang="zh-CN" dirty="0"/>
              <a:t>-join. Our method achieves orders of magnitude speedup over </a:t>
            </a:r>
            <a:r>
              <a:rPr lang="en-US" altLang="zh-CN" dirty="0" err="1"/>
              <a:t>ObliDB</a:t>
            </a:r>
            <a:r>
              <a:rPr lang="en-US" altLang="zh-CN" dirty="0"/>
              <a:t>, since the join result size is far less than the Cartesian product size.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58</a:t>
            </a:fld>
            <a:endParaRPr lang="zh-CN" altLang="en-US"/>
          </a:p>
        </p:txBody>
      </p:sp>
    </p:spTree>
    <p:extLst>
      <p:ext uri="{BB962C8B-B14F-4D97-AF65-F5344CB8AC3E}">
        <p14:creationId xmlns:p14="http://schemas.microsoft.com/office/powerpoint/2010/main" val="3785542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Thanks. Do you have any questions?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choose the commonly-used Path ORAM scheme in our implementation.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Path ORAM, the cloud storage is organized as a full binary tree, with N leaf nodes and (1+log N) levels. Each node in the tree is a bucket of Z blocks. It suffices to set Z equal to 4. Path ORAM maintains the invariant that at any time, each block </a:t>
            </a:r>
            <a:r>
              <a:rPr lang="en-US" altLang="zh-CN" dirty="0" err="1"/>
              <a:t>i</a:t>
            </a:r>
            <a:r>
              <a:rPr lang="zh-CN" altLang="en-US" dirty="0"/>
              <a:t> </a:t>
            </a:r>
            <a:r>
              <a:rPr lang="en-US" altLang="zh-CN" dirty="0"/>
              <a:t>is always placed in some bucket along the path to the leaf node that block </a:t>
            </a:r>
            <a:r>
              <a:rPr lang="en-US" altLang="zh-CN" dirty="0" err="1"/>
              <a:t>i</a:t>
            </a:r>
            <a:r>
              <a:rPr lang="zh-CN" altLang="en-US" dirty="0"/>
              <a:t> </a:t>
            </a:r>
            <a:r>
              <a:rPr lang="en-US" altLang="zh-CN" dirty="0"/>
              <a:t>is mapped to. The client tracks the mapping information using the position map.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When any block </a:t>
            </a:r>
            <a:r>
              <a:rPr lang="en-US" altLang="zh-CN" dirty="0" err="1"/>
              <a:t>i</a:t>
            </a:r>
            <a:r>
              <a:rPr lang="en-US" altLang="zh-CN" dirty="0"/>
              <a:t> is requested by the client, Path-ORAM protocol will access the path with the leaf node that b is mapped to (for example, leaf x), and block </a:t>
            </a:r>
            <a:r>
              <a:rPr lang="en-US" altLang="zh-CN" dirty="0" err="1"/>
              <a:t>i</a:t>
            </a:r>
            <a:r>
              <a:rPr lang="en-US" altLang="zh-CN" dirty="0"/>
              <a:t> will be re-mapped to another leaf node (for example, leaf 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ORAM scheme can be viewed as a black box in our method. We can introduce some novel ORAM schemes rather than Path ORAM to improve the performance.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a:t>
            </a:fld>
            <a:endParaRPr lang="zh-CN" altLang="en-US"/>
          </a:p>
        </p:txBody>
      </p:sp>
    </p:spTree>
    <p:extLst>
      <p:ext uri="{BB962C8B-B14F-4D97-AF65-F5344CB8AC3E}">
        <p14:creationId xmlns:p14="http://schemas.microsoft.com/office/powerpoint/2010/main" val="132665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using ORAM can protect access patterns from the adversary, there are still some major limitations in performing database queries using ORAMs.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First, ORAM only supports read and write operations.</a:t>
            </a:r>
            <a:r>
              <a:rPr lang="zh-CN" altLang="en-US" dirty="0"/>
              <a:t> </a:t>
            </a:r>
            <a:r>
              <a:rPr lang="en-US" altLang="zh-CN" dirty="0"/>
              <a:t>Second, using ORAM leads to large overhead while answering complex queries.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this work, our objective is to deal with the limitations above and support join queries using ORAMs. </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a:t>
            </a:fld>
            <a:endParaRPr lang="zh-CN" altLang="en-US"/>
          </a:p>
        </p:txBody>
      </p:sp>
    </p:spTree>
    <p:extLst>
      <p:ext uri="{BB962C8B-B14F-4D97-AF65-F5344CB8AC3E}">
        <p14:creationId xmlns:p14="http://schemas.microsoft.com/office/powerpoint/2010/main" val="60864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Some prior studies also focus on oblivious joins, but they do have some major limitations.</a:t>
            </a:r>
          </a:p>
          <a:p>
            <a:r>
              <a:rPr lang="en-US" altLang="zh-CN" dirty="0"/>
              <a:t>(1) Oblivious Query Processing does not lead to practical implementation.</a:t>
            </a:r>
          </a:p>
          <a:p>
            <a:r>
              <a:rPr lang="en-US" altLang="zh-CN" dirty="0"/>
              <a:t>(2) Systems like Opaque and </a:t>
            </a:r>
            <a:r>
              <a:rPr lang="en-US" altLang="zh-CN" dirty="0" err="1"/>
              <a:t>ObliDB</a:t>
            </a:r>
            <a:r>
              <a:rPr lang="en-US" altLang="zh-CN" dirty="0"/>
              <a:t> are only efficient for foreign key joins. However, they need to perform Cartesian product to support general binary or multiple </a:t>
            </a:r>
            <a:r>
              <a:rPr lang="en-US" altLang="zh-CN" dirty="0" err="1"/>
              <a:t>equi</a:t>
            </a:r>
            <a:r>
              <a:rPr lang="en-US" altLang="zh-CN" dirty="0"/>
              <a:t>-joins, which is too expensive.</a:t>
            </a:r>
          </a:p>
          <a:p>
            <a:r>
              <a:rPr lang="en-US" altLang="zh-CN" dirty="0"/>
              <a:t>(3) Efficient Oblivious Database Joins is restricted to binary </a:t>
            </a:r>
            <a:r>
              <a:rPr lang="en-US" altLang="zh-CN" dirty="0" err="1"/>
              <a:t>equi</a:t>
            </a:r>
            <a:r>
              <a:rPr lang="en-US" altLang="zh-CN" dirty="0"/>
              <a:t>-joins, but does not support multiway </a:t>
            </a:r>
            <a:r>
              <a:rPr lang="en-US" altLang="zh-CN" dirty="0" err="1"/>
              <a:t>equi</a:t>
            </a:r>
            <a:r>
              <a:rPr lang="en-US" altLang="zh-CN" dirty="0"/>
              <a:t>-joins.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a:t>
            </a:fld>
            <a:endParaRPr lang="zh-CN" altLang="en-US"/>
          </a:p>
        </p:txBody>
      </p:sp>
    </p:spTree>
    <p:extLst>
      <p:ext uri="{BB962C8B-B14F-4D97-AF65-F5344CB8AC3E}">
        <p14:creationId xmlns:p14="http://schemas.microsoft.com/office/powerpoint/2010/main" val="240302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major contributions are listed as follows.</a:t>
            </a:r>
          </a:p>
          <a:p>
            <a:r>
              <a:rPr lang="en-US" altLang="zh-CN" dirty="0"/>
              <a:t>First, we propose two oblivious algorithms for general binary </a:t>
            </a:r>
            <a:r>
              <a:rPr lang="en-US" altLang="zh-CN" dirty="0" err="1"/>
              <a:t>equi</a:t>
            </a:r>
            <a:r>
              <a:rPr lang="en-US" altLang="zh-CN" dirty="0"/>
              <a:t>-joins. One is oblivious sort-merge join. The other is oblivious index nested-loop join.</a:t>
            </a:r>
          </a:p>
          <a:p>
            <a:r>
              <a:rPr lang="en-US" altLang="zh-CN" dirty="0"/>
              <a:t>Then, we extend our index nested-loop join to support some types of oblivious band joins and oblivious multiway equi-joins.</a:t>
            </a:r>
          </a:p>
          <a:p>
            <a:r>
              <a:rPr lang="en-US" altLang="zh-CN" dirty="0"/>
              <a:t>All the algorithms achieve better query performance than the Cartesian product method.</a:t>
            </a:r>
          </a:p>
          <a:p>
            <a:r>
              <a:rPr lang="en-US" altLang="zh-CN" dirty="0"/>
              <a:t>Due to time limit, I will focus on binary and multiway equi-joins in this talk.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a:t>
            </a:fld>
            <a:endParaRPr lang="zh-CN" altLang="en-US"/>
          </a:p>
        </p:txBody>
      </p:sp>
    </p:spTree>
    <p:extLst>
      <p:ext uri="{BB962C8B-B14F-4D97-AF65-F5344CB8AC3E}">
        <p14:creationId xmlns:p14="http://schemas.microsoft.com/office/powerpoint/2010/main" val="298438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909" name="Rectangle 21"/>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7910" name="Rectangle 22"/>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7904" name="Rectangle 16"/>
          <p:cNvSpPr>
            <a:spLocks noGrp="1" noChangeArrowheads="1"/>
          </p:cNvSpPr>
          <p:nvPr>
            <p:ph type="dt" sz="half" idx="2"/>
          </p:nvPr>
        </p:nvSpPr>
        <p:spPr>
          <a:xfrm>
            <a:off x="609600" y="6248400"/>
            <a:ext cx="2844800" cy="457200"/>
          </a:xfrm>
        </p:spPr>
        <p:txBody>
          <a:bodyPr/>
          <a:lstStyle>
            <a:lvl1pPr>
              <a:defRPr/>
            </a:lvl1pPr>
          </a:lstStyle>
          <a:p>
            <a:endParaRPr lang="en-US"/>
          </a:p>
        </p:txBody>
      </p:sp>
      <p:sp>
        <p:nvSpPr>
          <p:cNvPr id="37905" name="Rectangle 17"/>
          <p:cNvSpPr>
            <a:spLocks noGrp="1" noChangeArrowheads="1"/>
          </p:cNvSpPr>
          <p:nvPr>
            <p:ph type="ftr" sz="quarter" idx="3"/>
          </p:nvPr>
        </p:nvSpPr>
        <p:spPr>
          <a:xfrm>
            <a:off x="3454400" y="6248400"/>
            <a:ext cx="5283200" cy="457200"/>
          </a:xfrm>
        </p:spPr>
        <p:txBody>
          <a:bodyPr/>
          <a:lstStyle>
            <a:lvl1pPr>
              <a:defRPr sz="1200"/>
            </a:lvl1pPr>
          </a:lstStyle>
          <a:p>
            <a:r>
              <a:rPr lang="en-US"/>
              <a:t>Wander Join: Online Aggregation via Random Walks</a:t>
            </a:r>
          </a:p>
        </p:txBody>
      </p:sp>
      <p:sp>
        <p:nvSpPr>
          <p:cNvPr id="37906" name="Rectangle 18"/>
          <p:cNvSpPr>
            <a:spLocks noGrp="1" noChangeArrowheads="1"/>
          </p:cNvSpPr>
          <p:nvPr>
            <p:ph type="sldNum" sz="quarter" idx="4"/>
          </p:nvPr>
        </p:nvSpPr>
        <p:spPr>
          <a:xfrm>
            <a:off x="8737600" y="6248400"/>
            <a:ext cx="2844800" cy="457200"/>
          </a:xfrm>
        </p:spPr>
        <p:txBody>
          <a:bodyPr/>
          <a:lstStyle>
            <a:lvl1pPr algn="r">
              <a:defRPr/>
            </a:lvl1pPr>
          </a:lstStyle>
          <a:p>
            <a:fld id="{8EF7DC02-4CF5-44D3-9FA7-9CDBF8B603FD}" type="slidenum">
              <a:rPr lang="en-US"/>
              <a:pPr/>
              <a:t>‹#›</a:t>
            </a:fld>
            <a:endParaRPr lang="en-US"/>
          </a:p>
        </p:txBody>
      </p:sp>
      <p:sp>
        <p:nvSpPr>
          <p:cNvPr id="37907" name="Rectangle 19"/>
          <p:cNvSpPr>
            <a:spLocks noGrp="1" noChangeArrowheads="1"/>
          </p:cNvSpPr>
          <p:nvPr>
            <p:ph type="ctrTitle"/>
          </p:nvPr>
        </p:nvSpPr>
        <p:spPr>
          <a:xfrm>
            <a:off x="609600" y="685800"/>
            <a:ext cx="113792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609600" y="4267200"/>
            <a:ext cx="11379200" cy="1752600"/>
          </a:xfrm>
        </p:spPr>
        <p:txBody>
          <a:bodyPr/>
          <a:lstStyle>
            <a:lvl1pPr marL="0" indent="0" algn="ctr">
              <a:buFont typeface="Wingdings" pitchFamily="2" charset="2"/>
              <a:buNone/>
              <a:defRPr sz="2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C41C581E-41B2-41C7-A837-4D0DFD05ED6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04800"/>
            <a:ext cx="28956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4836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3A5E3421-50D8-48A6-9285-26FB1340AA5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marL="742950" indent="-285750">
              <a:buFont typeface="Calibri" panose="020F0502020204030204" pitchFamily="34" charset="0"/>
              <a:buChar char="–"/>
              <a:defRPr>
                <a:latin typeface="Calibri" pitchFamily="34" charset="0"/>
              </a:defRPr>
            </a:lvl2pPr>
            <a:lvl3pPr marL="1143000" indent="-228600">
              <a:buFont typeface="Arial" panose="020B0604020202020204" pitchFamily="34" charset="0"/>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18691AAE-3C2A-4EFA-BA52-0DE96F085E6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8EDBC8D7-5445-4A79-A58F-3205404C7910}"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90B2B7B1-12CD-4489-A28F-2101427B6A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Wander Join: Online Aggregation via Random Walks</a:t>
            </a:r>
          </a:p>
        </p:txBody>
      </p:sp>
      <p:sp>
        <p:nvSpPr>
          <p:cNvPr id="8" name="Slide Number Placeholder 7"/>
          <p:cNvSpPr>
            <a:spLocks noGrp="1"/>
          </p:cNvSpPr>
          <p:nvPr>
            <p:ph type="sldNum" sz="quarter" idx="11"/>
          </p:nvPr>
        </p:nvSpPr>
        <p:spPr/>
        <p:txBody>
          <a:bodyPr/>
          <a:lstStyle>
            <a:lvl1pPr>
              <a:defRPr/>
            </a:lvl1pPr>
          </a:lstStyle>
          <a:p>
            <a:fld id="{3673C4EE-648B-4BFC-91A4-0B5A9E46621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Wander Join: Online Aggregation via Random Walks</a:t>
            </a:r>
          </a:p>
        </p:txBody>
      </p:sp>
      <p:sp>
        <p:nvSpPr>
          <p:cNvPr id="4" name="Slide Number Placeholder 3"/>
          <p:cNvSpPr>
            <a:spLocks noGrp="1"/>
          </p:cNvSpPr>
          <p:nvPr>
            <p:ph type="sldNum" sz="quarter" idx="11"/>
          </p:nvPr>
        </p:nvSpPr>
        <p:spPr/>
        <p:txBody>
          <a:bodyPr/>
          <a:lstStyle>
            <a:lvl1pPr>
              <a:defRPr/>
            </a:lvl1pPr>
          </a:lstStyle>
          <a:p>
            <a:fld id="{68500F3A-D141-4BF4-83E0-17F8730D83FA}"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Wander Join: Online Aggregation via Random Walks</a:t>
            </a:r>
          </a:p>
        </p:txBody>
      </p:sp>
      <p:sp>
        <p:nvSpPr>
          <p:cNvPr id="3" name="Slide Number Placeholder 2"/>
          <p:cNvSpPr>
            <a:spLocks noGrp="1"/>
          </p:cNvSpPr>
          <p:nvPr>
            <p:ph type="sldNum" sz="quarter" idx="11"/>
          </p:nvPr>
        </p:nvSpPr>
        <p:spPr/>
        <p:txBody>
          <a:bodyPr/>
          <a:lstStyle>
            <a:lvl1pPr>
              <a:defRPr/>
            </a:lvl1pPr>
          </a:lstStyle>
          <a:p>
            <a:fld id="{49BC4346-9CD8-4818-AA95-4BE042CE4F8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F082FB60-0924-47D2-BFED-2E870398DD0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021AAD89-BFD9-458D-906E-C133483F60D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49600" y="6324600"/>
            <a:ext cx="589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0">
                <a:solidFill>
                  <a:schemeClr val="bg2"/>
                </a:solidFill>
              </a:defRPr>
            </a:lvl1pPr>
          </a:lstStyle>
          <a:p>
            <a:r>
              <a:rPr lang="en-US"/>
              <a:t>Wander Join: Online Aggregation via Random Walks</a:t>
            </a:r>
          </a:p>
        </p:txBody>
      </p:sp>
      <p:sp>
        <p:nvSpPr>
          <p:cNvPr id="36867" name="Rectangle 3"/>
          <p:cNvSpPr>
            <a:spLocks noGrp="1" noChangeArrowheads="1"/>
          </p:cNvSpPr>
          <p:nvPr>
            <p:ph type="sldNum" sz="quarter" idx="4"/>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5672554A-12DF-42AE-BD6A-02A7B7E96DBD}" type="slidenum">
              <a:rPr lang="en-US"/>
              <a:pPr/>
              <a:t>‹#›</a:t>
            </a:fld>
            <a:endParaRPr lang="en-US"/>
          </a:p>
        </p:txBody>
      </p:sp>
      <p:sp>
        <p:nvSpPr>
          <p:cNvPr id="36878" name="Rectangle 14"/>
          <p:cNvSpPr>
            <a:spLocks noGrp="1" noChangeArrowheads="1"/>
          </p:cNvSpPr>
          <p:nvPr>
            <p:ph type="title"/>
          </p:nvPr>
        </p:nvSpPr>
        <p:spPr bwMode="auto">
          <a:xfrm>
            <a:off x="609600" y="304800"/>
            <a:ext cx="11582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36879" name="Rectangle 15"/>
          <p:cNvSpPr>
            <a:spLocks noGrp="1" noChangeArrowheads="1"/>
          </p:cNvSpPr>
          <p:nvPr>
            <p:ph type="body" idx="1"/>
          </p:nvPr>
        </p:nvSpPr>
        <p:spPr bwMode="auto">
          <a:xfrm>
            <a:off x="609600" y="1524000"/>
            <a:ext cx="10972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80"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84" name="Rectangle 20"/>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6885" name="Rectangle 21"/>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6886" name="Line 22"/>
          <p:cNvSpPr>
            <a:spLocks noChangeShapeType="1"/>
          </p:cNvSpPr>
          <p:nvPr userDrawn="1"/>
        </p:nvSpPr>
        <p:spPr bwMode="auto">
          <a:xfrm>
            <a:off x="711200" y="1066800"/>
            <a:ext cx="11277600" cy="0"/>
          </a:xfrm>
          <a:prstGeom prst="line">
            <a:avLst/>
          </a:prstGeom>
          <a:noFill/>
          <a:ln w="9525">
            <a:solidFill>
              <a:srgbClr val="000099"/>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dt="0"/>
  <p:txStyles>
    <p:titleStyle>
      <a:lvl1pPr algn="l" rtl="0" fontAlgn="base">
        <a:spcBef>
          <a:spcPct val="0"/>
        </a:spcBef>
        <a:spcAft>
          <a:spcPct val="0"/>
        </a:spcAft>
        <a:defRPr sz="3600" b="1">
          <a:solidFill>
            <a:schemeClr val="bg2"/>
          </a:solidFill>
          <a:latin typeface="Calibri" pitchFamily="34" charset="0"/>
          <a:ea typeface="+mj-ea"/>
          <a:cs typeface="Calibri" pitchFamily="34" charset="0"/>
        </a:defRPr>
      </a:lvl1pPr>
      <a:lvl2pPr algn="l" rtl="0" fontAlgn="base">
        <a:spcBef>
          <a:spcPct val="0"/>
        </a:spcBef>
        <a:spcAft>
          <a:spcPct val="0"/>
        </a:spcAft>
        <a:defRPr sz="3600">
          <a:solidFill>
            <a:schemeClr val="bg2"/>
          </a:solidFill>
          <a:latin typeface="Futura Md BT" pitchFamily="34" charset="0"/>
        </a:defRPr>
      </a:lvl2pPr>
      <a:lvl3pPr algn="l" rtl="0" fontAlgn="base">
        <a:spcBef>
          <a:spcPct val="0"/>
        </a:spcBef>
        <a:spcAft>
          <a:spcPct val="0"/>
        </a:spcAft>
        <a:defRPr sz="3600">
          <a:solidFill>
            <a:schemeClr val="bg2"/>
          </a:solidFill>
          <a:latin typeface="Futura Md BT" pitchFamily="34" charset="0"/>
        </a:defRPr>
      </a:lvl3pPr>
      <a:lvl4pPr algn="l" rtl="0" fontAlgn="base">
        <a:spcBef>
          <a:spcPct val="0"/>
        </a:spcBef>
        <a:spcAft>
          <a:spcPct val="0"/>
        </a:spcAft>
        <a:defRPr sz="3600">
          <a:solidFill>
            <a:schemeClr val="bg2"/>
          </a:solidFill>
          <a:latin typeface="Futura Md BT" pitchFamily="34" charset="0"/>
        </a:defRPr>
      </a:lvl4pPr>
      <a:lvl5pPr algn="l" rtl="0" fontAlgn="base">
        <a:spcBef>
          <a:spcPct val="0"/>
        </a:spcBef>
        <a:spcAft>
          <a:spcPct val="0"/>
        </a:spcAft>
        <a:defRPr sz="3600">
          <a:solidFill>
            <a:schemeClr val="bg2"/>
          </a:solidFill>
          <a:latin typeface="Futura Md BT" pitchFamily="34" charset="0"/>
        </a:defRPr>
      </a:lvl5pPr>
      <a:lvl6pPr marL="457200" algn="l" rtl="0" fontAlgn="base">
        <a:spcBef>
          <a:spcPct val="0"/>
        </a:spcBef>
        <a:spcAft>
          <a:spcPct val="0"/>
        </a:spcAft>
        <a:defRPr sz="3600">
          <a:solidFill>
            <a:schemeClr val="bg2"/>
          </a:solidFill>
          <a:latin typeface="Futura Md BT" pitchFamily="34" charset="0"/>
        </a:defRPr>
      </a:lvl6pPr>
      <a:lvl7pPr marL="914400" algn="l" rtl="0" fontAlgn="base">
        <a:spcBef>
          <a:spcPct val="0"/>
        </a:spcBef>
        <a:spcAft>
          <a:spcPct val="0"/>
        </a:spcAft>
        <a:defRPr sz="3600">
          <a:solidFill>
            <a:schemeClr val="bg2"/>
          </a:solidFill>
          <a:latin typeface="Futura Md BT" pitchFamily="34" charset="0"/>
        </a:defRPr>
      </a:lvl7pPr>
      <a:lvl8pPr marL="1371600" algn="l" rtl="0" fontAlgn="base">
        <a:spcBef>
          <a:spcPct val="0"/>
        </a:spcBef>
        <a:spcAft>
          <a:spcPct val="0"/>
        </a:spcAft>
        <a:defRPr sz="3600">
          <a:solidFill>
            <a:schemeClr val="bg2"/>
          </a:solidFill>
          <a:latin typeface="Futura Md BT" pitchFamily="34" charset="0"/>
        </a:defRPr>
      </a:lvl8pPr>
      <a:lvl9pPr marL="1828800" algn="l" rtl="0" fontAlgn="base">
        <a:spcBef>
          <a:spcPct val="0"/>
        </a:spcBef>
        <a:spcAft>
          <a:spcPct val="0"/>
        </a:spcAft>
        <a:defRPr sz="3600">
          <a:solidFill>
            <a:schemeClr val="bg2"/>
          </a:solidFill>
          <a:latin typeface="Futura Md BT"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fontAlgn="base">
        <a:spcBef>
          <a:spcPct val="20000"/>
        </a:spcBef>
        <a:spcAft>
          <a:spcPct val="0"/>
        </a:spcAft>
        <a:buClr>
          <a:schemeClr val="bg2"/>
        </a:buClr>
        <a:buSzPct val="65000"/>
        <a:buFont typeface="Arial" panose="020B0604020202020204" pitchFamily="34" charset="0"/>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0" y="990601"/>
            <a:ext cx="12192000" cy="1904999"/>
          </a:xfrm>
        </p:spPr>
        <p:txBody>
          <a:bodyPr/>
          <a:lstStyle/>
          <a:p>
            <a:r>
              <a:rPr lang="en-US" sz="4000" dirty="0">
                <a:latin typeface="Times New Roman" panose="02020603050405020304" pitchFamily="18" charset="0"/>
                <a:cs typeface="Times New Roman" panose="02020603050405020304" pitchFamily="18" charset="0"/>
              </a:rPr>
              <a:t>Towards Practical Oblivious Join</a:t>
            </a:r>
            <a:endParaRPr lang="zh-CN" altLang="en-US" sz="4000" kern="1200" dirty="0">
              <a:solidFill>
                <a:schemeClr val="tx1"/>
              </a:solidFill>
              <a:latin typeface="Times New Roman" panose="02020603050405020304" pitchFamily="18" charset="0"/>
              <a:ea typeface="宋体" pitchFamily="2" charset="-122"/>
              <a:cs typeface="Times New Roman" pitchFamily="18" charset="0"/>
            </a:endParaRPr>
          </a:p>
        </p:txBody>
      </p:sp>
      <p:sp>
        <p:nvSpPr>
          <p:cNvPr id="43014" name="Rectangle 6"/>
          <p:cNvSpPr>
            <a:spLocks noChangeArrowheads="1"/>
          </p:cNvSpPr>
          <p:nvPr/>
        </p:nvSpPr>
        <p:spPr bwMode="auto">
          <a:xfrm>
            <a:off x="1145096" y="3962400"/>
            <a:ext cx="2434208" cy="1142999"/>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Zhao Chang</a:t>
            </a:r>
          </a:p>
          <a:p>
            <a:pPr algn="ctr">
              <a:lnSpc>
                <a:spcPct val="110000"/>
              </a:lnSpc>
              <a:spcBef>
                <a:spcPct val="20000"/>
              </a:spcBef>
              <a:buClr>
                <a:schemeClr val="bg2"/>
              </a:buClr>
              <a:buSzPct val="75000"/>
              <a:buFont typeface="Wingdings" pitchFamily="2" charset="2"/>
              <a:buNone/>
            </a:pPr>
            <a:r>
              <a:rPr lang="en-HK" sz="2000" dirty="0" err="1">
                <a:solidFill>
                  <a:srgbClr val="C00000"/>
                </a:solidFill>
                <a:latin typeface="Times New Roman" pitchFamily="18" charset="0"/>
                <a:cs typeface="Times New Roman" pitchFamily="18" charset="0"/>
              </a:rPr>
              <a:t>Xidian</a:t>
            </a:r>
            <a:r>
              <a:rPr lang="en-HK" sz="2000" dirty="0">
                <a:solidFill>
                  <a:srgbClr val="C00000"/>
                </a:solidFill>
                <a:latin typeface="Times New Roman" pitchFamily="18" charset="0"/>
                <a:cs typeface="Times New Roman" pitchFamily="18" charset="0"/>
              </a:rPr>
              <a:t> University, China</a:t>
            </a:r>
            <a:endParaRPr lang="en-US" sz="1600" dirty="0">
              <a:solidFill>
                <a:srgbClr val="C00000"/>
              </a:solidFill>
              <a:latin typeface="Times New Roman" pitchFamily="18" charset="0"/>
              <a:cs typeface="Times New Roman" pitchFamily="18" charset="0"/>
            </a:endParaRPr>
          </a:p>
        </p:txBody>
      </p:sp>
      <p:sp>
        <p:nvSpPr>
          <p:cNvPr id="8" name="Rectangle 6">
            <a:extLst>
              <a:ext uri="{FF2B5EF4-FFF2-40B4-BE49-F238E27FC236}">
                <a16:creationId xmlns:a16="http://schemas.microsoft.com/office/drawing/2014/main" id="{9EAFAC33-BDEF-4252-82DB-183262C3CF35}"/>
              </a:ext>
            </a:extLst>
          </p:cNvPr>
          <p:cNvSpPr>
            <a:spLocks noChangeArrowheads="1"/>
          </p:cNvSpPr>
          <p:nvPr/>
        </p:nvSpPr>
        <p:spPr bwMode="auto">
          <a:xfrm>
            <a:off x="4269296" y="3962401"/>
            <a:ext cx="3274504" cy="1142998"/>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Dong </a:t>
            </a:r>
            <a:r>
              <a:rPr lang="en-US" sz="2400" dirty="0" err="1">
                <a:solidFill>
                  <a:srgbClr val="C00000"/>
                </a:solidFill>
                <a:latin typeface="Times New Roman" pitchFamily="18" charset="0"/>
                <a:cs typeface="Times New Roman" pitchFamily="18" charset="0"/>
              </a:rPr>
              <a:t>Xie</a:t>
            </a:r>
            <a:endParaRPr lang="en-US" sz="2400" dirty="0">
              <a:solidFill>
                <a:srgbClr val="C00000"/>
              </a:solidFill>
              <a:latin typeface="Times New Roman" pitchFamily="18" charset="0"/>
              <a:cs typeface="Times New Roman" pitchFamily="18" charset="0"/>
            </a:endParaRP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The Pennsylvania State University, USA</a:t>
            </a:r>
            <a:endParaRPr lang="en-US" sz="1600" dirty="0">
              <a:solidFill>
                <a:srgbClr val="C00000"/>
              </a:solidFill>
              <a:latin typeface="Times New Roman" pitchFamily="18" charset="0"/>
              <a:cs typeface="Times New Roman" pitchFamily="18" charset="0"/>
            </a:endParaRPr>
          </a:p>
        </p:txBody>
      </p:sp>
      <p:sp>
        <p:nvSpPr>
          <p:cNvPr id="9" name="Rectangle 6">
            <a:extLst>
              <a:ext uri="{FF2B5EF4-FFF2-40B4-BE49-F238E27FC236}">
                <a16:creationId xmlns:a16="http://schemas.microsoft.com/office/drawing/2014/main" id="{F05AFE20-C9E1-4199-8754-BEED5D2210FA}"/>
              </a:ext>
            </a:extLst>
          </p:cNvPr>
          <p:cNvSpPr>
            <a:spLocks noChangeArrowheads="1"/>
          </p:cNvSpPr>
          <p:nvPr/>
        </p:nvSpPr>
        <p:spPr bwMode="auto">
          <a:xfrm>
            <a:off x="7622096" y="3962400"/>
            <a:ext cx="2094452" cy="114299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Sheng Wang</a:t>
            </a: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Alibaba Group, Singapore</a:t>
            </a:r>
            <a:endParaRPr lang="en-US" sz="1600" dirty="0">
              <a:solidFill>
                <a:srgbClr val="C00000"/>
              </a:solidFill>
              <a:latin typeface="Times New Roman" pitchFamily="18" charset="0"/>
              <a:cs typeface="Times New Roman" pitchFamily="18" charset="0"/>
            </a:endParaRPr>
          </a:p>
        </p:txBody>
      </p:sp>
      <p:sp>
        <p:nvSpPr>
          <p:cNvPr id="10" name="Rectangle 6">
            <a:extLst>
              <a:ext uri="{FF2B5EF4-FFF2-40B4-BE49-F238E27FC236}">
                <a16:creationId xmlns:a16="http://schemas.microsoft.com/office/drawing/2014/main" id="{7CE35AD9-6709-4E27-81A7-C782C9511F4F}"/>
              </a:ext>
            </a:extLst>
          </p:cNvPr>
          <p:cNvSpPr>
            <a:spLocks noChangeArrowheads="1"/>
          </p:cNvSpPr>
          <p:nvPr/>
        </p:nvSpPr>
        <p:spPr bwMode="auto">
          <a:xfrm>
            <a:off x="9564148" y="3962400"/>
            <a:ext cx="2094452" cy="114299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err="1">
                <a:solidFill>
                  <a:srgbClr val="C00000"/>
                </a:solidFill>
                <a:latin typeface="Times New Roman" pitchFamily="18" charset="0"/>
                <a:cs typeface="Times New Roman" pitchFamily="18" charset="0"/>
              </a:rPr>
              <a:t>Feifei</a:t>
            </a:r>
            <a:r>
              <a:rPr lang="en-US" sz="2400" dirty="0">
                <a:solidFill>
                  <a:srgbClr val="C00000"/>
                </a:solidFill>
                <a:latin typeface="Times New Roman" pitchFamily="18" charset="0"/>
                <a:cs typeface="Times New Roman" pitchFamily="18" charset="0"/>
              </a:rPr>
              <a:t> Li</a:t>
            </a: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Alibaba Group, China</a:t>
            </a:r>
            <a:endParaRPr lang="en-US" sz="1600" dirty="0">
              <a:solidFill>
                <a:srgbClr val="C00000"/>
              </a:solidFill>
              <a:latin typeface="Times New Roman" pitchFamily="18" charset="0"/>
              <a:cs typeface="Times New Roman" pitchFamily="18" charset="0"/>
            </a:endParaRPr>
          </a:p>
        </p:txBody>
      </p:sp>
      <p:pic>
        <p:nvPicPr>
          <p:cNvPr id="11" name="Picture 4">
            <a:extLst>
              <a:ext uri="{FF2B5EF4-FFF2-40B4-BE49-F238E27FC236}">
                <a16:creationId xmlns:a16="http://schemas.microsoft.com/office/drawing/2014/main" id="{C51FDC37-E501-434D-B101-43B7803165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663" y="5219294"/>
            <a:ext cx="3668433" cy="1066802"/>
          </a:xfrm>
          <a:prstGeom prst="rect">
            <a:avLst/>
          </a:prstGeom>
        </p:spPr>
      </p:pic>
      <p:pic>
        <p:nvPicPr>
          <p:cNvPr id="4" name="图片 3">
            <a:extLst>
              <a:ext uri="{FF2B5EF4-FFF2-40B4-BE49-F238E27FC236}">
                <a16:creationId xmlns:a16="http://schemas.microsoft.com/office/drawing/2014/main" id="{4D5AF2DD-3271-4C81-8AB7-F5AACDFA02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7262" y="5333196"/>
            <a:ext cx="2169034" cy="915204"/>
          </a:xfrm>
          <a:prstGeom prst="rect">
            <a:avLst/>
          </a:prstGeom>
        </p:spPr>
      </p:pic>
      <p:pic>
        <p:nvPicPr>
          <p:cNvPr id="1026" name="Picture 2">
            <a:extLst>
              <a:ext uri="{FF2B5EF4-FFF2-40B4-BE49-F238E27FC236}">
                <a16:creationId xmlns:a16="http://schemas.microsoft.com/office/drawing/2014/main" id="{6C7A0560-D240-4BCE-91B8-E97FB5E607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4096" y="5029200"/>
            <a:ext cx="2700948" cy="1519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zh-CN" sz="3000" i="0" u="none" strike="noStrike" kern="1200" cap="none" spc="0" normalizeH="0" dirty="0">
                <a:ln>
                  <a:noFill/>
                </a:ln>
                <a:solidFill>
                  <a:schemeClr val="tx1"/>
                </a:solidFill>
                <a:effectLst/>
                <a:uLnTx/>
                <a:uFillTx/>
                <a:latin typeface="Times New Roman" pitchFamily="18" charset="0"/>
                <a:ea typeface="宋体" pitchFamily="2" charset="-122"/>
                <a:cs typeface="Times New Roman" pitchFamily="18" charset="0"/>
              </a:rPr>
              <a:t>Overview</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35" name="标题 1">
            <a:extLst>
              <a:ext uri="{FF2B5EF4-FFF2-40B4-BE49-F238E27FC236}">
                <a16:creationId xmlns:a16="http://schemas.microsoft.com/office/drawing/2014/main" id="{9F59486A-9501-4D11-A0C3-D2EC2BC91A0D}"/>
              </a:ext>
            </a:extLst>
          </p:cNvPr>
          <p:cNvSpPr txBox="1">
            <a:spLocks/>
          </p:cNvSpPr>
          <p:nvPr/>
        </p:nvSpPr>
        <p:spPr>
          <a:xfrm>
            <a:off x="482600" y="4639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Overview</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pSp>
        <p:nvGrpSpPr>
          <p:cNvPr id="2" name="组合 1">
            <a:extLst>
              <a:ext uri="{FF2B5EF4-FFF2-40B4-BE49-F238E27FC236}">
                <a16:creationId xmlns:a16="http://schemas.microsoft.com/office/drawing/2014/main" id="{71E83C42-CA96-4C92-BA78-2E8289EE0D16}"/>
              </a:ext>
            </a:extLst>
          </p:cNvPr>
          <p:cNvGrpSpPr/>
          <p:nvPr/>
        </p:nvGrpSpPr>
        <p:grpSpPr>
          <a:xfrm>
            <a:off x="1945038" y="2514600"/>
            <a:ext cx="8418162" cy="3185400"/>
            <a:chOff x="1981200" y="2908814"/>
            <a:chExt cx="7416000" cy="2806186"/>
          </a:xfrm>
        </p:grpSpPr>
        <p:sp>
          <p:nvSpPr>
            <p:cNvPr id="38" name="TextBox 23">
              <a:extLst>
                <a:ext uri="{FF2B5EF4-FFF2-40B4-BE49-F238E27FC236}">
                  <a16:creationId xmlns:a16="http://schemas.microsoft.com/office/drawing/2014/main" id="{287D2761-D711-4492-B193-5975638E108B}"/>
                </a:ext>
              </a:extLst>
            </p:cNvPr>
            <p:cNvSpPr txBox="1"/>
            <p:nvPr/>
          </p:nvSpPr>
          <p:spPr>
            <a:xfrm>
              <a:off x="4849086" y="3709379"/>
              <a:ext cx="596894"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get</a:t>
              </a:r>
            </a:p>
          </p:txBody>
        </p:sp>
        <p:sp>
          <p:nvSpPr>
            <p:cNvPr id="39" name="Rectangle: Rounded Corners 8">
              <a:extLst>
                <a:ext uri="{FF2B5EF4-FFF2-40B4-BE49-F238E27FC236}">
                  <a16:creationId xmlns:a16="http://schemas.microsoft.com/office/drawing/2014/main" id="{25AA89BB-9FA6-4CE6-B4D4-4D0177B9453E}"/>
                </a:ext>
              </a:extLst>
            </p:cNvPr>
            <p:cNvSpPr/>
            <p:nvPr/>
          </p:nvSpPr>
          <p:spPr bwMode="auto">
            <a:xfrm>
              <a:off x="3769585" y="2942812"/>
              <a:ext cx="4267183" cy="751608"/>
            </a:xfrm>
            <a:prstGeom prst="roundRect">
              <a:avLst/>
            </a:prstGeom>
            <a:solidFill>
              <a:srgbClr val="00B0F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40" name="TextBox 3">
              <a:extLst>
                <a:ext uri="{FF2B5EF4-FFF2-40B4-BE49-F238E27FC236}">
                  <a16:creationId xmlns:a16="http://schemas.microsoft.com/office/drawing/2014/main" id="{FA2CAD62-5FDF-4655-94F1-CB98409712C2}"/>
                </a:ext>
              </a:extLst>
            </p:cNvPr>
            <p:cNvSpPr txBox="1"/>
            <p:nvPr/>
          </p:nvSpPr>
          <p:spPr>
            <a:xfrm>
              <a:off x="8137580" y="3105252"/>
              <a:ext cx="110722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Server</a:t>
              </a:r>
            </a:p>
          </p:txBody>
        </p:sp>
        <p:cxnSp>
          <p:nvCxnSpPr>
            <p:cNvPr id="41" name="Straight Connector 10">
              <a:extLst>
                <a:ext uri="{FF2B5EF4-FFF2-40B4-BE49-F238E27FC236}">
                  <a16:creationId xmlns:a16="http://schemas.microsoft.com/office/drawing/2014/main" id="{FA3F2881-0593-4040-8FF6-8F39F532BA6F}"/>
                </a:ext>
              </a:extLst>
            </p:cNvPr>
            <p:cNvCxnSpPr>
              <a:cxnSpLocks/>
            </p:cNvCxnSpPr>
            <p:nvPr/>
          </p:nvCxnSpPr>
          <p:spPr bwMode="auto">
            <a:xfrm flipV="1">
              <a:off x="1981200" y="4213481"/>
              <a:ext cx="7416000" cy="11983"/>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42" name="TextBox 11">
              <a:extLst>
                <a:ext uri="{FF2B5EF4-FFF2-40B4-BE49-F238E27FC236}">
                  <a16:creationId xmlns:a16="http://schemas.microsoft.com/office/drawing/2014/main" id="{54684E3D-64FF-471F-8375-94196FC4F530}"/>
                </a:ext>
              </a:extLst>
            </p:cNvPr>
            <p:cNvSpPr txBox="1"/>
            <p:nvPr/>
          </p:nvSpPr>
          <p:spPr>
            <a:xfrm>
              <a:off x="2081974" y="4415135"/>
              <a:ext cx="160020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Trusted</a:t>
              </a:r>
            </a:p>
          </p:txBody>
        </p:sp>
        <p:sp>
          <p:nvSpPr>
            <p:cNvPr id="43" name="TextBox 14">
              <a:extLst>
                <a:ext uri="{FF2B5EF4-FFF2-40B4-BE49-F238E27FC236}">
                  <a16:creationId xmlns:a16="http://schemas.microsoft.com/office/drawing/2014/main" id="{BCE87C56-7217-4246-BD39-38F9BDE5E743}"/>
                </a:ext>
              </a:extLst>
            </p:cNvPr>
            <p:cNvSpPr txBox="1"/>
            <p:nvPr/>
          </p:nvSpPr>
          <p:spPr>
            <a:xfrm>
              <a:off x="2081974" y="3576935"/>
              <a:ext cx="160020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Untrusted</a:t>
              </a:r>
            </a:p>
          </p:txBody>
        </p:sp>
        <p:cxnSp>
          <p:nvCxnSpPr>
            <p:cNvPr id="46" name="Straight Arrow Connector 18">
              <a:extLst>
                <a:ext uri="{FF2B5EF4-FFF2-40B4-BE49-F238E27FC236}">
                  <a16:creationId xmlns:a16="http://schemas.microsoft.com/office/drawing/2014/main" id="{37C9D8E7-8940-4256-8890-C2D2FAF8EB71}"/>
                </a:ext>
              </a:extLst>
            </p:cNvPr>
            <p:cNvCxnSpPr>
              <a:cxnSpLocks/>
            </p:cNvCxnSpPr>
            <p:nvPr/>
          </p:nvCxnSpPr>
          <p:spPr bwMode="auto">
            <a:xfrm>
              <a:off x="5445980" y="3699600"/>
              <a:ext cx="0" cy="828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1" name="TextBox 24">
              <a:extLst>
                <a:ext uri="{FF2B5EF4-FFF2-40B4-BE49-F238E27FC236}">
                  <a16:creationId xmlns:a16="http://schemas.microsoft.com/office/drawing/2014/main" id="{0A517679-7565-46E9-861A-AEAEE07B622E}"/>
                </a:ext>
              </a:extLst>
            </p:cNvPr>
            <p:cNvSpPr txBox="1"/>
            <p:nvPr/>
          </p:nvSpPr>
          <p:spPr>
            <a:xfrm>
              <a:off x="6276531" y="3700973"/>
              <a:ext cx="769645"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put</a:t>
              </a:r>
            </a:p>
          </p:txBody>
        </p:sp>
        <p:sp>
          <p:nvSpPr>
            <p:cNvPr id="62" name="Rectangle: Rounded Corners 26">
              <a:extLst>
                <a:ext uri="{FF2B5EF4-FFF2-40B4-BE49-F238E27FC236}">
                  <a16:creationId xmlns:a16="http://schemas.microsoft.com/office/drawing/2014/main" id="{EB9C9461-94F1-4841-8A33-605C833C75BB}"/>
                </a:ext>
              </a:extLst>
            </p:cNvPr>
            <p:cNvSpPr/>
            <p:nvPr/>
          </p:nvSpPr>
          <p:spPr bwMode="auto">
            <a:xfrm>
              <a:off x="3769585" y="4539836"/>
              <a:ext cx="4267188" cy="1175164"/>
            </a:xfrm>
            <a:prstGeom prst="roundRect">
              <a:avLst/>
            </a:prstGeom>
            <a:solidFill>
              <a:srgbClr val="00B0F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3" name="Rectangle 33">
              <a:extLst>
                <a:ext uri="{FF2B5EF4-FFF2-40B4-BE49-F238E27FC236}">
                  <a16:creationId xmlns:a16="http://schemas.microsoft.com/office/drawing/2014/main" id="{2B0D488E-2BDD-4C08-8C8A-FCCACAAF0F9A}"/>
                </a:ext>
              </a:extLst>
            </p:cNvPr>
            <p:cNvSpPr/>
            <p:nvPr/>
          </p:nvSpPr>
          <p:spPr bwMode="auto">
            <a:xfrm>
              <a:off x="3845780" y="4938492"/>
              <a:ext cx="4108700"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ORAM Protocol</a:t>
              </a:r>
            </a:p>
          </p:txBody>
        </p:sp>
        <p:sp>
          <p:nvSpPr>
            <p:cNvPr id="64" name="Rectangle 35">
              <a:extLst>
                <a:ext uri="{FF2B5EF4-FFF2-40B4-BE49-F238E27FC236}">
                  <a16:creationId xmlns:a16="http://schemas.microsoft.com/office/drawing/2014/main" id="{0F8BDD7E-F5E9-4417-AB56-40D97AA9C75C}"/>
                </a:ext>
              </a:extLst>
            </p:cNvPr>
            <p:cNvSpPr/>
            <p:nvPr/>
          </p:nvSpPr>
          <p:spPr bwMode="auto">
            <a:xfrm>
              <a:off x="3845780" y="5274581"/>
              <a:ext cx="2048256"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Metadat</a:t>
              </a:r>
              <a:r>
                <a:rPr lang="en-US" sz="2600" b="1" dirty="0">
                  <a:solidFill>
                    <a:schemeClr val="bg1"/>
                  </a:solidFill>
                  <a:latin typeface="Times New Roman" panose="02020603050405020304" pitchFamily="18" charset="0"/>
                  <a:cs typeface="Times New Roman" panose="02020603050405020304" pitchFamily="18" charset="0"/>
                </a:rPr>
                <a:t>a</a:t>
              </a: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5" name="Rectangle 36">
              <a:extLst>
                <a:ext uri="{FF2B5EF4-FFF2-40B4-BE49-F238E27FC236}">
                  <a16:creationId xmlns:a16="http://schemas.microsoft.com/office/drawing/2014/main" id="{23C97794-0232-46CC-8077-ABA298170C5F}"/>
                </a:ext>
              </a:extLst>
            </p:cNvPr>
            <p:cNvSpPr/>
            <p:nvPr/>
          </p:nvSpPr>
          <p:spPr bwMode="auto">
            <a:xfrm>
              <a:off x="5894036" y="5274580"/>
              <a:ext cx="2060444"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ORAM Stash</a:t>
              </a:r>
            </a:p>
          </p:txBody>
        </p:sp>
        <p:cxnSp>
          <p:nvCxnSpPr>
            <p:cNvPr id="66" name="Straight Arrow Connector 43">
              <a:extLst>
                <a:ext uri="{FF2B5EF4-FFF2-40B4-BE49-F238E27FC236}">
                  <a16:creationId xmlns:a16="http://schemas.microsoft.com/office/drawing/2014/main" id="{78549135-B7F6-45A6-93F7-B038D3D30CF8}"/>
                </a:ext>
              </a:extLst>
            </p:cNvPr>
            <p:cNvCxnSpPr>
              <a:cxnSpLocks/>
            </p:cNvCxnSpPr>
            <p:nvPr/>
          </p:nvCxnSpPr>
          <p:spPr bwMode="auto">
            <a:xfrm flipV="1">
              <a:off x="6230135" y="3699600"/>
              <a:ext cx="0" cy="828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7" name="TextBox 59">
              <a:extLst>
                <a:ext uri="{FF2B5EF4-FFF2-40B4-BE49-F238E27FC236}">
                  <a16:creationId xmlns:a16="http://schemas.microsoft.com/office/drawing/2014/main" id="{893866E5-EB64-4DAE-BFC1-07656679EA4E}"/>
                </a:ext>
              </a:extLst>
            </p:cNvPr>
            <p:cNvSpPr txBox="1"/>
            <p:nvPr/>
          </p:nvSpPr>
          <p:spPr>
            <a:xfrm>
              <a:off x="8142112" y="4863820"/>
              <a:ext cx="1078088"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Client</a:t>
              </a:r>
            </a:p>
          </p:txBody>
        </p:sp>
        <p:cxnSp>
          <p:nvCxnSpPr>
            <p:cNvPr id="68" name="Straight Connector 9">
              <a:extLst>
                <a:ext uri="{FF2B5EF4-FFF2-40B4-BE49-F238E27FC236}">
                  <a16:creationId xmlns:a16="http://schemas.microsoft.com/office/drawing/2014/main" id="{DD8D5C78-C8C8-42E8-A477-1117F32F1A9F}"/>
                </a:ext>
              </a:extLst>
            </p:cNvPr>
            <p:cNvCxnSpPr>
              <a:cxnSpLocks/>
              <a:stCxn id="39" idx="1"/>
              <a:endCxn id="39" idx="3"/>
            </p:cNvCxnSpPr>
            <p:nvPr/>
          </p:nvCxnSpPr>
          <p:spPr>
            <a:xfrm>
              <a:off x="3769585" y="3318616"/>
              <a:ext cx="42671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12">
              <a:extLst>
                <a:ext uri="{FF2B5EF4-FFF2-40B4-BE49-F238E27FC236}">
                  <a16:creationId xmlns:a16="http://schemas.microsoft.com/office/drawing/2014/main" id="{8A1CBA29-6635-41AD-B0B2-208220E3FAB0}"/>
                </a:ext>
              </a:extLst>
            </p:cNvPr>
            <p:cNvSpPr txBox="1"/>
            <p:nvPr/>
          </p:nvSpPr>
          <p:spPr>
            <a:xfrm>
              <a:off x="3769585" y="4506686"/>
              <a:ext cx="4267183"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Oblivious Join Operator</a:t>
              </a:r>
            </a:p>
          </p:txBody>
        </p:sp>
        <p:sp>
          <p:nvSpPr>
            <p:cNvPr id="70" name="TextBox 37">
              <a:extLst>
                <a:ext uri="{FF2B5EF4-FFF2-40B4-BE49-F238E27FC236}">
                  <a16:creationId xmlns:a16="http://schemas.microsoft.com/office/drawing/2014/main" id="{3E885F69-F788-422B-B31C-44D6FB0EF97F}"/>
                </a:ext>
              </a:extLst>
            </p:cNvPr>
            <p:cNvSpPr txBox="1"/>
            <p:nvPr/>
          </p:nvSpPr>
          <p:spPr>
            <a:xfrm>
              <a:off x="3760445" y="2908814"/>
              <a:ext cx="4267182"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ORAM Data Structure</a:t>
              </a:r>
            </a:p>
          </p:txBody>
        </p:sp>
        <p:sp>
          <p:nvSpPr>
            <p:cNvPr id="71" name="TextBox 38">
              <a:extLst>
                <a:ext uri="{FF2B5EF4-FFF2-40B4-BE49-F238E27FC236}">
                  <a16:creationId xmlns:a16="http://schemas.microsoft.com/office/drawing/2014/main" id="{AD9E9525-574E-4525-A328-2D7943F5E619}"/>
                </a:ext>
              </a:extLst>
            </p:cNvPr>
            <p:cNvSpPr txBox="1"/>
            <p:nvPr/>
          </p:nvSpPr>
          <p:spPr>
            <a:xfrm>
              <a:off x="3766539" y="3267185"/>
              <a:ext cx="4267182"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Secure Data Storage</a:t>
              </a:r>
            </a:p>
          </p:txBody>
        </p:sp>
      </p:grpSp>
    </p:spTree>
    <p:extLst>
      <p:ext uri="{BB962C8B-B14F-4D97-AF65-F5344CB8AC3E}">
        <p14:creationId xmlns:p14="http://schemas.microsoft.com/office/powerpoint/2010/main" val="384098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Strawman Solution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Primary-foreign key join</a:t>
            </a:r>
          </a:p>
        </p:txBody>
      </p:sp>
      <p:graphicFrame>
        <p:nvGraphicFramePr>
          <p:cNvPr id="11" name="表格 2">
            <a:extLst>
              <a:ext uri="{FF2B5EF4-FFF2-40B4-BE49-F238E27FC236}">
                <a16:creationId xmlns:a16="http://schemas.microsoft.com/office/drawing/2014/main" id="{C07BB8D0-5AAF-4FAA-8C4A-FFD89E301A2B}"/>
              </a:ext>
            </a:extLst>
          </p:cNvPr>
          <p:cNvGraphicFramePr>
            <a:graphicFrameLocks noGrp="1"/>
          </p:cNvGraphicFramePr>
          <p:nvPr/>
        </p:nvGraphicFramePr>
        <p:xfrm>
          <a:off x="2997995"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15" name="表格 2">
            <a:extLst>
              <a:ext uri="{FF2B5EF4-FFF2-40B4-BE49-F238E27FC236}">
                <a16:creationId xmlns:a16="http://schemas.microsoft.com/office/drawing/2014/main" id="{DC4ECA96-077C-4946-9691-F9352D1BACB8}"/>
              </a:ext>
            </a:extLst>
          </p:cNvPr>
          <p:cNvGraphicFramePr>
            <a:graphicFrameLocks noGrp="1"/>
          </p:cNvGraphicFramePr>
          <p:nvPr>
            <p:extLst>
              <p:ext uri="{D42A27DB-BD31-4B8C-83A1-F6EECF244321}">
                <p14:modId xmlns:p14="http://schemas.microsoft.com/office/powerpoint/2010/main" val="1107082231"/>
              </p:ext>
            </p:extLst>
          </p:nvPr>
        </p:nvGraphicFramePr>
        <p:xfrm>
          <a:off x="1773859" y="2985864"/>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sp>
        <p:nvSpPr>
          <p:cNvPr id="16" name="TextBox 15">
            <a:extLst>
              <a:ext uri="{FF2B5EF4-FFF2-40B4-BE49-F238E27FC236}">
                <a16:creationId xmlns:a16="http://schemas.microsoft.com/office/drawing/2014/main" id="{80377881-CC48-4899-9153-B084B2F292FF}"/>
              </a:ext>
            </a:extLst>
          </p:cNvPr>
          <p:cNvSpPr txBox="1"/>
          <p:nvPr/>
        </p:nvSpPr>
        <p:spPr>
          <a:xfrm>
            <a:off x="1594813" y="259597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EC677CE6-1926-4AF4-87B5-1B8B829C6D64}"/>
              </a:ext>
            </a:extLst>
          </p:cNvPr>
          <p:cNvSpPr txBox="1"/>
          <p:nvPr/>
        </p:nvSpPr>
        <p:spPr>
          <a:xfrm>
            <a:off x="2865120" y="259640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8" name="Group 17">
            <a:extLst>
              <a:ext uri="{FF2B5EF4-FFF2-40B4-BE49-F238E27FC236}">
                <a16:creationId xmlns:a16="http://schemas.microsoft.com/office/drawing/2014/main" id="{4FAEDD78-7868-4D94-96E6-AF932ED97192}"/>
              </a:ext>
            </a:extLst>
          </p:cNvPr>
          <p:cNvGrpSpPr/>
          <p:nvPr/>
        </p:nvGrpSpPr>
        <p:grpSpPr>
          <a:xfrm>
            <a:off x="2652763" y="3446225"/>
            <a:ext cx="288032" cy="267997"/>
            <a:chOff x="6588223" y="4529155"/>
            <a:chExt cx="452084" cy="216025"/>
          </a:xfrm>
          <a:noFill/>
        </p:grpSpPr>
        <p:sp>
          <p:nvSpPr>
            <p:cNvPr id="19" name="Isosceles Triangle 18">
              <a:extLst>
                <a:ext uri="{FF2B5EF4-FFF2-40B4-BE49-F238E27FC236}">
                  <a16:creationId xmlns:a16="http://schemas.microsoft.com/office/drawing/2014/main" id="{0220F04B-4BB7-4CF0-B6C4-0B101A30104A}"/>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5B5D6DB-8A48-4517-B506-DE01747414D2}"/>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标题 1">
            <a:extLst>
              <a:ext uri="{FF2B5EF4-FFF2-40B4-BE49-F238E27FC236}">
                <a16:creationId xmlns:a16="http://schemas.microsoft.com/office/drawing/2014/main" id="{EDB1613A-3C2F-4576-AE9B-56BC58A8FB7F}"/>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282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Strawman Solution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Primary-foreign key join</a:t>
            </a:r>
          </a:p>
        </p:txBody>
      </p:sp>
      <p:graphicFrame>
        <p:nvGraphicFramePr>
          <p:cNvPr id="7" name="表格 2">
            <a:extLst>
              <a:ext uri="{FF2B5EF4-FFF2-40B4-BE49-F238E27FC236}">
                <a16:creationId xmlns:a16="http://schemas.microsoft.com/office/drawing/2014/main" id="{FA96D5AA-0208-49E6-8032-06C39D609C96}"/>
              </a:ext>
            </a:extLst>
          </p:cNvPr>
          <p:cNvGraphicFramePr>
            <a:graphicFrameLocks noGrp="1"/>
          </p:cNvGraphicFramePr>
          <p:nvPr>
            <p:extLst>
              <p:ext uri="{D42A27DB-BD31-4B8C-83A1-F6EECF244321}">
                <p14:modId xmlns:p14="http://schemas.microsoft.com/office/powerpoint/2010/main" val="2512416271"/>
              </p:ext>
            </p:extLst>
          </p:nvPr>
        </p:nvGraphicFramePr>
        <p:xfrm>
          <a:off x="4582171" y="2987040"/>
          <a:ext cx="1920240" cy="316992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116302969"/>
                    </a:ext>
                  </a:extLst>
                </a:gridCol>
                <a:gridCol w="731520">
                  <a:extLst>
                    <a:ext uri="{9D8B030D-6E8A-4147-A177-3AD203B41FA5}">
                      <a16:colId xmlns:a16="http://schemas.microsoft.com/office/drawing/2014/main" val="2000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Table</a:t>
                      </a:r>
                      <a:endParaRPr lang="en-US" sz="2000" baseline="-10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B</a:t>
                      </a:r>
                      <a:r>
                        <a:rPr lang="en-US" altLang="zh-CN" sz="2000" i="0" dirty="0">
                          <a:solidFill>
                            <a:schemeClr val="tx1"/>
                          </a:solidFill>
                          <a:latin typeface="Times New Roman" pitchFamily="18" charset="0"/>
                          <a:cs typeface="Times New Roman" pitchFamily="18" charset="0"/>
                        </a:rPr>
                        <a:t>/</a:t>
                      </a: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93192">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2"/>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4235072464"/>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614680077"/>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2927840472"/>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144308730"/>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969310159"/>
                  </a:ext>
                </a:extLst>
              </a:tr>
            </a:tbl>
          </a:graphicData>
        </a:graphic>
      </p:graphicFrame>
      <p:sp>
        <p:nvSpPr>
          <p:cNvPr id="15" name="TextBox 14">
            <a:extLst>
              <a:ext uri="{FF2B5EF4-FFF2-40B4-BE49-F238E27FC236}">
                <a16:creationId xmlns:a16="http://schemas.microsoft.com/office/drawing/2014/main" id="{1D01BAD5-D4ED-4435-BCBD-8F8FAD231EAC}"/>
              </a:ext>
            </a:extLst>
          </p:cNvPr>
          <p:cNvSpPr txBox="1"/>
          <p:nvPr/>
        </p:nvSpPr>
        <p:spPr>
          <a:xfrm>
            <a:off x="4222131" y="2585754"/>
            <a:ext cx="266429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Single Sorted Table </a:t>
            </a:r>
            <a:r>
              <a:rPr lang="en-US" sz="2000" i="1" dirty="0">
                <a:latin typeface="Times New Roman" panose="02020603050405020304" pitchFamily="18" charset="0"/>
                <a:cs typeface="Times New Roman" panose="02020603050405020304" pitchFamily="18" charset="0"/>
              </a:rPr>
              <a:t>T</a:t>
            </a:r>
            <a:endParaRPr lang="en-US" sz="2000" i="1" baseline="-10000" dirty="0">
              <a:latin typeface="Times New Roman" panose="02020603050405020304" pitchFamily="18" charset="0"/>
              <a:cs typeface="Times New Roman" panose="02020603050405020304" pitchFamily="18" charset="0"/>
            </a:endParaRPr>
          </a:p>
        </p:txBody>
      </p:sp>
      <p:graphicFrame>
        <p:nvGraphicFramePr>
          <p:cNvPr id="39" name="表格 2">
            <a:extLst>
              <a:ext uri="{FF2B5EF4-FFF2-40B4-BE49-F238E27FC236}">
                <a16:creationId xmlns:a16="http://schemas.microsoft.com/office/drawing/2014/main" id="{2E9F6723-4A63-409E-9751-0B445DE64C10}"/>
              </a:ext>
            </a:extLst>
          </p:cNvPr>
          <p:cNvGraphicFramePr>
            <a:graphicFrameLocks noGrp="1"/>
          </p:cNvGraphicFramePr>
          <p:nvPr/>
        </p:nvGraphicFramePr>
        <p:xfrm>
          <a:off x="2997995"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40" name="表格 2">
            <a:extLst>
              <a:ext uri="{FF2B5EF4-FFF2-40B4-BE49-F238E27FC236}">
                <a16:creationId xmlns:a16="http://schemas.microsoft.com/office/drawing/2014/main" id="{0D0CE448-D674-4859-92B2-64B86B4D4153}"/>
              </a:ext>
            </a:extLst>
          </p:cNvPr>
          <p:cNvGraphicFramePr>
            <a:graphicFrameLocks noGrp="1"/>
          </p:cNvGraphicFramePr>
          <p:nvPr>
            <p:extLst>
              <p:ext uri="{D42A27DB-BD31-4B8C-83A1-F6EECF244321}">
                <p14:modId xmlns:p14="http://schemas.microsoft.com/office/powerpoint/2010/main" val="2577806368"/>
              </p:ext>
            </p:extLst>
          </p:nvPr>
        </p:nvGraphicFramePr>
        <p:xfrm>
          <a:off x="1773859" y="2985864"/>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sp>
        <p:nvSpPr>
          <p:cNvPr id="41" name="TextBox 40">
            <a:extLst>
              <a:ext uri="{FF2B5EF4-FFF2-40B4-BE49-F238E27FC236}">
                <a16:creationId xmlns:a16="http://schemas.microsoft.com/office/drawing/2014/main" id="{B1AEE2D8-EF4E-4DBA-9B64-3319ACF33114}"/>
              </a:ext>
            </a:extLst>
          </p:cNvPr>
          <p:cNvSpPr txBox="1"/>
          <p:nvPr/>
        </p:nvSpPr>
        <p:spPr>
          <a:xfrm>
            <a:off x="1594813" y="259597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4C7C300D-E910-42B5-AFF0-867270F9C89E}"/>
              </a:ext>
            </a:extLst>
          </p:cNvPr>
          <p:cNvSpPr txBox="1"/>
          <p:nvPr/>
        </p:nvSpPr>
        <p:spPr>
          <a:xfrm>
            <a:off x="2865120" y="259640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43" name="Group 42">
            <a:extLst>
              <a:ext uri="{FF2B5EF4-FFF2-40B4-BE49-F238E27FC236}">
                <a16:creationId xmlns:a16="http://schemas.microsoft.com/office/drawing/2014/main" id="{CD90EE43-2B02-4B41-8704-9569EA076372}"/>
              </a:ext>
            </a:extLst>
          </p:cNvPr>
          <p:cNvGrpSpPr/>
          <p:nvPr/>
        </p:nvGrpSpPr>
        <p:grpSpPr>
          <a:xfrm>
            <a:off x="2652763" y="3446225"/>
            <a:ext cx="288032" cy="267997"/>
            <a:chOff x="6588223" y="4529155"/>
            <a:chExt cx="452084" cy="216025"/>
          </a:xfrm>
          <a:noFill/>
        </p:grpSpPr>
        <p:sp>
          <p:nvSpPr>
            <p:cNvPr id="44" name="Isosceles Triangle 43">
              <a:extLst>
                <a:ext uri="{FF2B5EF4-FFF2-40B4-BE49-F238E27FC236}">
                  <a16:creationId xmlns:a16="http://schemas.microsoft.com/office/drawing/2014/main" id="{DB1A2C3B-5F74-408D-A26C-D01D9908B861}"/>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748EC96-D36B-4AFC-81B2-38B138358852}"/>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标题 1">
            <a:extLst>
              <a:ext uri="{FF2B5EF4-FFF2-40B4-BE49-F238E27FC236}">
                <a16:creationId xmlns:a16="http://schemas.microsoft.com/office/drawing/2014/main" id="{1A0C737E-39BE-46BB-8F87-25067677AB9C}"/>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98274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2">
            <a:extLst>
              <a:ext uri="{FF2B5EF4-FFF2-40B4-BE49-F238E27FC236}">
                <a16:creationId xmlns:a16="http://schemas.microsoft.com/office/drawing/2014/main" id="{C885796B-A36C-423D-BFA0-309824C47E55}"/>
              </a:ext>
            </a:extLst>
          </p:cNvPr>
          <p:cNvGraphicFramePr>
            <a:graphicFrameLocks noGrp="1"/>
          </p:cNvGraphicFramePr>
          <p:nvPr>
            <p:extLst>
              <p:ext uri="{D42A27DB-BD31-4B8C-83A1-F6EECF244321}">
                <p14:modId xmlns:p14="http://schemas.microsoft.com/office/powerpoint/2010/main" val="3628770876"/>
              </p:ext>
            </p:extLst>
          </p:nvPr>
        </p:nvGraphicFramePr>
        <p:xfrm>
          <a:off x="7144827" y="3383280"/>
          <a:ext cx="3072355" cy="2773680"/>
        </p:xfrm>
        <a:graphic>
          <a:graphicData uri="http://schemas.openxmlformats.org/drawingml/2006/table">
            <a:tbl>
              <a:tblPr firstRow="1" bandRow="1">
                <a:tableStyleId>{5940675A-B579-460E-94D1-54222C63F5DA}</a:tableStyleId>
              </a:tblPr>
              <a:tblGrid>
                <a:gridCol w="3072355">
                  <a:extLst>
                    <a:ext uri="{9D8B030D-6E8A-4147-A177-3AD203B41FA5}">
                      <a16:colId xmlns:a16="http://schemas.microsoft.com/office/drawing/2014/main" val="20000"/>
                    </a:ext>
                  </a:extLst>
                </a:gridCol>
              </a:tblGrid>
              <a:tr h="308608">
                <a:tc>
                  <a:txBody>
                    <a:bodyPr/>
                    <a:lstStyle/>
                    <a:p>
                      <a:pPr algn="ct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(1, 1)</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(1, 1)</a:t>
                      </a:r>
                      <a:endParaRPr lang="zh-CN" altLang="en-US" sz="2000" dirty="0">
                        <a:solidFill>
                          <a:srgbClr val="FF0000"/>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6146800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(2, 2)</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29278404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(2, 3)</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1443087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969310159"/>
                  </a:ext>
                </a:extLst>
              </a:tr>
            </a:tbl>
          </a:graphicData>
        </a:graphic>
      </p:graphicFrame>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Strawman Solution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Primary-foreign key join</a:t>
            </a:r>
          </a:p>
        </p:txBody>
      </p:sp>
      <p:cxnSp>
        <p:nvCxnSpPr>
          <p:cNvPr id="18" name="Straight Arrow Connector 17">
            <a:extLst>
              <a:ext uri="{FF2B5EF4-FFF2-40B4-BE49-F238E27FC236}">
                <a16:creationId xmlns:a16="http://schemas.microsoft.com/office/drawing/2014/main" id="{562AAD57-F33B-4207-A03A-3BB0543BABA4}"/>
              </a:ext>
            </a:extLst>
          </p:cNvPr>
          <p:cNvCxnSpPr>
            <a:cxnSpLocks/>
          </p:cNvCxnSpPr>
          <p:nvPr/>
        </p:nvCxnSpPr>
        <p:spPr>
          <a:xfrm>
            <a:off x="6598395" y="355923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AC375-38DC-4239-B546-A021070F4452}"/>
              </a:ext>
            </a:extLst>
          </p:cNvPr>
          <p:cNvCxnSpPr>
            <a:cxnSpLocks/>
          </p:cNvCxnSpPr>
          <p:nvPr/>
        </p:nvCxnSpPr>
        <p:spPr>
          <a:xfrm>
            <a:off x="6598395" y="395125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CCB2F5-CC04-4F20-9EE2-71A1A1B01A61}"/>
              </a:ext>
            </a:extLst>
          </p:cNvPr>
          <p:cNvCxnSpPr>
            <a:cxnSpLocks/>
          </p:cNvCxnSpPr>
          <p:nvPr/>
        </p:nvCxnSpPr>
        <p:spPr>
          <a:xfrm>
            <a:off x="6598395" y="434445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3B0474-5A6B-4249-BDAB-90DE15B09769}"/>
              </a:ext>
            </a:extLst>
          </p:cNvPr>
          <p:cNvCxnSpPr>
            <a:cxnSpLocks/>
          </p:cNvCxnSpPr>
          <p:nvPr/>
        </p:nvCxnSpPr>
        <p:spPr>
          <a:xfrm>
            <a:off x="6598395" y="473764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431950-C19F-4B24-B1ED-82A8DF4EA8EA}"/>
              </a:ext>
            </a:extLst>
          </p:cNvPr>
          <p:cNvCxnSpPr>
            <a:cxnSpLocks/>
          </p:cNvCxnSpPr>
          <p:nvPr/>
        </p:nvCxnSpPr>
        <p:spPr>
          <a:xfrm>
            <a:off x="6598395" y="513083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453CC9-1C7F-474E-B683-EFFF87A78594}"/>
              </a:ext>
            </a:extLst>
          </p:cNvPr>
          <p:cNvCxnSpPr>
            <a:cxnSpLocks/>
          </p:cNvCxnSpPr>
          <p:nvPr/>
        </p:nvCxnSpPr>
        <p:spPr>
          <a:xfrm>
            <a:off x="6598395" y="55240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BD6319E-8B05-47F0-A575-81C7D58BC037}"/>
              </a:ext>
            </a:extLst>
          </p:cNvPr>
          <p:cNvCxnSpPr>
            <a:cxnSpLocks/>
          </p:cNvCxnSpPr>
          <p:nvPr/>
        </p:nvCxnSpPr>
        <p:spPr>
          <a:xfrm>
            <a:off x="6598395" y="591721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9C7A2D-31AB-4F1F-A6EC-5D638DC535DD}"/>
              </a:ext>
            </a:extLst>
          </p:cNvPr>
          <p:cNvSpPr txBox="1"/>
          <p:nvPr/>
        </p:nvSpPr>
        <p:spPr>
          <a:xfrm>
            <a:off x="7126427" y="2983170"/>
            <a:ext cx="307235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Output</a:t>
            </a:r>
            <a:endParaRPr lang="en-US" sz="2000" i="1" baseline="-10000" dirty="0">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111B3966-41F3-44B1-988D-FB5B51AB7405}"/>
              </a:ext>
            </a:extLst>
          </p:cNvPr>
          <p:cNvGrpSpPr/>
          <p:nvPr/>
        </p:nvGrpSpPr>
        <p:grpSpPr>
          <a:xfrm>
            <a:off x="8530606" y="3926008"/>
            <a:ext cx="288032" cy="155334"/>
            <a:chOff x="6588223" y="4529155"/>
            <a:chExt cx="452084" cy="216025"/>
          </a:xfrm>
        </p:grpSpPr>
        <p:sp>
          <p:nvSpPr>
            <p:cNvPr id="28" name="Isosceles Triangle 27">
              <a:extLst>
                <a:ext uri="{FF2B5EF4-FFF2-40B4-BE49-F238E27FC236}">
                  <a16:creationId xmlns:a16="http://schemas.microsoft.com/office/drawing/2014/main" id="{8D6BC3F4-5804-441A-9C3C-841858672FB2}"/>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C901113-143B-4610-8E48-B82FF7AE3376}"/>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B7F43F9-0E2B-4A81-83A9-FDDD0BC48646}"/>
              </a:ext>
            </a:extLst>
          </p:cNvPr>
          <p:cNvGrpSpPr/>
          <p:nvPr/>
        </p:nvGrpSpPr>
        <p:grpSpPr>
          <a:xfrm>
            <a:off x="8540781" y="5105400"/>
            <a:ext cx="288032" cy="155334"/>
            <a:chOff x="6588223" y="4529155"/>
            <a:chExt cx="452084" cy="216025"/>
          </a:xfrm>
        </p:grpSpPr>
        <p:sp>
          <p:nvSpPr>
            <p:cNvPr id="31" name="Isosceles Triangle 30">
              <a:extLst>
                <a:ext uri="{FF2B5EF4-FFF2-40B4-BE49-F238E27FC236}">
                  <a16:creationId xmlns:a16="http://schemas.microsoft.com/office/drawing/2014/main" id="{F1641228-C06C-425B-9C57-EBB4C78336C5}"/>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3E6C9780-FC00-477B-AF78-8AEC6FC314E0}"/>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2890547-5422-4D38-9216-EB7751C8F89D}"/>
              </a:ext>
            </a:extLst>
          </p:cNvPr>
          <p:cNvGrpSpPr/>
          <p:nvPr/>
        </p:nvGrpSpPr>
        <p:grpSpPr>
          <a:xfrm>
            <a:off x="8540782" y="4724400"/>
            <a:ext cx="288032" cy="155334"/>
            <a:chOff x="6588223" y="4529155"/>
            <a:chExt cx="452084" cy="216025"/>
          </a:xfrm>
        </p:grpSpPr>
        <p:sp>
          <p:nvSpPr>
            <p:cNvPr id="34" name="Isosceles Triangle 33">
              <a:extLst>
                <a:ext uri="{FF2B5EF4-FFF2-40B4-BE49-F238E27FC236}">
                  <a16:creationId xmlns:a16="http://schemas.microsoft.com/office/drawing/2014/main" id="{EDB4AC33-EE88-4680-9BA4-4DDC68FF748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F69BF76-F7A7-40A3-A729-6D445DB3D17B}"/>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7D3A986-E101-40AB-B2BE-31D07B33D983}"/>
              </a:ext>
            </a:extLst>
          </p:cNvPr>
          <p:cNvGrpSpPr/>
          <p:nvPr/>
        </p:nvGrpSpPr>
        <p:grpSpPr>
          <a:xfrm>
            <a:off x="8551168" y="5486400"/>
            <a:ext cx="288032" cy="155334"/>
            <a:chOff x="6588223" y="4529155"/>
            <a:chExt cx="452084" cy="216025"/>
          </a:xfrm>
        </p:grpSpPr>
        <p:sp>
          <p:nvSpPr>
            <p:cNvPr id="37" name="Isosceles Triangle 36">
              <a:extLst>
                <a:ext uri="{FF2B5EF4-FFF2-40B4-BE49-F238E27FC236}">
                  <a16:creationId xmlns:a16="http://schemas.microsoft.com/office/drawing/2014/main" id="{F22BFBCA-86B7-4CE5-949C-F33A092EE5F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5FD9CB45-155A-4F1C-B2F7-08D01F11CEA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9" name="表格 2">
            <a:extLst>
              <a:ext uri="{FF2B5EF4-FFF2-40B4-BE49-F238E27FC236}">
                <a16:creationId xmlns:a16="http://schemas.microsoft.com/office/drawing/2014/main" id="{0B533C9E-D7E7-4D6F-AC45-062D4B2CEE7A}"/>
              </a:ext>
            </a:extLst>
          </p:cNvPr>
          <p:cNvGraphicFramePr>
            <a:graphicFrameLocks noGrp="1"/>
          </p:cNvGraphicFramePr>
          <p:nvPr>
            <p:extLst>
              <p:ext uri="{D42A27DB-BD31-4B8C-83A1-F6EECF244321}">
                <p14:modId xmlns:p14="http://schemas.microsoft.com/office/powerpoint/2010/main" val="2520515559"/>
              </p:ext>
            </p:extLst>
          </p:nvPr>
        </p:nvGraphicFramePr>
        <p:xfrm>
          <a:off x="4582171" y="2983170"/>
          <a:ext cx="1920240" cy="316992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116302969"/>
                    </a:ext>
                  </a:extLst>
                </a:gridCol>
                <a:gridCol w="731520">
                  <a:extLst>
                    <a:ext uri="{9D8B030D-6E8A-4147-A177-3AD203B41FA5}">
                      <a16:colId xmlns:a16="http://schemas.microsoft.com/office/drawing/2014/main" val="2000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Table</a:t>
                      </a:r>
                      <a:endParaRPr lang="en-US" sz="2000" baseline="-10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B</a:t>
                      </a:r>
                      <a:r>
                        <a:rPr lang="en-US" altLang="zh-CN" sz="2000" i="0" dirty="0">
                          <a:solidFill>
                            <a:schemeClr val="tx1"/>
                          </a:solidFill>
                          <a:latin typeface="Times New Roman" pitchFamily="18" charset="0"/>
                          <a:cs typeface="Times New Roman" pitchFamily="18" charset="0"/>
                        </a:rPr>
                        <a:t>/</a:t>
                      </a: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93192">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2"/>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4235072464"/>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614680077"/>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2927840472"/>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144308730"/>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969310159"/>
                  </a:ext>
                </a:extLst>
              </a:tr>
            </a:tbl>
          </a:graphicData>
        </a:graphic>
      </p:graphicFrame>
      <p:sp>
        <p:nvSpPr>
          <p:cNvPr id="40" name="TextBox 39">
            <a:extLst>
              <a:ext uri="{FF2B5EF4-FFF2-40B4-BE49-F238E27FC236}">
                <a16:creationId xmlns:a16="http://schemas.microsoft.com/office/drawing/2014/main" id="{D80C1905-3C8D-40C8-8911-D6D29B611BB1}"/>
              </a:ext>
            </a:extLst>
          </p:cNvPr>
          <p:cNvSpPr txBox="1"/>
          <p:nvPr/>
        </p:nvSpPr>
        <p:spPr>
          <a:xfrm>
            <a:off x="4222131" y="2581884"/>
            <a:ext cx="266429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Single Sorted Table </a:t>
            </a:r>
            <a:r>
              <a:rPr lang="en-US" sz="2000" i="1" dirty="0">
                <a:latin typeface="Times New Roman" panose="02020603050405020304" pitchFamily="18" charset="0"/>
                <a:cs typeface="Times New Roman" panose="02020603050405020304" pitchFamily="18" charset="0"/>
              </a:rPr>
              <a:t>T</a:t>
            </a:r>
            <a:endParaRPr lang="en-US" sz="2000" i="1" baseline="-10000"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CFEE78F9-31FA-478E-A49C-972CBA99767A}"/>
              </a:ext>
            </a:extLst>
          </p:cNvPr>
          <p:cNvCxnSpPr>
            <a:cxnSpLocks/>
          </p:cNvCxnSpPr>
          <p:nvPr/>
        </p:nvCxnSpPr>
        <p:spPr>
          <a:xfrm>
            <a:off x="4438155" y="3343210"/>
            <a:ext cx="0" cy="2834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13B836B-70BA-47F0-8A8C-EB968C83F5A5}"/>
              </a:ext>
            </a:extLst>
          </p:cNvPr>
          <p:cNvSpPr txBox="1"/>
          <p:nvPr/>
        </p:nvSpPr>
        <p:spPr>
          <a:xfrm>
            <a:off x="3718075" y="5334000"/>
            <a:ext cx="84525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Scan</a:t>
            </a:r>
            <a:endParaRPr lang="en-US" sz="2000" i="1" baseline="-10000" dirty="0">
              <a:latin typeface="Times New Roman" panose="02020603050405020304" pitchFamily="18" charset="0"/>
              <a:cs typeface="Times New Roman" panose="02020603050405020304" pitchFamily="18" charset="0"/>
            </a:endParaRPr>
          </a:p>
        </p:txBody>
      </p:sp>
      <p:graphicFrame>
        <p:nvGraphicFramePr>
          <p:cNvPr id="43" name="表格 2">
            <a:extLst>
              <a:ext uri="{FF2B5EF4-FFF2-40B4-BE49-F238E27FC236}">
                <a16:creationId xmlns:a16="http://schemas.microsoft.com/office/drawing/2014/main" id="{AA1D00E0-E1A0-4675-910D-FD6030413E7B}"/>
              </a:ext>
            </a:extLst>
          </p:cNvPr>
          <p:cNvGraphicFramePr>
            <a:graphicFrameLocks noGrp="1"/>
          </p:cNvGraphicFramePr>
          <p:nvPr>
            <p:extLst>
              <p:ext uri="{D42A27DB-BD31-4B8C-83A1-F6EECF244321}">
                <p14:modId xmlns:p14="http://schemas.microsoft.com/office/powerpoint/2010/main" val="2008623974"/>
              </p:ext>
            </p:extLst>
          </p:nvPr>
        </p:nvGraphicFramePr>
        <p:xfrm>
          <a:off x="2997995" y="298199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44" name="表格 2">
            <a:extLst>
              <a:ext uri="{FF2B5EF4-FFF2-40B4-BE49-F238E27FC236}">
                <a16:creationId xmlns:a16="http://schemas.microsoft.com/office/drawing/2014/main" id="{B8484AD6-41AC-4689-ACBB-3AD340B7F4BC}"/>
              </a:ext>
            </a:extLst>
          </p:cNvPr>
          <p:cNvGraphicFramePr>
            <a:graphicFrameLocks noGrp="1"/>
          </p:cNvGraphicFramePr>
          <p:nvPr>
            <p:extLst>
              <p:ext uri="{D42A27DB-BD31-4B8C-83A1-F6EECF244321}">
                <p14:modId xmlns:p14="http://schemas.microsoft.com/office/powerpoint/2010/main" val="186588458"/>
              </p:ext>
            </p:extLst>
          </p:nvPr>
        </p:nvGraphicFramePr>
        <p:xfrm>
          <a:off x="1773859" y="2981994"/>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grpSp>
        <p:nvGrpSpPr>
          <p:cNvPr id="47" name="Group 46">
            <a:extLst>
              <a:ext uri="{FF2B5EF4-FFF2-40B4-BE49-F238E27FC236}">
                <a16:creationId xmlns:a16="http://schemas.microsoft.com/office/drawing/2014/main" id="{CBDCDBEF-2489-4F37-987B-50F53EC7DE74}"/>
              </a:ext>
            </a:extLst>
          </p:cNvPr>
          <p:cNvGrpSpPr/>
          <p:nvPr/>
        </p:nvGrpSpPr>
        <p:grpSpPr>
          <a:xfrm>
            <a:off x="2652763" y="3442355"/>
            <a:ext cx="288032" cy="267997"/>
            <a:chOff x="6588223" y="4529155"/>
            <a:chExt cx="452084" cy="216025"/>
          </a:xfrm>
          <a:noFill/>
        </p:grpSpPr>
        <p:sp>
          <p:nvSpPr>
            <p:cNvPr id="48" name="Isosceles Triangle 47">
              <a:extLst>
                <a:ext uri="{FF2B5EF4-FFF2-40B4-BE49-F238E27FC236}">
                  <a16:creationId xmlns:a16="http://schemas.microsoft.com/office/drawing/2014/main" id="{4F849EA4-0945-4265-9C13-EBCC67A63E31}"/>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8A36EBEC-3975-4658-B89F-8D90DE501A5F}"/>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7D0E24D-62BD-45B4-87BE-3FBCF4693D6B}"/>
              </a:ext>
            </a:extLst>
          </p:cNvPr>
          <p:cNvSpPr txBox="1"/>
          <p:nvPr/>
        </p:nvSpPr>
        <p:spPr>
          <a:xfrm>
            <a:off x="1594813" y="259210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3F19125B-CBAA-4013-8117-7B7A312EEB62}"/>
              </a:ext>
            </a:extLst>
          </p:cNvPr>
          <p:cNvSpPr txBox="1"/>
          <p:nvPr/>
        </p:nvSpPr>
        <p:spPr>
          <a:xfrm>
            <a:off x="2865120" y="259253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45" name="标题 1">
            <a:extLst>
              <a:ext uri="{FF2B5EF4-FFF2-40B4-BE49-F238E27FC236}">
                <a16:creationId xmlns:a16="http://schemas.microsoft.com/office/drawing/2014/main" id="{9AF4C34B-F547-4744-8212-94E6313F8DA4}"/>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8026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Strawman Solution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Security issue in many-to-many join</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11" name="表格 2">
            <a:extLst>
              <a:ext uri="{FF2B5EF4-FFF2-40B4-BE49-F238E27FC236}">
                <a16:creationId xmlns:a16="http://schemas.microsoft.com/office/drawing/2014/main" id="{C07BB8D0-5AAF-4FAA-8C4A-FFD89E301A2B}"/>
              </a:ext>
            </a:extLst>
          </p:cNvPr>
          <p:cNvGraphicFramePr>
            <a:graphicFrameLocks noGrp="1"/>
          </p:cNvGraphicFramePr>
          <p:nvPr>
            <p:extLst>
              <p:ext uri="{D42A27DB-BD31-4B8C-83A1-F6EECF244321}">
                <p14:modId xmlns:p14="http://schemas.microsoft.com/office/powerpoint/2010/main" val="424517996"/>
              </p:ext>
            </p:extLst>
          </p:nvPr>
        </p:nvGraphicFramePr>
        <p:xfrm>
          <a:off x="2997995"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15" name="表格 2">
            <a:extLst>
              <a:ext uri="{FF2B5EF4-FFF2-40B4-BE49-F238E27FC236}">
                <a16:creationId xmlns:a16="http://schemas.microsoft.com/office/drawing/2014/main" id="{DC4ECA96-077C-4946-9691-F9352D1BACB8}"/>
              </a:ext>
            </a:extLst>
          </p:cNvPr>
          <p:cNvGraphicFramePr>
            <a:graphicFrameLocks noGrp="1"/>
          </p:cNvGraphicFramePr>
          <p:nvPr>
            <p:extLst>
              <p:ext uri="{D42A27DB-BD31-4B8C-83A1-F6EECF244321}">
                <p14:modId xmlns:p14="http://schemas.microsoft.com/office/powerpoint/2010/main" val="2433809634"/>
              </p:ext>
            </p:extLst>
          </p:nvPr>
        </p:nvGraphicFramePr>
        <p:xfrm>
          <a:off x="1773859"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sp>
        <p:nvSpPr>
          <p:cNvPr id="16" name="TextBox 15">
            <a:extLst>
              <a:ext uri="{FF2B5EF4-FFF2-40B4-BE49-F238E27FC236}">
                <a16:creationId xmlns:a16="http://schemas.microsoft.com/office/drawing/2014/main" id="{80377881-CC48-4899-9153-B084B2F292FF}"/>
              </a:ext>
            </a:extLst>
          </p:cNvPr>
          <p:cNvSpPr txBox="1"/>
          <p:nvPr/>
        </p:nvSpPr>
        <p:spPr>
          <a:xfrm>
            <a:off x="1594813" y="259597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EC677CE6-1926-4AF4-87B5-1B8B829C6D64}"/>
              </a:ext>
            </a:extLst>
          </p:cNvPr>
          <p:cNvSpPr txBox="1"/>
          <p:nvPr/>
        </p:nvSpPr>
        <p:spPr>
          <a:xfrm>
            <a:off x="2865120" y="259640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8" name="Group 17">
            <a:extLst>
              <a:ext uri="{FF2B5EF4-FFF2-40B4-BE49-F238E27FC236}">
                <a16:creationId xmlns:a16="http://schemas.microsoft.com/office/drawing/2014/main" id="{4FAEDD78-7868-4D94-96E6-AF932ED97192}"/>
              </a:ext>
            </a:extLst>
          </p:cNvPr>
          <p:cNvGrpSpPr/>
          <p:nvPr/>
        </p:nvGrpSpPr>
        <p:grpSpPr>
          <a:xfrm>
            <a:off x="2652763" y="3446225"/>
            <a:ext cx="288032" cy="267997"/>
            <a:chOff x="6588223" y="4529155"/>
            <a:chExt cx="452084" cy="216025"/>
          </a:xfrm>
          <a:noFill/>
        </p:grpSpPr>
        <p:sp>
          <p:nvSpPr>
            <p:cNvPr id="19" name="Isosceles Triangle 18">
              <a:extLst>
                <a:ext uri="{FF2B5EF4-FFF2-40B4-BE49-F238E27FC236}">
                  <a16:creationId xmlns:a16="http://schemas.microsoft.com/office/drawing/2014/main" id="{0220F04B-4BB7-4CF0-B6C4-0B101A30104A}"/>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5B5D6DB-8A48-4517-B506-DE01747414D2}"/>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标题 1">
            <a:extLst>
              <a:ext uri="{FF2B5EF4-FFF2-40B4-BE49-F238E27FC236}">
                <a16:creationId xmlns:a16="http://schemas.microsoft.com/office/drawing/2014/main" id="{76A2AC60-121D-4D4C-BE92-2EB92E2C8C9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84088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Strawman Solution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Security issue in many-to-many join</a:t>
            </a:r>
          </a:p>
        </p:txBody>
      </p:sp>
      <p:graphicFrame>
        <p:nvGraphicFramePr>
          <p:cNvPr id="7" name="表格 2">
            <a:extLst>
              <a:ext uri="{FF2B5EF4-FFF2-40B4-BE49-F238E27FC236}">
                <a16:creationId xmlns:a16="http://schemas.microsoft.com/office/drawing/2014/main" id="{FA96D5AA-0208-49E6-8032-06C39D609C96}"/>
              </a:ext>
            </a:extLst>
          </p:cNvPr>
          <p:cNvGraphicFramePr>
            <a:graphicFrameLocks noGrp="1"/>
          </p:cNvGraphicFramePr>
          <p:nvPr>
            <p:extLst>
              <p:ext uri="{D42A27DB-BD31-4B8C-83A1-F6EECF244321}">
                <p14:modId xmlns:p14="http://schemas.microsoft.com/office/powerpoint/2010/main" val="1044785113"/>
              </p:ext>
            </p:extLst>
          </p:nvPr>
        </p:nvGraphicFramePr>
        <p:xfrm>
          <a:off x="4582171" y="2987040"/>
          <a:ext cx="1920240" cy="35661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116302969"/>
                    </a:ext>
                  </a:extLst>
                </a:gridCol>
                <a:gridCol w="731520">
                  <a:extLst>
                    <a:ext uri="{9D8B030D-6E8A-4147-A177-3AD203B41FA5}">
                      <a16:colId xmlns:a16="http://schemas.microsoft.com/office/drawing/2014/main" val="2000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Table</a:t>
                      </a:r>
                      <a:endParaRPr lang="en-US" sz="2000" baseline="-10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B</a:t>
                      </a:r>
                      <a:r>
                        <a:rPr lang="en-US" altLang="zh-CN" sz="2000" i="0" dirty="0">
                          <a:solidFill>
                            <a:schemeClr val="tx1"/>
                          </a:solidFill>
                          <a:latin typeface="Times New Roman" pitchFamily="18" charset="0"/>
                          <a:cs typeface="Times New Roman" pitchFamily="18" charset="0"/>
                        </a:rPr>
                        <a:t>/</a:t>
                      </a: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93192">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2"/>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802834756"/>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4235072464"/>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614680077"/>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2927840472"/>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144308730"/>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969310159"/>
                  </a:ext>
                </a:extLst>
              </a:tr>
            </a:tbl>
          </a:graphicData>
        </a:graphic>
      </p:graphicFrame>
      <p:sp>
        <p:nvSpPr>
          <p:cNvPr id="15" name="TextBox 14">
            <a:extLst>
              <a:ext uri="{FF2B5EF4-FFF2-40B4-BE49-F238E27FC236}">
                <a16:creationId xmlns:a16="http://schemas.microsoft.com/office/drawing/2014/main" id="{1D01BAD5-D4ED-4435-BCBD-8F8FAD231EAC}"/>
              </a:ext>
            </a:extLst>
          </p:cNvPr>
          <p:cNvSpPr txBox="1"/>
          <p:nvPr/>
        </p:nvSpPr>
        <p:spPr>
          <a:xfrm>
            <a:off x="4222131" y="2585754"/>
            <a:ext cx="266429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Single Sorted Table </a:t>
            </a:r>
            <a:r>
              <a:rPr lang="en-US" sz="2000" i="1" dirty="0">
                <a:latin typeface="Times New Roman" panose="02020603050405020304" pitchFamily="18" charset="0"/>
                <a:cs typeface="Times New Roman" panose="02020603050405020304" pitchFamily="18" charset="0"/>
              </a:rPr>
              <a:t>T</a:t>
            </a:r>
            <a:endParaRPr lang="en-US" sz="2000" i="1" baseline="-10000" dirty="0">
              <a:latin typeface="Times New Roman" panose="02020603050405020304" pitchFamily="18" charset="0"/>
              <a:cs typeface="Times New Roman" panose="02020603050405020304" pitchFamily="18" charset="0"/>
            </a:endParaRPr>
          </a:p>
        </p:txBody>
      </p:sp>
      <p:graphicFrame>
        <p:nvGraphicFramePr>
          <p:cNvPr id="39" name="表格 2">
            <a:extLst>
              <a:ext uri="{FF2B5EF4-FFF2-40B4-BE49-F238E27FC236}">
                <a16:creationId xmlns:a16="http://schemas.microsoft.com/office/drawing/2014/main" id="{2E9F6723-4A63-409E-9751-0B445DE64C10}"/>
              </a:ext>
            </a:extLst>
          </p:cNvPr>
          <p:cNvGraphicFramePr>
            <a:graphicFrameLocks noGrp="1"/>
          </p:cNvGraphicFramePr>
          <p:nvPr>
            <p:extLst>
              <p:ext uri="{D42A27DB-BD31-4B8C-83A1-F6EECF244321}">
                <p14:modId xmlns:p14="http://schemas.microsoft.com/office/powerpoint/2010/main" val="3761354700"/>
              </p:ext>
            </p:extLst>
          </p:nvPr>
        </p:nvGraphicFramePr>
        <p:xfrm>
          <a:off x="2997995"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40" name="表格 2">
            <a:extLst>
              <a:ext uri="{FF2B5EF4-FFF2-40B4-BE49-F238E27FC236}">
                <a16:creationId xmlns:a16="http://schemas.microsoft.com/office/drawing/2014/main" id="{0D0CE448-D674-4859-92B2-64B86B4D4153}"/>
              </a:ext>
            </a:extLst>
          </p:cNvPr>
          <p:cNvGraphicFramePr>
            <a:graphicFrameLocks noGrp="1"/>
          </p:cNvGraphicFramePr>
          <p:nvPr>
            <p:extLst>
              <p:ext uri="{D42A27DB-BD31-4B8C-83A1-F6EECF244321}">
                <p14:modId xmlns:p14="http://schemas.microsoft.com/office/powerpoint/2010/main" val="919713121"/>
              </p:ext>
            </p:extLst>
          </p:nvPr>
        </p:nvGraphicFramePr>
        <p:xfrm>
          <a:off x="1773859" y="298586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sp>
        <p:nvSpPr>
          <p:cNvPr id="41" name="TextBox 40">
            <a:extLst>
              <a:ext uri="{FF2B5EF4-FFF2-40B4-BE49-F238E27FC236}">
                <a16:creationId xmlns:a16="http://schemas.microsoft.com/office/drawing/2014/main" id="{B1AEE2D8-EF4E-4DBA-9B64-3319ACF33114}"/>
              </a:ext>
            </a:extLst>
          </p:cNvPr>
          <p:cNvSpPr txBox="1"/>
          <p:nvPr/>
        </p:nvSpPr>
        <p:spPr>
          <a:xfrm>
            <a:off x="1594813" y="259597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4C7C300D-E910-42B5-AFF0-867270F9C89E}"/>
              </a:ext>
            </a:extLst>
          </p:cNvPr>
          <p:cNvSpPr txBox="1"/>
          <p:nvPr/>
        </p:nvSpPr>
        <p:spPr>
          <a:xfrm>
            <a:off x="2865120" y="259640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43" name="Group 42">
            <a:extLst>
              <a:ext uri="{FF2B5EF4-FFF2-40B4-BE49-F238E27FC236}">
                <a16:creationId xmlns:a16="http://schemas.microsoft.com/office/drawing/2014/main" id="{CD90EE43-2B02-4B41-8704-9569EA076372}"/>
              </a:ext>
            </a:extLst>
          </p:cNvPr>
          <p:cNvGrpSpPr/>
          <p:nvPr/>
        </p:nvGrpSpPr>
        <p:grpSpPr>
          <a:xfrm>
            <a:off x="2652763" y="3446225"/>
            <a:ext cx="288032" cy="267997"/>
            <a:chOff x="6588223" y="4529155"/>
            <a:chExt cx="452084" cy="216025"/>
          </a:xfrm>
          <a:noFill/>
        </p:grpSpPr>
        <p:sp>
          <p:nvSpPr>
            <p:cNvPr id="44" name="Isosceles Triangle 43">
              <a:extLst>
                <a:ext uri="{FF2B5EF4-FFF2-40B4-BE49-F238E27FC236}">
                  <a16:creationId xmlns:a16="http://schemas.microsoft.com/office/drawing/2014/main" id="{DB1A2C3B-5F74-408D-A26C-D01D9908B861}"/>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748EC96-D36B-4AFC-81B2-38B138358852}"/>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标题 1">
            <a:extLst>
              <a:ext uri="{FF2B5EF4-FFF2-40B4-BE49-F238E27FC236}">
                <a16:creationId xmlns:a16="http://schemas.microsoft.com/office/drawing/2014/main" id="{96E8F702-7A52-4EC0-8EE3-E6913771DE3A}"/>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41580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2">
            <a:extLst>
              <a:ext uri="{FF2B5EF4-FFF2-40B4-BE49-F238E27FC236}">
                <a16:creationId xmlns:a16="http://schemas.microsoft.com/office/drawing/2014/main" id="{C885796B-A36C-423D-BFA0-309824C47E55}"/>
              </a:ext>
            </a:extLst>
          </p:cNvPr>
          <p:cNvGraphicFramePr>
            <a:graphicFrameLocks noGrp="1"/>
          </p:cNvGraphicFramePr>
          <p:nvPr>
            <p:extLst>
              <p:ext uri="{D42A27DB-BD31-4B8C-83A1-F6EECF244321}">
                <p14:modId xmlns:p14="http://schemas.microsoft.com/office/powerpoint/2010/main" val="2133988450"/>
              </p:ext>
            </p:extLst>
          </p:nvPr>
        </p:nvGraphicFramePr>
        <p:xfrm>
          <a:off x="7138445" y="3383280"/>
          <a:ext cx="3072355" cy="3169920"/>
        </p:xfrm>
        <a:graphic>
          <a:graphicData uri="http://schemas.openxmlformats.org/drawingml/2006/table">
            <a:tbl>
              <a:tblPr firstRow="1" bandRow="1">
                <a:tableStyleId>{5940675A-B579-460E-94D1-54222C63F5DA}</a:tableStyleId>
              </a:tblPr>
              <a:tblGrid>
                <a:gridCol w="3072355">
                  <a:extLst>
                    <a:ext uri="{9D8B030D-6E8A-4147-A177-3AD203B41FA5}">
                      <a16:colId xmlns:a16="http://schemas.microsoft.com/office/drawing/2014/main" val="20000"/>
                    </a:ext>
                  </a:extLst>
                </a:gridCol>
              </a:tblGrid>
              <a:tr h="308608">
                <a:tc>
                  <a:txBody>
                    <a:bodyPr/>
                    <a:lstStyle/>
                    <a:p>
                      <a:pPr algn="ct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(1, 1)</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(1, 1)</a:t>
                      </a:r>
                      <a:endParaRPr lang="zh-CN" altLang="en-US" sz="2000" dirty="0">
                        <a:solidFill>
                          <a:srgbClr val="FF0000"/>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1) (2,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(2, 1)</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6146800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1) (2,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9278404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 </a:t>
                      </a:r>
                      <a:r>
                        <a:rPr lang="en-US" altLang="zh-CN" sz="2000" i="0" dirty="0">
                          <a:solidFill>
                            <a:srgbClr val="0099FF"/>
                          </a:solidFill>
                          <a:latin typeface="Times New Roman" panose="02020603050405020304" pitchFamily="18" charset="0"/>
                          <a:cs typeface="Times New Roman" panose="02020603050405020304" pitchFamily="18" charset="0"/>
                        </a:rPr>
                        <a:t>(2, 1) (2, 2)</a:t>
                      </a:r>
                      <a:r>
                        <a:rPr lang="en-US" altLang="zh-CN" sz="2000" i="0" dirty="0">
                          <a:solidFill>
                            <a:schemeClr val="tx1"/>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 </a:t>
                      </a:r>
                      <a:r>
                        <a:rPr lang="en-US" altLang="zh-CN" sz="2000" i="0" dirty="0">
                          <a:solidFill>
                            <a:srgbClr val="FF0000"/>
                          </a:solidFill>
                          <a:latin typeface="Times New Roman" panose="02020603050405020304" pitchFamily="18" charset="0"/>
                          <a:cs typeface="Times New Roman" panose="02020603050405020304" pitchFamily="18" charset="0"/>
                        </a:rPr>
                        <a:t>(2, 3)</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1443087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0" dirty="0">
                          <a:solidFill>
                            <a:schemeClr val="tx1"/>
                          </a:solidFill>
                          <a:latin typeface="Times New Roman" panose="02020603050405020304" pitchFamily="18" charset="0"/>
                          <a:cs typeface="Times New Roman" panose="02020603050405020304" pitchFamily="18" charset="0"/>
                        </a:rPr>
                        <a:t>dummy record</a:t>
                      </a:r>
                      <a:endParaRPr lang="zh-CN" altLang="en-US" sz="2000" i="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969310159"/>
                  </a:ext>
                </a:extLst>
              </a:tr>
            </a:tbl>
          </a:graphicData>
        </a:graphic>
      </p:graphicFrame>
      <p:cxnSp>
        <p:nvCxnSpPr>
          <p:cNvPr id="18" name="Straight Arrow Connector 17">
            <a:extLst>
              <a:ext uri="{FF2B5EF4-FFF2-40B4-BE49-F238E27FC236}">
                <a16:creationId xmlns:a16="http://schemas.microsoft.com/office/drawing/2014/main" id="{562AAD57-F33B-4207-A03A-3BB0543BABA4}"/>
              </a:ext>
            </a:extLst>
          </p:cNvPr>
          <p:cNvCxnSpPr>
            <a:cxnSpLocks/>
          </p:cNvCxnSpPr>
          <p:nvPr/>
        </p:nvCxnSpPr>
        <p:spPr>
          <a:xfrm>
            <a:off x="6598395" y="355923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AC375-38DC-4239-B546-A021070F4452}"/>
              </a:ext>
            </a:extLst>
          </p:cNvPr>
          <p:cNvCxnSpPr>
            <a:cxnSpLocks/>
          </p:cNvCxnSpPr>
          <p:nvPr/>
        </p:nvCxnSpPr>
        <p:spPr>
          <a:xfrm>
            <a:off x="6598395" y="395125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CCB2F5-CC04-4F20-9EE2-71A1A1B01A61}"/>
              </a:ext>
            </a:extLst>
          </p:cNvPr>
          <p:cNvCxnSpPr>
            <a:cxnSpLocks/>
          </p:cNvCxnSpPr>
          <p:nvPr/>
        </p:nvCxnSpPr>
        <p:spPr>
          <a:xfrm>
            <a:off x="6598395" y="434445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3B0474-5A6B-4249-BDAB-90DE15B09769}"/>
              </a:ext>
            </a:extLst>
          </p:cNvPr>
          <p:cNvCxnSpPr>
            <a:cxnSpLocks/>
          </p:cNvCxnSpPr>
          <p:nvPr/>
        </p:nvCxnSpPr>
        <p:spPr>
          <a:xfrm>
            <a:off x="6598395" y="473764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431950-C19F-4B24-B1ED-82A8DF4EA8EA}"/>
              </a:ext>
            </a:extLst>
          </p:cNvPr>
          <p:cNvCxnSpPr>
            <a:cxnSpLocks/>
          </p:cNvCxnSpPr>
          <p:nvPr/>
        </p:nvCxnSpPr>
        <p:spPr>
          <a:xfrm>
            <a:off x="6598395" y="513083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453CC9-1C7F-474E-B683-EFFF87A78594}"/>
              </a:ext>
            </a:extLst>
          </p:cNvPr>
          <p:cNvCxnSpPr>
            <a:cxnSpLocks/>
          </p:cNvCxnSpPr>
          <p:nvPr/>
        </p:nvCxnSpPr>
        <p:spPr>
          <a:xfrm>
            <a:off x="6598395" y="55240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BD6319E-8B05-47F0-A575-81C7D58BC037}"/>
              </a:ext>
            </a:extLst>
          </p:cNvPr>
          <p:cNvCxnSpPr>
            <a:cxnSpLocks/>
          </p:cNvCxnSpPr>
          <p:nvPr/>
        </p:nvCxnSpPr>
        <p:spPr>
          <a:xfrm>
            <a:off x="6598395" y="591721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0605978-E2F5-495B-879C-7EA1F3ACBFCE}"/>
              </a:ext>
            </a:extLst>
          </p:cNvPr>
          <p:cNvCxnSpPr>
            <a:cxnSpLocks/>
          </p:cNvCxnSpPr>
          <p:nvPr/>
        </p:nvCxnSpPr>
        <p:spPr>
          <a:xfrm>
            <a:off x="6598395" y="631041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9C7A2D-31AB-4F1F-A6EC-5D638DC535DD}"/>
              </a:ext>
            </a:extLst>
          </p:cNvPr>
          <p:cNvSpPr txBox="1"/>
          <p:nvPr/>
        </p:nvSpPr>
        <p:spPr>
          <a:xfrm>
            <a:off x="7126427" y="2983170"/>
            <a:ext cx="307235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Output</a:t>
            </a:r>
            <a:endParaRPr lang="en-US" sz="2000" i="1" baseline="-10000" dirty="0">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111B3966-41F3-44B1-988D-FB5B51AB7405}"/>
              </a:ext>
            </a:extLst>
          </p:cNvPr>
          <p:cNvGrpSpPr/>
          <p:nvPr/>
        </p:nvGrpSpPr>
        <p:grpSpPr>
          <a:xfrm>
            <a:off x="8530606" y="3926008"/>
            <a:ext cx="288032" cy="155334"/>
            <a:chOff x="6588223" y="4529155"/>
            <a:chExt cx="452084" cy="216025"/>
          </a:xfrm>
        </p:grpSpPr>
        <p:sp>
          <p:nvSpPr>
            <p:cNvPr id="28" name="Isosceles Triangle 27">
              <a:extLst>
                <a:ext uri="{FF2B5EF4-FFF2-40B4-BE49-F238E27FC236}">
                  <a16:creationId xmlns:a16="http://schemas.microsoft.com/office/drawing/2014/main" id="{8D6BC3F4-5804-441A-9C3C-841858672FB2}"/>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C901113-143B-4610-8E48-B82FF7AE3376}"/>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B7F43F9-0E2B-4A81-83A9-FDDD0BC48646}"/>
              </a:ext>
            </a:extLst>
          </p:cNvPr>
          <p:cNvGrpSpPr/>
          <p:nvPr/>
        </p:nvGrpSpPr>
        <p:grpSpPr>
          <a:xfrm>
            <a:off x="8830643" y="5132092"/>
            <a:ext cx="288032" cy="155334"/>
            <a:chOff x="6588223" y="4529155"/>
            <a:chExt cx="452084" cy="216025"/>
          </a:xfrm>
        </p:grpSpPr>
        <p:sp>
          <p:nvSpPr>
            <p:cNvPr id="31" name="Isosceles Triangle 30">
              <a:extLst>
                <a:ext uri="{FF2B5EF4-FFF2-40B4-BE49-F238E27FC236}">
                  <a16:creationId xmlns:a16="http://schemas.microsoft.com/office/drawing/2014/main" id="{F1641228-C06C-425B-9C57-EBB4C78336C5}"/>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3E6C9780-FC00-477B-AF78-8AEC6FC314E0}"/>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2890547-5422-4D38-9216-EB7751C8F89D}"/>
              </a:ext>
            </a:extLst>
          </p:cNvPr>
          <p:cNvGrpSpPr/>
          <p:nvPr/>
        </p:nvGrpSpPr>
        <p:grpSpPr>
          <a:xfrm>
            <a:off x="8837026" y="5911284"/>
            <a:ext cx="288032" cy="155334"/>
            <a:chOff x="6588223" y="4529155"/>
            <a:chExt cx="452084" cy="216025"/>
          </a:xfrm>
        </p:grpSpPr>
        <p:sp>
          <p:nvSpPr>
            <p:cNvPr id="34" name="Isosceles Triangle 33">
              <a:extLst>
                <a:ext uri="{FF2B5EF4-FFF2-40B4-BE49-F238E27FC236}">
                  <a16:creationId xmlns:a16="http://schemas.microsoft.com/office/drawing/2014/main" id="{EDB4AC33-EE88-4680-9BA4-4DDC68FF748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F69BF76-F7A7-40A3-A729-6D445DB3D17B}"/>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7D3A986-E101-40AB-B2BE-31D07B33D983}"/>
              </a:ext>
            </a:extLst>
          </p:cNvPr>
          <p:cNvGrpSpPr/>
          <p:nvPr/>
        </p:nvGrpSpPr>
        <p:grpSpPr>
          <a:xfrm>
            <a:off x="8830644" y="5511175"/>
            <a:ext cx="288032" cy="155334"/>
            <a:chOff x="6588223" y="4529155"/>
            <a:chExt cx="452084" cy="216025"/>
          </a:xfrm>
        </p:grpSpPr>
        <p:sp>
          <p:nvSpPr>
            <p:cNvPr id="37" name="Isosceles Triangle 36">
              <a:extLst>
                <a:ext uri="{FF2B5EF4-FFF2-40B4-BE49-F238E27FC236}">
                  <a16:creationId xmlns:a16="http://schemas.microsoft.com/office/drawing/2014/main" id="{F22BFBCA-86B7-4CE5-949C-F33A092EE5F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5FD9CB45-155A-4F1C-B2F7-08D01F11CEA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9" name="表格 2">
            <a:extLst>
              <a:ext uri="{FF2B5EF4-FFF2-40B4-BE49-F238E27FC236}">
                <a16:creationId xmlns:a16="http://schemas.microsoft.com/office/drawing/2014/main" id="{0B533C9E-D7E7-4D6F-AC45-062D4B2CEE7A}"/>
              </a:ext>
            </a:extLst>
          </p:cNvPr>
          <p:cNvGraphicFramePr>
            <a:graphicFrameLocks noGrp="1"/>
          </p:cNvGraphicFramePr>
          <p:nvPr>
            <p:extLst>
              <p:ext uri="{D42A27DB-BD31-4B8C-83A1-F6EECF244321}">
                <p14:modId xmlns:p14="http://schemas.microsoft.com/office/powerpoint/2010/main" val="2783099618"/>
              </p:ext>
            </p:extLst>
          </p:nvPr>
        </p:nvGraphicFramePr>
        <p:xfrm>
          <a:off x="4582171" y="2983170"/>
          <a:ext cx="1920240" cy="35661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116302969"/>
                    </a:ext>
                  </a:extLst>
                </a:gridCol>
                <a:gridCol w="731520">
                  <a:extLst>
                    <a:ext uri="{9D8B030D-6E8A-4147-A177-3AD203B41FA5}">
                      <a16:colId xmlns:a16="http://schemas.microsoft.com/office/drawing/2014/main" val="2000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Table</a:t>
                      </a:r>
                      <a:endParaRPr lang="en-US" sz="2000" baseline="-10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B</a:t>
                      </a:r>
                      <a:r>
                        <a:rPr lang="en-US" altLang="zh-CN" sz="2000" i="0" dirty="0">
                          <a:solidFill>
                            <a:schemeClr val="tx1"/>
                          </a:solidFill>
                          <a:latin typeface="Times New Roman" pitchFamily="18" charset="0"/>
                          <a:cs typeface="Times New Roman" pitchFamily="18" charset="0"/>
                        </a:rPr>
                        <a:t>/</a:t>
                      </a: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93192">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0002"/>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4235072464"/>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614680077"/>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927840472"/>
                  </a:ext>
                </a:extLst>
              </a:tr>
              <a:tr h="370840">
                <a:tc>
                  <a:txBody>
                    <a:bodyPr/>
                    <a:lstStyle/>
                    <a:p>
                      <a:pPr algn="ct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144308730"/>
                  </a:ext>
                </a:extLst>
              </a:tr>
              <a:tr h="370840">
                <a:tc>
                  <a:txBody>
                    <a:bodyPr/>
                    <a:lstStyle/>
                    <a:p>
                      <a:pPr algn="ct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969310159"/>
                  </a:ext>
                </a:extLst>
              </a:tr>
            </a:tbl>
          </a:graphicData>
        </a:graphic>
      </p:graphicFrame>
      <p:sp>
        <p:nvSpPr>
          <p:cNvPr id="40" name="TextBox 39">
            <a:extLst>
              <a:ext uri="{FF2B5EF4-FFF2-40B4-BE49-F238E27FC236}">
                <a16:creationId xmlns:a16="http://schemas.microsoft.com/office/drawing/2014/main" id="{D80C1905-3C8D-40C8-8911-D6D29B611BB1}"/>
              </a:ext>
            </a:extLst>
          </p:cNvPr>
          <p:cNvSpPr txBox="1"/>
          <p:nvPr/>
        </p:nvSpPr>
        <p:spPr>
          <a:xfrm>
            <a:off x="4222131" y="2581884"/>
            <a:ext cx="266429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Single Sorted Table </a:t>
            </a:r>
            <a:r>
              <a:rPr lang="en-US" sz="2000" i="1" dirty="0">
                <a:latin typeface="Times New Roman" panose="02020603050405020304" pitchFamily="18" charset="0"/>
                <a:cs typeface="Times New Roman" panose="02020603050405020304" pitchFamily="18" charset="0"/>
              </a:rPr>
              <a:t>T</a:t>
            </a:r>
            <a:endParaRPr lang="en-US" sz="2000" i="1" baseline="-10000"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CFEE78F9-31FA-478E-A49C-972CBA99767A}"/>
              </a:ext>
            </a:extLst>
          </p:cNvPr>
          <p:cNvCxnSpPr>
            <a:cxnSpLocks/>
          </p:cNvCxnSpPr>
          <p:nvPr/>
        </p:nvCxnSpPr>
        <p:spPr>
          <a:xfrm>
            <a:off x="4438155" y="3343210"/>
            <a:ext cx="0" cy="32061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13B836B-70BA-47F0-8A8C-EB968C83F5A5}"/>
              </a:ext>
            </a:extLst>
          </p:cNvPr>
          <p:cNvSpPr txBox="1"/>
          <p:nvPr/>
        </p:nvSpPr>
        <p:spPr>
          <a:xfrm>
            <a:off x="3718075" y="5647466"/>
            <a:ext cx="84525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Scan</a:t>
            </a:r>
            <a:endParaRPr lang="en-US" sz="2000" i="1" baseline="-10000" dirty="0">
              <a:latin typeface="Times New Roman" panose="02020603050405020304" pitchFamily="18" charset="0"/>
              <a:cs typeface="Times New Roman" panose="02020603050405020304" pitchFamily="18" charset="0"/>
            </a:endParaRPr>
          </a:p>
        </p:txBody>
      </p:sp>
      <p:graphicFrame>
        <p:nvGraphicFramePr>
          <p:cNvPr id="43" name="表格 2">
            <a:extLst>
              <a:ext uri="{FF2B5EF4-FFF2-40B4-BE49-F238E27FC236}">
                <a16:creationId xmlns:a16="http://schemas.microsoft.com/office/drawing/2014/main" id="{AA1D00E0-E1A0-4675-910D-FD6030413E7B}"/>
              </a:ext>
            </a:extLst>
          </p:cNvPr>
          <p:cNvGraphicFramePr>
            <a:graphicFrameLocks noGrp="1"/>
          </p:cNvGraphicFramePr>
          <p:nvPr>
            <p:extLst>
              <p:ext uri="{D42A27DB-BD31-4B8C-83A1-F6EECF244321}">
                <p14:modId xmlns:p14="http://schemas.microsoft.com/office/powerpoint/2010/main" val="2653949399"/>
              </p:ext>
            </p:extLst>
          </p:nvPr>
        </p:nvGraphicFramePr>
        <p:xfrm>
          <a:off x="2997995" y="298199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6"/>
                  </a:ext>
                </a:extLst>
              </a:tr>
            </a:tbl>
          </a:graphicData>
        </a:graphic>
      </p:graphicFrame>
      <p:graphicFrame>
        <p:nvGraphicFramePr>
          <p:cNvPr id="44" name="表格 2">
            <a:extLst>
              <a:ext uri="{FF2B5EF4-FFF2-40B4-BE49-F238E27FC236}">
                <a16:creationId xmlns:a16="http://schemas.microsoft.com/office/drawing/2014/main" id="{B8484AD6-41AC-4689-ACBB-3AD340B7F4BC}"/>
              </a:ext>
            </a:extLst>
          </p:cNvPr>
          <p:cNvGraphicFramePr>
            <a:graphicFrameLocks noGrp="1"/>
          </p:cNvGraphicFramePr>
          <p:nvPr>
            <p:extLst>
              <p:ext uri="{D42A27DB-BD31-4B8C-83A1-F6EECF244321}">
                <p14:modId xmlns:p14="http://schemas.microsoft.com/office/powerpoint/2010/main" val="449041636"/>
              </p:ext>
            </p:extLst>
          </p:nvPr>
        </p:nvGraphicFramePr>
        <p:xfrm>
          <a:off x="1773859" y="298199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oFill/>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oFill/>
                  </a:tcPr>
                </a:tc>
                <a:extLst>
                  <a:ext uri="{0D108BD9-81ED-4DB2-BD59-A6C34878D82A}">
                    <a16:rowId xmlns:a16="http://schemas.microsoft.com/office/drawing/2014/main" val="1709872931"/>
                  </a:ext>
                </a:extLst>
              </a:tr>
            </a:tbl>
          </a:graphicData>
        </a:graphic>
      </p:graphicFrame>
      <p:grpSp>
        <p:nvGrpSpPr>
          <p:cNvPr id="47" name="Group 46">
            <a:extLst>
              <a:ext uri="{FF2B5EF4-FFF2-40B4-BE49-F238E27FC236}">
                <a16:creationId xmlns:a16="http://schemas.microsoft.com/office/drawing/2014/main" id="{CBDCDBEF-2489-4F37-987B-50F53EC7DE74}"/>
              </a:ext>
            </a:extLst>
          </p:cNvPr>
          <p:cNvGrpSpPr/>
          <p:nvPr/>
        </p:nvGrpSpPr>
        <p:grpSpPr>
          <a:xfrm>
            <a:off x="2652763" y="3442355"/>
            <a:ext cx="288032" cy="267997"/>
            <a:chOff x="6588223" y="4529155"/>
            <a:chExt cx="452084" cy="216025"/>
          </a:xfrm>
          <a:noFill/>
        </p:grpSpPr>
        <p:sp>
          <p:nvSpPr>
            <p:cNvPr id="48" name="Isosceles Triangle 47">
              <a:extLst>
                <a:ext uri="{FF2B5EF4-FFF2-40B4-BE49-F238E27FC236}">
                  <a16:creationId xmlns:a16="http://schemas.microsoft.com/office/drawing/2014/main" id="{4F849EA4-0945-4265-9C13-EBCC67A63E31}"/>
                </a:ext>
              </a:extLst>
            </p:cNvPr>
            <p:cNvSpPr/>
            <p:nvPr/>
          </p:nvSpPr>
          <p:spPr>
            <a:xfrm rot="5400000">
              <a:off x="6598241" y="4519137"/>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8A36EBEC-3975-4658-B89F-8D90DE501A5F}"/>
                </a:ext>
              </a:extLst>
            </p:cNvPr>
            <p:cNvSpPr/>
            <p:nvPr/>
          </p:nvSpPr>
          <p:spPr>
            <a:xfrm rot="16200000" flipH="1">
              <a:off x="6814266" y="4519138"/>
              <a:ext cx="216024" cy="236059"/>
            </a:xfrm>
            <a:prstGeom prst="triangl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7D0E24D-62BD-45B4-87BE-3FBCF4693D6B}"/>
              </a:ext>
            </a:extLst>
          </p:cNvPr>
          <p:cNvSpPr txBox="1"/>
          <p:nvPr/>
        </p:nvSpPr>
        <p:spPr>
          <a:xfrm>
            <a:off x="1594813" y="2592106"/>
            <a:ext cx="12168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3F19125B-CBAA-4013-8117-7B7A312EEB62}"/>
              </a:ext>
            </a:extLst>
          </p:cNvPr>
          <p:cNvSpPr txBox="1"/>
          <p:nvPr/>
        </p:nvSpPr>
        <p:spPr>
          <a:xfrm>
            <a:off x="2865120" y="2592531"/>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7" name="内容占位符 2">
            <a:extLst>
              <a:ext uri="{FF2B5EF4-FFF2-40B4-BE49-F238E27FC236}">
                <a16:creationId xmlns:a16="http://schemas.microsoft.com/office/drawing/2014/main" id="{563040DA-5794-47A5-888D-67D75FAFAF4F}"/>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Strawman Solution</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Security issue in many-to-many join</a:t>
            </a:r>
          </a:p>
        </p:txBody>
      </p:sp>
      <p:sp>
        <p:nvSpPr>
          <p:cNvPr id="45" name="标题 1">
            <a:extLst>
              <a:ext uri="{FF2B5EF4-FFF2-40B4-BE49-F238E27FC236}">
                <a16:creationId xmlns:a16="http://schemas.microsoft.com/office/drawing/2014/main" id="{D480F747-835F-4ED2-B226-246827CE593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88187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044945237"/>
              </p:ext>
            </p:extLst>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1162181"/>
              </p:ext>
            </p:extLst>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9" name="标题 1">
            <a:extLst>
              <a:ext uri="{FF2B5EF4-FFF2-40B4-BE49-F238E27FC236}">
                <a16:creationId xmlns:a16="http://schemas.microsoft.com/office/drawing/2014/main" id="{14A301AB-8174-4037-909A-0E04CD4B78F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85601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0" name="Group 9">
            <a:extLst>
              <a:ext uri="{FF2B5EF4-FFF2-40B4-BE49-F238E27FC236}">
                <a16:creationId xmlns:a16="http://schemas.microsoft.com/office/drawing/2014/main" id="{DF47C776-FDC1-4F34-A6B0-A3A6F4E3C226}"/>
              </a:ext>
            </a:extLst>
          </p:cNvPr>
          <p:cNvGrpSpPr/>
          <p:nvPr/>
        </p:nvGrpSpPr>
        <p:grpSpPr>
          <a:xfrm>
            <a:off x="1752600" y="4648200"/>
            <a:ext cx="4648200" cy="2133600"/>
            <a:chOff x="1524000" y="4648200"/>
            <a:chExt cx="4648200" cy="2133600"/>
          </a:xfrm>
        </p:grpSpPr>
        <p:cxnSp>
          <p:nvCxnSpPr>
            <p:cNvPr id="11" name="Straight Connector 10">
              <a:extLst>
                <a:ext uri="{FF2B5EF4-FFF2-40B4-BE49-F238E27FC236}">
                  <a16:creationId xmlns:a16="http://schemas.microsoft.com/office/drawing/2014/main" id="{9FB3D9EE-81C2-492C-B2EB-2E9D688418B0}"/>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2" name="Group 11">
              <a:extLst>
                <a:ext uri="{FF2B5EF4-FFF2-40B4-BE49-F238E27FC236}">
                  <a16:creationId xmlns:a16="http://schemas.microsoft.com/office/drawing/2014/main" id="{A0EC1BD5-303D-4B92-B96F-F780580FAE57}"/>
                </a:ext>
              </a:extLst>
            </p:cNvPr>
            <p:cNvGrpSpPr/>
            <p:nvPr/>
          </p:nvGrpSpPr>
          <p:grpSpPr>
            <a:xfrm>
              <a:off x="4145176" y="4881790"/>
              <a:ext cx="465361" cy="402776"/>
              <a:chOff x="2781300" y="2971800"/>
              <a:chExt cx="533400" cy="461665"/>
            </a:xfrm>
          </p:grpSpPr>
          <p:sp>
            <p:nvSpPr>
              <p:cNvPr id="13" name="Oval 12">
                <a:extLst>
                  <a:ext uri="{FF2B5EF4-FFF2-40B4-BE49-F238E27FC236}">
                    <a16:creationId xmlns:a16="http://schemas.microsoft.com/office/drawing/2014/main" id="{4D3652C6-FC99-4D02-B7FE-58CE7B25A163}"/>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C7AC09-7726-4A61-A74B-E67B794E325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15" name="Rectangle 14">
              <a:extLst>
                <a:ext uri="{FF2B5EF4-FFF2-40B4-BE49-F238E27FC236}">
                  <a16:creationId xmlns:a16="http://schemas.microsoft.com/office/drawing/2014/main" id="{4B9F3216-862E-4865-B95E-1ACD119DDDE9}"/>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C8EBE43-2CD1-49B1-9141-43DEB982521D}"/>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17" name="Rectangle 16">
              <a:extLst>
                <a:ext uri="{FF2B5EF4-FFF2-40B4-BE49-F238E27FC236}">
                  <a16:creationId xmlns:a16="http://schemas.microsoft.com/office/drawing/2014/main" id="{D7EBD853-F5B7-4241-ABEA-8E18E112D95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8" name="Rectangle 17">
              <a:extLst>
                <a:ext uri="{FF2B5EF4-FFF2-40B4-BE49-F238E27FC236}">
                  <a16:creationId xmlns:a16="http://schemas.microsoft.com/office/drawing/2014/main" id="{09ED4901-BBAD-4C6E-8970-75BA8E9A8964}"/>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604BCEBA-541E-46A3-816F-93A37B4CB1A1}"/>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0" name="Rectangle 19">
              <a:extLst>
                <a:ext uri="{FF2B5EF4-FFF2-40B4-BE49-F238E27FC236}">
                  <a16:creationId xmlns:a16="http://schemas.microsoft.com/office/drawing/2014/main" id="{954D0637-A658-44AE-AA71-51A3798CEB6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1" name="Rectangle 20">
              <a:extLst>
                <a:ext uri="{FF2B5EF4-FFF2-40B4-BE49-F238E27FC236}">
                  <a16:creationId xmlns:a16="http://schemas.microsoft.com/office/drawing/2014/main" id="{8F52FD52-FCEF-4289-977B-A7820B984C98}"/>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2" name="Rectangle 21">
              <a:extLst>
                <a:ext uri="{FF2B5EF4-FFF2-40B4-BE49-F238E27FC236}">
                  <a16:creationId xmlns:a16="http://schemas.microsoft.com/office/drawing/2014/main" id="{963D7BB3-96ED-49E9-947C-6DC7FF998C7B}"/>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3" name="Rectangle 22">
              <a:extLst>
                <a:ext uri="{FF2B5EF4-FFF2-40B4-BE49-F238E27FC236}">
                  <a16:creationId xmlns:a16="http://schemas.microsoft.com/office/drawing/2014/main" id="{15EE1577-A0B9-49FD-9DE7-AA1A6298E934}"/>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4" name="Rectangle 23">
              <a:extLst>
                <a:ext uri="{FF2B5EF4-FFF2-40B4-BE49-F238E27FC236}">
                  <a16:creationId xmlns:a16="http://schemas.microsoft.com/office/drawing/2014/main" id="{C8428EAD-F73D-435D-AC88-E2855E14FA61}"/>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5" name="Group 24">
              <a:extLst>
                <a:ext uri="{FF2B5EF4-FFF2-40B4-BE49-F238E27FC236}">
                  <a16:creationId xmlns:a16="http://schemas.microsoft.com/office/drawing/2014/main" id="{CBC0D2D2-A65F-4368-B8C4-270776D00FDE}"/>
                </a:ext>
              </a:extLst>
            </p:cNvPr>
            <p:cNvGrpSpPr/>
            <p:nvPr/>
          </p:nvGrpSpPr>
          <p:grpSpPr>
            <a:xfrm>
              <a:off x="3157326" y="5361979"/>
              <a:ext cx="465361" cy="402776"/>
              <a:chOff x="2781300" y="2971800"/>
              <a:chExt cx="533400" cy="461665"/>
            </a:xfrm>
          </p:grpSpPr>
          <p:sp>
            <p:nvSpPr>
              <p:cNvPr id="26" name="Oval 25">
                <a:extLst>
                  <a:ext uri="{FF2B5EF4-FFF2-40B4-BE49-F238E27FC236}">
                    <a16:creationId xmlns:a16="http://schemas.microsoft.com/office/drawing/2014/main" id="{2A2FFA72-E0C0-4FA6-81E2-483CB8A25C5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3E53723-7D09-479E-9C47-E8DFF08109C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28" name="Group 27">
              <a:extLst>
                <a:ext uri="{FF2B5EF4-FFF2-40B4-BE49-F238E27FC236}">
                  <a16:creationId xmlns:a16="http://schemas.microsoft.com/office/drawing/2014/main" id="{8300D4ED-3D04-4C07-9C36-1E3CA1E4828F}"/>
                </a:ext>
              </a:extLst>
            </p:cNvPr>
            <p:cNvGrpSpPr/>
            <p:nvPr/>
          </p:nvGrpSpPr>
          <p:grpSpPr>
            <a:xfrm>
              <a:off x="5085251" y="5363177"/>
              <a:ext cx="465361" cy="402776"/>
              <a:chOff x="2781300" y="2971800"/>
              <a:chExt cx="533400" cy="461665"/>
            </a:xfrm>
          </p:grpSpPr>
          <p:sp>
            <p:nvSpPr>
              <p:cNvPr id="29" name="Oval 28">
                <a:extLst>
                  <a:ext uri="{FF2B5EF4-FFF2-40B4-BE49-F238E27FC236}">
                    <a16:creationId xmlns:a16="http://schemas.microsoft.com/office/drawing/2014/main" id="{0644D7B0-9B2C-47F2-9ADC-80D318D9B10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F72889E-0EC4-40A6-A05B-10539DB77BD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31" name="Group 30">
              <a:extLst>
                <a:ext uri="{FF2B5EF4-FFF2-40B4-BE49-F238E27FC236}">
                  <a16:creationId xmlns:a16="http://schemas.microsoft.com/office/drawing/2014/main" id="{F185582E-6B36-4505-BB95-6DDC58788058}"/>
                </a:ext>
              </a:extLst>
            </p:cNvPr>
            <p:cNvGrpSpPr/>
            <p:nvPr/>
          </p:nvGrpSpPr>
          <p:grpSpPr>
            <a:xfrm>
              <a:off x="2361857" y="5912911"/>
              <a:ext cx="465361" cy="402776"/>
              <a:chOff x="2781300" y="2971800"/>
              <a:chExt cx="533400" cy="461665"/>
            </a:xfrm>
          </p:grpSpPr>
          <p:sp>
            <p:nvSpPr>
              <p:cNvPr id="32" name="Oval 31">
                <a:extLst>
                  <a:ext uri="{FF2B5EF4-FFF2-40B4-BE49-F238E27FC236}">
                    <a16:creationId xmlns:a16="http://schemas.microsoft.com/office/drawing/2014/main" id="{9661BE83-5815-4942-A224-6CDA1386605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39F15B36-8E2C-4326-A87E-8E36D6C872F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34" name="Group 33">
              <a:extLst>
                <a:ext uri="{FF2B5EF4-FFF2-40B4-BE49-F238E27FC236}">
                  <a16:creationId xmlns:a16="http://schemas.microsoft.com/office/drawing/2014/main" id="{76F4C410-663A-4BAA-BB61-21E23C950408}"/>
                </a:ext>
              </a:extLst>
            </p:cNvPr>
            <p:cNvGrpSpPr/>
            <p:nvPr/>
          </p:nvGrpSpPr>
          <p:grpSpPr>
            <a:xfrm>
              <a:off x="3157326" y="5910963"/>
              <a:ext cx="465361" cy="402776"/>
              <a:chOff x="2781300" y="2971800"/>
              <a:chExt cx="533400" cy="461665"/>
            </a:xfrm>
          </p:grpSpPr>
          <p:sp>
            <p:nvSpPr>
              <p:cNvPr id="35" name="Oval 34">
                <a:extLst>
                  <a:ext uri="{FF2B5EF4-FFF2-40B4-BE49-F238E27FC236}">
                    <a16:creationId xmlns:a16="http://schemas.microsoft.com/office/drawing/2014/main" id="{B9A5AE8D-F6DA-4A5C-8B64-F6C985C4DDE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CF04760-B37E-439B-B277-9B519B92CC3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37" name="Group 36">
              <a:extLst>
                <a:ext uri="{FF2B5EF4-FFF2-40B4-BE49-F238E27FC236}">
                  <a16:creationId xmlns:a16="http://schemas.microsoft.com/office/drawing/2014/main" id="{5D2BE4BF-D870-438B-9266-80E0D3A1977E}"/>
                </a:ext>
              </a:extLst>
            </p:cNvPr>
            <p:cNvGrpSpPr/>
            <p:nvPr/>
          </p:nvGrpSpPr>
          <p:grpSpPr>
            <a:xfrm>
              <a:off x="3888608" y="5910963"/>
              <a:ext cx="465361" cy="402776"/>
              <a:chOff x="2781300" y="2971800"/>
              <a:chExt cx="533400" cy="461665"/>
            </a:xfrm>
          </p:grpSpPr>
          <p:sp>
            <p:nvSpPr>
              <p:cNvPr id="38" name="Oval 37">
                <a:extLst>
                  <a:ext uri="{FF2B5EF4-FFF2-40B4-BE49-F238E27FC236}">
                    <a16:creationId xmlns:a16="http://schemas.microsoft.com/office/drawing/2014/main" id="{C601101D-FE8D-49CD-9199-D35BB58E06B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85D2212-AECC-4C80-BDD2-153DF914EF38}"/>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0" name="Group 39">
              <a:extLst>
                <a:ext uri="{FF2B5EF4-FFF2-40B4-BE49-F238E27FC236}">
                  <a16:creationId xmlns:a16="http://schemas.microsoft.com/office/drawing/2014/main" id="{63B31B8C-6414-4C79-9404-A47161E058FE}"/>
                </a:ext>
              </a:extLst>
            </p:cNvPr>
            <p:cNvGrpSpPr/>
            <p:nvPr/>
          </p:nvGrpSpPr>
          <p:grpSpPr>
            <a:xfrm>
              <a:off x="4686370" y="5914358"/>
              <a:ext cx="465361" cy="402776"/>
              <a:chOff x="2781300" y="2971800"/>
              <a:chExt cx="533400" cy="461665"/>
            </a:xfrm>
          </p:grpSpPr>
          <p:sp>
            <p:nvSpPr>
              <p:cNvPr id="41" name="Oval 40">
                <a:extLst>
                  <a:ext uri="{FF2B5EF4-FFF2-40B4-BE49-F238E27FC236}">
                    <a16:creationId xmlns:a16="http://schemas.microsoft.com/office/drawing/2014/main" id="{B56AC8E8-BF13-43F4-8D14-EC5DFBEE94B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80CE646-2645-415F-8617-99B77EF888F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3" name="Group 42">
              <a:extLst>
                <a:ext uri="{FF2B5EF4-FFF2-40B4-BE49-F238E27FC236}">
                  <a16:creationId xmlns:a16="http://schemas.microsoft.com/office/drawing/2014/main" id="{30301965-3E32-485D-AD6E-1D4B91999D13}"/>
                </a:ext>
              </a:extLst>
            </p:cNvPr>
            <p:cNvGrpSpPr/>
            <p:nvPr/>
          </p:nvGrpSpPr>
          <p:grpSpPr>
            <a:xfrm>
              <a:off x="5484132" y="5905921"/>
              <a:ext cx="465361" cy="402776"/>
              <a:chOff x="2781300" y="2971800"/>
              <a:chExt cx="533400" cy="461665"/>
            </a:xfrm>
          </p:grpSpPr>
          <p:sp>
            <p:nvSpPr>
              <p:cNvPr id="44" name="Oval 43">
                <a:extLst>
                  <a:ext uri="{FF2B5EF4-FFF2-40B4-BE49-F238E27FC236}">
                    <a16:creationId xmlns:a16="http://schemas.microsoft.com/office/drawing/2014/main" id="{286BD508-BF8F-41EE-A2CD-C9FA7DDB92C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CDCFD5B-0E6F-4830-B956-C08506F03915}"/>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6" name="Straight Connector 45">
              <a:extLst>
                <a:ext uri="{FF2B5EF4-FFF2-40B4-BE49-F238E27FC236}">
                  <a16:creationId xmlns:a16="http://schemas.microsoft.com/office/drawing/2014/main" id="{CE63C957-B263-4E5F-9398-90E9480D1402}"/>
                </a:ext>
              </a:extLst>
            </p:cNvPr>
            <p:cNvCxnSpPr>
              <a:cxnSpLocks/>
              <a:stCxn id="1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E56F861E-2E9A-440C-A07B-2810DBDA83B1}"/>
                </a:ext>
              </a:extLst>
            </p:cNvPr>
            <p:cNvCxnSpPr>
              <a:cxnSpLocks/>
              <a:stCxn id="1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75F13899-3295-4600-B867-C3313A029296}"/>
                </a:ext>
              </a:extLst>
            </p:cNvPr>
            <p:cNvCxnSpPr>
              <a:cxnSpLocks/>
              <a:endCxn id="1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BCA830B2-350F-427A-BF57-7E7086636EFF}"/>
                </a:ext>
              </a:extLst>
            </p:cNvPr>
            <p:cNvCxnSpPr>
              <a:cxnSpLocks/>
              <a:stCxn id="1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8491BDF9-F512-459D-B61B-2F3F02785D4D}"/>
                </a:ext>
              </a:extLst>
            </p:cNvPr>
            <p:cNvCxnSpPr>
              <a:cxnSpLocks/>
              <a:endCxn id="1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C27E32E3-30E6-450D-93CC-4BD333EFC39B}"/>
                </a:ext>
              </a:extLst>
            </p:cNvPr>
            <p:cNvCxnSpPr>
              <a:cxnSpLocks/>
              <a:stCxn id="2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EA7583C-E9D8-471E-B45B-D0D5698F1473}"/>
                </a:ext>
              </a:extLst>
            </p:cNvPr>
            <p:cNvCxnSpPr>
              <a:cxnSpLocks/>
              <a:stCxn id="2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BC6114F4-2ED0-4496-820A-A72B841F4E25}"/>
                </a:ext>
              </a:extLst>
            </p:cNvPr>
            <p:cNvCxnSpPr>
              <a:cxnSpLocks/>
              <a:stCxn id="2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E5AC1CC2-36B7-4CEF-9FE4-2BC3737261B8}"/>
                </a:ext>
              </a:extLst>
            </p:cNvPr>
            <p:cNvCxnSpPr>
              <a:cxnSpLocks/>
              <a:stCxn id="2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8FEFF52-35B9-4D8B-B5F2-FF618F1BDC87}"/>
                </a:ext>
              </a:extLst>
            </p:cNvPr>
            <p:cNvCxnSpPr>
              <a:cxnSpLocks/>
              <a:stCxn id="2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1174AE5A-E9F2-4FDD-BCEA-F301DFB99F82}"/>
                </a:ext>
              </a:extLst>
            </p:cNvPr>
            <p:cNvCxnSpPr>
              <a:cxnSpLocks/>
              <a:stCxn id="33"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8E993C6-E015-4EBE-A70C-30543AA58B40}"/>
                </a:ext>
              </a:extLst>
            </p:cNvPr>
            <p:cNvCxnSpPr>
              <a:cxnSpLocks/>
              <a:stCxn id="39"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EB0A686-905D-4CFD-8FF3-3325BDE92AF4}"/>
                </a:ext>
              </a:extLst>
            </p:cNvPr>
            <p:cNvCxnSpPr>
              <a:cxnSpLocks/>
              <a:stCxn id="36" idx="0"/>
              <a:endCxn id="27"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70DDA21D-A3C5-4E83-97D0-313FF9D918BE}"/>
                </a:ext>
              </a:extLst>
            </p:cNvPr>
            <p:cNvCxnSpPr>
              <a:cxnSpLocks/>
              <a:stCxn id="42"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1CDBF076-1476-4F5A-820E-38474FB039FB}"/>
                </a:ext>
              </a:extLst>
            </p:cNvPr>
            <p:cNvCxnSpPr>
              <a:cxnSpLocks/>
              <a:stCxn id="45"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8F9A9BC8-F8E0-469B-B84C-4ED0EA947213}"/>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1CBA0209-11AA-4D57-BEEB-614412ED1102}"/>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70" name="Group 69">
              <a:extLst>
                <a:ext uri="{FF2B5EF4-FFF2-40B4-BE49-F238E27FC236}">
                  <a16:creationId xmlns:a16="http://schemas.microsoft.com/office/drawing/2014/main" id="{3BA98707-B06B-487B-A934-5C6D5E29BF87}"/>
                </a:ext>
              </a:extLst>
            </p:cNvPr>
            <p:cNvGrpSpPr/>
            <p:nvPr/>
          </p:nvGrpSpPr>
          <p:grpSpPr>
            <a:xfrm>
              <a:off x="2131519" y="6321671"/>
              <a:ext cx="170385" cy="260689"/>
              <a:chOff x="3751757" y="2437128"/>
              <a:chExt cx="600416" cy="918633"/>
            </a:xfrm>
          </p:grpSpPr>
          <p:sp>
            <p:nvSpPr>
              <p:cNvPr id="71" name="Block Arc 70">
                <a:extLst>
                  <a:ext uri="{FF2B5EF4-FFF2-40B4-BE49-F238E27FC236}">
                    <a16:creationId xmlns:a16="http://schemas.microsoft.com/office/drawing/2014/main" id="{00C31B2C-233B-4D84-9C92-27101DFE81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2" name="Rectangle 71">
                <a:extLst>
                  <a:ext uri="{FF2B5EF4-FFF2-40B4-BE49-F238E27FC236}">
                    <a16:creationId xmlns:a16="http://schemas.microsoft.com/office/drawing/2014/main" id="{18911710-0003-4E78-8416-B9D1160EE98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3" name="Group 72">
                <a:extLst>
                  <a:ext uri="{FF2B5EF4-FFF2-40B4-BE49-F238E27FC236}">
                    <a16:creationId xmlns:a16="http://schemas.microsoft.com/office/drawing/2014/main" id="{45DC9772-470D-409B-877D-3F1818AEA6D4}"/>
                  </a:ext>
                </a:extLst>
              </p:cNvPr>
              <p:cNvGrpSpPr/>
              <p:nvPr/>
            </p:nvGrpSpPr>
            <p:grpSpPr>
              <a:xfrm>
                <a:off x="3947820" y="2889447"/>
                <a:ext cx="221919" cy="374679"/>
                <a:chOff x="4882167" y="2743200"/>
                <a:chExt cx="221919" cy="374679"/>
              </a:xfrm>
            </p:grpSpPr>
            <p:sp>
              <p:nvSpPr>
                <p:cNvPr id="74" name="Oval 73">
                  <a:extLst>
                    <a:ext uri="{FF2B5EF4-FFF2-40B4-BE49-F238E27FC236}">
                      <a16:creationId xmlns:a16="http://schemas.microsoft.com/office/drawing/2014/main" id="{5D7037DE-C16D-418F-B087-5498813E5D4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 name="Rectangle 74">
                  <a:extLst>
                    <a:ext uri="{FF2B5EF4-FFF2-40B4-BE49-F238E27FC236}">
                      <a16:creationId xmlns:a16="http://schemas.microsoft.com/office/drawing/2014/main" id="{5620E3BA-0F1D-4210-B4EC-91E69B5498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 name="Group 75">
              <a:extLst>
                <a:ext uri="{FF2B5EF4-FFF2-40B4-BE49-F238E27FC236}">
                  <a16:creationId xmlns:a16="http://schemas.microsoft.com/office/drawing/2014/main" id="{4D116182-21EB-44BB-AB7F-E834C98B9D96}"/>
                </a:ext>
              </a:extLst>
            </p:cNvPr>
            <p:cNvGrpSpPr/>
            <p:nvPr/>
          </p:nvGrpSpPr>
          <p:grpSpPr>
            <a:xfrm>
              <a:off x="2559967" y="6324683"/>
              <a:ext cx="170385" cy="260689"/>
              <a:chOff x="3751757" y="2437128"/>
              <a:chExt cx="600416" cy="918633"/>
            </a:xfrm>
          </p:grpSpPr>
          <p:sp>
            <p:nvSpPr>
              <p:cNvPr id="77" name="Block Arc 76">
                <a:extLst>
                  <a:ext uri="{FF2B5EF4-FFF2-40B4-BE49-F238E27FC236}">
                    <a16:creationId xmlns:a16="http://schemas.microsoft.com/office/drawing/2014/main" id="{838396B8-96B6-4EE7-B8AE-829F3A9B09A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 name="Rectangle 77">
                <a:extLst>
                  <a:ext uri="{FF2B5EF4-FFF2-40B4-BE49-F238E27FC236}">
                    <a16:creationId xmlns:a16="http://schemas.microsoft.com/office/drawing/2014/main" id="{0E5063B5-5354-4585-A7F3-B7A1A7048EE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 name="Group 78">
                <a:extLst>
                  <a:ext uri="{FF2B5EF4-FFF2-40B4-BE49-F238E27FC236}">
                    <a16:creationId xmlns:a16="http://schemas.microsoft.com/office/drawing/2014/main" id="{9385A4BE-FA6B-4CB9-AF4F-EC62E541D268}"/>
                  </a:ext>
                </a:extLst>
              </p:cNvPr>
              <p:cNvGrpSpPr/>
              <p:nvPr/>
            </p:nvGrpSpPr>
            <p:grpSpPr>
              <a:xfrm>
                <a:off x="3947820" y="2889447"/>
                <a:ext cx="221919" cy="374679"/>
                <a:chOff x="4882167" y="2743200"/>
                <a:chExt cx="221919" cy="374679"/>
              </a:xfrm>
            </p:grpSpPr>
            <p:sp>
              <p:nvSpPr>
                <p:cNvPr id="80" name="Oval 79">
                  <a:extLst>
                    <a:ext uri="{FF2B5EF4-FFF2-40B4-BE49-F238E27FC236}">
                      <a16:creationId xmlns:a16="http://schemas.microsoft.com/office/drawing/2014/main" id="{F86DDA36-40AC-4529-9C13-A4DE0E9D175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 name="Rectangle 80">
                  <a:extLst>
                    <a:ext uri="{FF2B5EF4-FFF2-40B4-BE49-F238E27FC236}">
                      <a16:creationId xmlns:a16="http://schemas.microsoft.com/office/drawing/2014/main" id="{0D4CDD65-2DD3-48B5-8356-871F08717D4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 name="Group 81">
              <a:extLst>
                <a:ext uri="{FF2B5EF4-FFF2-40B4-BE49-F238E27FC236}">
                  <a16:creationId xmlns:a16="http://schemas.microsoft.com/office/drawing/2014/main" id="{BC67F79E-DDCE-41DB-A785-E49EBF0B808F}"/>
                </a:ext>
              </a:extLst>
            </p:cNvPr>
            <p:cNvGrpSpPr/>
            <p:nvPr/>
          </p:nvGrpSpPr>
          <p:grpSpPr>
            <a:xfrm>
              <a:off x="2938034" y="6318659"/>
              <a:ext cx="170385" cy="260689"/>
              <a:chOff x="3751757" y="2437128"/>
              <a:chExt cx="600416" cy="918633"/>
            </a:xfrm>
          </p:grpSpPr>
          <p:sp>
            <p:nvSpPr>
              <p:cNvPr id="83" name="Block Arc 82">
                <a:extLst>
                  <a:ext uri="{FF2B5EF4-FFF2-40B4-BE49-F238E27FC236}">
                    <a16:creationId xmlns:a16="http://schemas.microsoft.com/office/drawing/2014/main" id="{12C278C0-6D3E-4F0B-A0B7-9A0D8BB246E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 name="Rectangle 83">
                <a:extLst>
                  <a:ext uri="{FF2B5EF4-FFF2-40B4-BE49-F238E27FC236}">
                    <a16:creationId xmlns:a16="http://schemas.microsoft.com/office/drawing/2014/main" id="{41B55A08-239C-4C9F-BE6D-2EF9727B1F0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 name="Group 84">
                <a:extLst>
                  <a:ext uri="{FF2B5EF4-FFF2-40B4-BE49-F238E27FC236}">
                    <a16:creationId xmlns:a16="http://schemas.microsoft.com/office/drawing/2014/main" id="{B94D5583-FE7B-4238-8009-79AB2E5D30AC}"/>
                  </a:ext>
                </a:extLst>
              </p:cNvPr>
              <p:cNvGrpSpPr/>
              <p:nvPr/>
            </p:nvGrpSpPr>
            <p:grpSpPr>
              <a:xfrm>
                <a:off x="3947820" y="2889447"/>
                <a:ext cx="221919" cy="374679"/>
                <a:chOff x="4882167" y="2743200"/>
                <a:chExt cx="221919" cy="374679"/>
              </a:xfrm>
            </p:grpSpPr>
            <p:sp>
              <p:nvSpPr>
                <p:cNvPr id="86" name="Oval 85">
                  <a:extLst>
                    <a:ext uri="{FF2B5EF4-FFF2-40B4-BE49-F238E27FC236}">
                      <a16:creationId xmlns:a16="http://schemas.microsoft.com/office/drawing/2014/main" id="{4CE8F040-1618-433A-A4CF-66FAEA21D03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 name="Rectangle 86">
                  <a:extLst>
                    <a:ext uri="{FF2B5EF4-FFF2-40B4-BE49-F238E27FC236}">
                      <a16:creationId xmlns:a16="http://schemas.microsoft.com/office/drawing/2014/main" id="{2FD94B23-7DEE-4DB5-90F9-02FFE3711F5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8" name="Group 87">
              <a:extLst>
                <a:ext uri="{FF2B5EF4-FFF2-40B4-BE49-F238E27FC236}">
                  <a16:creationId xmlns:a16="http://schemas.microsoft.com/office/drawing/2014/main" id="{E7AA4DB9-8A42-4975-BF1D-871A8505FE24}"/>
                </a:ext>
              </a:extLst>
            </p:cNvPr>
            <p:cNvGrpSpPr/>
            <p:nvPr/>
          </p:nvGrpSpPr>
          <p:grpSpPr>
            <a:xfrm>
              <a:off x="3337427" y="6321671"/>
              <a:ext cx="170385" cy="260689"/>
              <a:chOff x="3751757" y="2437128"/>
              <a:chExt cx="600416" cy="918633"/>
            </a:xfrm>
          </p:grpSpPr>
          <p:sp>
            <p:nvSpPr>
              <p:cNvPr id="89" name="Block Arc 88">
                <a:extLst>
                  <a:ext uri="{FF2B5EF4-FFF2-40B4-BE49-F238E27FC236}">
                    <a16:creationId xmlns:a16="http://schemas.microsoft.com/office/drawing/2014/main" id="{7A4F0801-60B7-4CEB-95DB-D54F1118F4E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 name="Rectangle 89">
                <a:extLst>
                  <a:ext uri="{FF2B5EF4-FFF2-40B4-BE49-F238E27FC236}">
                    <a16:creationId xmlns:a16="http://schemas.microsoft.com/office/drawing/2014/main" id="{A7770093-8487-466F-B3FB-14E2E4318A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1" name="Group 90">
                <a:extLst>
                  <a:ext uri="{FF2B5EF4-FFF2-40B4-BE49-F238E27FC236}">
                    <a16:creationId xmlns:a16="http://schemas.microsoft.com/office/drawing/2014/main" id="{938B5521-D22F-423D-BB20-05D98729F721}"/>
                  </a:ext>
                </a:extLst>
              </p:cNvPr>
              <p:cNvGrpSpPr/>
              <p:nvPr/>
            </p:nvGrpSpPr>
            <p:grpSpPr>
              <a:xfrm>
                <a:off x="3947820" y="2889447"/>
                <a:ext cx="221919" cy="374679"/>
                <a:chOff x="4882167" y="2743200"/>
                <a:chExt cx="221919" cy="374679"/>
              </a:xfrm>
            </p:grpSpPr>
            <p:sp>
              <p:nvSpPr>
                <p:cNvPr id="92" name="Oval 91">
                  <a:extLst>
                    <a:ext uri="{FF2B5EF4-FFF2-40B4-BE49-F238E27FC236}">
                      <a16:creationId xmlns:a16="http://schemas.microsoft.com/office/drawing/2014/main" id="{F5984A1E-FAEC-4193-A9DF-FA9A579DAFF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3" name="Rectangle 92">
                  <a:extLst>
                    <a:ext uri="{FF2B5EF4-FFF2-40B4-BE49-F238E27FC236}">
                      <a16:creationId xmlns:a16="http://schemas.microsoft.com/office/drawing/2014/main" id="{BE252752-FF7F-49C6-AC54-09E171F673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94" name="Group 93">
              <a:extLst>
                <a:ext uri="{FF2B5EF4-FFF2-40B4-BE49-F238E27FC236}">
                  <a16:creationId xmlns:a16="http://schemas.microsoft.com/office/drawing/2014/main" id="{4F4B55DE-0209-4479-9449-9DB2055B1334}"/>
                </a:ext>
              </a:extLst>
            </p:cNvPr>
            <p:cNvGrpSpPr/>
            <p:nvPr/>
          </p:nvGrpSpPr>
          <p:grpSpPr>
            <a:xfrm>
              <a:off x="3735284" y="6316439"/>
              <a:ext cx="170385" cy="260689"/>
              <a:chOff x="3751757" y="2437128"/>
              <a:chExt cx="600416" cy="918633"/>
            </a:xfrm>
          </p:grpSpPr>
          <p:sp>
            <p:nvSpPr>
              <p:cNvPr id="95" name="Block Arc 94">
                <a:extLst>
                  <a:ext uri="{FF2B5EF4-FFF2-40B4-BE49-F238E27FC236}">
                    <a16:creationId xmlns:a16="http://schemas.microsoft.com/office/drawing/2014/main" id="{3B86733B-1226-4F28-822C-F7DB07BFD1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6" name="Rectangle 95">
                <a:extLst>
                  <a:ext uri="{FF2B5EF4-FFF2-40B4-BE49-F238E27FC236}">
                    <a16:creationId xmlns:a16="http://schemas.microsoft.com/office/drawing/2014/main" id="{72268064-586C-4FD7-B1FF-A0A743F7892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7" name="Group 96">
                <a:extLst>
                  <a:ext uri="{FF2B5EF4-FFF2-40B4-BE49-F238E27FC236}">
                    <a16:creationId xmlns:a16="http://schemas.microsoft.com/office/drawing/2014/main" id="{F82FE56E-4BBD-4721-895A-C0BF21A89D16}"/>
                  </a:ext>
                </a:extLst>
              </p:cNvPr>
              <p:cNvGrpSpPr/>
              <p:nvPr/>
            </p:nvGrpSpPr>
            <p:grpSpPr>
              <a:xfrm>
                <a:off x="3947820" y="2889447"/>
                <a:ext cx="221919" cy="374679"/>
                <a:chOff x="4882167" y="2743200"/>
                <a:chExt cx="221919" cy="374679"/>
              </a:xfrm>
            </p:grpSpPr>
            <p:sp>
              <p:nvSpPr>
                <p:cNvPr id="98" name="Oval 97">
                  <a:extLst>
                    <a:ext uri="{FF2B5EF4-FFF2-40B4-BE49-F238E27FC236}">
                      <a16:creationId xmlns:a16="http://schemas.microsoft.com/office/drawing/2014/main" id="{C0D8AE1A-753A-465F-BAEA-CC0183DF04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9" name="Rectangle 98">
                  <a:extLst>
                    <a:ext uri="{FF2B5EF4-FFF2-40B4-BE49-F238E27FC236}">
                      <a16:creationId xmlns:a16="http://schemas.microsoft.com/office/drawing/2014/main" id="{E8F9245C-6869-4E08-861F-050ECEB9637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0" name="Group 99">
              <a:extLst>
                <a:ext uri="{FF2B5EF4-FFF2-40B4-BE49-F238E27FC236}">
                  <a16:creationId xmlns:a16="http://schemas.microsoft.com/office/drawing/2014/main" id="{63204960-2435-4E8E-A8AD-872D92001E60}"/>
                </a:ext>
              </a:extLst>
            </p:cNvPr>
            <p:cNvGrpSpPr/>
            <p:nvPr/>
          </p:nvGrpSpPr>
          <p:grpSpPr>
            <a:xfrm>
              <a:off x="4134677" y="6319451"/>
              <a:ext cx="170385" cy="260689"/>
              <a:chOff x="3751757" y="2437128"/>
              <a:chExt cx="600416" cy="918633"/>
            </a:xfrm>
          </p:grpSpPr>
          <p:sp>
            <p:nvSpPr>
              <p:cNvPr id="101" name="Block Arc 100">
                <a:extLst>
                  <a:ext uri="{FF2B5EF4-FFF2-40B4-BE49-F238E27FC236}">
                    <a16:creationId xmlns:a16="http://schemas.microsoft.com/office/drawing/2014/main" id="{6B49ACB9-55FC-4DCE-BA91-51F6C05B074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2" name="Rectangle 101">
                <a:extLst>
                  <a:ext uri="{FF2B5EF4-FFF2-40B4-BE49-F238E27FC236}">
                    <a16:creationId xmlns:a16="http://schemas.microsoft.com/office/drawing/2014/main" id="{8E57858C-DA88-49A3-BA7E-E923FBDC8FE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3" name="Group 102">
                <a:extLst>
                  <a:ext uri="{FF2B5EF4-FFF2-40B4-BE49-F238E27FC236}">
                    <a16:creationId xmlns:a16="http://schemas.microsoft.com/office/drawing/2014/main" id="{22486450-6885-4955-ADEA-3EE878E1BCEE}"/>
                  </a:ext>
                </a:extLst>
              </p:cNvPr>
              <p:cNvGrpSpPr/>
              <p:nvPr/>
            </p:nvGrpSpPr>
            <p:grpSpPr>
              <a:xfrm>
                <a:off x="3947820" y="2889447"/>
                <a:ext cx="221919" cy="374679"/>
                <a:chOff x="4882167" y="2743200"/>
                <a:chExt cx="221919" cy="374679"/>
              </a:xfrm>
            </p:grpSpPr>
            <p:sp>
              <p:nvSpPr>
                <p:cNvPr id="104" name="Oval 103">
                  <a:extLst>
                    <a:ext uri="{FF2B5EF4-FFF2-40B4-BE49-F238E27FC236}">
                      <a16:creationId xmlns:a16="http://schemas.microsoft.com/office/drawing/2014/main" id="{C0BC715F-D58F-4DBE-871F-44213E579F4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5" name="Rectangle 104">
                  <a:extLst>
                    <a:ext uri="{FF2B5EF4-FFF2-40B4-BE49-F238E27FC236}">
                      <a16:creationId xmlns:a16="http://schemas.microsoft.com/office/drawing/2014/main" id="{C669C72A-F411-48E8-B50F-248A5D4B776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6" name="Group 105">
              <a:extLst>
                <a:ext uri="{FF2B5EF4-FFF2-40B4-BE49-F238E27FC236}">
                  <a16:creationId xmlns:a16="http://schemas.microsoft.com/office/drawing/2014/main" id="{8FD18208-8B1E-4FE2-B3E3-893186C6E552}"/>
                </a:ext>
              </a:extLst>
            </p:cNvPr>
            <p:cNvGrpSpPr/>
            <p:nvPr/>
          </p:nvGrpSpPr>
          <p:grpSpPr>
            <a:xfrm>
              <a:off x="4533046" y="6316439"/>
              <a:ext cx="170385" cy="260689"/>
              <a:chOff x="3751757" y="2437128"/>
              <a:chExt cx="600416" cy="918633"/>
            </a:xfrm>
          </p:grpSpPr>
          <p:sp>
            <p:nvSpPr>
              <p:cNvPr id="107" name="Block Arc 106">
                <a:extLst>
                  <a:ext uri="{FF2B5EF4-FFF2-40B4-BE49-F238E27FC236}">
                    <a16:creationId xmlns:a16="http://schemas.microsoft.com/office/drawing/2014/main" id="{37C8FEE7-765C-4878-8998-39AA5CABCC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8" name="Rectangle 107">
                <a:extLst>
                  <a:ext uri="{FF2B5EF4-FFF2-40B4-BE49-F238E27FC236}">
                    <a16:creationId xmlns:a16="http://schemas.microsoft.com/office/drawing/2014/main" id="{130FDAF3-D879-4BD1-8A7A-534AF936E9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9" name="Group 108">
                <a:extLst>
                  <a:ext uri="{FF2B5EF4-FFF2-40B4-BE49-F238E27FC236}">
                    <a16:creationId xmlns:a16="http://schemas.microsoft.com/office/drawing/2014/main" id="{4A3BF2EC-69C0-4D4B-8668-EB739ABFB7A3}"/>
                  </a:ext>
                </a:extLst>
              </p:cNvPr>
              <p:cNvGrpSpPr/>
              <p:nvPr/>
            </p:nvGrpSpPr>
            <p:grpSpPr>
              <a:xfrm>
                <a:off x="3947820" y="2889447"/>
                <a:ext cx="221919" cy="374679"/>
                <a:chOff x="4882167" y="2743200"/>
                <a:chExt cx="221919" cy="374679"/>
              </a:xfrm>
            </p:grpSpPr>
            <p:sp>
              <p:nvSpPr>
                <p:cNvPr id="110" name="Oval 109">
                  <a:extLst>
                    <a:ext uri="{FF2B5EF4-FFF2-40B4-BE49-F238E27FC236}">
                      <a16:creationId xmlns:a16="http://schemas.microsoft.com/office/drawing/2014/main" id="{AB908209-A1E4-4F61-BB3B-B9838B745B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1" name="Rectangle 110">
                  <a:extLst>
                    <a:ext uri="{FF2B5EF4-FFF2-40B4-BE49-F238E27FC236}">
                      <a16:creationId xmlns:a16="http://schemas.microsoft.com/office/drawing/2014/main" id="{9C017751-323A-4D41-BA8F-1B4EA618378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2" name="Group 111">
              <a:extLst>
                <a:ext uri="{FF2B5EF4-FFF2-40B4-BE49-F238E27FC236}">
                  <a16:creationId xmlns:a16="http://schemas.microsoft.com/office/drawing/2014/main" id="{7B0E84F6-68D1-497C-A451-4130ABEB41F8}"/>
                </a:ext>
              </a:extLst>
            </p:cNvPr>
            <p:cNvGrpSpPr/>
            <p:nvPr/>
          </p:nvGrpSpPr>
          <p:grpSpPr>
            <a:xfrm>
              <a:off x="4932439" y="6319451"/>
              <a:ext cx="170385" cy="260689"/>
              <a:chOff x="3751757" y="2437128"/>
              <a:chExt cx="600416" cy="918633"/>
            </a:xfrm>
          </p:grpSpPr>
          <p:sp>
            <p:nvSpPr>
              <p:cNvPr id="113" name="Block Arc 112">
                <a:extLst>
                  <a:ext uri="{FF2B5EF4-FFF2-40B4-BE49-F238E27FC236}">
                    <a16:creationId xmlns:a16="http://schemas.microsoft.com/office/drawing/2014/main" id="{9367A3D1-9EEA-4320-97E3-1CBBF037F2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D16052A0-9BCD-4100-8B66-9A76CB2CC3F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51D9152-2CC5-4386-B167-2F29FF29199B}"/>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E6A5237D-3C72-42F6-85C6-602E556BA1C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4F54765A-7811-4C6A-8F50-4AA2657D9DD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8" name="Group 117">
              <a:extLst>
                <a:ext uri="{FF2B5EF4-FFF2-40B4-BE49-F238E27FC236}">
                  <a16:creationId xmlns:a16="http://schemas.microsoft.com/office/drawing/2014/main" id="{42122C8A-D4E8-46A7-9EBE-CCFC502C4B25}"/>
                </a:ext>
              </a:extLst>
            </p:cNvPr>
            <p:cNvGrpSpPr/>
            <p:nvPr/>
          </p:nvGrpSpPr>
          <p:grpSpPr>
            <a:xfrm>
              <a:off x="5302265" y="6316439"/>
              <a:ext cx="170385" cy="260689"/>
              <a:chOff x="3751757" y="2437128"/>
              <a:chExt cx="600416" cy="918633"/>
            </a:xfrm>
          </p:grpSpPr>
          <p:sp>
            <p:nvSpPr>
              <p:cNvPr id="119" name="Block Arc 118">
                <a:extLst>
                  <a:ext uri="{FF2B5EF4-FFF2-40B4-BE49-F238E27FC236}">
                    <a16:creationId xmlns:a16="http://schemas.microsoft.com/office/drawing/2014/main" id="{DDFC90F8-7B07-45DF-B7E0-278C76DEE7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0" name="Rectangle 119">
                <a:extLst>
                  <a:ext uri="{FF2B5EF4-FFF2-40B4-BE49-F238E27FC236}">
                    <a16:creationId xmlns:a16="http://schemas.microsoft.com/office/drawing/2014/main" id="{31775ED0-33C1-43B2-925F-14D89540A8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1" name="Group 120">
                <a:extLst>
                  <a:ext uri="{FF2B5EF4-FFF2-40B4-BE49-F238E27FC236}">
                    <a16:creationId xmlns:a16="http://schemas.microsoft.com/office/drawing/2014/main" id="{5F509BB6-29B1-4EA9-8434-5D1F823F6AA6}"/>
                  </a:ext>
                </a:extLst>
              </p:cNvPr>
              <p:cNvGrpSpPr/>
              <p:nvPr/>
            </p:nvGrpSpPr>
            <p:grpSpPr>
              <a:xfrm>
                <a:off x="3947820" y="2889447"/>
                <a:ext cx="221919" cy="374679"/>
                <a:chOff x="4882167" y="2743200"/>
                <a:chExt cx="221919" cy="374679"/>
              </a:xfrm>
            </p:grpSpPr>
            <p:sp>
              <p:nvSpPr>
                <p:cNvPr id="122" name="Oval 121">
                  <a:extLst>
                    <a:ext uri="{FF2B5EF4-FFF2-40B4-BE49-F238E27FC236}">
                      <a16:creationId xmlns:a16="http://schemas.microsoft.com/office/drawing/2014/main" id="{9125C2FD-5BB8-4D38-AB9C-C0758AE1312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3" name="Rectangle 122">
                  <a:extLst>
                    <a:ext uri="{FF2B5EF4-FFF2-40B4-BE49-F238E27FC236}">
                      <a16:creationId xmlns:a16="http://schemas.microsoft.com/office/drawing/2014/main" id="{3B22FA69-7350-4C67-96E5-4CA9E24CC2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24" name="Group 123">
              <a:extLst>
                <a:ext uri="{FF2B5EF4-FFF2-40B4-BE49-F238E27FC236}">
                  <a16:creationId xmlns:a16="http://schemas.microsoft.com/office/drawing/2014/main" id="{7EF2B168-9C27-4516-BF04-6A5CA2EBE312}"/>
                </a:ext>
              </a:extLst>
            </p:cNvPr>
            <p:cNvGrpSpPr/>
            <p:nvPr/>
          </p:nvGrpSpPr>
          <p:grpSpPr>
            <a:xfrm>
              <a:off x="5701658" y="6319451"/>
              <a:ext cx="170385" cy="260689"/>
              <a:chOff x="3751757" y="2437128"/>
              <a:chExt cx="600416" cy="918633"/>
            </a:xfrm>
          </p:grpSpPr>
          <p:sp>
            <p:nvSpPr>
              <p:cNvPr id="125" name="Block Arc 124">
                <a:extLst>
                  <a:ext uri="{FF2B5EF4-FFF2-40B4-BE49-F238E27FC236}">
                    <a16:creationId xmlns:a16="http://schemas.microsoft.com/office/drawing/2014/main" id="{268B9D2F-8D1F-4819-8038-001A363CAE5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6" name="Rectangle 125">
                <a:extLst>
                  <a:ext uri="{FF2B5EF4-FFF2-40B4-BE49-F238E27FC236}">
                    <a16:creationId xmlns:a16="http://schemas.microsoft.com/office/drawing/2014/main" id="{A2AB6780-0BFC-4C88-94BC-CF8CDCC70C2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7" name="Group 126">
                <a:extLst>
                  <a:ext uri="{FF2B5EF4-FFF2-40B4-BE49-F238E27FC236}">
                    <a16:creationId xmlns:a16="http://schemas.microsoft.com/office/drawing/2014/main" id="{E955CDE9-1B73-45F5-9F99-B062B0393E5B}"/>
                  </a:ext>
                </a:extLst>
              </p:cNvPr>
              <p:cNvGrpSpPr/>
              <p:nvPr/>
            </p:nvGrpSpPr>
            <p:grpSpPr>
              <a:xfrm>
                <a:off x="3947820" y="2889447"/>
                <a:ext cx="221919" cy="374679"/>
                <a:chOff x="4882167" y="2743200"/>
                <a:chExt cx="221919" cy="374679"/>
              </a:xfrm>
            </p:grpSpPr>
            <p:sp>
              <p:nvSpPr>
                <p:cNvPr id="128" name="Oval 127">
                  <a:extLst>
                    <a:ext uri="{FF2B5EF4-FFF2-40B4-BE49-F238E27FC236}">
                      <a16:creationId xmlns:a16="http://schemas.microsoft.com/office/drawing/2014/main" id="{317BCD03-5502-4EB8-B7B3-05070838065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9" name="Rectangle 128">
                  <a:extLst>
                    <a:ext uri="{FF2B5EF4-FFF2-40B4-BE49-F238E27FC236}">
                      <a16:creationId xmlns:a16="http://schemas.microsoft.com/office/drawing/2014/main" id="{3C73E650-CB3D-4379-8FC4-682E741FF91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0" name="Group 129">
              <a:extLst>
                <a:ext uri="{FF2B5EF4-FFF2-40B4-BE49-F238E27FC236}">
                  <a16:creationId xmlns:a16="http://schemas.microsoft.com/office/drawing/2014/main" id="{9787BC11-A176-4DEC-B5A9-F3A5B5E1E537}"/>
                </a:ext>
              </a:extLst>
            </p:cNvPr>
            <p:cNvGrpSpPr/>
            <p:nvPr/>
          </p:nvGrpSpPr>
          <p:grpSpPr>
            <a:xfrm>
              <a:off x="2311312" y="5808408"/>
              <a:ext cx="170385" cy="260689"/>
              <a:chOff x="3751757" y="2437128"/>
              <a:chExt cx="600416" cy="918633"/>
            </a:xfrm>
          </p:grpSpPr>
          <p:sp>
            <p:nvSpPr>
              <p:cNvPr id="131" name="Block Arc 130">
                <a:extLst>
                  <a:ext uri="{FF2B5EF4-FFF2-40B4-BE49-F238E27FC236}">
                    <a16:creationId xmlns:a16="http://schemas.microsoft.com/office/drawing/2014/main" id="{80E42C23-061C-429C-8CC5-33E6DB7FCA5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2" name="Rectangle 131">
                <a:extLst>
                  <a:ext uri="{FF2B5EF4-FFF2-40B4-BE49-F238E27FC236}">
                    <a16:creationId xmlns:a16="http://schemas.microsoft.com/office/drawing/2014/main" id="{B00CFE87-087E-406B-8863-77306916DDC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3" name="Group 132">
                <a:extLst>
                  <a:ext uri="{FF2B5EF4-FFF2-40B4-BE49-F238E27FC236}">
                    <a16:creationId xmlns:a16="http://schemas.microsoft.com/office/drawing/2014/main" id="{B05A099D-8F1E-439B-A03F-CD1313537FB7}"/>
                  </a:ext>
                </a:extLst>
              </p:cNvPr>
              <p:cNvGrpSpPr/>
              <p:nvPr/>
            </p:nvGrpSpPr>
            <p:grpSpPr>
              <a:xfrm>
                <a:off x="3947820" y="2889447"/>
                <a:ext cx="221919" cy="374679"/>
                <a:chOff x="4882167" y="2743200"/>
                <a:chExt cx="221919" cy="374679"/>
              </a:xfrm>
            </p:grpSpPr>
            <p:sp>
              <p:nvSpPr>
                <p:cNvPr id="134" name="Oval 133">
                  <a:extLst>
                    <a:ext uri="{FF2B5EF4-FFF2-40B4-BE49-F238E27FC236}">
                      <a16:creationId xmlns:a16="http://schemas.microsoft.com/office/drawing/2014/main" id="{476B92C3-D3DB-48E0-8C0A-17C64680D1E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5" name="Rectangle 134">
                  <a:extLst>
                    <a:ext uri="{FF2B5EF4-FFF2-40B4-BE49-F238E27FC236}">
                      <a16:creationId xmlns:a16="http://schemas.microsoft.com/office/drawing/2014/main" id="{8FA895C0-D859-4461-BAD4-1C244A6B557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6" name="Group 135">
              <a:extLst>
                <a:ext uri="{FF2B5EF4-FFF2-40B4-BE49-F238E27FC236}">
                  <a16:creationId xmlns:a16="http://schemas.microsoft.com/office/drawing/2014/main" id="{79E93DB3-A4C2-4030-9480-598EA9A42107}"/>
                </a:ext>
              </a:extLst>
            </p:cNvPr>
            <p:cNvGrpSpPr/>
            <p:nvPr/>
          </p:nvGrpSpPr>
          <p:grpSpPr>
            <a:xfrm>
              <a:off x="3092915" y="5811473"/>
              <a:ext cx="170385" cy="260689"/>
              <a:chOff x="3751757" y="2437128"/>
              <a:chExt cx="600416" cy="918633"/>
            </a:xfrm>
          </p:grpSpPr>
          <p:sp>
            <p:nvSpPr>
              <p:cNvPr id="137" name="Block Arc 136">
                <a:extLst>
                  <a:ext uri="{FF2B5EF4-FFF2-40B4-BE49-F238E27FC236}">
                    <a16:creationId xmlns:a16="http://schemas.microsoft.com/office/drawing/2014/main" id="{B161C44E-5CB5-4FF5-B3ED-86646EC364F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8" name="Rectangle 137">
                <a:extLst>
                  <a:ext uri="{FF2B5EF4-FFF2-40B4-BE49-F238E27FC236}">
                    <a16:creationId xmlns:a16="http://schemas.microsoft.com/office/drawing/2014/main" id="{89A6AEEC-E684-4C4B-BFBF-BB8B31A8C3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9" name="Group 138">
                <a:extLst>
                  <a:ext uri="{FF2B5EF4-FFF2-40B4-BE49-F238E27FC236}">
                    <a16:creationId xmlns:a16="http://schemas.microsoft.com/office/drawing/2014/main" id="{B4472560-CF85-47B3-AA97-1424CDFE383C}"/>
                  </a:ext>
                </a:extLst>
              </p:cNvPr>
              <p:cNvGrpSpPr/>
              <p:nvPr/>
            </p:nvGrpSpPr>
            <p:grpSpPr>
              <a:xfrm>
                <a:off x="3947820" y="2889447"/>
                <a:ext cx="221919" cy="374679"/>
                <a:chOff x="4882167" y="2743200"/>
                <a:chExt cx="221919" cy="374679"/>
              </a:xfrm>
            </p:grpSpPr>
            <p:sp>
              <p:nvSpPr>
                <p:cNvPr id="140" name="Oval 139">
                  <a:extLst>
                    <a:ext uri="{FF2B5EF4-FFF2-40B4-BE49-F238E27FC236}">
                      <a16:creationId xmlns:a16="http://schemas.microsoft.com/office/drawing/2014/main" id="{BC9A6689-6F38-430A-BAF9-0E357B9E3FD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1" name="Rectangle 140">
                  <a:extLst>
                    <a:ext uri="{FF2B5EF4-FFF2-40B4-BE49-F238E27FC236}">
                      <a16:creationId xmlns:a16="http://schemas.microsoft.com/office/drawing/2014/main" id="{821F335E-2772-43DC-9FA5-D466A974F8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2" name="Group 141">
              <a:extLst>
                <a:ext uri="{FF2B5EF4-FFF2-40B4-BE49-F238E27FC236}">
                  <a16:creationId xmlns:a16="http://schemas.microsoft.com/office/drawing/2014/main" id="{DAB7AD07-0C7C-435D-B96F-0B22EAA7BE05}"/>
                </a:ext>
              </a:extLst>
            </p:cNvPr>
            <p:cNvGrpSpPr/>
            <p:nvPr/>
          </p:nvGrpSpPr>
          <p:grpSpPr>
            <a:xfrm>
              <a:off x="3832691" y="5810753"/>
              <a:ext cx="170385" cy="260689"/>
              <a:chOff x="3751757" y="2437128"/>
              <a:chExt cx="600416" cy="918633"/>
            </a:xfrm>
          </p:grpSpPr>
          <p:sp>
            <p:nvSpPr>
              <p:cNvPr id="143" name="Block Arc 142">
                <a:extLst>
                  <a:ext uri="{FF2B5EF4-FFF2-40B4-BE49-F238E27FC236}">
                    <a16:creationId xmlns:a16="http://schemas.microsoft.com/office/drawing/2014/main" id="{889AD4EC-1DAC-495C-9A22-730BB9AB6BB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4" name="Rectangle 143">
                <a:extLst>
                  <a:ext uri="{FF2B5EF4-FFF2-40B4-BE49-F238E27FC236}">
                    <a16:creationId xmlns:a16="http://schemas.microsoft.com/office/drawing/2014/main" id="{F48FB536-49F8-4602-9EDA-1079D197DB0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5" name="Group 144">
                <a:extLst>
                  <a:ext uri="{FF2B5EF4-FFF2-40B4-BE49-F238E27FC236}">
                    <a16:creationId xmlns:a16="http://schemas.microsoft.com/office/drawing/2014/main" id="{8AEF4EC7-3098-49DB-A282-89F0570F4FF8}"/>
                  </a:ext>
                </a:extLst>
              </p:cNvPr>
              <p:cNvGrpSpPr/>
              <p:nvPr/>
            </p:nvGrpSpPr>
            <p:grpSpPr>
              <a:xfrm>
                <a:off x="3947820" y="2889447"/>
                <a:ext cx="221919" cy="374679"/>
                <a:chOff x="4882167" y="2743200"/>
                <a:chExt cx="221919" cy="374679"/>
              </a:xfrm>
            </p:grpSpPr>
            <p:sp>
              <p:nvSpPr>
                <p:cNvPr id="146" name="Oval 145">
                  <a:extLst>
                    <a:ext uri="{FF2B5EF4-FFF2-40B4-BE49-F238E27FC236}">
                      <a16:creationId xmlns:a16="http://schemas.microsoft.com/office/drawing/2014/main" id="{31E5CC9B-5C3E-40CB-AB94-1544E5FFDA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7" name="Rectangle 146">
                  <a:extLst>
                    <a:ext uri="{FF2B5EF4-FFF2-40B4-BE49-F238E27FC236}">
                      <a16:creationId xmlns:a16="http://schemas.microsoft.com/office/drawing/2014/main" id="{91868B38-14B9-4354-8BE1-ADD23A6C43B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8" name="Group 147">
              <a:extLst>
                <a:ext uri="{FF2B5EF4-FFF2-40B4-BE49-F238E27FC236}">
                  <a16:creationId xmlns:a16="http://schemas.microsoft.com/office/drawing/2014/main" id="{56EFEF94-AFB7-4A86-9DAB-7A70B6E1585B}"/>
                </a:ext>
              </a:extLst>
            </p:cNvPr>
            <p:cNvGrpSpPr/>
            <p:nvPr/>
          </p:nvGrpSpPr>
          <p:grpSpPr>
            <a:xfrm>
              <a:off x="4625322" y="5802566"/>
              <a:ext cx="170385" cy="260689"/>
              <a:chOff x="3751757" y="2437128"/>
              <a:chExt cx="600416" cy="918633"/>
            </a:xfrm>
          </p:grpSpPr>
          <p:sp>
            <p:nvSpPr>
              <p:cNvPr id="149" name="Block Arc 148">
                <a:extLst>
                  <a:ext uri="{FF2B5EF4-FFF2-40B4-BE49-F238E27FC236}">
                    <a16:creationId xmlns:a16="http://schemas.microsoft.com/office/drawing/2014/main" id="{902B0D01-1390-4941-B444-BEE2A642ADA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0" name="Rectangle 149">
                <a:extLst>
                  <a:ext uri="{FF2B5EF4-FFF2-40B4-BE49-F238E27FC236}">
                    <a16:creationId xmlns:a16="http://schemas.microsoft.com/office/drawing/2014/main" id="{80DF0173-608E-44CE-BBB9-DA3693617B2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1" name="Group 150">
                <a:extLst>
                  <a:ext uri="{FF2B5EF4-FFF2-40B4-BE49-F238E27FC236}">
                    <a16:creationId xmlns:a16="http://schemas.microsoft.com/office/drawing/2014/main" id="{17DD01A3-D93A-4662-A07F-C43D5F2E0631}"/>
                  </a:ext>
                </a:extLst>
              </p:cNvPr>
              <p:cNvGrpSpPr/>
              <p:nvPr/>
            </p:nvGrpSpPr>
            <p:grpSpPr>
              <a:xfrm>
                <a:off x="3947820" y="2889447"/>
                <a:ext cx="221919" cy="374679"/>
                <a:chOff x="4882167" y="2743200"/>
                <a:chExt cx="221919" cy="374679"/>
              </a:xfrm>
            </p:grpSpPr>
            <p:sp>
              <p:nvSpPr>
                <p:cNvPr id="152" name="Oval 151">
                  <a:extLst>
                    <a:ext uri="{FF2B5EF4-FFF2-40B4-BE49-F238E27FC236}">
                      <a16:creationId xmlns:a16="http://schemas.microsoft.com/office/drawing/2014/main" id="{EEA32779-BADE-4200-9D86-668663B536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3" name="Rectangle 152">
                  <a:extLst>
                    <a:ext uri="{FF2B5EF4-FFF2-40B4-BE49-F238E27FC236}">
                      <a16:creationId xmlns:a16="http://schemas.microsoft.com/office/drawing/2014/main" id="{7943686C-E0AC-480F-9F5F-459C452CB5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54" name="Group 153">
              <a:extLst>
                <a:ext uri="{FF2B5EF4-FFF2-40B4-BE49-F238E27FC236}">
                  <a16:creationId xmlns:a16="http://schemas.microsoft.com/office/drawing/2014/main" id="{4C73EF36-1E3E-4681-9131-8E20E8DCD0BB}"/>
                </a:ext>
              </a:extLst>
            </p:cNvPr>
            <p:cNvGrpSpPr/>
            <p:nvPr/>
          </p:nvGrpSpPr>
          <p:grpSpPr>
            <a:xfrm>
              <a:off x="5435225" y="5789980"/>
              <a:ext cx="170385" cy="260689"/>
              <a:chOff x="3751757" y="2437128"/>
              <a:chExt cx="600416" cy="918633"/>
            </a:xfrm>
          </p:grpSpPr>
          <p:sp>
            <p:nvSpPr>
              <p:cNvPr id="155" name="Block Arc 154">
                <a:extLst>
                  <a:ext uri="{FF2B5EF4-FFF2-40B4-BE49-F238E27FC236}">
                    <a16:creationId xmlns:a16="http://schemas.microsoft.com/office/drawing/2014/main" id="{AD6DDB5F-356C-40C8-BDDE-AC264DE680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6" name="Rectangle 155">
                <a:extLst>
                  <a:ext uri="{FF2B5EF4-FFF2-40B4-BE49-F238E27FC236}">
                    <a16:creationId xmlns:a16="http://schemas.microsoft.com/office/drawing/2014/main" id="{D5FF7C34-558C-4593-8B6B-4FC5FE4A306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7" name="Group 156">
                <a:extLst>
                  <a:ext uri="{FF2B5EF4-FFF2-40B4-BE49-F238E27FC236}">
                    <a16:creationId xmlns:a16="http://schemas.microsoft.com/office/drawing/2014/main" id="{1B618602-2200-4ED2-860C-D35CC3C2241E}"/>
                  </a:ext>
                </a:extLst>
              </p:cNvPr>
              <p:cNvGrpSpPr/>
              <p:nvPr/>
            </p:nvGrpSpPr>
            <p:grpSpPr>
              <a:xfrm>
                <a:off x="3947820" y="2889447"/>
                <a:ext cx="221919" cy="374679"/>
                <a:chOff x="4882167" y="2743200"/>
                <a:chExt cx="221919" cy="374679"/>
              </a:xfrm>
            </p:grpSpPr>
            <p:sp>
              <p:nvSpPr>
                <p:cNvPr id="158" name="Oval 157">
                  <a:extLst>
                    <a:ext uri="{FF2B5EF4-FFF2-40B4-BE49-F238E27FC236}">
                      <a16:creationId xmlns:a16="http://schemas.microsoft.com/office/drawing/2014/main" id="{F6D504A3-F542-467F-AEB0-C691EFCC79F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9" name="Rectangle 158">
                  <a:extLst>
                    <a:ext uri="{FF2B5EF4-FFF2-40B4-BE49-F238E27FC236}">
                      <a16:creationId xmlns:a16="http://schemas.microsoft.com/office/drawing/2014/main" id="{56894059-4D92-4BC4-80FE-5AF3969AA70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0" name="Group 159">
              <a:extLst>
                <a:ext uri="{FF2B5EF4-FFF2-40B4-BE49-F238E27FC236}">
                  <a16:creationId xmlns:a16="http://schemas.microsoft.com/office/drawing/2014/main" id="{D8397D42-8019-439B-B846-34946CD8C29F}"/>
                </a:ext>
              </a:extLst>
            </p:cNvPr>
            <p:cNvGrpSpPr/>
            <p:nvPr/>
          </p:nvGrpSpPr>
          <p:grpSpPr>
            <a:xfrm>
              <a:off x="3101204" y="5241974"/>
              <a:ext cx="170385" cy="260689"/>
              <a:chOff x="3751757" y="2437128"/>
              <a:chExt cx="600416" cy="918633"/>
            </a:xfrm>
          </p:grpSpPr>
          <p:sp>
            <p:nvSpPr>
              <p:cNvPr id="161" name="Block Arc 160">
                <a:extLst>
                  <a:ext uri="{FF2B5EF4-FFF2-40B4-BE49-F238E27FC236}">
                    <a16:creationId xmlns:a16="http://schemas.microsoft.com/office/drawing/2014/main" id="{F44300E3-C36B-4B38-90EA-A178FBD7B06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2" name="Rectangle 161">
                <a:extLst>
                  <a:ext uri="{FF2B5EF4-FFF2-40B4-BE49-F238E27FC236}">
                    <a16:creationId xmlns:a16="http://schemas.microsoft.com/office/drawing/2014/main" id="{E5771B4E-0BC3-4359-A123-C3A424B137B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3" name="Group 162">
                <a:extLst>
                  <a:ext uri="{FF2B5EF4-FFF2-40B4-BE49-F238E27FC236}">
                    <a16:creationId xmlns:a16="http://schemas.microsoft.com/office/drawing/2014/main" id="{479D544E-6B1E-4E71-8E00-0B5B51006EBF}"/>
                  </a:ext>
                </a:extLst>
              </p:cNvPr>
              <p:cNvGrpSpPr/>
              <p:nvPr/>
            </p:nvGrpSpPr>
            <p:grpSpPr>
              <a:xfrm>
                <a:off x="3947820" y="2889447"/>
                <a:ext cx="221919" cy="374679"/>
                <a:chOff x="4882167" y="2743200"/>
                <a:chExt cx="221919" cy="374679"/>
              </a:xfrm>
            </p:grpSpPr>
            <p:sp>
              <p:nvSpPr>
                <p:cNvPr id="164" name="Oval 163">
                  <a:extLst>
                    <a:ext uri="{FF2B5EF4-FFF2-40B4-BE49-F238E27FC236}">
                      <a16:creationId xmlns:a16="http://schemas.microsoft.com/office/drawing/2014/main" id="{E9ADA8DB-60D9-4D8B-A030-A4BB249C1FF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5" name="Rectangle 164">
                  <a:extLst>
                    <a:ext uri="{FF2B5EF4-FFF2-40B4-BE49-F238E27FC236}">
                      <a16:creationId xmlns:a16="http://schemas.microsoft.com/office/drawing/2014/main" id="{6DF47C73-FDF1-4B7F-A195-4C2510A06C9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6" name="Group 165">
              <a:extLst>
                <a:ext uri="{FF2B5EF4-FFF2-40B4-BE49-F238E27FC236}">
                  <a16:creationId xmlns:a16="http://schemas.microsoft.com/office/drawing/2014/main" id="{B388E581-D118-4681-9033-C25172AB314C}"/>
                </a:ext>
              </a:extLst>
            </p:cNvPr>
            <p:cNvGrpSpPr/>
            <p:nvPr/>
          </p:nvGrpSpPr>
          <p:grpSpPr>
            <a:xfrm>
              <a:off x="5038744" y="5238142"/>
              <a:ext cx="170385" cy="260689"/>
              <a:chOff x="3751757" y="2437128"/>
              <a:chExt cx="600416" cy="918633"/>
            </a:xfrm>
          </p:grpSpPr>
          <p:sp>
            <p:nvSpPr>
              <p:cNvPr id="167" name="Block Arc 166">
                <a:extLst>
                  <a:ext uri="{FF2B5EF4-FFF2-40B4-BE49-F238E27FC236}">
                    <a16:creationId xmlns:a16="http://schemas.microsoft.com/office/drawing/2014/main" id="{2A3D4F4A-D1DC-42DC-8B98-9C1DA83BB7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8" name="Rectangle 167">
                <a:extLst>
                  <a:ext uri="{FF2B5EF4-FFF2-40B4-BE49-F238E27FC236}">
                    <a16:creationId xmlns:a16="http://schemas.microsoft.com/office/drawing/2014/main" id="{54ADDCA1-68AE-450C-81E8-F07519F135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9" name="Group 168">
                <a:extLst>
                  <a:ext uri="{FF2B5EF4-FFF2-40B4-BE49-F238E27FC236}">
                    <a16:creationId xmlns:a16="http://schemas.microsoft.com/office/drawing/2014/main" id="{B7411E7A-45D4-44DE-B417-E435E3761AA2}"/>
                  </a:ext>
                </a:extLst>
              </p:cNvPr>
              <p:cNvGrpSpPr/>
              <p:nvPr/>
            </p:nvGrpSpPr>
            <p:grpSpPr>
              <a:xfrm>
                <a:off x="3947820" y="2889447"/>
                <a:ext cx="221919" cy="374679"/>
                <a:chOff x="4882167" y="2743200"/>
                <a:chExt cx="221919" cy="374679"/>
              </a:xfrm>
            </p:grpSpPr>
            <p:sp>
              <p:nvSpPr>
                <p:cNvPr id="170" name="Oval 169">
                  <a:extLst>
                    <a:ext uri="{FF2B5EF4-FFF2-40B4-BE49-F238E27FC236}">
                      <a16:creationId xmlns:a16="http://schemas.microsoft.com/office/drawing/2014/main" id="{E9EE09D6-0D26-46C7-90C6-FB00C98F9C6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1" name="Rectangle 170">
                  <a:extLst>
                    <a:ext uri="{FF2B5EF4-FFF2-40B4-BE49-F238E27FC236}">
                      <a16:creationId xmlns:a16="http://schemas.microsoft.com/office/drawing/2014/main" id="{1F6B59E5-E574-4A68-B358-F1560FBEDF5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2" name="Group 171">
              <a:extLst>
                <a:ext uri="{FF2B5EF4-FFF2-40B4-BE49-F238E27FC236}">
                  <a16:creationId xmlns:a16="http://schemas.microsoft.com/office/drawing/2014/main" id="{4A9407E1-9AD2-42D8-A11A-E7A13B106E3F}"/>
                </a:ext>
              </a:extLst>
            </p:cNvPr>
            <p:cNvGrpSpPr/>
            <p:nvPr/>
          </p:nvGrpSpPr>
          <p:grpSpPr>
            <a:xfrm>
              <a:off x="4084412" y="4776790"/>
              <a:ext cx="170385" cy="260689"/>
              <a:chOff x="3751757" y="2437128"/>
              <a:chExt cx="600416" cy="918633"/>
            </a:xfrm>
          </p:grpSpPr>
          <p:sp>
            <p:nvSpPr>
              <p:cNvPr id="173" name="Block Arc 172">
                <a:extLst>
                  <a:ext uri="{FF2B5EF4-FFF2-40B4-BE49-F238E27FC236}">
                    <a16:creationId xmlns:a16="http://schemas.microsoft.com/office/drawing/2014/main" id="{DBB90043-5A20-47BB-8BE4-E181D8377C0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4" name="Rectangle 173">
                <a:extLst>
                  <a:ext uri="{FF2B5EF4-FFF2-40B4-BE49-F238E27FC236}">
                    <a16:creationId xmlns:a16="http://schemas.microsoft.com/office/drawing/2014/main" id="{452CEE9E-417F-4225-8673-0E23D357CA1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75" name="Group 174">
                <a:extLst>
                  <a:ext uri="{FF2B5EF4-FFF2-40B4-BE49-F238E27FC236}">
                    <a16:creationId xmlns:a16="http://schemas.microsoft.com/office/drawing/2014/main" id="{3E367887-C817-4C08-BB7E-A7AB44A21465}"/>
                  </a:ext>
                </a:extLst>
              </p:cNvPr>
              <p:cNvGrpSpPr/>
              <p:nvPr/>
            </p:nvGrpSpPr>
            <p:grpSpPr>
              <a:xfrm>
                <a:off x="3947820" y="2889447"/>
                <a:ext cx="221919" cy="374679"/>
                <a:chOff x="4882167" y="2743200"/>
                <a:chExt cx="221919" cy="374679"/>
              </a:xfrm>
            </p:grpSpPr>
            <p:sp>
              <p:nvSpPr>
                <p:cNvPr id="176" name="Oval 175">
                  <a:extLst>
                    <a:ext uri="{FF2B5EF4-FFF2-40B4-BE49-F238E27FC236}">
                      <a16:creationId xmlns:a16="http://schemas.microsoft.com/office/drawing/2014/main" id="{388E9138-D991-4456-A588-D34B0771B0C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7" name="Rectangle 176">
                  <a:extLst>
                    <a:ext uri="{FF2B5EF4-FFF2-40B4-BE49-F238E27FC236}">
                      <a16:creationId xmlns:a16="http://schemas.microsoft.com/office/drawing/2014/main" id="{5B5D24B1-986B-4DE4-95A4-CB37759ED5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8" name="Group 177">
              <a:extLst>
                <a:ext uri="{FF2B5EF4-FFF2-40B4-BE49-F238E27FC236}">
                  <a16:creationId xmlns:a16="http://schemas.microsoft.com/office/drawing/2014/main" id="{9FA9D371-DC82-4FB0-AAA5-160ECE74F48D}"/>
                </a:ext>
              </a:extLst>
            </p:cNvPr>
            <p:cNvGrpSpPr/>
            <p:nvPr/>
          </p:nvGrpSpPr>
          <p:grpSpPr>
            <a:xfrm>
              <a:off x="1905000" y="4915680"/>
              <a:ext cx="579676" cy="244822"/>
              <a:chOff x="2233753" y="2503642"/>
              <a:chExt cx="2418053" cy="1021250"/>
            </a:xfrm>
          </p:grpSpPr>
          <p:sp>
            <p:nvSpPr>
              <p:cNvPr id="179" name="Oval 178">
                <a:extLst>
                  <a:ext uri="{FF2B5EF4-FFF2-40B4-BE49-F238E27FC236}">
                    <a16:creationId xmlns:a16="http://schemas.microsoft.com/office/drawing/2014/main" id="{34562B0F-D76B-4E02-ADC4-43660960E5FC}"/>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0" name="Arrow: Pentagon 179">
                <a:extLst>
                  <a:ext uri="{FF2B5EF4-FFF2-40B4-BE49-F238E27FC236}">
                    <a16:creationId xmlns:a16="http://schemas.microsoft.com/office/drawing/2014/main" id="{C0CB7E89-880D-420F-8DE0-21EFDFCC8884}"/>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1" name="Oval 180">
                <a:extLst>
                  <a:ext uri="{FF2B5EF4-FFF2-40B4-BE49-F238E27FC236}">
                    <a16:creationId xmlns:a16="http://schemas.microsoft.com/office/drawing/2014/main" id="{35D5E46B-7236-4D57-92E2-00BEEE3083B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2" name="Arrow: Pentagon 181">
                <a:extLst>
                  <a:ext uri="{FF2B5EF4-FFF2-40B4-BE49-F238E27FC236}">
                    <a16:creationId xmlns:a16="http://schemas.microsoft.com/office/drawing/2014/main" id="{2D6CCD8C-91C3-4A66-A3EC-F5F61B2B752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3" name="Rectangle 182">
                <a:extLst>
                  <a:ext uri="{FF2B5EF4-FFF2-40B4-BE49-F238E27FC236}">
                    <a16:creationId xmlns:a16="http://schemas.microsoft.com/office/drawing/2014/main" id="{9AB75160-8841-4508-AE73-101E751F7E2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4" name="Arrow: Pentagon 183">
                <a:extLst>
                  <a:ext uri="{FF2B5EF4-FFF2-40B4-BE49-F238E27FC236}">
                    <a16:creationId xmlns:a16="http://schemas.microsoft.com/office/drawing/2014/main" id="{EE6B8CE0-B1F6-4A10-9F58-09FEDA6E4B55}"/>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85" name="TextBox 184">
              <a:extLst>
                <a:ext uri="{FF2B5EF4-FFF2-40B4-BE49-F238E27FC236}">
                  <a16:creationId xmlns:a16="http://schemas.microsoft.com/office/drawing/2014/main" id="{1102D116-4870-4B13-810B-E8B92DA84D40}"/>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186" name="TextBox 185">
              <a:extLst>
                <a:ext uri="{FF2B5EF4-FFF2-40B4-BE49-F238E27FC236}">
                  <a16:creationId xmlns:a16="http://schemas.microsoft.com/office/drawing/2014/main" id="{A424698A-77C8-49D9-A56B-FE374083A3A8}"/>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187" name="TextBox 186">
              <a:extLst>
                <a:ext uri="{FF2B5EF4-FFF2-40B4-BE49-F238E27FC236}">
                  <a16:creationId xmlns:a16="http://schemas.microsoft.com/office/drawing/2014/main" id="{A0B224F7-6E10-4FAF-8747-1EDE2E1AC785}"/>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188" name="TextBox 187">
              <a:extLst>
                <a:ext uri="{FF2B5EF4-FFF2-40B4-BE49-F238E27FC236}">
                  <a16:creationId xmlns:a16="http://schemas.microsoft.com/office/drawing/2014/main" id="{E68BAEEA-296D-4C0E-8507-082ACC58B292}"/>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421" name="右箭头 80">
            <a:extLst>
              <a:ext uri="{FF2B5EF4-FFF2-40B4-BE49-F238E27FC236}">
                <a16:creationId xmlns:a16="http://schemas.microsoft.com/office/drawing/2014/main" id="{09051EDE-997D-48CF-94B5-1016D3371035}"/>
              </a:ext>
            </a:extLst>
          </p:cNvPr>
          <p:cNvSpPr>
            <a:spLocks noChangeArrowheads="1"/>
          </p:cNvSpPr>
          <p:nvPr/>
        </p:nvSpPr>
        <p:spPr bwMode="auto">
          <a:xfrm flipV="1">
            <a:off x="1295400" y="5700692"/>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22" name="Group 421">
            <a:extLst>
              <a:ext uri="{FF2B5EF4-FFF2-40B4-BE49-F238E27FC236}">
                <a16:creationId xmlns:a16="http://schemas.microsoft.com/office/drawing/2014/main" id="{FA80BF79-2FBA-426E-A379-CAD217984D9A}"/>
              </a:ext>
            </a:extLst>
          </p:cNvPr>
          <p:cNvGrpSpPr/>
          <p:nvPr/>
        </p:nvGrpSpPr>
        <p:grpSpPr>
          <a:xfrm>
            <a:off x="1752600" y="2133600"/>
            <a:ext cx="4648200" cy="2133600"/>
            <a:chOff x="1524000" y="4648200"/>
            <a:chExt cx="4648200" cy="2133600"/>
          </a:xfrm>
        </p:grpSpPr>
        <p:cxnSp>
          <p:nvCxnSpPr>
            <p:cNvPr id="423" name="Straight Connector 422">
              <a:extLst>
                <a:ext uri="{FF2B5EF4-FFF2-40B4-BE49-F238E27FC236}">
                  <a16:creationId xmlns:a16="http://schemas.microsoft.com/office/drawing/2014/main" id="{9F793D6C-84D5-451A-9F52-CB42B06489A6}"/>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24" name="Group 423">
              <a:extLst>
                <a:ext uri="{FF2B5EF4-FFF2-40B4-BE49-F238E27FC236}">
                  <a16:creationId xmlns:a16="http://schemas.microsoft.com/office/drawing/2014/main" id="{1ABB8A3F-8590-4DC7-8F45-45E3B9CFA26C}"/>
                </a:ext>
              </a:extLst>
            </p:cNvPr>
            <p:cNvGrpSpPr/>
            <p:nvPr/>
          </p:nvGrpSpPr>
          <p:grpSpPr>
            <a:xfrm>
              <a:off x="4145176" y="4881790"/>
              <a:ext cx="465361" cy="402776"/>
              <a:chOff x="2781300" y="2971800"/>
              <a:chExt cx="533400" cy="461665"/>
            </a:xfrm>
          </p:grpSpPr>
          <p:sp>
            <p:nvSpPr>
              <p:cNvPr id="592" name="Oval 591">
                <a:extLst>
                  <a:ext uri="{FF2B5EF4-FFF2-40B4-BE49-F238E27FC236}">
                    <a16:creationId xmlns:a16="http://schemas.microsoft.com/office/drawing/2014/main" id="{B75FAE81-CA56-4FDD-BD10-918D9F9B3E5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3" name="TextBox 592">
                <a:extLst>
                  <a:ext uri="{FF2B5EF4-FFF2-40B4-BE49-F238E27FC236}">
                    <a16:creationId xmlns:a16="http://schemas.microsoft.com/office/drawing/2014/main" id="{ED89F80E-7067-40EF-869C-1237CD7A67F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25" name="Rectangle 424">
              <a:extLst>
                <a:ext uri="{FF2B5EF4-FFF2-40B4-BE49-F238E27FC236}">
                  <a16:creationId xmlns:a16="http://schemas.microsoft.com/office/drawing/2014/main" id="{45916097-F5E7-43C8-8894-63DF74A68D56}"/>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6" name="Rectangle 425">
              <a:extLst>
                <a:ext uri="{FF2B5EF4-FFF2-40B4-BE49-F238E27FC236}">
                  <a16:creationId xmlns:a16="http://schemas.microsoft.com/office/drawing/2014/main" id="{03E44655-C475-4638-8777-900F32985F87}"/>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27" name="Rectangle 426">
              <a:extLst>
                <a:ext uri="{FF2B5EF4-FFF2-40B4-BE49-F238E27FC236}">
                  <a16:creationId xmlns:a16="http://schemas.microsoft.com/office/drawing/2014/main" id="{144C6AB6-9607-441D-8F08-23B46790310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28" name="Rectangle 427">
              <a:extLst>
                <a:ext uri="{FF2B5EF4-FFF2-40B4-BE49-F238E27FC236}">
                  <a16:creationId xmlns:a16="http://schemas.microsoft.com/office/drawing/2014/main" id="{26447D23-8614-4E1C-8C06-19E3DC72348C}"/>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9" name="Rectangle 428">
              <a:extLst>
                <a:ext uri="{FF2B5EF4-FFF2-40B4-BE49-F238E27FC236}">
                  <a16:creationId xmlns:a16="http://schemas.microsoft.com/office/drawing/2014/main" id="{7C7BBF30-95F2-479A-9AD7-A13417F9CD83}"/>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30" name="Rectangle 429">
              <a:extLst>
                <a:ext uri="{FF2B5EF4-FFF2-40B4-BE49-F238E27FC236}">
                  <a16:creationId xmlns:a16="http://schemas.microsoft.com/office/drawing/2014/main" id="{F73738C9-D93C-448F-9277-4D6C6E53C74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31" name="Rectangle 430">
              <a:extLst>
                <a:ext uri="{FF2B5EF4-FFF2-40B4-BE49-F238E27FC236}">
                  <a16:creationId xmlns:a16="http://schemas.microsoft.com/office/drawing/2014/main" id="{753859EB-1741-4396-9B7A-E2F369A7356E}"/>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32" name="Rectangle 431">
              <a:extLst>
                <a:ext uri="{FF2B5EF4-FFF2-40B4-BE49-F238E27FC236}">
                  <a16:creationId xmlns:a16="http://schemas.microsoft.com/office/drawing/2014/main" id="{B825C453-24E3-48C0-B9F7-35881E9148E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33" name="Rectangle 432">
              <a:extLst>
                <a:ext uri="{FF2B5EF4-FFF2-40B4-BE49-F238E27FC236}">
                  <a16:creationId xmlns:a16="http://schemas.microsoft.com/office/drawing/2014/main" id="{19E20BA2-3F19-4A16-AF21-973669D15B00}"/>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4" name="Rectangle 433">
              <a:extLst>
                <a:ext uri="{FF2B5EF4-FFF2-40B4-BE49-F238E27FC236}">
                  <a16:creationId xmlns:a16="http://schemas.microsoft.com/office/drawing/2014/main" id="{DE010AB4-4C74-479A-A8DE-04C79F01AE90}"/>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35" name="Group 434">
              <a:extLst>
                <a:ext uri="{FF2B5EF4-FFF2-40B4-BE49-F238E27FC236}">
                  <a16:creationId xmlns:a16="http://schemas.microsoft.com/office/drawing/2014/main" id="{F50952E8-63A9-4C56-9EBA-3A1650759AFB}"/>
                </a:ext>
              </a:extLst>
            </p:cNvPr>
            <p:cNvGrpSpPr/>
            <p:nvPr/>
          </p:nvGrpSpPr>
          <p:grpSpPr>
            <a:xfrm>
              <a:off x="3157326" y="5361979"/>
              <a:ext cx="465361" cy="402776"/>
              <a:chOff x="2781300" y="2971800"/>
              <a:chExt cx="533400" cy="461665"/>
            </a:xfrm>
          </p:grpSpPr>
          <p:sp>
            <p:nvSpPr>
              <p:cNvPr id="590" name="Oval 589">
                <a:extLst>
                  <a:ext uri="{FF2B5EF4-FFF2-40B4-BE49-F238E27FC236}">
                    <a16:creationId xmlns:a16="http://schemas.microsoft.com/office/drawing/2014/main" id="{011B4C90-D154-4DCE-94CC-9CBF4B5A564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1" name="TextBox 590">
                <a:extLst>
                  <a:ext uri="{FF2B5EF4-FFF2-40B4-BE49-F238E27FC236}">
                    <a16:creationId xmlns:a16="http://schemas.microsoft.com/office/drawing/2014/main" id="{FB9653D5-B0F4-49C8-B8D5-37E3FAAAA0A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36" name="Group 435">
              <a:extLst>
                <a:ext uri="{FF2B5EF4-FFF2-40B4-BE49-F238E27FC236}">
                  <a16:creationId xmlns:a16="http://schemas.microsoft.com/office/drawing/2014/main" id="{900904E5-AA65-4A99-8CD7-02EF48B509CF}"/>
                </a:ext>
              </a:extLst>
            </p:cNvPr>
            <p:cNvGrpSpPr/>
            <p:nvPr/>
          </p:nvGrpSpPr>
          <p:grpSpPr>
            <a:xfrm>
              <a:off x="5085251" y="5363177"/>
              <a:ext cx="465361" cy="402776"/>
              <a:chOff x="2781300" y="2971800"/>
              <a:chExt cx="533400" cy="461665"/>
            </a:xfrm>
          </p:grpSpPr>
          <p:sp>
            <p:nvSpPr>
              <p:cNvPr id="588" name="Oval 587">
                <a:extLst>
                  <a:ext uri="{FF2B5EF4-FFF2-40B4-BE49-F238E27FC236}">
                    <a16:creationId xmlns:a16="http://schemas.microsoft.com/office/drawing/2014/main" id="{C2C5AA49-4D1F-411D-90BD-B294CC8C163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9" name="TextBox 588">
                <a:extLst>
                  <a:ext uri="{FF2B5EF4-FFF2-40B4-BE49-F238E27FC236}">
                    <a16:creationId xmlns:a16="http://schemas.microsoft.com/office/drawing/2014/main" id="{40818AAC-523C-4120-A89C-097B3E71A18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37" name="Group 436">
              <a:extLst>
                <a:ext uri="{FF2B5EF4-FFF2-40B4-BE49-F238E27FC236}">
                  <a16:creationId xmlns:a16="http://schemas.microsoft.com/office/drawing/2014/main" id="{5C7D85C8-A48B-41D9-8422-B2C5073FA3D6}"/>
                </a:ext>
              </a:extLst>
            </p:cNvPr>
            <p:cNvGrpSpPr/>
            <p:nvPr/>
          </p:nvGrpSpPr>
          <p:grpSpPr>
            <a:xfrm>
              <a:off x="2361857" y="5912911"/>
              <a:ext cx="465361" cy="402776"/>
              <a:chOff x="2781300" y="2971800"/>
              <a:chExt cx="533400" cy="461665"/>
            </a:xfrm>
          </p:grpSpPr>
          <p:sp>
            <p:nvSpPr>
              <p:cNvPr id="586" name="Oval 585">
                <a:extLst>
                  <a:ext uri="{FF2B5EF4-FFF2-40B4-BE49-F238E27FC236}">
                    <a16:creationId xmlns:a16="http://schemas.microsoft.com/office/drawing/2014/main" id="{DD1D9A76-0E63-4AC5-BA0F-537F08FBB0C7}"/>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7" name="TextBox 586">
                <a:extLst>
                  <a:ext uri="{FF2B5EF4-FFF2-40B4-BE49-F238E27FC236}">
                    <a16:creationId xmlns:a16="http://schemas.microsoft.com/office/drawing/2014/main" id="{8FBFB49C-D996-489C-A6EF-9AA9831F87D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38" name="Group 437">
              <a:extLst>
                <a:ext uri="{FF2B5EF4-FFF2-40B4-BE49-F238E27FC236}">
                  <a16:creationId xmlns:a16="http://schemas.microsoft.com/office/drawing/2014/main" id="{87FAB5F5-5911-44F7-92D3-A40BAEAE383F}"/>
                </a:ext>
              </a:extLst>
            </p:cNvPr>
            <p:cNvGrpSpPr/>
            <p:nvPr/>
          </p:nvGrpSpPr>
          <p:grpSpPr>
            <a:xfrm>
              <a:off x="3157326" y="5910963"/>
              <a:ext cx="465361" cy="402776"/>
              <a:chOff x="2781300" y="2971800"/>
              <a:chExt cx="533400" cy="461665"/>
            </a:xfrm>
          </p:grpSpPr>
          <p:sp>
            <p:nvSpPr>
              <p:cNvPr id="584" name="Oval 583">
                <a:extLst>
                  <a:ext uri="{FF2B5EF4-FFF2-40B4-BE49-F238E27FC236}">
                    <a16:creationId xmlns:a16="http://schemas.microsoft.com/office/drawing/2014/main" id="{BFFC6035-7437-4A62-A8EF-B2894DE9363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5" name="TextBox 584">
                <a:extLst>
                  <a:ext uri="{FF2B5EF4-FFF2-40B4-BE49-F238E27FC236}">
                    <a16:creationId xmlns:a16="http://schemas.microsoft.com/office/drawing/2014/main" id="{38B04F3F-8A6D-4ECB-8EF2-543C29D8733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39" name="Group 438">
              <a:extLst>
                <a:ext uri="{FF2B5EF4-FFF2-40B4-BE49-F238E27FC236}">
                  <a16:creationId xmlns:a16="http://schemas.microsoft.com/office/drawing/2014/main" id="{11F6F7D0-83B5-4293-9A75-C189B4E96E9C}"/>
                </a:ext>
              </a:extLst>
            </p:cNvPr>
            <p:cNvGrpSpPr/>
            <p:nvPr/>
          </p:nvGrpSpPr>
          <p:grpSpPr>
            <a:xfrm>
              <a:off x="3888608" y="5910963"/>
              <a:ext cx="465361" cy="402776"/>
              <a:chOff x="2781300" y="2971800"/>
              <a:chExt cx="533400" cy="461665"/>
            </a:xfrm>
          </p:grpSpPr>
          <p:sp>
            <p:nvSpPr>
              <p:cNvPr id="582" name="Oval 581">
                <a:extLst>
                  <a:ext uri="{FF2B5EF4-FFF2-40B4-BE49-F238E27FC236}">
                    <a16:creationId xmlns:a16="http://schemas.microsoft.com/office/drawing/2014/main" id="{424A2181-7BBE-4401-A6B2-2700138782B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3" name="TextBox 582">
                <a:extLst>
                  <a:ext uri="{FF2B5EF4-FFF2-40B4-BE49-F238E27FC236}">
                    <a16:creationId xmlns:a16="http://schemas.microsoft.com/office/drawing/2014/main" id="{B670392D-7D5B-46F0-A152-3FBF442E6B2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40" name="Group 439">
              <a:extLst>
                <a:ext uri="{FF2B5EF4-FFF2-40B4-BE49-F238E27FC236}">
                  <a16:creationId xmlns:a16="http://schemas.microsoft.com/office/drawing/2014/main" id="{42AB32CF-1079-44AB-A56A-D35CFC2A3D2C}"/>
                </a:ext>
              </a:extLst>
            </p:cNvPr>
            <p:cNvGrpSpPr/>
            <p:nvPr/>
          </p:nvGrpSpPr>
          <p:grpSpPr>
            <a:xfrm>
              <a:off x="4686370" y="5914358"/>
              <a:ext cx="465361" cy="402776"/>
              <a:chOff x="2781300" y="2971800"/>
              <a:chExt cx="533400" cy="461665"/>
            </a:xfrm>
          </p:grpSpPr>
          <p:sp>
            <p:nvSpPr>
              <p:cNvPr id="580" name="Oval 579">
                <a:extLst>
                  <a:ext uri="{FF2B5EF4-FFF2-40B4-BE49-F238E27FC236}">
                    <a16:creationId xmlns:a16="http://schemas.microsoft.com/office/drawing/2014/main" id="{BD226884-4786-4D71-961E-77DD6BDDEFF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1" name="TextBox 580">
                <a:extLst>
                  <a:ext uri="{FF2B5EF4-FFF2-40B4-BE49-F238E27FC236}">
                    <a16:creationId xmlns:a16="http://schemas.microsoft.com/office/drawing/2014/main" id="{1B616175-20C6-49BB-A7F0-6F3D1A87BE0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41" name="Group 440">
              <a:extLst>
                <a:ext uri="{FF2B5EF4-FFF2-40B4-BE49-F238E27FC236}">
                  <a16:creationId xmlns:a16="http://schemas.microsoft.com/office/drawing/2014/main" id="{6888A18E-C998-4BB6-82FE-4AD637CFCDF2}"/>
                </a:ext>
              </a:extLst>
            </p:cNvPr>
            <p:cNvGrpSpPr/>
            <p:nvPr/>
          </p:nvGrpSpPr>
          <p:grpSpPr>
            <a:xfrm>
              <a:off x="5484132" y="5905921"/>
              <a:ext cx="465361" cy="402776"/>
              <a:chOff x="2781300" y="2971800"/>
              <a:chExt cx="533400" cy="461665"/>
            </a:xfrm>
          </p:grpSpPr>
          <p:sp>
            <p:nvSpPr>
              <p:cNvPr id="578" name="Oval 577">
                <a:extLst>
                  <a:ext uri="{FF2B5EF4-FFF2-40B4-BE49-F238E27FC236}">
                    <a16:creationId xmlns:a16="http://schemas.microsoft.com/office/drawing/2014/main" id="{0825DE3B-1DF5-4F0F-BB7F-D8DC311544F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9" name="TextBox 578">
                <a:extLst>
                  <a:ext uri="{FF2B5EF4-FFF2-40B4-BE49-F238E27FC236}">
                    <a16:creationId xmlns:a16="http://schemas.microsoft.com/office/drawing/2014/main" id="{55FC607F-3245-4555-ADBE-F1AC17E9493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42" name="Straight Connector 441">
              <a:extLst>
                <a:ext uri="{FF2B5EF4-FFF2-40B4-BE49-F238E27FC236}">
                  <a16:creationId xmlns:a16="http://schemas.microsoft.com/office/drawing/2014/main" id="{62DDFF18-5654-4514-9D05-ABE88E7B2562}"/>
                </a:ext>
              </a:extLst>
            </p:cNvPr>
            <p:cNvCxnSpPr>
              <a:cxnSpLocks/>
              <a:stCxn id="42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E6CE8155-F6A7-424A-B360-AB65863EBCEF}"/>
                </a:ext>
              </a:extLst>
            </p:cNvPr>
            <p:cNvCxnSpPr>
              <a:cxnSpLocks/>
              <a:stCxn id="42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4E6CAE86-71DE-4291-B700-B5CC76958FAB}"/>
                </a:ext>
              </a:extLst>
            </p:cNvPr>
            <p:cNvCxnSpPr>
              <a:cxnSpLocks/>
              <a:endCxn id="42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531BB188-F0FE-4574-854A-A9A94E607A60}"/>
                </a:ext>
              </a:extLst>
            </p:cNvPr>
            <p:cNvCxnSpPr>
              <a:cxnSpLocks/>
              <a:stCxn id="42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6" name="Straight Connector 445">
              <a:extLst>
                <a:ext uri="{FF2B5EF4-FFF2-40B4-BE49-F238E27FC236}">
                  <a16:creationId xmlns:a16="http://schemas.microsoft.com/office/drawing/2014/main" id="{1DA73EC4-2BAE-4687-90FD-2D83F95C43FD}"/>
                </a:ext>
              </a:extLst>
            </p:cNvPr>
            <p:cNvCxnSpPr>
              <a:cxnSpLocks/>
              <a:endCxn id="42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7" name="Straight Connector 446">
              <a:extLst>
                <a:ext uri="{FF2B5EF4-FFF2-40B4-BE49-F238E27FC236}">
                  <a16:creationId xmlns:a16="http://schemas.microsoft.com/office/drawing/2014/main" id="{35D777C9-ED44-4482-883F-AE53830BD781}"/>
                </a:ext>
              </a:extLst>
            </p:cNvPr>
            <p:cNvCxnSpPr>
              <a:cxnSpLocks/>
              <a:stCxn id="43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8" name="Straight Connector 447">
              <a:extLst>
                <a:ext uri="{FF2B5EF4-FFF2-40B4-BE49-F238E27FC236}">
                  <a16:creationId xmlns:a16="http://schemas.microsoft.com/office/drawing/2014/main" id="{AFD9EFC1-F2D6-45B0-A000-00C4E96FE7E8}"/>
                </a:ext>
              </a:extLst>
            </p:cNvPr>
            <p:cNvCxnSpPr>
              <a:cxnSpLocks/>
              <a:stCxn id="43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FB96106-7DCA-45A6-893C-72A14EA49964}"/>
                </a:ext>
              </a:extLst>
            </p:cNvPr>
            <p:cNvCxnSpPr>
              <a:cxnSpLocks/>
              <a:stCxn id="43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0" name="Straight Connector 449">
              <a:extLst>
                <a:ext uri="{FF2B5EF4-FFF2-40B4-BE49-F238E27FC236}">
                  <a16:creationId xmlns:a16="http://schemas.microsoft.com/office/drawing/2014/main" id="{EC677950-857C-48BF-9827-3B142A9A09F2}"/>
                </a:ext>
              </a:extLst>
            </p:cNvPr>
            <p:cNvCxnSpPr>
              <a:cxnSpLocks/>
              <a:stCxn id="43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1" name="Straight Connector 450">
              <a:extLst>
                <a:ext uri="{FF2B5EF4-FFF2-40B4-BE49-F238E27FC236}">
                  <a16:creationId xmlns:a16="http://schemas.microsoft.com/office/drawing/2014/main" id="{C66775D3-34FA-4C27-9AAE-F01B87BCE83E}"/>
                </a:ext>
              </a:extLst>
            </p:cNvPr>
            <p:cNvCxnSpPr>
              <a:cxnSpLocks/>
              <a:stCxn id="43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3E37244D-7854-4562-825D-06F985356FB1}"/>
                </a:ext>
              </a:extLst>
            </p:cNvPr>
            <p:cNvCxnSpPr>
              <a:cxnSpLocks/>
              <a:stCxn id="587"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3" name="Straight Connector 452">
              <a:extLst>
                <a:ext uri="{FF2B5EF4-FFF2-40B4-BE49-F238E27FC236}">
                  <a16:creationId xmlns:a16="http://schemas.microsoft.com/office/drawing/2014/main" id="{FC4176D1-B228-4147-8667-F1DDBD1B1325}"/>
                </a:ext>
              </a:extLst>
            </p:cNvPr>
            <p:cNvCxnSpPr>
              <a:cxnSpLocks/>
              <a:stCxn id="583"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4" name="Straight Connector 453">
              <a:extLst>
                <a:ext uri="{FF2B5EF4-FFF2-40B4-BE49-F238E27FC236}">
                  <a16:creationId xmlns:a16="http://schemas.microsoft.com/office/drawing/2014/main" id="{FF800C23-D66B-4A33-8BE8-B28228231DB7}"/>
                </a:ext>
              </a:extLst>
            </p:cNvPr>
            <p:cNvCxnSpPr>
              <a:cxnSpLocks/>
              <a:stCxn id="585" idx="0"/>
              <a:endCxn id="591"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F7949EA7-03A4-4471-894C-8C72AB4BF80E}"/>
                </a:ext>
              </a:extLst>
            </p:cNvPr>
            <p:cNvCxnSpPr>
              <a:cxnSpLocks/>
              <a:stCxn id="581"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6" name="Straight Connector 455">
              <a:extLst>
                <a:ext uri="{FF2B5EF4-FFF2-40B4-BE49-F238E27FC236}">
                  <a16:creationId xmlns:a16="http://schemas.microsoft.com/office/drawing/2014/main" id="{E9B9A8F1-7E59-4480-BAF2-C0F906A86E9C}"/>
                </a:ext>
              </a:extLst>
            </p:cNvPr>
            <p:cNvCxnSpPr>
              <a:cxnSpLocks/>
              <a:stCxn id="579"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7" name="Straight Connector 456">
              <a:extLst>
                <a:ext uri="{FF2B5EF4-FFF2-40B4-BE49-F238E27FC236}">
                  <a16:creationId xmlns:a16="http://schemas.microsoft.com/office/drawing/2014/main" id="{C3F57030-ED9F-4B1C-B9E2-B40DA6A3DC1D}"/>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68909B2F-6A57-4C98-9D5A-18ABF89C3F7B}"/>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59" name="Group 458">
              <a:extLst>
                <a:ext uri="{FF2B5EF4-FFF2-40B4-BE49-F238E27FC236}">
                  <a16:creationId xmlns:a16="http://schemas.microsoft.com/office/drawing/2014/main" id="{D02C87A3-382F-44D5-B99D-7F190C92C754}"/>
                </a:ext>
              </a:extLst>
            </p:cNvPr>
            <p:cNvGrpSpPr/>
            <p:nvPr/>
          </p:nvGrpSpPr>
          <p:grpSpPr>
            <a:xfrm>
              <a:off x="2131519" y="6321671"/>
              <a:ext cx="170385" cy="260689"/>
              <a:chOff x="3751757" y="2437128"/>
              <a:chExt cx="600416" cy="918633"/>
            </a:xfrm>
          </p:grpSpPr>
          <p:sp>
            <p:nvSpPr>
              <p:cNvPr id="573" name="Block Arc 572">
                <a:extLst>
                  <a:ext uri="{FF2B5EF4-FFF2-40B4-BE49-F238E27FC236}">
                    <a16:creationId xmlns:a16="http://schemas.microsoft.com/office/drawing/2014/main" id="{C83DB988-CFFE-492E-A83B-B2CDCF0B06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573">
                <a:extLst>
                  <a:ext uri="{FF2B5EF4-FFF2-40B4-BE49-F238E27FC236}">
                    <a16:creationId xmlns:a16="http://schemas.microsoft.com/office/drawing/2014/main" id="{666CB9FD-4F4C-4389-8EA3-62728746EA1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574">
                <a:extLst>
                  <a:ext uri="{FF2B5EF4-FFF2-40B4-BE49-F238E27FC236}">
                    <a16:creationId xmlns:a16="http://schemas.microsoft.com/office/drawing/2014/main" id="{41D5EA9A-CB99-493D-98E3-ABBC5587324D}"/>
                  </a:ext>
                </a:extLst>
              </p:cNvPr>
              <p:cNvGrpSpPr/>
              <p:nvPr/>
            </p:nvGrpSpPr>
            <p:grpSpPr>
              <a:xfrm>
                <a:off x="3947820" y="2889447"/>
                <a:ext cx="221919" cy="374679"/>
                <a:chOff x="4882167" y="2743200"/>
                <a:chExt cx="221919" cy="374679"/>
              </a:xfrm>
            </p:grpSpPr>
            <p:sp>
              <p:nvSpPr>
                <p:cNvPr id="576" name="Oval 575">
                  <a:extLst>
                    <a:ext uri="{FF2B5EF4-FFF2-40B4-BE49-F238E27FC236}">
                      <a16:creationId xmlns:a16="http://schemas.microsoft.com/office/drawing/2014/main" id="{43C9C84C-8BEE-441E-9845-B7CE8898D4D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576">
                  <a:extLst>
                    <a:ext uri="{FF2B5EF4-FFF2-40B4-BE49-F238E27FC236}">
                      <a16:creationId xmlns:a16="http://schemas.microsoft.com/office/drawing/2014/main" id="{64BBE12B-EC52-4DA1-A628-351E0220BA1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0" name="Group 459">
              <a:extLst>
                <a:ext uri="{FF2B5EF4-FFF2-40B4-BE49-F238E27FC236}">
                  <a16:creationId xmlns:a16="http://schemas.microsoft.com/office/drawing/2014/main" id="{94F462CD-3925-4E06-B781-06841E1D47F1}"/>
                </a:ext>
              </a:extLst>
            </p:cNvPr>
            <p:cNvGrpSpPr/>
            <p:nvPr/>
          </p:nvGrpSpPr>
          <p:grpSpPr>
            <a:xfrm>
              <a:off x="2559967" y="6324683"/>
              <a:ext cx="170385" cy="260689"/>
              <a:chOff x="3751757" y="2437128"/>
              <a:chExt cx="600416" cy="918633"/>
            </a:xfrm>
          </p:grpSpPr>
          <p:sp>
            <p:nvSpPr>
              <p:cNvPr id="568" name="Block Arc 567">
                <a:extLst>
                  <a:ext uri="{FF2B5EF4-FFF2-40B4-BE49-F238E27FC236}">
                    <a16:creationId xmlns:a16="http://schemas.microsoft.com/office/drawing/2014/main" id="{0AB44B10-E8E8-4FCC-81D5-92290132520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568">
                <a:extLst>
                  <a:ext uri="{FF2B5EF4-FFF2-40B4-BE49-F238E27FC236}">
                    <a16:creationId xmlns:a16="http://schemas.microsoft.com/office/drawing/2014/main" id="{D949ABBD-35DB-421C-89B7-87137765A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569">
                <a:extLst>
                  <a:ext uri="{FF2B5EF4-FFF2-40B4-BE49-F238E27FC236}">
                    <a16:creationId xmlns:a16="http://schemas.microsoft.com/office/drawing/2014/main" id="{56F0751B-B5D6-43CA-8257-A88B315EA270}"/>
                  </a:ext>
                </a:extLst>
              </p:cNvPr>
              <p:cNvGrpSpPr/>
              <p:nvPr/>
            </p:nvGrpSpPr>
            <p:grpSpPr>
              <a:xfrm>
                <a:off x="3947820" y="2889447"/>
                <a:ext cx="221919" cy="374679"/>
                <a:chOff x="4882167" y="2743200"/>
                <a:chExt cx="221919" cy="374679"/>
              </a:xfrm>
            </p:grpSpPr>
            <p:sp>
              <p:nvSpPr>
                <p:cNvPr id="571" name="Oval 570">
                  <a:extLst>
                    <a:ext uri="{FF2B5EF4-FFF2-40B4-BE49-F238E27FC236}">
                      <a16:creationId xmlns:a16="http://schemas.microsoft.com/office/drawing/2014/main" id="{8F3A26B2-2D58-4C9C-B8AA-5401C9D1F66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571">
                  <a:extLst>
                    <a:ext uri="{FF2B5EF4-FFF2-40B4-BE49-F238E27FC236}">
                      <a16:creationId xmlns:a16="http://schemas.microsoft.com/office/drawing/2014/main" id="{7E95F8F6-ABE6-4960-BCC8-25F94AF1F20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1" name="Group 460">
              <a:extLst>
                <a:ext uri="{FF2B5EF4-FFF2-40B4-BE49-F238E27FC236}">
                  <a16:creationId xmlns:a16="http://schemas.microsoft.com/office/drawing/2014/main" id="{14336E63-EC5D-4407-90BD-A46BEFEC8A91}"/>
                </a:ext>
              </a:extLst>
            </p:cNvPr>
            <p:cNvGrpSpPr/>
            <p:nvPr/>
          </p:nvGrpSpPr>
          <p:grpSpPr>
            <a:xfrm>
              <a:off x="2938034" y="6318659"/>
              <a:ext cx="170385" cy="260689"/>
              <a:chOff x="3751757" y="2437128"/>
              <a:chExt cx="600416" cy="918633"/>
            </a:xfrm>
          </p:grpSpPr>
          <p:sp>
            <p:nvSpPr>
              <p:cNvPr id="563" name="Block Arc 562">
                <a:extLst>
                  <a:ext uri="{FF2B5EF4-FFF2-40B4-BE49-F238E27FC236}">
                    <a16:creationId xmlns:a16="http://schemas.microsoft.com/office/drawing/2014/main" id="{095EB2AD-0923-4E83-9484-6FC44D30818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563">
                <a:extLst>
                  <a:ext uri="{FF2B5EF4-FFF2-40B4-BE49-F238E27FC236}">
                    <a16:creationId xmlns:a16="http://schemas.microsoft.com/office/drawing/2014/main" id="{DBFBCCF1-5862-442C-9323-9F7EF65FAE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564">
                <a:extLst>
                  <a:ext uri="{FF2B5EF4-FFF2-40B4-BE49-F238E27FC236}">
                    <a16:creationId xmlns:a16="http://schemas.microsoft.com/office/drawing/2014/main" id="{BD6ACC1C-4418-403D-94C8-5725A37C2F51}"/>
                  </a:ext>
                </a:extLst>
              </p:cNvPr>
              <p:cNvGrpSpPr/>
              <p:nvPr/>
            </p:nvGrpSpPr>
            <p:grpSpPr>
              <a:xfrm>
                <a:off x="3947820" y="2889447"/>
                <a:ext cx="221919" cy="374679"/>
                <a:chOff x="4882167" y="2743200"/>
                <a:chExt cx="221919" cy="374679"/>
              </a:xfrm>
            </p:grpSpPr>
            <p:sp>
              <p:nvSpPr>
                <p:cNvPr id="566" name="Oval 565">
                  <a:extLst>
                    <a:ext uri="{FF2B5EF4-FFF2-40B4-BE49-F238E27FC236}">
                      <a16:creationId xmlns:a16="http://schemas.microsoft.com/office/drawing/2014/main" id="{E8DE76FA-DC6A-4742-80F1-CC8F133ACD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566">
                  <a:extLst>
                    <a:ext uri="{FF2B5EF4-FFF2-40B4-BE49-F238E27FC236}">
                      <a16:creationId xmlns:a16="http://schemas.microsoft.com/office/drawing/2014/main" id="{7846B9AC-07DC-418C-980E-8BD0AB9832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2" name="Group 461">
              <a:extLst>
                <a:ext uri="{FF2B5EF4-FFF2-40B4-BE49-F238E27FC236}">
                  <a16:creationId xmlns:a16="http://schemas.microsoft.com/office/drawing/2014/main" id="{6EABDC79-A9D6-4028-A941-D65623820684}"/>
                </a:ext>
              </a:extLst>
            </p:cNvPr>
            <p:cNvGrpSpPr/>
            <p:nvPr/>
          </p:nvGrpSpPr>
          <p:grpSpPr>
            <a:xfrm>
              <a:off x="3337427" y="6321671"/>
              <a:ext cx="170385" cy="260689"/>
              <a:chOff x="3751757" y="2437128"/>
              <a:chExt cx="600416" cy="918633"/>
            </a:xfrm>
          </p:grpSpPr>
          <p:sp>
            <p:nvSpPr>
              <p:cNvPr id="558" name="Block Arc 557">
                <a:extLst>
                  <a:ext uri="{FF2B5EF4-FFF2-40B4-BE49-F238E27FC236}">
                    <a16:creationId xmlns:a16="http://schemas.microsoft.com/office/drawing/2014/main" id="{808D644D-3CE9-4187-9FCD-48D5470979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558">
                <a:extLst>
                  <a:ext uri="{FF2B5EF4-FFF2-40B4-BE49-F238E27FC236}">
                    <a16:creationId xmlns:a16="http://schemas.microsoft.com/office/drawing/2014/main" id="{2AC65390-0AC5-4BBF-869F-82C9ABE7E23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559">
                <a:extLst>
                  <a:ext uri="{FF2B5EF4-FFF2-40B4-BE49-F238E27FC236}">
                    <a16:creationId xmlns:a16="http://schemas.microsoft.com/office/drawing/2014/main" id="{768E6B45-8696-43FA-91B8-D6B853757FB2}"/>
                  </a:ext>
                </a:extLst>
              </p:cNvPr>
              <p:cNvGrpSpPr/>
              <p:nvPr/>
            </p:nvGrpSpPr>
            <p:grpSpPr>
              <a:xfrm>
                <a:off x="3947820" y="2889447"/>
                <a:ext cx="221919" cy="374679"/>
                <a:chOff x="4882167" y="2743200"/>
                <a:chExt cx="221919" cy="374679"/>
              </a:xfrm>
            </p:grpSpPr>
            <p:sp>
              <p:nvSpPr>
                <p:cNvPr id="561" name="Oval 560">
                  <a:extLst>
                    <a:ext uri="{FF2B5EF4-FFF2-40B4-BE49-F238E27FC236}">
                      <a16:creationId xmlns:a16="http://schemas.microsoft.com/office/drawing/2014/main" id="{B192E763-6DCE-4C65-BD75-E463D5E0857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561">
                  <a:extLst>
                    <a:ext uri="{FF2B5EF4-FFF2-40B4-BE49-F238E27FC236}">
                      <a16:creationId xmlns:a16="http://schemas.microsoft.com/office/drawing/2014/main" id="{CFC80953-EB1B-4D58-917A-8E86B5E1FC1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3" name="Group 462">
              <a:extLst>
                <a:ext uri="{FF2B5EF4-FFF2-40B4-BE49-F238E27FC236}">
                  <a16:creationId xmlns:a16="http://schemas.microsoft.com/office/drawing/2014/main" id="{D7487C7C-5AF1-4470-AE4B-D200295EEE1D}"/>
                </a:ext>
              </a:extLst>
            </p:cNvPr>
            <p:cNvGrpSpPr/>
            <p:nvPr/>
          </p:nvGrpSpPr>
          <p:grpSpPr>
            <a:xfrm>
              <a:off x="3735284" y="6316439"/>
              <a:ext cx="170385" cy="260689"/>
              <a:chOff x="3751757" y="2437128"/>
              <a:chExt cx="600416" cy="918633"/>
            </a:xfrm>
          </p:grpSpPr>
          <p:sp>
            <p:nvSpPr>
              <p:cNvPr id="553" name="Block Arc 552">
                <a:extLst>
                  <a:ext uri="{FF2B5EF4-FFF2-40B4-BE49-F238E27FC236}">
                    <a16:creationId xmlns:a16="http://schemas.microsoft.com/office/drawing/2014/main" id="{51FB97AA-0BBB-43B9-9487-756007427F4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553">
                <a:extLst>
                  <a:ext uri="{FF2B5EF4-FFF2-40B4-BE49-F238E27FC236}">
                    <a16:creationId xmlns:a16="http://schemas.microsoft.com/office/drawing/2014/main" id="{A6141C36-5928-4935-BA9A-3E4C0DA3DE8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554">
                <a:extLst>
                  <a:ext uri="{FF2B5EF4-FFF2-40B4-BE49-F238E27FC236}">
                    <a16:creationId xmlns:a16="http://schemas.microsoft.com/office/drawing/2014/main" id="{7276D882-3921-41E1-B0F7-DA7C269778E5}"/>
                  </a:ext>
                </a:extLst>
              </p:cNvPr>
              <p:cNvGrpSpPr/>
              <p:nvPr/>
            </p:nvGrpSpPr>
            <p:grpSpPr>
              <a:xfrm>
                <a:off x="3947820" y="2889447"/>
                <a:ext cx="221919" cy="374679"/>
                <a:chOff x="4882167" y="2743200"/>
                <a:chExt cx="221919" cy="374679"/>
              </a:xfrm>
            </p:grpSpPr>
            <p:sp>
              <p:nvSpPr>
                <p:cNvPr id="556" name="Oval 555">
                  <a:extLst>
                    <a:ext uri="{FF2B5EF4-FFF2-40B4-BE49-F238E27FC236}">
                      <a16:creationId xmlns:a16="http://schemas.microsoft.com/office/drawing/2014/main" id="{047FDA0E-1B0C-46E0-AD67-72B2C6073A3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556">
                  <a:extLst>
                    <a:ext uri="{FF2B5EF4-FFF2-40B4-BE49-F238E27FC236}">
                      <a16:creationId xmlns:a16="http://schemas.microsoft.com/office/drawing/2014/main" id="{73B95A20-5604-4A25-906F-A60E96051A1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4" name="Group 463">
              <a:extLst>
                <a:ext uri="{FF2B5EF4-FFF2-40B4-BE49-F238E27FC236}">
                  <a16:creationId xmlns:a16="http://schemas.microsoft.com/office/drawing/2014/main" id="{F0CEEC93-9623-4CAB-9C2E-A44224AD513B}"/>
                </a:ext>
              </a:extLst>
            </p:cNvPr>
            <p:cNvGrpSpPr/>
            <p:nvPr/>
          </p:nvGrpSpPr>
          <p:grpSpPr>
            <a:xfrm>
              <a:off x="4134677" y="6319451"/>
              <a:ext cx="170385" cy="260689"/>
              <a:chOff x="3751757" y="2437128"/>
              <a:chExt cx="600416" cy="918633"/>
            </a:xfrm>
          </p:grpSpPr>
          <p:sp>
            <p:nvSpPr>
              <p:cNvPr id="548" name="Block Arc 547">
                <a:extLst>
                  <a:ext uri="{FF2B5EF4-FFF2-40B4-BE49-F238E27FC236}">
                    <a16:creationId xmlns:a16="http://schemas.microsoft.com/office/drawing/2014/main" id="{9F8FF790-10EB-478D-8922-C509E99A4F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548">
                <a:extLst>
                  <a:ext uri="{FF2B5EF4-FFF2-40B4-BE49-F238E27FC236}">
                    <a16:creationId xmlns:a16="http://schemas.microsoft.com/office/drawing/2014/main" id="{F4A53E76-25EE-473A-8A82-683A8D7F05A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549">
                <a:extLst>
                  <a:ext uri="{FF2B5EF4-FFF2-40B4-BE49-F238E27FC236}">
                    <a16:creationId xmlns:a16="http://schemas.microsoft.com/office/drawing/2014/main" id="{8E0C281A-E01D-4CDA-B4DA-E0D47E959E4D}"/>
                  </a:ext>
                </a:extLst>
              </p:cNvPr>
              <p:cNvGrpSpPr/>
              <p:nvPr/>
            </p:nvGrpSpPr>
            <p:grpSpPr>
              <a:xfrm>
                <a:off x="3947820" y="2889447"/>
                <a:ext cx="221919" cy="374679"/>
                <a:chOff x="4882167" y="2743200"/>
                <a:chExt cx="221919" cy="374679"/>
              </a:xfrm>
            </p:grpSpPr>
            <p:sp>
              <p:nvSpPr>
                <p:cNvPr id="551" name="Oval 550">
                  <a:extLst>
                    <a:ext uri="{FF2B5EF4-FFF2-40B4-BE49-F238E27FC236}">
                      <a16:creationId xmlns:a16="http://schemas.microsoft.com/office/drawing/2014/main" id="{13C2CD16-8DDD-46D7-83B5-A6A93E8438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551">
                  <a:extLst>
                    <a:ext uri="{FF2B5EF4-FFF2-40B4-BE49-F238E27FC236}">
                      <a16:creationId xmlns:a16="http://schemas.microsoft.com/office/drawing/2014/main" id="{F47FC280-314C-4186-A5BA-6D02AA4AB45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5" name="Group 464">
              <a:extLst>
                <a:ext uri="{FF2B5EF4-FFF2-40B4-BE49-F238E27FC236}">
                  <a16:creationId xmlns:a16="http://schemas.microsoft.com/office/drawing/2014/main" id="{16AE6D76-C6AF-46E5-9EA9-1252B934EFC4}"/>
                </a:ext>
              </a:extLst>
            </p:cNvPr>
            <p:cNvGrpSpPr/>
            <p:nvPr/>
          </p:nvGrpSpPr>
          <p:grpSpPr>
            <a:xfrm>
              <a:off x="4533046" y="6316439"/>
              <a:ext cx="170385" cy="260689"/>
              <a:chOff x="3751757" y="2437128"/>
              <a:chExt cx="600416" cy="918633"/>
            </a:xfrm>
          </p:grpSpPr>
          <p:sp>
            <p:nvSpPr>
              <p:cNvPr id="543" name="Block Arc 542">
                <a:extLst>
                  <a:ext uri="{FF2B5EF4-FFF2-40B4-BE49-F238E27FC236}">
                    <a16:creationId xmlns:a16="http://schemas.microsoft.com/office/drawing/2014/main" id="{8C5BE3A8-56DA-4FFD-B38B-886523011B0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543">
                <a:extLst>
                  <a:ext uri="{FF2B5EF4-FFF2-40B4-BE49-F238E27FC236}">
                    <a16:creationId xmlns:a16="http://schemas.microsoft.com/office/drawing/2014/main" id="{E4213300-FD33-436D-90E9-6CC3393262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544">
                <a:extLst>
                  <a:ext uri="{FF2B5EF4-FFF2-40B4-BE49-F238E27FC236}">
                    <a16:creationId xmlns:a16="http://schemas.microsoft.com/office/drawing/2014/main" id="{F378C112-FB0A-4D6E-AFBB-19F7A1B13847}"/>
                  </a:ext>
                </a:extLst>
              </p:cNvPr>
              <p:cNvGrpSpPr/>
              <p:nvPr/>
            </p:nvGrpSpPr>
            <p:grpSpPr>
              <a:xfrm>
                <a:off x="3947820" y="2889447"/>
                <a:ext cx="221919" cy="374679"/>
                <a:chOff x="4882167" y="2743200"/>
                <a:chExt cx="221919" cy="374679"/>
              </a:xfrm>
            </p:grpSpPr>
            <p:sp>
              <p:nvSpPr>
                <p:cNvPr id="546" name="Oval 545">
                  <a:extLst>
                    <a:ext uri="{FF2B5EF4-FFF2-40B4-BE49-F238E27FC236}">
                      <a16:creationId xmlns:a16="http://schemas.microsoft.com/office/drawing/2014/main" id="{FFB65450-FE0C-4257-9C55-79AD4FA8E5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546">
                  <a:extLst>
                    <a:ext uri="{FF2B5EF4-FFF2-40B4-BE49-F238E27FC236}">
                      <a16:creationId xmlns:a16="http://schemas.microsoft.com/office/drawing/2014/main" id="{58CEB358-33EF-4E08-85E2-A577B328B92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6" name="Group 465">
              <a:extLst>
                <a:ext uri="{FF2B5EF4-FFF2-40B4-BE49-F238E27FC236}">
                  <a16:creationId xmlns:a16="http://schemas.microsoft.com/office/drawing/2014/main" id="{BDC9916A-C79F-493E-ABAE-E45D7F74B829}"/>
                </a:ext>
              </a:extLst>
            </p:cNvPr>
            <p:cNvGrpSpPr/>
            <p:nvPr/>
          </p:nvGrpSpPr>
          <p:grpSpPr>
            <a:xfrm>
              <a:off x="4932439" y="6319451"/>
              <a:ext cx="170385" cy="260689"/>
              <a:chOff x="3751757" y="2437128"/>
              <a:chExt cx="600416" cy="918633"/>
            </a:xfrm>
          </p:grpSpPr>
          <p:sp>
            <p:nvSpPr>
              <p:cNvPr id="538" name="Block Arc 537">
                <a:extLst>
                  <a:ext uri="{FF2B5EF4-FFF2-40B4-BE49-F238E27FC236}">
                    <a16:creationId xmlns:a16="http://schemas.microsoft.com/office/drawing/2014/main" id="{7AC797EB-7F33-497C-8B29-C2304A94148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538">
                <a:extLst>
                  <a:ext uri="{FF2B5EF4-FFF2-40B4-BE49-F238E27FC236}">
                    <a16:creationId xmlns:a16="http://schemas.microsoft.com/office/drawing/2014/main" id="{9DA3317F-E3AE-4D43-9858-E83338FE954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539">
                <a:extLst>
                  <a:ext uri="{FF2B5EF4-FFF2-40B4-BE49-F238E27FC236}">
                    <a16:creationId xmlns:a16="http://schemas.microsoft.com/office/drawing/2014/main" id="{1280D96B-1BEF-44F3-A16A-259097F0CCF9}"/>
                  </a:ext>
                </a:extLst>
              </p:cNvPr>
              <p:cNvGrpSpPr/>
              <p:nvPr/>
            </p:nvGrpSpPr>
            <p:grpSpPr>
              <a:xfrm>
                <a:off x="3947820" y="2889447"/>
                <a:ext cx="221919" cy="374679"/>
                <a:chOff x="4882167" y="2743200"/>
                <a:chExt cx="221919" cy="374679"/>
              </a:xfrm>
            </p:grpSpPr>
            <p:sp>
              <p:nvSpPr>
                <p:cNvPr id="541" name="Oval 540">
                  <a:extLst>
                    <a:ext uri="{FF2B5EF4-FFF2-40B4-BE49-F238E27FC236}">
                      <a16:creationId xmlns:a16="http://schemas.microsoft.com/office/drawing/2014/main" id="{DB01AFC5-AC4B-4F8F-9F5B-0E88D578A98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541">
                  <a:extLst>
                    <a:ext uri="{FF2B5EF4-FFF2-40B4-BE49-F238E27FC236}">
                      <a16:creationId xmlns:a16="http://schemas.microsoft.com/office/drawing/2014/main" id="{2B5B1A9B-8051-4D72-A119-545C502FAAE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7" name="Group 466">
              <a:extLst>
                <a:ext uri="{FF2B5EF4-FFF2-40B4-BE49-F238E27FC236}">
                  <a16:creationId xmlns:a16="http://schemas.microsoft.com/office/drawing/2014/main" id="{43AAAFAF-DACD-4A91-8887-18D2AA916A6D}"/>
                </a:ext>
              </a:extLst>
            </p:cNvPr>
            <p:cNvGrpSpPr/>
            <p:nvPr/>
          </p:nvGrpSpPr>
          <p:grpSpPr>
            <a:xfrm>
              <a:off x="5302265" y="6316439"/>
              <a:ext cx="170385" cy="260689"/>
              <a:chOff x="3751757" y="2437128"/>
              <a:chExt cx="600416" cy="918633"/>
            </a:xfrm>
          </p:grpSpPr>
          <p:sp>
            <p:nvSpPr>
              <p:cNvPr id="533" name="Block Arc 532">
                <a:extLst>
                  <a:ext uri="{FF2B5EF4-FFF2-40B4-BE49-F238E27FC236}">
                    <a16:creationId xmlns:a16="http://schemas.microsoft.com/office/drawing/2014/main" id="{05B3332D-13EE-4454-AC03-630AF6A8D69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533">
                <a:extLst>
                  <a:ext uri="{FF2B5EF4-FFF2-40B4-BE49-F238E27FC236}">
                    <a16:creationId xmlns:a16="http://schemas.microsoft.com/office/drawing/2014/main" id="{1CB302B6-2607-4860-A931-AA1E5624D0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534">
                <a:extLst>
                  <a:ext uri="{FF2B5EF4-FFF2-40B4-BE49-F238E27FC236}">
                    <a16:creationId xmlns:a16="http://schemas.microsoft.com/office/drawing/2014/main" id="{FE9603E2-D0F2-4B0E-9072-1996362F998B}"/>
                  </a:ext>
                </a:extLst>
              </p:cNvPr>
              <p:cNvGrpSpPr/>
              <p:nvPr/>
            </p:nvGrpSpPr>
            <p:grpSpPr>
              <a:xfrm>
                <a:off x="3947820" y="2889447"/>
                <a:ext cx="221919" cy="374679"/>
                <a:chOff x="4882167" y="2743200"/>
                <a:chExt cx="221919" cy="374679"/>
              </a:xfrm>
            </p:grpSpPr>
            <p:sp>
              <p:nvSpPr>
                <p:cNvPr id="536" name="Oval 535">
                  <a:extLst>
                    <a:ext uri="{FF2B5EF4-FFF2-40B4-BE49-F238E27FC236}">
                      <a16:creationId xmlns:a16="http://schemas.microsoft.com/office/drawing/2014/main" id="{48D05CDC-A2FA-459F-99F3-41A742634BA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536">
                  <a:extLst>
                    <a:ext uri="{FF2B5EF4-FFF2-40B4-BE49-F238E27FC236}">
                      <a16:creationId xmlns:a16="http://schemas.microsoft.com/office/drawing/2014/main" id="{DB937019-BFE1-442D-8898-43E2B5374BC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8" name="Group 467">
              <a:extLst>
                <a:ext uri="{FF2B5EF4-FFF2-40B4-BE49-F238E27FC236}">
                  <a16:creationId xmlns:a16="http://schemas.microsoft.com/office/drawing/2014/main" id="{B7D986A6-1469-4518-854B-2CC3F268EC9F}"/>
                </a:ext>
              </a:extLst>
            </p:cNvPr>
            <p:cNvGrpSpPr/>
            <p:nvPr/>
          </p:nvGrpSpPr>
          <p:grpSpPr>
            <a:xfrm>
              <a:off x="5701658" y="6319451"/>
              <a:ext cx="170385" cy="260689"/>
              <a:chOff x="3751757" y="2437128"/>
              <a:chExt cx="600416" cy="918633"/>
            </a:xfrm>
          </p:grpSpPr>
          <p:sp>
            <p:nvSpPr>
              <p:cNvPr id="528" name="Block Arc 527">
                <a:extLst>
                  <a:ext uri="{FF2B5EF4-FFF2-40B4-BE49-F238E27FC236}">
                    <a16:creationId xmlns:a16="http://schemas.microsoft.com/office/drawing/2014/main" id="{2A3C4A05-6938-4149-9A1D-4FCC257532E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Rectangle 528">
                <a:extLst>
                  <a:ext uri="{FF2B5EF4-FFF2-40B4-BE49-F238E27FC236}">
                    <a16:creationId xmlns:a16="http://schemas.microsoft.com/office/drawing/2014/main" id="{2312280D-39C5-4D71-B447-0640239416B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0" name="Group 529">
                <a:extLst>
                  <a:ext uri="{FF2B5EF4-FFF2-40B4-BE49-F238E27FC236}">
                    <a16:creationId xmlns:a16="http://schemas.microsoft.com/office/drawing/2014/main" id="{1E91180F-43A3-47A6-A1F2-F1685AB305B4}"/>
                  </a:ext>
                </a:extLst>
              </p:cNvPr>
              <p:cNvGrpSpPr/>
              <p:nvPr/>
            </p:nvGrpSpPr>
            <p:grpSpPr>
              <a:xfrm>
                <a:off x="3947820" y="2889447"/>
                <a:ext cx="221919" cy="374679"/>
                <a:chOff x="4882167" y="2743200"/>
                <a:chExt cx="221919" cy="374679"/>
              </a:xfrm>
            </p:grpSpPr>
            <p:sp>
              <p:nvSpPr>
                <p:cNvPr id="531" name="Oval 530">
                  <a:extLst>
                    <a:ext uri="{FF2B5EF4-FFF2-40B4-BE49-F238E27FC236}">
                      <a16:creationId xmlns:a16="http://schemas.microsoft.com/office/drawing/2014/main" id="{8D63F347-1E44-4C7D-9E1A-E1D4886A0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Rectangle 531">
                  <a:extLst>
                    <a:ext uri="{FF2B5EF4-FFF2-40B4-BE49-F238E27FC236}">
                      <a16:creationId xmlns:a16="http://schemas.microsoft.com/office/drawing/2014/main" id="{64C7F03A-4E7C-4DF3-A7CF-C5F7B9B56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9" name="Group 468">
              <a:extLst>
                <a:ext uri="{FF2B5EF4-FFF2-40B4-BE49-F238E27FC236}">
                  <a16:creationId xmlns:a16="http://schemas.microsoft.com/office/drawing/2014/main" id="{2A4C5585-671F-4479-A796-767A63A531CB}"/>
                </a:ext>
              </a:extLst>
            </p:cNvPr>
            <p:cNvGrpSpPr/>
            <p:nvPr/>
          </p:nvGrpSpPr>
          <p:grpSpPr>
            <a:xfrm>
              <a:off x="2311312" y="5808408"/>
              <a:ext cx="170385" cy="260689"/>
              <a:chOff x="3751757" y="2437128"/>
              <a:chExt cx="600416" cy="918633"/>
            </a:xfrm>
          </p:grpSpPr>
          <p:sp>
            <p:nvSpPr>
              <p:cNvPr id="523" name="Block Arc 522">
                <a:extLst>
                  <a:ext uri="{FF2B5EF4-FFF2-40B4-BE49-F238E27FC236}">
                    <a16:creationId xmlns:a16="http://schemas.microsoft.com/office/drawing/2014/main" id="{BB4C8ABA-C108-4506-ACBE-C6D77EBFAD3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4" name="Rectangle 523">
                <a:extLst>
                  <a:ext uri="{FF2B5EF4-FFF2-40B4-BE49-F238E27FC236}">
                    <a16:creationId xmlns:a16="http://schemas.microsoft.com/office/drawing/2014/main" id="{0C058EFF-886F-4D1F-B570-59FF0F5360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5" name="Group 524">
                <a:extLst>
                  <a:ext uri="{FF2B5EF4-FFF2-40B4-BE49-F238E27FC236}">
                    <a16:creationId xmlns:a16="http://schemas.microsoft.com/office/drawing/2014/main" id="{59DF9979-0EDF-477D-B88F-AC31BCFBCD41}"/>
                  </a:ext>
                </a:extLst>
              </p:cNvPr>
              <p:cNvGrpSpPr/>
              <p:nvPr/>
            </p:nvGrpSpPr>
            <p:grpSpPr>
              <a:xfrm>
                <a:off x="3947820" y="2889447"/>
                <a:ext cx="221919" cy="374679"/>
                <a:chOff x="4882167" y="2743200"/>
                <a:chExt cx="221919" cy="374679"/>
              </a:xfrm>
            </p:grpSpPr>
            <p:sp>
              <p:nvSpPr>
                <p:cNvPr id="526" name="Oval 525">
                  <a:extLst>
                    <a:ext uri="{FF2B5EF4-FFF2-40B4-BE49-F238E27FC236}">
                      <a16:creationId xmlns:a16="http://schemas.microsoft.com/office/drawing/2014/main" id="{960F358D-497D-4601-938E-DDB4B482058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7" name="Rectangle 526">
                  <a:extLst>
                    <a:ext uri="{FF2B5EF4-FFF2-40B4-BE49-F238E27FC236}">
                      <a16:creationId xmlns:a16="http://schemas.microsoft.com/office/drawing/2014/main" id="{E99A8FAF-98CF-4ADF-A01C-F39133BF5D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0" name="Group 469">
              <a:extLst>
                <a:ext uri="{FF2B5EF4-FFF2-40B4-BE49-F238E27FC236}">
                  <a16:creationId xmlns:a16="http://schemas.microsoft.com/office/drawing/2014/main" id="{31DE1624-2D0A-4CE7-BB45-82DB2E3CAEEC}"/>
                </a:ext>
              </a:extLst>
            </p:cNvPr>
            <p:cNvGrpSpPr/>
            <p:nvPr/>
          </p:nvGrpSpPr>
          <p:grpSpPr>
            <a:xfrm>
              <a:off x="3092915" y="5811473"/>
              <a:ext cx="170385" cy="260689"/>
              <a:chOff x="3751757" y="2437128"/>
              <a:chExt cx="600416" cy="918633"/>
            </a:xfrm>
          </p:grpSpPr>
          <p:sp>
            <p:nvSpPr>
              <p:cNvPr id="518" name="Block Arc 517">
                <a:extLst>
                  <a:ext uri="{FF2B5EF4-FFF2-40B4-BE49-F238E27FC236}">
                    <a16:creationId xmlns:a16="http://schemas.microsoft.com/office/drawing/2014/main" id="{26A0A1C9-7BD4-4FAB-A9FD-315F37946C6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9" name="Rectangle 518">
                <a:extLst>
                  <a:ext uri="{FF2B5EF4-FFF2-40B4-BE49-F238E27FC236}">
                    <a16:creationId xmlns:a16="http://schemas.microsoft.com/office/drawing/2014/main" id="{C403D80D-1912-4247-9790-F4991C53F04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0" name="Group 519">
                <a:extLst>
                  <a:ext uri="{FF2B5EF4-FFF2-40B4-BE49-F238E27FC236}">
                    <a16:creationId xmlns:a16="http://schemas.microsoft.com/office/drawing/2014/main" id="{CCEB95A1-AC78-4F4B-AE6C-C51983DDCC21}"/>
                  </a:ext>
                </a:extLst>
              </p:cNvPr>
              <p:cNvGrpSpPr/>
              <p:nvPr/>
            </p:nvGrpSpPr>
            <p:grpSpPr>
              <a:xfrm>
                <a:off x="3947820" y="2889447"/>
                <a:ext cx="221919" cy="374679"/>
                <a:chOff x="4882167" y="2743200"/>
                <a:chExt cx="221919" cy="374679"/>
              </a:xfrm>
            </p:grpSpPr>
            <p:sp>
              <p:nvSpPr>
                <p:cNvPr id="521" name="Oval 520">
                  <a:extLst>
                    <a:ext uri="{FF2B5EF4-FFF2-40B4-BE49-F238E27FC236}">
                      <a16:creationId xmlns:a16="http://schemas.microsoft.com/office/drawing/2014/main" id="{DE30A96F-1E04-41AF-8CCE-6A886931D9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2" name="Rectangle 521">
                  <a:extLst>
                    <a:ext uri="{FF2B5EF4-FFF2-40B4-BE49-F238E27FC236}">
                      <a16:creationId xmlns:a16="http://schemas.microsoft.com/office/drawing/2014/main" id="{C5169DC3-EF3F-4853-AE74-25C147A09FE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1" name="Group 470">
              <a:extLst>
                <a:ext uri="{FF2B5EF4-FFF2-40B4-BE49-F238E27FC236}">
                  <a16:creationId xmlns:a16="http://schemas.microsoft.com/office/drawing/2014/main" id="{61DFD2A8-ABB0-457D-9832-5C4F650E7FC1}"/>
                </a:ext>
              </a:extLst>
            </p:cNvPr>
            <p:cNvGrpSpPr/>
            <p:nvPr/>
          </p:nvGrpSpPr>
          <p:grpSpPr>
            <a:xfrm>
              <a:off x="3832691" y="5810753"/>
              <a:ext cx="170385" cy="260689"/>
              <a:chOff x="3751757" y="2437128"/>
              <a:chExt cx="600416" cy="918633"/>
            </a:xfrm>
          </p:grpSpPr>
          <p:sp>
            <p:nvSpPr>
              <p:cNvPr id="513" name="Block Arc 512">
                <a:extLst>
                  <a:ext uri="{FF2B5EF4-FFF2-40B4-BE49-F238E27FC236}">
                    <a16:creationId xmlns:a16="http://schemas.microsoft.com/office/drawing/2014/main" id="{5139DB9D-AEA9-4A0E-8964-D4BAD6CB2C1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4" name="Rectangle 513">
                <a:extLst>
                  <a:ext uri="{FF2B5EF4-FFF2-40B4-BE49-F238E27FC236}">
                    <a16:creationId xmlns:a16="http://schemas.microsoft.com/office/drawing/2014/main" id="{F5A1464B-F770-455A-89A3-29159A4EF64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5" name="Group 514">
                <a:extLst>
                  <a:ext uri="{FF2B5EF4-FFF2-40B4-BE49-F238E27FC236}">
                    <a16:creationId xmlns:a16="http://schemas.microsoft.com/office/drawing/2014/main" id="{0257FC33-AC51-40F5-9C6D-3687C49D7E70}"/>
                  </a:ext>
                </a:extLst>
              </p:cNvPr>
              <p:cNvGrpSpPr/>
              <p:nvPr/>
            </p:nvGrpSpPr>
            <p:grpSpPr>
              <a:xfrm>
                <a:off x="3947820" y="2889447"/>
                <a:ext cx="221919" cy="374679"/>
                <a:chOff x="4882167" y="2743200"/>
                <a:chExt cx="221919" cy="374679"/>
              </a:xfrm>
            </p:grpSpPr>
            <p:sp>
              <p:nvSpPr>
                <p:cNvPr id="516" name="Oval 515">
                  <a:extLst>
                    <a:ext uri="{FF2B5EF4-FFF2-40B4-BE49-F238E27FC236}">
                      <a16:creationId xmlns:a16="http://schemas.microsoft.com/office/drawing/2014/main" id="{4EAA867C-8DFC-4D2A-A6C1-7E4F6AEED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7" name="Rectangle 516">
                  <a:extLst>
                    <a:ext uri="{FF2B5EF4-FFF2-40B4-BE49-F238E27FC236}">
                      <a16:creationId xmlns:a16="http://schemas.microsoft.com/office/drawing/2014/main" id="{A7C90BA5-C17F-41CD-8194-0B62D6D325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2" name="Group 471">
              <a:extLst>
                <a:ext uri="{FF2B5EF4-FFF2-40B4-BE49-F238E27FC236}">
                  <a16:creationId xmlns:a16="http://schemas.microsoft.com/office/drawing/2014/main" id="{2C532C41-11DF-4BE6-B0D7-4178192B74F4}"/>
                </a:ext>
              </a:extLst>
            </p:cNvPr>
            <p:cNvGrpSpPr/>
            <p:nvPr/>
          </p:nvGrpSpPr>
          <p:grpSpPr>
            <a:xfrm>
              <a:off x="4625322" y="5802566"/>
              <a:ext cx="170385" cy="260689"/>
              <a:chOff x="3751757" y="2437128"/>
              <a:chExt cx="600416" cy="918633"/>
            </a:xfrm>
          </p:grpSpPr>
          <p:sp>
            <p:nvSpPr>
              <p:cNvPr id="508" name="Block Arc 507">
                <a:extLst>
                  <a:ext uri="{FF2B5EF4-FFF2-40B4-BE49-F238E27FC236}">
                    <a16:creationId xmlns:a16="http://schemas.microsoft.com/office/drawing/2014/main" id="{B54A0068-4167-4559-93B9-D2BE5A8CE51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9" name="Rectangle 508">
                <a:extLst>
                  <a:ext uri="{FF2B5EF4-FFF2-40B4-BE49-F238E27FC236}">
                    <a16:creationId xmlns:a16="http://schemas.microsoft.com/office/drawing/2014/main" id="{BD9A8422-0F01-4F6B-83B7-D40AAA75570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0" name="Group 509">
                <a:extLst>
                  <a:ext uri="{FF2B5EF4-FFF2-40B4-BE49-F238E27FC236}">
                    <a16:creationId xmlns:a16="http://schemas.microsoft.com/office/drawing/2014/main" id="{1DBCBA00-12BE-4D3D-ACE0-B9224944AF1A}"/>
                  </a:ext>
                </a:extLst>
              </p:cNvPr>
              <p:cNvGrpSpPr/>
              <p:nvPr/>
            </p:nvGrpSpPr>
            <p:grpSpPr>
              <a:xfrm>
                <a:off x="3947820" y="2889447"/>
                <a:ext cx="221919" cy="374679"/>
                <a:chOff x="4882167" y="2743200"/>
                <a:chExt cx="221919" cy="374679"/>
              </a:xfrm>
            </p:grpSpPr>
            <p:sp>
              <p:nvSpPr>
                <p:cNvPr id="511" name="Oval 510">
                  <a:extLst>
                    <a:ext uri="{FF2B5EF4-FFF2-40B4-BE49-F238E27FC236}">
                      <a16:creationId xmlns:a16="http://schemas.microsoft.com/office/drawing/2014/main" id="{FEDFA2A8-28E4-4D5F-84A8-62F9D44A60F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2" name="Rectangle 511">
                  <a:extLst>
                    <a:ext uri="{FF2B5EF4-FFF2-40B4-BE49-F238E27FC236}">
                      <a16:creationId xmlns:a16="http://schemas.microsoft.com/office/drawing/2014/main" id="{D7D0E18E-E40D-4907-8289-3A91DFC660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3" name="Group 472">
              <a:extLst>
                <a:ext uri="{FF2B5EF4-FFF2-40B4-BE49-F238E27FC236}">
                  <a16:creationId xmlns:a16="http://schemas.microsoft.com/office/drawing/2014/main" id="{662B1A3B-A943-48E7-BE3D-C6A62438151D}"/>
                </a:ext>
              </a:extLst>
            </p:cNvPr>
            <p:cNvGrpSpPr/>
            <p:nvPr/>
          </p:nvGrpSpPr>
          <p:grpSpPr>
            <a:xfrm>
              <a:off x="5435225" y="5789980"/>
              <a:ext cx="170385" cy="260689"/>
              <a:chOff x="3751757" y="2437128"/>
              <a:chExt cx="600416" cy="918633"/>
            </a:xfrm>
          </p:grpSpPr>
          <p:sp>
            <p:nvSpPr>
              <p:cNvPr id="503" name="Block Arc 502">
                <a:extLst>
                  <a:ext uri="{FF2B5EF4-FFF2-40B4-BE49-F238E27FC236}">
                    <a16:creationId xmlns:a16="http://schemas.microsoft.com/office/drawing/2014/main" id="{40DEA763-2A1A-4F15-AA36-53B7C98993F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4" name="Rectangle 503">
                <a:extLst>
                  <a:ext uri="{FF2B5EF4-FFF2-40B4-BE49-F238E27FC236}">
                    <a16:creationId xmlns:a16="http://schemas.microsoft.com/office/drawing/2014/main" id="{22D5EA74-82E5-40FF-AC77-8FA3D464234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5" name="Group 504">
                <a:extLst>
                  <a:ext uri="{FF2B5EF4-FFF2-40B4-BE49-F238E27FC236}">
                    <a16:creationId xmlns:a16="http://schemas.microsoft.com/office/drawing/2014/main" id="{FE0EE753-F72B-4085-AA87-FC98F1402FD4}"/>
                  </a:ext>
                </a:extLst>
              </p:cNvPr>
              <p:cNvGrpSpPr/>
              <p:nvPr/>
            </p:nvGrpSpPr>
            <p:grpSpPr>
              <a:xfrm>
                <a:off x="3947820" y="2889447"/>
                <a:ext cx="221919" cy="374679"/>
                <a:chOff x="4882167" y="2743200"/>
                <a:chExt cx="221919" cy="374679"/>
              </a:xfrm>
            </p:grpSpPr>
            <p:sp>
              <p:nvSpPr>
                <p:cNvPr id="506" name="Oval 505">
                  <a:extLst>
                    <a:ext uri="{FF2B5EF4-FFF2-40B4-BE49-F238E27FC236}">
                      <a16:creationId xmlns:a16="http://schemas.microsoft.com/office/drawing/2014/main" id="{79491204-D8F9-4E72-BE66-10B5BF89B33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7" name="Rectangle 506">
                  <a:extLst>
                    <a:ext uri="{FF2B5EF4-FFF2-40B4-BE49-F238E27FC236}">
                      <a16:creationId xmlns:a16="http://schemas.microsoft.com/office/drawing/2014/main" id="{37C89E46-70D6-4E35-9770-72EBA6BC28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4" name="Group 473">
              <a:extLst>
                <a:ext uri="{FF2B5EF4-FFF2-40B4-BE49-F238E27FC236}">
                  <a16:creationId xmlns:a16="http://schemas.microsoft.com/office/drawing/2014/main" id="{BA6DC784-FBF0-457B-B8A7-AB5561B48CFC}"/>
                </a:ext>
              </a:extLst>
            </p:cNvPr>
            <p:cNvGrpSpPr/>
            <p:nvPr/>
          </p:nvGrpSpPr>
          <p:grpSpPr>
            <a:xfrm>
              <a:off x="3101204" y="5241974"/>
              <a:ext cx="170385" cy="260689"/>
              <a:chOff x="3751757" y="2437128"/>
              <a:chExt cx="600416" cy="918633"/>
            </a:xfrm>
          </p:grpSpPr>
          <p:sp>
            <p:nvSpPr>
              <p:cNvPr id="498" name="Block Arc 497">
                <a:extLst>
                  <a:ext uri="{FF2B5EF4-FFF2-40B4-BE49-F238E27FC236}">
                    <a16:creationId xmlns:a16="http://schemas.microsoft.com/office/drawing/2014/main" id="{DEC8B1E2-C353-4BDB-8A35-9650617A4C7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EC8FF184-6A6B-412E-B5B8-BE502D18C3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0" name="Group 499">
                <a:extLst>
                  <a:ext uri="{FF2B5EF4-FFF2-40B4-BE49-F238E27FC236}">
                    <a16:creationId xmlns:a16="http://schemas.microsoft.com/office/drawing/2014/main" id="{33397013-1F1F-47A4-91B9-84AEE8769C3B}"/>
                  </a:ext>
                </a:extLst>
              </p:cNvPr>
              <p:cNvGrpSpPr/>
              <p:nvPr/>
            </p:nvGrpSpPr>
            <p:grpSpPr>
              <a:xfrm>
                <a:off x="3947820" y="2889447"/>
                <a:ext cx="221919" cy="374679"/>
                <a:chOff x="4882167" y="2743200"/>
                <a:chExt cx="221919" cy="374679"/>
              </a:xfrm>
            </p:grpSpPr>
            <p:sp>
              <p:nvSpPr>
                <p:cNvPr id="501" name="Oval 500">
                  <a:extLst>
                    <a:ext uri="{FF2B5EF4-FFF2-40B4-BE49-F238E27FC236}">
                      <a16:creationId xmlns:a16="http://schemas.microsoft.com/office/drawing/2014/main" id="{8776F21E-4633-4FBC-904E-8659E7D117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28F5527-CA6C-4B0E-8629-6D770E195EC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5" name="Group 474">
              <a:extLst>
                <a:ext uri="{FF2B5EF4-FFF2-40B4-BE49-F238E27FC236}">
                  <a16:creationId xmlns:a16="http://schemas.microsoft.com/office/drawing/2014/main" id="{5E2A6E18-4982-4C2A-BBC8-FEDD314CE4D5}"/>
                </a:ext>
              </a:extLst>
            </p:cNvPr>
            <p:cNvGrpSpPr/>
            <p:nvPr/>
          </p:nvGrpSpPr>
          <p:grpSpPr>
            <a:xfrm>
              <a:off x="5038744" y="5238142"/>
              <a:ext cx="170385" cy="260689"/>
              <a:chOff x="3751757" y="2437128"/>
              <a:chExt cx="600416" cy="918633"/>
            </a:xfrm>
          </p:grpSpPr>
          <p:sp>
            <p:nvSpPr>
              <p:cNvPr id="493" name="Block Arc 492">
                <a:extLst>
                  <a:ext uri="{FF2B5EF4-FFF2-40B4-BE49-F238E27FC236}">
                    <a16:creationId xmlns:a16="http://schemas.microsoft.com/office/drawing/2014/main" id="{E269F727-0371-44DF-8009-9DB01621428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ADF03A26-8B8A-4851-9E3A-2B77FE407F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5" name="Group 494">
                <a:extLst>
                  <a:ext uri="{FF2B5EF4-FFF2-40B4-BE49-F238E27FC236}">
                    <a16:creationId xmlns:a16="http://schemas.microsoft.com/office/drawing/2014/main" id="{5CD6A7DE-426D-4E3B-BF47-E3B944B98AA8}"/>
                  </a:ext>
                </a:extLst>
              </p:cNvPr>
              <p:cNvGrpSpPr/>
              <p:nvPr/>
            </p:nvGrpSpPr>
            <p:grpSpPr>
              <a:xfrm>
                <a:off x="3947820" y="2889447"/>
                <a:ext cx="221919" cy="374679"/>
                <a:chOff x="4882167" y="2743200"/>
                <a:chExt cx="221919" cy="374679"/>
              </a:xfrm>
            </p:grpSpPr>
            <p:sp>
              <p:nvSpPr>
                <p:cNvPr id="496" name="Oval 495">
                  <a:extLst>
                    <a:ext uri="{FF2B5EF4-FFF2-40B4-BE49-F238E27FC236}">
                      <a16:creationId xmlns:a16="http://schemas.microsoft.com/office/drawing/2014/main" id="{EF318F3D-37ED-48B3-8246-7EA5FA892F2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7" name="Rectangle 496">
                  <a:extLst>
                    <a:ext uri="{FF2B5EF4-FFF2-40B4-BE49-F238E27FC236}">
                      <a16:creationId xmlns:a16="http://schemas.microsoft.com/office/drawing/2014/main" id="{7D0EACA0-D11C-49E1-BEF7-64F0AFC7E2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4CEBE9F9-E19A-4EF7-80BD-8B652A1828DE}"/>
                </a:ext>
              </a:extLst>
            </p:cNvPr>
            <p:cNvGrpSpPr/>
            <p:nvPr/>
          </p:nvGrpSpPr>
          <p:grpSpPr>
            <a:xfrm>
              <a:off x="4084412" y="4776790"/>
              <a:ext cx="170385" cy="260689"/>
              <a:chOff x="3751757" y="2437128"/>
              <a:chExt cx="600416" cy="918633"/>
            </a:xfrm>
          </p:grpSpPr>
          <p:sp>
            <p:nvSpPr>
              <p:cNvPr id="488" name="Block Arc 487">
                <a:extLst>
                  <a:ext uri="{FF2B5EF4-FFF2-40B4-BE49-F238E27FC236}">
                    <a16:creationId xmlns:a16="http://schemas.microsoft.com/office/drawing/2014/main" id="{2CE65AB5-DE18-4377-9997-8BB71FB4B6C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9" name="Rectangle 488">
                <a:extLst>
                  <a:ext uri="{FF2B5EF4-FFF2-40B4-BE49-F238E27FC236}">
                    <a16:creationId xmlns:a16="http://schemas.microsoft.com/office/drawing/2014/main" id="{A00D0F06-16E5-44D5-8D5D-73E53B212C6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0" name="Group 489">
                <a:extLst>
                  <a:ext uri="{FF2B5EF4-FFF2-40B4-BE49-F238E27FC236}">
                    <a16:creationId xmlns:a16="http://schemas.microsoft.com/office/drawing/2014/main" id="{D04230C9-DC0D-4B33-9EF9-7D8D1A3CD6E1}"/>
                  </a:ext>
                </a:extLst>
              </p:cNvPr>
              <p:cNvGrpSpPr/>
              <p:nvPr/>
            </p:nvGrpSpPr>
            <p:grpSpPr>
              <a:xfrm>
                <a:off x="3947820" y="2889447"/>
                <a:ext cx="221919" cy="374679"/>
                <a:chOff x="4882167" y="2743200"/>
                <a:chExt cx="221919" cy="374679"/>
              </a:xfrm>
            </p:grpSpPr>
            <p:sp>
              <p:nvSpPr>
                <p:cNvPr id="491" name="Oval 490">
                  <a:extLst>
                    <a:ext uri="{FF2B5EF4-FFF2-40B4-BE49-F238E27FC236}">
                      <a16:creationId xmlns:a16="http://schemas.microsoft.com/office/drawing/2014/main" id="{FDF697EC-6CCA-4CBA-8BE6-8C70D3614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Rectangle 491">
                  <a:extLst>
                    <a:ext uri="{FF2B5EF4-FFF2-40B4-BE49-F238E27FC236}">
                      <a16:creationId xmlns:a16="http://schemas.microsoft.com/office/drawing/2014/main" id="{C707A4C9-DE5B-4765-90C0-C41A35E473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7" name="Group 476">
              <a:extLst>
                <a:ext uri="{FF2B5EF4-FFF2-40B4-BE49-F238E27FC236}">
                  <a16:creationId xmlns:a16="http://schemas.microsoft.com/office/drawing/2014/main" id="{F1ED0FC8-6273-4688-B85D-A7FB05674EF4}"/>
                </a:ext>
              </a:extLst>
            </p:cNvPr>
            <p:cNvGrpSpPr/>
            <p:nvPr/>
          </p:nvGrpSpPr>
          <p:grpSpPr>
            <a:xfrm>
              <a:off x="1905000" y="4915680"/>
              <a:ext cx="579676" cy="244822"/>
              <a:chOff x="2233753" y="2503642"/>
              <a:chExt cx="2418053" cy="1021250"/>
            </a:xfrm>
          </p:grpSpPr>
          <p:sp>
            <p:nvSpPr>
              <p:cNvPr id="482" name="Oval 481">
                <a:extLst>
                  <a:ext uri="{FF2B5EF4-FFF2-40B4-BE49-F238E27FC236}">
                    <a16:creationId xmlns:a16="http://schemas.microsoft.com/office/drawing/2014/main" id="{4D5A50A5-0EF9-401E-AB77-F1250EC6D83A}"/>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3" name="Arrow: Pentagon 482">
                <a:extLst>
                  <a:ext uri="{FF2B5EF4-FFF2-40B4-BE49-F238E27FC236}">
                    <a16:creationId xmlns:a16="http://schemas.microsoft.com/office/drawing/2014/main" id="{E73480F0-68A8-4720-A8DB-BE916B3273B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4" name="Oval 483">
                <a:extLst>
                  <a:ext uri="{FF2B5EF4-FFF2-40B4-BE49-F238E27FC236}">
                    <a16:creationId xmlns:a16="http://schemas.microsoft.com/office/drawing/2014/main" id="{C7FC150A-3C56-47D7-B604-D3A5DC3C6B5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81A72BB3-EF02-47F5-AB29-2D5576DD493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29488465-7BEB-434A-824C-AC8DA60F0AE0}"/>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E50ED96-6FAA-40E6-854D-49F9E6BE15A2}"/>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78" name="TextBox 477">
              <a:extLst>
                <a:ext uri="{FF2B5EF4-FFF2-40B4-BE49-F238E27FC236}">
                  <a16:creationId xmlns:a16="http://schemas.microsoft.com/office/drawing/2014/main" id="{71604470-C071-4442-BAEE-B24BB1D890E2}"/>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479" name="TextBox 478">
              <a:extLst>
                <a:ext uri="{FF2B5EF4-FFF2-40B4-BE49-F238E27FC236}">
                  <a16:creationId xmlns:a16="http://schemas.microsoft.com/office/drawing/2014/main" id="{F8DE6CA6-7EA3-49BD-A6B2-6BB76B50F544}"/>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480" name="TextBox 479">
              <a:extLst>
                <a:ext uri="{FF2B5EF4-FFF2-40B4-BE49-F238E27FC236}">
                  <a16:creationId xmlns:a16="http://schemas.microsoft.com/office/drawing/2014/main" id="{85C00E11-1ED1-4985-8666-F13D95F129D6}"/>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481" name="TextBox 480">
              <a:extLst>
                <a:ext uri="{FF2B5EF4-FFF2-40B4-BE49-F238E27FC236}">
                  <a16:creationId xmlns:a16="http://schemas.microsoft.com/office/drawing/2014/main" id="{12FA9AB6-144E-4877-985B-3051EEE2E854}"/>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826" name="右箭头 80">
            <a:extLst>
              <a:ext uri="{FF2B5EF4-FFF2-40B4-BE49-F238E27FC236}">
                <a16:creationId xmlns:a16="http://schemas.microsoft.com/office/drawing/2014/main" id="{14F3D1D4-0F2F-4B4E-970A-D3FC8C02C67E}"/>
              </a:ext>
            </a:extLst>
          </p:cNvPr>
          <p:cNvSpPr>
            <a:spLocks noChangeArrowheads="1"/>
          </p:cNvSpPr>
          <p:nvPr/>
        </p:nvSpPr>
        <p:spPr bwMode="auto">
          <a:xfrm flipV="1">
            <a:off x="1295400" y="3200400"/>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5" name="标题 1">
            <a:extLst>
              <a:ext uri="{FF2B5EF4-FFF2-40B4-BE49-F238E27FC236}">
                <a16:creationId xmlns:a16="http://schemas.microsoft.com/office/drawing/2014/main" id="{776CC9A2-CE3E-4985-BC3D-A0149696ED0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87594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595911989"/>
              </p:ext>
            </p:extLst>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4055670452"/>
              </p:ext>
            </p:extLst>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0" name="Group 9">
            <a:extLst>
              <a:ext uri="{FF2B5EF4-FFF2-40B4-BE49-F238E27FC236}">
                <a16:creationId xmlns:a16="http://schemas.microsoft.com/office/drawing/2014/main" id="{DF47C776-FDC1-4F34-A6B0-A3A6F4E3C226}"/>
              </a:ext>
            </a:extLst>
          </p:cNvPr>
          <p:cNvGrpSpPr/>
          <p:nvPr/>
        </p:nvGrpSpPr>
        <p:grpSpPr>
          <a:xfrm>
            <a:off x="1752600" y="4648200"/>
            <a:ext cx="4648200" cy="2133600"/>
            <a:chOff x="1524000" y="4648200"/>
            <a:chExt cx="4648200" cy="2133600"/>
          </a:xfrm>
        </p:grpSpPr>
        <p:cxnSp>
          <p:nvCxnSpPr>
            <p:cNvPr id="11" name="Straight Connector 10">
              <a:extLst>
                <a:ext uri="{FF2B5EF4-FFF2-40B4-BE49-F238E27FC236}">
                  <a16:creationId xmlns:a16="http://schemas.microsoft.com/office/drawing/2014/main" id="{9FB3D9EE-81C2-492C-B2EB-2E9D688418B0}"/>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2" name="Group 11">
              <a:extLst>
                <a:ext uri="{FF2B5EF4-FFF2-40B4-BE49-F238E27FC236}">
                  <a16:creationId xmlns:a16="http://schemas.microsoft.com/office/drawing/2014/main" id="{A0EC1BD5-303D-4B92-B96F-F780580FAE57}"/>
                </a:ext>
              </a:extLst>
            </p:cNvPr>
            <p:cNvGrpSpPr/>
            <p:nvPr/>
          </p:nvGrpSpPr>
          <p:grpSpPr>
            <a:xfrm>
              <a:off x="4145176" y="4881790"/>
              <a:ext cx="465361" cy="402776"/>
              <a:chOff x="2781300" y="2971800"/>
              <a:chExt cx="533400" cy="461665"/>
            </a:xfrm>
          </p:grpSpPr>
          <p:sp>
            <p:nvSpPr>
              <p:cNvPr id="13" name="Oval 12">
                <a:extLst>
                  <a:ext uri="{FF2B5EF4-FFF2-40B4-BE49-F238E27FC236}">
                    <a16:creationId xmlns:a16="http://schemas.microsoft.com/office/drawing/2014/main" id="{4D3652C6-FC99-4D02-B7FE-58CE7B25A163}"/>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C7AC09-7726-4A61-A74B-E67B794E325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15" name="Rectangle 14">
              <a:extLst>
                <a:ext uri="{FF2B5EF4-FFF2-40B4-BE49-F238E27FC236}">
                  <a16:creationId xmlns:a16="http://schemas.microsoft.com/office/drawing/2014/main" id="{4B9F3216-862E-4865-B95E-1ACD119DDDE9}"/>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C8EBE43-2CD1-49B1-9141-43DEB982521D}"/>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17" name="Rectangle 16">
              <a:extLst>
                <a:ext uri="{FF2B5EF4-FFF2-40B4-BE49-F238E27FC236}">
                  <a16:creationId xmlns:a16="http://schemas.microsoft.com/office/drawing/2014/main" id="{D7EBD853-F5B7-4241-ABEA-8E18E112D95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8" name="Rectangle 17">
              <a:extLst>
                <a:ext uri="{FF2B5EF4-FFF2-40B4-BE49-F238E27FC236}">
                  <a16:creationId xmlns:a16="http://schemas.microsoft.com/office/drawing/2014/main" id="{09ED4901-BBAD-4C6E-8970-75BA8E9A8964}"/>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604BCEBA-541E-46A3-816F-93A37B4CB1A1}"/>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0" name="Rectangle 19">
              <a:extLst>
                <a:ext uri="{FF2B5EF4-FFF2-40B4-BE49-F238E27FC236}">
                  <a16:creationId xmlns:a16="http://schemas.microsoft.com/office/drawing/2014/main" id="{954D0637-A658-44AE-AA71-51A3798CEB6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1" name="Rectangle 20">
              <a:extLst>
                <a:ext uri="{FF2B5EF4-FFF2-40B4-BE49-F238E27FC236}">
                  <a16:creationId xmlns:a16="http://schemas.microsoft.com/office/drawing/2014/main" id="{8F52FD52-FCEF-4289-977B-A7820B984C98}"/>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2" name="Rectangle 21">
              <a:extLst>
                <a:ext uri="{FF2B5EF4-FFF2-40B4-BE49-F238E27FC236}">
                  <a16:creationId xmlns:a16="http://schemas.microsoft.com/office/drawing/2014/main" id="{963D7BB3-96ED-49E9-947C-6DC7FF998C7B}"/>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3" name="Rectangle 22">
              <a:extLst>
                <a:ext uri="{FF2B5EF4-FFF2-40B4-BE49-F238E27FC236}">
                  <a16:creationId xmlns:a16="http://schemas.microsoft.com/office/drawing/2014/main" id="{15EE1577-A0B9-49FD-9DE7-AA1A6298E934}"/>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4" name="Rectangle 23">
              <a:extLst>
                <a:ext uri="{FF2B5EF4-FFF2-40B4-BE49-F238E27FC236}">
                  <a16:creationId xmlns:a16="http://schemas.microsoft.com/office/drawing/2014/main" id="{C8428EAD-F73D-435D-AC88-E2855E14FA61}"/>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5" name="Group 24">
              <a:extLst>
                <a:ext uri="{FF2B5EF4-FFF2-40B4-BE49-F238E27FC236}">
                  <a16:creationId xmlns:a16="http://schemas.microsoft.com/office/drawing/2014/main" id="{CBC0D2D2-A65F-4368-B8C4-270776D00FDE}"/>
                </a:ext>
              </a:extLst>
            </p:cNvPr>
            <p:cNvGrpSpPr/>
            <p:nvPr/>
          </p:nvGrpSpPr>
          <p:grpSpPr>
            <a:xfrm>
              <a:off x="3157326" y="5361979"/>
              <a:ext cx="465361" cy="402776"/>
              <a:chOff x="2781300" y="2971800"/>
              <a:chExt cx="533400" cy="461665"/>
            </a:xfrm>
          </p:grpSpPr>
          <p:sp>
            <p:nvSpPr>
              <p:cNvPr id="26" name="Oval 25">
                <a:extLst>
                  <a:ext uri="{FF2B5EF4-FFF2-40B4-BE49-F238E27FC236}">
                    <a16:creationId xmlns:a16="http://schemas.microsoft.com/office/drawing/2014/main" id="{2A2FFA72-E0C0-4FA6-81E2-483CB8A25C5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3E53723-7D09-479E-9C47-E8DFF08109C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28" name="Group 27">
              <a:extLst>
                <a:ext uri="{FF2B5EF4-FFF2-40B4-BE49-F238E27FC236}">
                  <a16:creationId xmlns:a16="http://schemas.microsoft.com/office/drawing/2014/main" id="{8300D4ED-3D04-4C07-9C36-1E3CA1E4828F}"/>
                </a:ext>
              </a:extLst>
            </p:cNvPr>
            <p:cNvGrpSpPr/>
            <p:nvPr/>
          </p:nvGrpSpPr>
          <p:grpSpPr>
            <a:xfrm>
              <a:off x="5085251" y="5363177"/>
              <a:ext cx="465361" cy="402776"/>
              <a:chOff x="2781300" y="2971800"/>
              <a:chExt cx="533400" cy="461665"/>
            </a:xfrm>
          </p:grpSpPr>
          <p:sp>
            <p:nvSpPr>
              <p:cNvPr id="29" name="Oval 28">
                <a:extLst>
                  <a:ext uri="{FF2B5EF4-FFF2-40B4-BE49-F238E27FC236}">
                    <a16:creationId xmlns:a16="http://schemas.microsoft.com/office/drawing/2014/main" id="{0644D7B0-9B2C-47F2-9ADC-80D318D9B10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F72889E-0EC4-40A6-A05B-10539DB77BD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31" name="Group 30">
              <a:extLst>
                <a:ext uri="{FF2B5EF4-FFF2-40B4-BE49-F238E27FC236}">
                  <a16:creationId xmlns:a16="http://schemas.microsoft.com/office/drawing/2014/main" id="{F185582E-6B36-4505-BB95-6DDC58788058}"/>
                </a:ext>
              </a:extLst>
            </p:cNvPr>
            <p:cNvGrpSpPr/>
            <p:nvPr/>
          </p:nvGrpSpPr>
          <p:grpSpPr>
            <a:xfrm>
              <a:off x="2361857" y="5912911"/>
              <a:ext cx="465361" cy="402776"/>
              <a:chOff x="2781300" y="2971800"/>
              <a:chExt cx="533400" cy="461665"/>
            </a:xfrm>
          </p:grpSpPr>
          <p:sp>
            <p:nvSpPr>
              <p:cNvPr id="32" name="Oval 31">
                <a:extLst>
                  <a:ext uri="{FF2B5EF4-FFF2-40B4-BE49-F238E27FC236}">
                    <a16:creationId xmlns:a16="http://schemas.microsoft.com/office/drawing/2014/main" id="{9661BE83-5815-4942-A224-6CDA1386605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39F15B36-8E2C-4326-A87E-8E36D6C872F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34" name="Group 33">
              <a:extLst>
                <a:ext uri="{FF2B5EF4-FFF2-40B4-BE49-F238E27FC236}">
                  <a16:creationId xmlns:a16="http://schemas.microsoft.com/office/drawing/2014/main" id="{76F4C410-663A-4BAA-BB61-21E23C950408}"/>
                </a:ext>
              </a:extLst>
            </p:cNvPr>
            <p:cNvGrpSpPr/>
            <p:nvPr/>
          </p:nvGrpSpPr>
          <p:grpSpPr>
            <a:xfrm>
              <a:off x="3157326" y="5910963"/>
              <a:ext cx="465361" cy="402776"/>
              <a:chOff x="2781300" y="2971800"/>
              <a:chExt cx="533400" cy="461665"/>
            </a:xfrm>
          </p:grpSpPr>
          <p:sp>
            <p:nvSpPr>
              <p:cNvPr id="35" name="Oval 34">
                <a:extLst>
                  <a:ext uri="{FF2B5EF4-FFF2-40B4-BE49-F238E27FC236}">
                    <a16:creationId xmlns:a16="http://schemas.microsoft.com/office/drawing/2014/main" id="{B9A5AE8D-F6DA-4A5C-8B64-F6C985C4DDE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CF04760-B37E-439B-B277-9B519B92CC3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37" name="Group 36">
              <a:extLst>
                <a:ext uri="{FF2B5EF4-FFF2-40B4-BE49-F238E27FC236}">
                  <a16:creationId xmlns:a16="http://schemas.microsoft.com/office/drawing/2014/main" id="{5D2BE4BF-D870-438B-9266-80E0D3A1977E}"/>
                </a:ext>
              </a:extLst>
            </p:cNvPr>
            <p:cNvGrpSpPr/>
            <p:nvPr/>
          </p:nvGrpSpPr>
          <p:grpSpPr>
            <a:xfrm>
              <a:off x="3888608" y="5910963"/>
              <a:ext cx="465361" cy="402776"/>
              <a:chOff x="2781300" y="2971800"/>
              <a:chExt cx="533400" cy="461665"/>
            </a:xfrm>
          </p:grpSpPr>
          <p:sp>
            <p:nvSpPr>
              <p:cNvPr id="38" name="Oval 37">
                <a:extLst>
                  <a:ext uri="{FF2B5EF4-FFF2-40B4-BE49-F238E27FC236}">
                    <a16:creationId xmlns:a16="http://schemas.microsoft.com/office/drawing/2014/main" id="{C601101D-FE8D-49CD-9199-D35BB58E06B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85D2212-AECC-4C80-BDD2-153DF914EF38}"/>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0" name="Group 39">
              <a:extLst>
                <a:ext uri="{FF2B5EF4-FFF2-40B4-BE49-F238E27FC236}">
                  <a16:creationId xmlns:a16="http://schemas.microsoft.com/office/drawing/2014/main" id="{63B31B8C-6414-4C79-9404-A47161E058FE}"/>
                </a:ext>
              </a:extLst>
            </p:cNvPr>
            <p:cNvGrpSpPr/>
            <p:nvPr/>
          </p:nvGrpSpPr>
          <p:grpSpPr>
            <a:xfrm>
              <a:off x="4686370" y="5914358"/>
              <a:ext cx="465361" cy="402776"/>
              <a:chOff x="2781300" y="2971800"/>
              <a:chExt cx="533400" cy="461665"/>
            </a:xfrm>
          </p:grpSpPr>
          <p:sp>
            <p:nvSpPr>
              <p:cNvPr id="41" name="Oval 40">
                <a:extLst>
                  <a:ext uri="{FF2B5EF4-FFF2-40B4-BE49-F238E27FC236}">
                    <a16:creationId xmlns:a16="http://schemas.microsoft.com/office/drawing/2014/main" id="{B56AC8E8-BF13-43F4-8D14-EC5DFBEE94B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80CE646-2645-415F-8617-99B77EF888F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3" name="Group 42">
              <a:extLst>
                <a:ext uri="{FF2B5EF4-FFF2-40B4-BE49-F238E27FC236}">
                  <a16:creationId xmlns:a16="http://schemas.microsoft.com/office/drawing/2014/main" id="{30301965-3E32-485D-AD6E-1D4B91999D13}"/>
                </a:ext>
              </a:extLst>
            </p:cNvPr>
            <p:cNvGrpSpPr/>
            <p:nvPr/>
          </p:nvGrpSpPr>
          <p:grpSpPr>
            <a:xfrm>
              <a:off x="5484132" y="5905921"/>
              <a:ext cx="465361" cy="402776"/>
              <a:chOff x="2781300" y="2971800"/>
              <a:chExt cx="533400" cy="461665"/>
            </a:xfrm>
          </p:grpSpPr>
          <p:sp>
            <p:nvSpPr>
              <p:cNvPr id="44" name="Oval 43">
                <a:extLst>
                  <a:ext uri="{FF2B5EF4-FFF2-40B4-BE49-F238E27FC236}">
                    <a16:creationId xmlns:a16="http://schemas.microsoft.com/office/drawing/2014/main" id="{286BD508-BF8F-41EE-A2CD-C9FA7DDB92C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CDCFD5B-0E6F-4830-B956-C08506F03915}"/>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6" name="Straight Connector 45">
              <a:extLst>
                <a:ext uri="{FF2B5EF4-FFF2-40B4-BE49-F238E27FC236}">
                  <a16:creationId xmlns:a16="http://schemas.microsoft.com/office/drawing/2014/main" id="{CE63C957-B263-4E5F-9398-90E9480D1402}"/>
                </a:ext>
              </a:extLst>
            </p:cNvPr>
            <p:cNvCxnSpPr>
              <a:cxnSpLocks/>
              <a:stCxn id="1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E56F861E-2E9A-440C-A07B-2810DBDA83B1}"/>
                </a:ext>
              </a:extLst>
            </p:cNvPr>
            <p:cNvCxnSpPr>
              <a:cxnSpLocks/>
              <a:stCxn id="1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75F13899-3295-4600-B867-C3313A029296}"/>
                </a:ext>
              </a:extLst>
            </p:cNvPr>
            <p:cNvCxnSpPr>
              <a:cxnSpLocks/>
              <a:endCxn id="1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BCA830B2-350F-427A-BF57-7E7086636EFF}"/>
                </a:ext>
              </a:extLst>
            </p:cNvPr>
            <p:cNvCxnSpPr>
              <a:cxnSpLocks/>
              <a:stCxn id="1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8491BDF9-F512-459D-B61B-2F3F02785D4D}"/>
                </a:ext>
              </a:extLst>
            </p:cNvPr>
            <p:cNvCxnSpPr>
              <a:cxnSpLocks/>
              <a:endCxn id="1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C27E32E3-30E6-450D-93CC-4BD333EFC39B}"/>
                </a:ext>
              </a:extLst>
            </p:cNvPr>
            <p:cNvCxnSpPr>
              <a:cxnSpLocks/>
              <a:stCxn id="2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EA7583C-E9D8-471E-B45B-D0D5698F1473}"/>
                </a:ext>
              </a:extLst>
            </p:cNvPr>
            <p:cNvCxnSpPr>
              <a:cxnSpLocks/>
              <a:stCxn id="2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BC6114F4-2ED0-4496-820A-A72B841F4E25}"/>
                </a:ext>
              </a:extLst>
            </p:cNvPr>
            <p:cNvCxnSpPr>
              <a:cxnSpLocks/>
              <a:stCxn id="2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E5AC1CC2-36B7-4CEF-9FE4-2BC3737261B8}"/>
                </a:ext>
              </a:extLst>
            </p:cNvPr>
            <p:cNvCxnSpPr>
              <a:cxnSpLocks/>
              <a:stCxn id="2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8FEFF52-35B9-4D8B-B5F2-FF618F1BDC87}"/>
                </a:ext>
              </a:extLst>
            </p:cNvPr>
            <p:cNvCxnSpPr>
              <a:cxnSpLocks/>
              <a:stCxn id="2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1174AE5A-E9F2-4FDD-BCEA-F301DFB99F82}"/>
                </a:ext>
              </a:extLst>
            </p:cNvPr>
            <p:cNvCxnSpPr>
              <a:cxnSpLocks/>
              <a:stCxn id="33"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8E993C6-E015-4EBE-A70C-30543AA58B40}"/>
                </a:ext>
              </a:extLst>
            </p:cNvPr>
            <p:cNvCxnSpPr>
              <a:cxnSpLocks/>
              <a:stCxn id="39"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EB0A686-905D-4CFD-8FF3-3325BDE92AF4}"/>
                </a:ext>
              </a:extLst>
            </p:cNvPr>
            <p:cNvCxnSpPr>
              <a:cxnSpLocks/>
              <a:stCxn id="36" idx="0"/>
              <a:endCxn id="27"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70DDA21D-A3C5-4E83-97D0-313FF9D918BE}"/>
                </a:ext>
              </a:extLst>
            </p:cNvPr>
            <p:cNvCxnSpPr>
              <a:cxnSpLocks/>
              <a:stCxn id="42"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1CDBF076-1476-4F5A-820E-38474FB039FB}"/>
                </a:ext>
              </a:extLst>
            </p:cNvPr>
            <p:cNvCxnSpPr>
              <a:cxnSpLocks/>
              <a:stCxn id="45"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8F9A9BC8-F8E0-469B-B84C-4ED0EA947213}"/>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1CBA0209-11AA-4D57-BEEB-614412ED1102}"/>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70" name="Group 69">
              <a:extLst>
                <a:ext uri="{FF2B5EF4-FFF2-40B4-BE49-F238E27FC236}">
                  <a16:creationId xmlns:a16="http://schemas.microsoft.com/office/drawing/2014/main" id="{3BA98707-B06B-487B-A934-5C6D5E29BF87}"/>
                </a:ext>
              </a:extLst>
            </p:cNvPr>
            <p:cNvGrpSpPr/>
            <p:nvPr/>
          </p:nvGrpSpPr>
          <p:grpSpPr>
            <a:xfrm>
              <a:off x="2131519" y="6321671"/>
              <a:ext cx="170385" cy="260689"/>
              <a:chOff x="3751757" y="2437128"/>
              <a:chExt cx="600416" cy="918633"/>
            </a:xfrm>
          </p:grpSpPr>
          <p:sp>
            <p:nvSpPr>
              <p:cNvPr id="71" name="Block Arc 70">
                <a:extLst>
                  <a:ext uri="{FF2B5EF4-FFF2-40B4-BE49-F238E27FC236}">
                    <a16:creationId xmlns:a16="http://schemas.microsoft.com/office/drawing/2014/main" id="{00C31B2C-233B-4D84-9C92-27101DFE81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2" name="Rectangle 71">
                <a:extLst>
                  <a:ext uri="{FF2B5EF4-FFF2-40B4-BE49-F238E27FC236}">
                    <a16:creationId xmlns:a16="http://schemas.microsoft.com/office/drawing/2014/main" id="{18911710-0003-4E78-8416-B9D1160EE98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3" name="Group 72">
                <a:extLst>
                  <a:ext uri="{FF2B5EF4-FFF2-40B4-BE49-F238E27FC236}">
                    <a16:creationId xmlns:a16="http://schemas.microsoft.com/office/drawing/2014/main" id="{45DC9772-470D-409B-877D-3F1818AEA6D4}"/>
                  </a:ext>
                </a:extLst>
              </p:cNvPr>
              <p:cNvGrpSpPr/>
              <p:nvPr/>
            </p:nvGrpSpPr>
            <p:grpSpPr>
              <a:xfrm>
                <a:off x="3947820" y="2889447"/>
                <a:ext cx="221919" cy="374679"/>
                <a:chOff x="4882167" y="2743200"/>
                <a:chExt cx="221919" cy="374679"/>
              </a:xfrm>
            </p:grpSpPr>
            <p:sp>
              <p:nvSpPr>
                <p:cNvPr id="74" name="Oval 73">
                  <a:extLst>
                    <a:ext uri="{FF2B5EF4-FFF2-40B4-BE49-F238E27FC236}">
                      <a16:creationId xmlns:a16="http://schemas.microsoft.com/office/drawing/2014/main" id="{5D7037DE-C16D-418F-B087-5498813E5D4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 name="Rectangle 74">
                  <a:extLst>
                    <a:ext uri="{FF2B5EF4-FFF2-40B4-BE49-F238E27FC236}">
                      <a16:creationId xmlns:a16="http://schemas.microsoft.com/office/drawing/2014/main" id="{5620E3BA-0F1D-4210-B4EC-91E69B5498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 name="Group 75">
              <a:extLst>
                <a:ext uri="{FF2B5EF4-FFF2-40B4-BE49-F238E27FC236}">
                  <a16:creationId xmlns:a16="http://schemas.microsoft.com/office/drawing/2014/main" id="{4D116182-21EB-44BB-AB7F-E834C98B9D96}"/>
                </a:ext>
              </a:extLst>
            </p:cNvPr>
            <p:cNvGrpSpPr/>
            <p:nvPr/>
          </p:nvGrpSpPr>
          <p:grpSpPr>
            <a:xfrm>
              <a:off x="2559967" y="6324683"/>
              <a:ext cx="170385" cy="260689"/>
              <a:chOff x="3751757" y="2437128"/>
              <a:chExt cx="600416" cy="918633"/>
            </a:xfrm>
          </p:grpSpPr>
          <p:sp>
            <p:nvSpPr>
              <p:cNvPr id="77" name="Block Arc 76">
                <a:extLst>
                  <a:ext uri="{FF2B5EF4-FFF2-40B4-BE49-F238E27FC236}">
                    <a16:creationId xmlns:a16="http://schemas.microsoft.com/office/drawing/2014/main" id="{838396B8-96B6-4EE7-B8AE-829F3A9B09A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 name="Rectangle 77">
                <a:extLst>
                  <a:ext uri="{FF2B5EF4-FFF2-40B4-BE49-F238E27FC236}">
                    <a16:creationId xmlns:a16="http://schemas.microsoft.com/office/drawing/2014/main" id="{0E5063B5-5354-4585-A7F3-B7A1A7048EE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 name="Group 78">
                <a:extLst>
                  <a:ext uri="{FF2B5EF4-FFF2-40B4-BE49-F238E27FC236}">
                    <a16:creationId xmlns:a16="http://schemas.microsoft.com/office/drawing/2014/main" id="{9385A4BE-FA6B-4CB9-AF4F-EC62E541D268}"/>
                  </a:ext>
                </a:extLst>
              </p:cNvPr>
              <p:cNvGrpSpPr/>
              <p:nvPr/>
            </p:nvGrpSpPr>
            <p:grpSpPr>
              <a:xfrm>
                <a:off x="3947820" y="2889447"/>
                <a:ext cx="221919" cy="374679"/>
                <a:chOff x="4882167" y="2743200"/>
                <a:chExt cx="221919" cy="374679"/>
              </a:xfrm>
            </p:grpSpPr>
            <p:sp>
              <p:nvSpPr>
                <p:cNvPr id="80" name="Oval 79">
                  <a:extLst>
                    <a:ext uri="{FF2B5EF4-FFF2-40B4-BE49-F238E27FC236}">
                      <a16:creationId xmlns:a16="http://schemas.microsoft.com/office/drawing/2014/main" id="{F86DDA36-40AC-4529-9C13-A4DE0E9D175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 name="Rectangle 80">
                  <a:extLst>
                    <a:ext uri="{FF2B5EF4-FFF2-40B4-BE49-F238E27FC236}">
                      <a16:creationId xmlns:a16="http://schemas.microsoft.com/office/drawing/2014/main" id="{0D4CDD65-2DD3-48B5-8356-871F08717D4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 name="Group 81">
              <a:extLst>
                <a:ext uri="{FF2B5EF4-FFF2-40B4-BE49-F238E27FC236}">
                  <a16:creationId xmlns:a16="http://schemas.microsoft.com/office/drawing/2014/main" id="{BC67F79E-DDCE-41DB-A785-E49EBF0B808F}"/>
                </a:ext>
              </a:extLst>
            </p:cNvPr>
            <p:cNvGrpSpPr/>
            <p:nvPr/>
          </p:nvGrpSpPr>
          <p:grpSpPr>
            <a:xfrm>
              <a:off x="2938034" y="6318659"/>
              <a:ext cx="170385" cy="260689"/>
              <a:chOff x="3751757" y="2437128"/>
              <a:chExt cx="600416" cy="918633"/>
            </a:xfrm>
          </p:grpSpPr>
          <p:sp>
            <p:nvSpPr>
              <p:cNvPr id="83" name="Block Arc 82">
                <a:extLst>
                  <a:ext uri="{FF2B5EF4-FFF2-40B4-BE49-F238E27FC236}">
                    <a16:creationId xmlns:a16="http://schemas.microsoft.com/office/drawing/2014/main" id="{12C278C0-6D3E-4F0B-A0B7-9A0D8BB246E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 name="Rectangle 83">
                <a:extLst>
                  <a:ext uri="{FF2B5EF4-FFF2-40B4-BE49-F238E27FC236}">
                    <a16:creationId xmlns:a16="http://schemas.microsoft.com/office/drawing/2014/main" id="{41B55A08-239C-4C9F-BE6D-2EF9727B1F0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 name="Group 84">
                <a:extLst>
                  <a:ext uri="{FF2B5EF4-FFF2-40B4-BE49-F238E27FC236}">
                    <a16:creationId xmlns:a16="http://schemas.microsoft.com/office/drawing/2014/main" id="{B94D5583-FE7B-4238-8009-79AB2E5D30AC}"/>
                  </a:ext>
                </a:extLst>
              </p:cNvPr>
              <p:cNvGrpSpPr/>
              <p:nvPr/>
            </p:nvGrpSpPr>
            <p:grpSpPr>
              <a:xfrm>
                <a:off x="3947820" y="2889447"/>
                <a:ext cx="221919" cy="374679"/>
                <a:chOff x="4882167" y="2743200"/>
                <a:chExt cx="221919" cy="374679"/>
              </a:xfrm>
            </p:grpSpPr>
            <p:sp>
              <p:nvSpPr>
                <p:cNvPr id="86" name="Oval 85">
                  <a:extLst>
                    <a:ext uri="{FF2B5EF4-FFF2-40B4-BE49-F238E27FC236}">
                      <a16:creationId xmlns:a16="http://schemas.microsoft.com/office/drawing/2014/main" id="{4CE8F040-1618-433A-A4CF-66FAEA21D03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 name="Rectangle 86">
                  <a:extLst>
                    <a:ext uri="{FF2B5EF4-FFF2-40B4-BE49-F238E27FC236}">
                      <a16:creationId xmlns:a16="http://schemas.microsoft.com/office/drawing/2014/main" id="{2FD94B23-7DEE-4DB5-90F9-02FFE3711F5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8" name="Group 87">
              <a:extLst>
                <a:ext uri="{FF2B5EF4-FFF2-40B4-BE49-F238E27FC236}">
                  <a16:creationId xmlns:a16="http://schemas.microsoft.com/office/drawing/2014/main" id="{E7AA4DB9-8A42-4975-BF1D-871A8505FE24}"/>
                </a:ext>
              </a:extLst>
            </p:cNvPr>
            <p:cNvGrpSpPr/>
            <p:nvPr/>
          </p:nvGrpSpPr>
          <p:grpSpPr>
            <a:xfrm>
              <a:off x="3337427" y="6321671"/>
              <a:ext cx="170385" cy="260689"/>
              <a:chOff x="3751757" y="2437128"/>
              <a:chExt cx="600416" cy="918633"/>
            </a:xfrm>
          </p:grpSpPr>
          <p:sp>
            <p:nvSpPr>
              <p:cNvPr id="89" name="Block Arc 88">
                <a:extLst>
                  <a:ext uri="{FF2B5EF4-FFF2-40B4-BE49-F238E27FC236}">
                    <a16:creationId xmlns:a16="http://schemas.microsoft.com/office/drawing/2014/main" id="{7A4F0801-60B7-4CEB-95DB-D54F1118F4E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 name="Rectangle 89">
                <a:extLst>
                  <a:ext uri="{FF2B5EF4-FFF2-40B4-BE49-F238E27FC236}">
                    <a16:creationId xmlns:a16="http://schemas.microsoft.com/office/drawing/2014/main" id="{A7770093-8487-466F-B3FB-14E2E4318A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1" name="Group 90">
                <a:extLst>
                  <a:ext uri="{FF2B5EF4-FFF2-40B4-BE49-F238E27FC236}">
                    <a16:creationId xmlns:a16="http://schemas.microsoft.com/office/drawing/2014/main" id="{938B5521-D22F-423D-BB20-05D98729F721}"/>
                  </a:ext>
                </a:extLst>
              </p:cNvPr>
              <p:cNvGrpSpPr/>
              <p:nvPr/>
            </p:nvGrpSpPr>
            <p:grpSpPr>
              <a:xfrm>
                <a:off x="3947820" y="2889447"/>
                <a:ext cx="221919" cy="374679"/>
                <a:chOff x="4882167" y="2743200"/>
                <a:chExt cx="221919" cy="374679"/>
              </a:xfrm>
            </p:grpSpPr>
            <p:sp>
              <p:nvSpPr>
                <p:cNvPr id="92" name="Oval 91">
                  <a:extLst>
                    <a:ext uri="{FF2B5EF4-FFF2-40B4-BE49-F238E27FC236}">
                      <a16:creationId xmlns:a16="http://schemas.microsoft.com/office/drawing/2014/main" id="{F5984A1E-FAEC-4193-A9DF-FA9A579DAFF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3" name="Rectangle 92">
                  <a:extLst>
                    <a:ext uri="{FF2B5EF4-FFF2-40B4-BE49-F238E27FC236}">
                      <a16:creationId xmlns:a16="http://schemas.microsoft.com/office/drawing/2014/main" id="{BE252752-FF7F-49C6-AC54-09E171F673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94" name="Group 93">
              <a:extLst>
                <a:ext uri="{FF2B5EF4-FFF2-40B4-BE49-F238E27FC236}">
                  <a16:creationId xmlns:a16="http://schemas.microsoft.com/office/drawing/2014/main" id="{4F4B55DE-0209-4479-9449-9DB2055B1334}"/>
                </a:ext>
              </a:extLst>
            </p:cNvPr>
            <p:cNvGrpSpPr/>
            <p:nvPr/>
          </p:nvGrpSpPr>
          <p:grpSpPr>
            <a:xfrm>
              <a:off x="3735284" y="6316439"/>
              <a:ext cx="170385" cy="260689"/>
              <a:chOff x="3751757" y="2437128"/>
              <a:chExt cx="600416" cy="918633"/>
            </a:xfrm>
          </p:grpSpPr>
          <p:sp>
            <p:nvSpPr>
              <p:cNvPr id="95" name="Block Arc 94">
                <a:extLst>
                  <a:ext uri="{FF2B5EF4-FFF2-40B4-BE49-F238E27FC236}">
                    <a16:creationId xmlns:a16="http://schemas.microsoft.com/office/drawing/2014/main" id="{3B86733B-1226-4F28-822C-F7DB07BFD1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6" name="Rectangle 95">
                <a:extLst>
                  <a:ext uri="{FF2B5EF4-FFF2-40B4-BE49-F238E27FC236}">
                    <a16:creationId xmlns:a16="http://schemas.microsoft.com/office/drawing/2014/main" id="{72268064-586C-4FD7-B1FF-A0A743F7892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7" name="Group 96">
                <a:extLst>
                  <a:ext uri="{FF2B5EF4-FFF2-40B4-BE49-F238E27FC236}">
                    <a16:creationId xmlns:a16="http://schemas.microsoft.com/office/drawing/2014/main" id="{F82FE56E-4BBD-4721-895A-C0BF21A89D16}"/>
                  </a:ext>
                </a:extLst>
              </p:cNvPr>
              <p:cNvGrpSpPr/>
              <p:nvPr/>
            </p:nvGrpSpPr>
            <p:grpSpPr>
              <a:xfrm>
                <a:off x="3947820" y="2889447"/>
                <a:ext cx="221919" cy="374679"/>
                <a:chOff x="4882167" y="2743200"/>
                <a:chExt cx="221919" cy="374679"/>
              </a:xfrm>
            </p:grpSpPr>
            <p:sp>
              <p:nvSpPr>
                <p:cNvPr id="98" name="Oval 97">
                  <a:extLst>
                    <a:ext uri="{FF2B5EF4-FFF2-40B4-BE49-F238E27FC236}">
                      <a16:creationId xmlns:a16="http://schemas.microsoft.com/office/drawing/2014/main" id="{C0D8AE1A-753A-465F-BAEA-CC0183DF04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9" name="Rectangle 98">
                  <a:extLst>
                    <a:ext uri="{FF2B5EF4-FFF2-40B4-BE49-F238E27FC236}">
                      <a16:creationId xmlns:a16="http://schemas.microsoft.com/office/drawing/2014/main" id="{E8F9245C-6869-4E08-861F-050ECEB9637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0" name="Group 99">
              <a:extLst>
                <a:ext uri="{FF2B5EF4-FFF2-40B4-BE49-F238E27FC236}">
                  <a16:creationId xmlns:a16="http://schemas.microsoft.com/office/drawing/2014/main" id="{63204960-2435-4E8E-A8AD-872D92001E60}"/>
                </a:ext>
              </a:extLst>
            </p:cNvPr>
            <p:cNvGrpSpPr/>
            <p:nvPr/>
          </p:nvGrpSpPr>
          <p:grpSpPr>
            <a:xfrm>
              <a:off x="4134677" y="6319451"/>
              <a:ext cx="170385" cy="260689"/>
              <a:chOff x="3751757" y="2437128"/>
              <a:chExt cx="600416" cy="918633"/>
            </a:xfrm>
          </p:grpSpPr>
          <p:sp>
            <p:nvSpPr>
              <p:cNvPr id="101" name="Block Arc 100">
                <a:extLst>
                  <a:ext uri="{FF2B5EF4-FFF2-40B4-BE49-F238E27FC236}">
                    <a16:creationId xmlns:a16="http://schemas.microsoft.com/office/drawing/2014/main" id="{6B49ACB9-55FC-4DCE-BA91-51F6C05B074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2" name="Rectangle 101">
                <a:extLst>
                  <a:ext uri="{FF2B5EF4-FFF2-40B4-BE49-F238E27FC236}">
                    <a16:creationId xmlns:a16="http://schemas.microsoft.com/office/drawing/2014/main" id="{8E57858C-DA88-49A3-BA7E-E923FBDC8FE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3" name="Group 102">
                <a:extLst>
                  <a:ext uri="{FF2B5EF4-FFF2-40B4-BE49-F238E27FC236}">
                    <a16:creationId xmlns:a16="http://schemas.microsoft.com/office/drawing/2014/main" id="{22486450-6885-4955-ADEA-3EE878E1BCEE}"/>
                  </a:ext>
                </a:extLst>
              </p:cNvPr>
              <p:cNvGrpSpPr/>
              <p:nvPr/>
            </p:nvGrpSpPr>
            <p:grpSpPr>
              <a:xfrm>
                <a:off x="3947820" y="2889447"/>
                <a:ext cx="221919" cy="374679"/>
                <a:chOff x="4882167" y="2743200"/>
                <a:chExt cx="221919" cy="374679"/>
              </a:xfrm>
            </p:grpSpPr>
            <p:sp>
              <p:nvSpPr>
                <p:cNvPr id="104" name="Oval 103">
                  <a:extLst>
                    <a:ext uri="{FF2B5EF4-FFF2-40B4-BE49-F238E27FC236}">
                      <a16:creationId xmlns:a16="http://schemas.microsoft.com/office/drawing/2014/main" id="{C0BC715F-D58F-4DBE-871F-44213E579F4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5" name="Rectangle 104">
                  <a:extLst>
                    <a:ext uri="{FF2B5EF4-FFF2-40B4-BE49-F238E27FC236}">
                      <a16:creationId xmlns:a16="http://schemas.microsoft.com/office/drawing/2014/main" id="{C669C72A-F411-48E8-B50F-248A5D4B776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6" name="Group 105">
              <a:extLst>
                <a:ext uri="{FF2B5EF4-FFF2-40B4-BE49-F238E27FC236}">
                  <a16:creationId xmlns:a16="http://schemas.microsoft.com/office/drawing/2014/main" id="{8FD18208-8B1E-4FE2-B3E3-893186C6E552}"/>
                </a:ext>
              </a:extLst>
            </p:cNvPr>
            <p:cNvGrpSpPr/>
            <p:nvPr/>
          </p:nvGrpSpPr>
          <p:grpSpPr>
            <a:xfrm>
              <a:off x="4533046" y="6316439"/>
              <a:ext cx="170385" cy="260689"/>
              <a:chOff x="3751757" y="2437128"/>
              <a:chExt cx="600416" cy="918633"/>
            </a:xfrm>
          </p:grpSpPr>
          <p:sp>
            <p:nvSpPr>
              <p:cNvPr id="107" name="Block Arc 106">
                <a:extLst>
                  <a:ext uri="{FF2B5EF4-FFF2-40B4-BE49-F238E27FC236}">
                    <a16:creationId xmlns:a16="http://schemas.microsoft.com/office/drawing/2014/main" id="{37C8FEE7-765C-4878-8998-39AA5CABCC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8" name="Rectangle 107">
                <a:extLst>
                  <a:ext uri="{FF2B5EF4-FFF2-40B4-BE49-F238E27FC236}">
                    <a16:creationId xmlns:a16="http://schemas.microsoft.com/office/drawing/2014/main" id="{130FDAF3-D879-4BD1-8A7A-534AF936E9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9" name="Group 108">
                <a:extLst>
                  <a:ext uri="{FF2B5EF4-FFF2-40B4-BE49-F238E27FC236}">
                    <a16:creationId xmlns:a16="http://schemas.microsoft.com/office/drawing/2014/main" id="{4A3BF2EC-69C0-4D4B-8668-EB739ABFB7A3}"/>
                  </a:ext>
                </a:extLst>
              </p:cNvPr>
              <p:cNvGrpSpPr/>
              <p:nvPr/>
            </p:nvGrpSpPr>
            <p:grpSpPr>
              <a:xfrm>
                <a:off x="3947820" y="2889447"/>
                <a:ext cx="221919" cy="374679"/>
                <a:chOff x="4882167" y="2743200"/>
                <a:chExt cx="221919" cy="374679"/>
              </a:xfrm>
            </p:grpSpPr>
            <p:sp>
              <p:nvSpPr>
                <p:cNvPr id="110" name="Oval 109">
                  <a:extLst>
                    <a:ext uri="{FF2B5EF4-FFF2-40B4-BE49-F238E27FC236}">
                      <a16:creationId xmlns:a16="http://schemas.microsoft.com/office/drawing/2014/main" id="{AB908209-A1E4-4F61-BB3B-B9838B745B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1" name="Rectangle 110">
                  <a:extLst>
                    <a:ext uri="{FF2B5EF4-FFF2-40B4-BE49-F238E27FC236}">
                      <a16:creationId xmlns:a16="http://schemas.microsoft.com/office/drawing/2014/main" id="{9C017751-323A-4D41-BA8F-1B4EA618378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2" name="Group 111">
              <a:extLst>
                <a:ext uri="{FF2B5EF4-FFF2-40B4-BE49-F238E27FC236}">
                  <a16:creationId xmlns:a16="http://schemas.microsoft.com/office/drawing/2014/main" id="{7B0E84F6-68D1-497C-A451-4130ABEB41F8}"/>
                </a:ext>
              </a:extLst>
            </p:cNvPr>
            <p:cNvGrpSpPr/>
            <p:nvPr/>
          </p:nvGrpSpPr>
          <p:grpSpPr>
            <a:xfrm>
              <a:off x="4932439" y="6319451"/>
              <a:ext cx="170385" cy="260689"/>
              <a:chOff x="3751757" y="2437128"/>
              <a:chExt cx="600416" cy="918633"/>
            </a:xfrm>
          </p:grpSpPr>
          <p:sp>
            <p:nvSpPr>
              <p:cNvPr id="113" name="Block Arc 112">
                <a:extLst>
                  <a:ext uri="{FF2B5EF4-FFF2-40B4-BE49-F238E27FC236}">
                    <a16:creationId xmlns:a16="http://schemas.microsoft.com/office/drawing/2014/main" id="{9367A3D1-9EEA-4320-97E3-1CBBF037F2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D16052A0-9BCD-4100-8B66-9A76CB2CC3F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51D9152-2CC5-4386-B167-2F29FF29199B}"/>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E6A5237D-3C72-42F6-85C6-602E556BA1C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4F54765A-7811-4C6A-8F50-4AA2657D9DD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8" name="Group 117">
              <a:extLst>
                <a:ext uri="{FF2B5EF4-FFF2-40B4-BE49-F238E27FC236}">
                  <a16:creationId xmlns:a16="http://schemas.microsoft.com/office/drawing/2014/main" id="{42122C8A-D4E8-46A7-9EBE-CCFC502C4B25}"/>
                </a:ext>
              </a:extLst>
            </p:cNvPr>
            <p:cNvGrpSpPr/>
            <p:nvPr/>
          </p:nvGrpSpPr>
          <p:grpSpPr>
            <a:xfrm>
              <a:off x="5302265" y="6316439"/>
              <a:ext cx="170385" cy="260689"/>
              <a:chOff x="3751757" y="2437128"/>
              <a:chExt cx="600416" cy="918633"/>
            </a:xfrm>
          </p:grpSpPr>
          <p:sp>
            <p:nvSpPr>
              <p:cNvPr id="119" name="Block Arc 118">
                <a:extLst>
                  <a:ext uri="{FF2B5EF4-FFF2-40B4-BE49-F238E27FC236}">
                    <a16:creationId xmlns:a16="http://schemas.microsoft.com/office/drawing/2014/main" id="{DDFC90F8-7B07-45DF-B7E0-278C76DEE7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0" name="Rectangle 119">
                <a:extLst>
                  <a:ext uri="{FF2B5EF4-FFF2-40B4-BE49-F238E27FC236}">
                    <a16:creationId xmlns:a16="http://schemas.microsoft.com/office/drawing/2014/main" id="{31775ED0-33C1-43B2-925F-14D89540A8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1" name="Group 120">
                <a:extLst>
                  <a:ext uri="{FF2B5EF4-FFF2-40B4-BE49-F238E27FC236}">
                    <a16:creationId xmlns:a16="http://schemas.microsoft.com/office/drawing/2014/main" id="{5F509BB6-29B1-4EA9-8434-5D1F823F6AA6}"/>
                  </a:ext>
                </a:extLst>
              </p:cNvPr>
              <p:cNvGrpSpPr/>
              <p:nvPr/>
            </p:nvGrpSpPr>
            <p:grpSpPr>
              <a:xfrm>
                <a:off x="3947820" y="2889447"/>
                <a:ext cx="221919" cy="374679"/>
                <a:chOff x="4882167" y="2743200"/>
                <a:chExt cx="221919" cy="374679"/>
              </a:xfrm>
            </p:grpSpPr>
            <p:sp>
              <p:nvSpPr>
                <p:cNvPr id="122" name="Oval 121">
                  <a:extLst>
                    <a:ext uri="{FF2B5EF4-FFF2-40B4-BE49-F238E27FC236}">
                      <a16:creationId xmlns:a16="http://schemas.microsoft.com/office/drawing/2014/main" id="{9125C2FD-5BB8-4D38-AB9C-C0758AE1312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3" name="Rectangle 122">
                  <a:extLst>
                    <a:ext uri="{FF2B5EF4-FFF2-40B4-BE49-F238E27FC236}">
                      <a16:creationId xmlns:a16="http://schemas.microsoft.com/office/drawing/2014/main" id="{3B22FA69-7350-4C67-96E5-4CA9E24CC2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24" name="Group 123">
              <a:extLst>
                <a:ext uri="{FF2B5EF4-FFF2-40B4-BE49-F238E27FC236}">
                  <a16:creationId xmlns:a16="http://schemas.microsoft.com/office/drawing/2014/main" id="{7EF2B168-9C27-4516-BF04-6A5CA2EBE312}"/>
                </a:ext>
              </a:extLst>
            </p:cNvPr>
            <p:cNvGrpSpPr/>
            <p:nvPr/>
          </p:nvGrpSpPr>
          <p:grpSpPr>
            <a:xfrm>
              <a:off x="5701658" y="6319451"/>
              <a:ext cx="170385" cy="260689"/>
              <a:chOff x="3751757" y="2437128"/>
              <a:chExt cx="600416" cy="918633"/>
            </a:xfrm>
          </p:grpSpPr>
          <p:sp>
            <p:nvSpPr>
              <p:cNvPr id="125" name="Block Arc 124">
                <a:extLst>
                  <a:ext uri="{FF2B5EF4-FFF2-40B4-BE49-F238E27FC236}">
                    <a16:creationId xmlns:a16="http://schemas.microsoft.com/office/drawing/2014/main" id="{268B9D2F-8D1F-4819-8038-001A363CAE5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6" name="Rectangle 125">
                <a:extLst>
                  <a:ext uri="{FF2B5EF4-FFF2-40B4-BE49-F238E27FC236}">
                    <a16:creationId xmlns:a16="http://schemas.microsoft.com/office/drawing/2014/main" id="{A2AB6780-0BFC-4C88-94BC-CF8CDCC70C2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7" name="Group 126">
                <a:extLst>
                  <a:ext uri="{FF2B5EF4-FFF2-40B4-BE49-F238E27FC236}">
                    <a16:creationId xmlns:a16="http://schemas.microsoft.com/office/drawing/2014/main" id="{E955CDE9-1B73-45F5-9F99-B062B0393E5B}"/>
                  </a:ext>
                </a:extLst>
              </p:cNvPr>
              <p:cNvGrpSpPr/>
              <p:nvPr/>
            </p:nvGrpSpPr>
            <p:grpSpPr>
              <a:xfrm>
                <a:off x="3947820" y="2889447"/>
                <a:ext cx="221919" cy="374679"/>
                <a:chOff x="4882167" y="2743200"/>
                <a:chExt cx="221919" cy="374679"/>
              </a:xfrm>
            </p:grpSpPr>
            <p:sp>
              <p:nvSpPr>
                <p:cNvPr id="128" name="Oval 127">
                  <a:extLst>
                    <a:ext uri="{FF2B5EF4-FFF2-40B4-BE49-F238E27FC236}">
                      <a16:creationId xmlns:a16="http://schemas.microsoft.com/office/drawing/2014/main" id="{317BCD03-5502-4EB8-B7B3-05070838065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9" name="Rectangle 128">
                  <a:extLst>
                    <a:ext uri="{FF2B5EF4-FFF2-40B4-BE49-F238E27FC236}">
                      <a16:creationId xmlns:a16="http://schemas.microsoft.com/office/drawing/2014/main" id="{3C73E650-CB3D-4379-8FC4-682E741FF91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0" name="Group 129">
              <a:extLst>
                <a:ext uri="{FF2B5EF4-FFF2-40B4-BE49-F238E27FC236}">
                  <a16:creationId xmlns:a16="http://schemas.microsoft.com/office/drawing/2014/main" id="{9787BC11-A176-4DEC-B5A9-F3A5B5E1E537}"/>
                </a:ext>
              </a:extLst>
            </p:cNvPr>
            <p:cNvGrpSpPr/>
            <p:nvPr/>
          </p:nvGrpSpPr>
          <p:grpSpPr>
            <a:xfrm>
              <a:off x="2311312" y="5808408"/>
              <a:ext cx="170385" cy="260689"/>
              <a:chOff x="3751757" y="2437128"/>
              <a:chExt cx="600416" cy="918633"/>
            </a:xfrm>
          </p:grpSpPr>
          <p:sp>
            <p:nvSpPr>
              <p:cNvPr id="131" name="Block Arc 130">
                <a:extLst>
                  <a:ext uri="{FF2B5EF4-FFF2-40B4-BE49-F238E27FC236}">
                    <a16:creationId xmlns:a16="http://schemas.microsoft.com/office/drawing/2014/main" id="{80E42C23-061C-429C-8CC5-33E6DB7FCA5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2" name="Rectangle 131">
                <a:extLst>
                  <a:ext uri="{FF2B5EF4-FFF2-40B4-BE49-F238E27FC236}">
                    <a16:creationId xmlns:a16="http://schemas.microsoft.com/office/drawing/2014/main" id="{B00CFE87-087E-406B-8863-77306916DDC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3" name="Group 132">
                <a:extLst>
                  <a:ext uri="{FF2B5EF4-FFF2-40B4-BE49-F238E27FC236}">
                    <a16:creationId xmlns:a16="http://schemas.microsoft.com/office/drawing/2014/main" id="{B05A099D-8F1E-439B-A03F-CD1313537FB7}"/>
                  </a:ext>
                </a:extLst>
              </p:cNvPr>
              <p:cNvGrpSpPr/>
              <p:nvPr/>
            </p:nvGrpSpPr>
            <p:grpSpPr>
              <a:xfrm>
                <a:off x="3947820" y="2889447"/>
                <a:ext cx="221919" cy="374679"/>
                <a:chOff x="4882167" y="2743200"/>
                <a:chExt cx="221919" cy="374679"/>
              </a:xfrm>
            </p:grpSpPr>
            <p:sp>
              <p:nvSpPr>
                <p:cNvPr id="134" name="Oval 133">
                  <a:extLst>
                    <a:ext uri="{FF2B5EF4-FFF2-40B4-BE49-F238E27FC236}">
                      <a16:creationId xmlns:a16="http://schemas.microsoft.com/office/drawing/2014/main" id="{476B92C3-D3DB-48E0-8C0A-17C64680D1E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5" name="Rectangle 134">
                  <a:extLst>
                    <a:ext uri="{FF2B5EF4-FFF2-40B4-BE49-F238E27FC236}">
                      <a16:creationId xmlns:a16="http://schemas.microsoft.com/office/drawing/2014/main" id="{8FA895C0-D859-4461-BAD4-1C244A6B557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6" name="Group 135">
              <a:extLst>
                <a:ext uri="{FF2B5EF4-FFF2-40B4-BE49-F238E27FC236}">
                  <a16:creationId xmlns:a16="http://schemas.microsoft.com/office/drawing/2014/main" id="{79E93DB3-A4C2-4030-9480-598EA9A42107}"/>
                </a:ext>
              </a:extLst>
            </p:cNvPr>
            <p:cNvGrpSpPr/>
            <p:nvPr/>
          </p:nvGrpSpPr>
          <p:grpSpPr>
            <a:xfrm>
              <a:off x="3092915" y="5811473"/>
              <a:ext cx="170385" cy="260689"/>
              <a:chOff x="3751757" y="2437128"/>
              <a:chExt cx="600416" cy="918633"/>
            </a:xfrm>
          </p:grpSpPr>
          <p:sp>
            <p:nvSpPr>
              <p:cNvPr id="137" name="Block Arc 136">
                <a:extLst>
                  <a:ext uri="{FF2B5EF4-FFF2-40B4-BE49-F238E27FC236}">
                    <a16:creationId xmlns:a16="http://schemas.microsoft.com/office/drawing/2014/main" id="{B161C44E-5CB5-4FF5-B3ED-86646EC364F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8" name="Rectangle 137">
                <a:extLst>
                  <a:ext uri="{FF2B5EF4-FFF2-40B4-BE49-F238E27FC236}">
                    <a16:creationId xmlns:a16="http://schemas.microsoft.com/office/drawing/2014/main" id="{89A6AEEC-E684-4C4B-BFBF-BB8B31A8C3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9" name="Group 138">
                <a:extLst>
                  <a:ext uri="{FF2B5EF4-FFF2-40B4-BE49-F238E27FC236}">
                    <a16:creationId xmlns:a16="http://schemas.microsoft.com/office/drawing/2014/main" id="{B4472560-CF85-47B3-AA97-1424CDFE383C}"/>
                  </a:ext>
                </a:extLst>
              </p:cNvPr>
              <p:cNvGrpSpPr/>
              <p:nvPr/>
            </p:nvGrpSpPr>
            <p:grpSpPr>
              <a:xfrm>
                <a:off x="3947820" y="2889447"/>
                <a:ext cx="221919" cy="374679"/>
                <a:chOff x="4882167" y="2743200"/>
                <a:chExt cx="221919" cy="374679"/>
              </a:xfrm>
            </p:grpSpPr>
            <p:sp>
              <p:nvSpPr>
                <p:cNvPr id="140" name="Oval 139">
                  <a:extLst>
                    <a:ext uri="{FF2B5EF4-FFF2-40B4-BE49-F238E27FC236}">
                      <a16:creationId xmlns:a16="http://schemas.microsoft.com/office/drawing/2014/main" id="{BC9A6689-6F38-430A-BAF9-0E357B9E3FD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1" name="Rectangle 140">
                  <a:extLst>
                    <a:ext uri="{FF2B5EF4-FFF2-40B4-BE49-F238E27FC236}">
                      <a16:creationId xmlns:a16="http://schemas.microsoft.com/office/drawing/2014/main" id="{821F335E-2772-43DC-9FA5-D466A974F8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2" name="Group 141">
              <a:extLst>
                <a:ext uri="{FF2B5EF4-FFF2-40B4-BE49-F238E27FC236}">
                  <a16:creationId xmlns:a16="http://schemas.microsoft.com/office/drawing/2014/main" id="{DAB7AD07-0C7C-435D-B96F-0B22EAA7BE05}"/>
                </a:ext>
              </a:extLst>
            </p:cNvPr>
            <p:cNvGrpSpPr/>
            <p:nvPr/>
          </p:nvGrpSpPr>
          <p:grpSpPr>
            <a:xfrm>
              <a:off x="3832691" y="5810753"/>
              <a:ext cx="170385" cy="260689"/>
              <a:chOff x="3751757" y="2437128"/>
              <a:chExt cx="600416" cy="918633"/>
            </a:xfrm>
          </p:grpSpPr>
          <p:sp>
            <p:nvSpPr>
              <p:cNvPr id="143" name="Block Arc 142">
                <a:extLst>
                  <a:ext uri="{FF2B5EF4-FFF2-40B4-BE49-F238E27FC236}">
                    <a16:creationId xmlns:a16="http://schemas.microsoft.com/office/drawing/2014/main" id="{889AD4EC-1DAC-495C-9A22-730BB9AB6BB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4" name="Rectangle 143">
                <a:extLst>
                  <a:ext uri="{FF2B5EF4-FFF2-40B4-BE49-F238E27FC236}">
                    <a16:creationId xmlns:a16="http://schemas.microsoft.com/office/drawing/2014/main" id="{F48FB536-49F8-4602-9EDA-1079D197DB0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5" name="Group 144">
                <a:extLst>
                  <a:ext uri="{FF2B5EF4-FFF2-40B4-BE49-F238E27FC236}">
                    <a16:creationId xmlns:a16="http://schemas.microsoft.com/office/drawing/2014/main" id="{8AEF4EC7-3098-49DB-A282-89F0570F4FF8}"/>
                  </a:ext>
                </a:extLst>
              </p:cNvPr>
              <p:cNvGrpSpPr/>
              <p:nvPr/>
            </p:nvGrpSpPr>
            <p:grpSpPr>
              <a:xfrm>
                <a:off x="3947820" y="2889447"/>
                <a:ext cx="221919" cy="374679"/>
                <a:chOff x="4882167" y="2743200"/>
                <a:chExt cx="221919" cy="374679"/>
              </a:xfrm>
            </p:grpSpPr>
            <p:sp>
              <p:nvSpPr>
                <p:cNvPr id="146" name="Oval 145">
                  <a:extLst>
                    <a:ext uri="{FF2B5EF4-FFF2-40B4-BE49-F238E27FC236}">
                      <a16:creationId xmlns:a16="http://schemas.microsoft.com/office/drawing/2014/main" id="{31E5CC9B-5C3E-40CB-AB94-1544E5FFDA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7" name="Rectangle 146">
                  <a:extLst>
                    <a:ext uri="{FF2B5EF4-FFF2-40B4-BE49-F238E27FC236}">
                      <a16:creationId xmlns:a16="http://schemas.microsoft.com/office/drawing/2014/main" id="{91868B38-14B9-4354-8BE1-ADD23A6C43B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8" name="Group 147">
              <a:extLst>
                <a:ext uri="{FF2B5EF4-FFF2-40B4-BE49-F238E27FC236}">
                  <a16:creationId xmlns:a16="http://schemas.microsoft.com/office/drawing/2014/main" id="{56EFEF94-AFB7-4A86-9DAB-7A70B6E1585B}"/>
                </a:ext>
              </a:extLst>
            </p:cNvPr>
            <p:cNvGrpSpPr/>
            <p:nvPr/>
          </p:nvGrpSpPr>
          <p:grpSpPr>
            <a:xfrm>
              <a:off x="4625322" y="5802566"/>
              <a:ext cx="170385" cy="260689"/>
              <a:chOff x="3751757" y="2437128"/>
              <a:chExt cx="600416" cy="918633"/>
            </a:xfrm>
          </p:grpSpPr>
          <p:sp>
            <p:nvSpPr>
              <p:cNvPr id="149" name="Block Arc 148">
                <a:extLst>
                  <a:ext uri="{FF2B5EF4-FFF2-40B4-BE49-F238E27FC236}">
                    <a16:creationId xmlns:a16="http://schemas.microsoft.com/office/drawing/2014/main" id="{902B0D01-1390-4941-B444-BEE2A642ADA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0" name="Rectangle 149">
                <a:extLst>
                  <a:ext uri="{FF2B5EF4-FFF2-40B4-BE49-F238E27FC236}">
                    <a16:creationId xmlns:a16="http://schemas.microsoft.com/office/drawing/2014/main" id="{80DF0173-608E-44CE-BBB9-DA3693617B2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1" name="Group 150">
                <a:extLst>
                  <a:ext uri="{FF2B5EF4-FFF2-40B4-BE49-F238E27FC236}">
                    <a16:creationId xmlns:a16="http://schemas.microsoft.com/office/drawing/2014/main" id="{17DD01A3-D93A-4662-A07F-C43D5F2E0631}"/>
                  </a:ext>
                </a:extLst>
              </p:cNvPr>
              <p:cNvGrpSpPr/>
              <p:nvPr/>
            </p:nvGrpSpPr>
            <p:grpSpPr>
              <a:xfrm>
                <a:off x="3947820" y="2889447"/>
                <a:ext cx="221919" cy="374679"/>
                <a:chOff x="4882167" y="2743200"/>
                <a:chExt cx="221919" cy="374679"/>
              </a:xfrm>
            </p:grpSpPr>
            <p:sp>
              <p:nvSpPr>
                <p:cNvPr id="152" name="Oval 151">
                  <a:extLst>
                    <a:ext uri="{FF2B5EF4-FFF2-40B4-BE49-F238E27FC236}">
                      <a16:creationId xmlns:a16="http://schemas.microsoft.com/office/drawing/2014/main" id="{EEA32779-BADE-4200-9D86-668663B536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3" name="Rectangle 152">
                  <a:extLst>
                    <a:ext uri="{FF2B5EF4-FFF2-40B4-BE49-F238E27FC236}">
                      <a16:creationId xmlns:a16="http://schemas.microsoft.com/office/drawing/2014/main" id="{7943686C-E0AC-480F-9F5F-459C452CB5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54" name="Group 153">
              <a:extLst>
                <a:ext uri="{FF2B5EF4-FFF2-40B4-BE49-F238E27FC236}">
                  <a16:creationId xmlns:a16="http://schemas.microsoft.com/office/drawing/2014/main" id="{4C73EF36-1E3E-4681-9131-8E20E8DCD0BB}"/>
                </a:ext>
              </a:extLst>
            </p:cNvPr>
            <p:cNvGrpSpPr/>
            <p:nvPr/>
          </p:nvGrpSpPr>
          <p:grpSpPr>
            <a:xfrm>
              <a:off x="5435225" y="5789980"/>
              <a:ext cx="170385" cy="260689"/>
              <a:chOff x="3751757" y="2437128"/>
              <a:chExt cx="600416" cy="918633"/>
            </a:xfrm>
          </p:grpSpPr>
          <p:sp>
            <p:nvSpPr>
              <p:cNvPr id="155" name="Block Arc 154">
                <a:extLst>
                  <a:ext uri="{FF2B5EF4-FFF2-40B4-BE49-F238E27FC236}">
                    <a16:creationId xmlns:a16="http://schemas.microsoft.com/office/drawing/2014/main" id="{AD6DDB5F-356C-40C8-BDDE-AC264DE680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6" name="Rectangle 155">
                <a:extLst>
                  <a:ext uri="{FF2B5EF4-FFF2-40B4-BE49-F238E27FC236}">
                    <a16:creationId xmlns:a16="http://schemas.microsoft.com/office/drawing/2014/main" id="{D5FF7C34-558C-4593-8B6B-4FC5FE4A306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7" name="Group 156">
                <a:extLst>
                  <a:ext uri="{FF2B5EF4-FFF2-40B4-BE49-F238E27FC236}">
                    <a16:creationId xmlns:a16="http://schemas.microsoft.com/office/drawing/2014/main" id="{1B618602-2200-4ED2-860C-D35CC3C2241E}"/>
                  </a:ext>
                </a:extLst>
              </p:cNvPr>
              <p:cNvGrpSpPr/>
              <p:nvPr/>
            </p:nvGrpSpPr>
            <p:grpSpPr>
              <a:xfrm>
                <a:off x="3947820" y="2889447"/>
                <a:ext cx="221919" cy="374679"/>
                <a:chOff x="4882167" y="2743200"/>
                <a:chExt cx="221919" cy="374679"/>
              </a:xfrm>
            </p:grpSpPr>
            <p:sp>
              <p:nvSpPr>
                <p:cNvPr id="158" name="Oval 157">
                  <a:extLst>
                    <a:ext uri="{FF2B5EF4-FFF2-40B4-BE49-F238E27FC236}">
                      <a16:creationId xmlns:a16="http://schemas.microsoft.com/office/drawing/2014/main" id="{F6D504A3-F542-467F-AEB0-C691EFCC79F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9" name="Rectangle 158">
                  <a:extLst>
                    <a:ext uri="{FF2B5EF4-FFF2-40B4-BE49-F238E27FC236}">
                      <a16:creationId xmlns:a16="http://schemas.microsoft.com/office/drawing/2014/main" id="{56894059-4D92-4BC4-80FE-5AF3969AA70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0" name="Group 159">
              <a:extLst>
                <a:ext uri="{FF2B5EF4-FFF2-40B4-BE49-F238E27FC236}">
                  <a16:creationId xmlns:a16="http://schemas.microsoft.com/office/drawing/2014/main" id="{D8397D42-8019-439B-B846-34946CD8C29F}"/>
                </a:ext>
              </a:extLst>
            </p:cNvPr>
            <p:cNvGrpSpPr/>
            <p:nvPr/>
          </p:nvGrpSpPr>
          <p:grpSpPr>
            <a:xfrm>
              <a:off x="3101204" y="5241974"/>
              <a:ext cx="170385" cy="260689"/>
              <a:chOff x="3751757" y="2437128"/>
              <a:chExt cx="600416" cy="918633"/>
            </a:xfrm>
          </p:grpSpPr>
          <p:sp>
            <p:nvSpPr>
              <p:cNvPr id="161" name="Block Arc 160">
                <a:extLst>
                  <a:ext uri="{FF2B5EF4-FFF2-40B4-BE49-F238E27FC236}">
                    <a16:creationId xmlns:a16="http://schemas.microsoft.com/office/drawing/2014/main" id="{F44300E3-C36B-4B38-90EA-A178FBD7B06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2" name="Rectangle 161">
                <a:extLst>
                  <a:ext uri="{FF2B5EF4-FFF2-40B4-BE49-F238E27FC236}">
                    <a16:creationId xmlns:a16="http://schemas.microsoft.com/office/drawing/2014/main" id="{E5771B4E-0BC3-4359-A123-C3A424B137B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3" name="Group 162">
                <a:extLst>
                  <a:ext uri="{FF2B5EF4-FFF2-40B4-BE49-F238E27FC236}">
                    <a16:creationId xmlns:a16="http://schemas.microsoft.com/office/drawing/2014/main" id="{479D544E-6B1E-4E71-8E00-0B5B51006EBF}"/>
                  </a:ext>
                </a:extLst>
              </p:cNvPr>
              <p:cNvGrpSpPr/>
              <p:nvPr/>
            </p:nvGrpSpPr>
            <p:grpSpPr>
              <a:xfrm>
                <a:off x="3947820" y="2889447"/>
                <a:ext cx="221919" cy="374679"/>
                <a:chOff x="4882167" y="2743200"/>
                <a:chExt cx="221919" cy="374679"/>
              </a:xfrm>
            </p:grpSpPr>
            <p:sp>
              <p:nvSpPr>
                <p:cNvPr id="164" name="Oval 163">
                  <a:extLst>
                    <a:ext uri="{FF2B5EF4-FFF2-40B4-BE49-F238E27FC236}">
                      <a16:creationId xmlns:a16="http://schemas.microsoft.com/office/drawing/2014/main" id="{E9ADA8DB-60D9-4D8B-A030-A4BB249C1FF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5" name="Rectangle 164">
                  <a:extLst>
                    <a:ext uri="{FF2B5EF4-FFF2-40B4-BE49-F238E27FC236}">
                      <a16:creationId xmlns:a16="http://schemas.microsoft.com/office/drawing/2014/main" id="{6DF47C73-FDF1-4B7F-A195-4C2510A06C9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6" name="Group 165">
              <a:extLst>
                <a:ext uri="{FF2B5EF4-FFF2-40B4-BE49-F238E27FC236}">
                  <a16:creationId xmlns:a16="http://schemas.microsoft.com/office/drawing/2014/main" id="{B388E581-D118-4681-9033-C25172AB314C}"/>
                </a:ext>
              </a:extLst>
            </p:cNvPr>
            <p:cNvGrpSpPr/>
            <p:nvPr/>
          </p:nvGrpSpPr>
          <p:grpSpPr>
            <a:xfrm>
              <a:off x="5038744" y="5238142"/>
              <a:ext cx="170385" cy="260689"/>
              <a:chOff x="3751757" y="2437128"/>
              <a:chExt cx="600416" cy="918633"/>
            </a:xfrm>
          </p:grpSpPr>
          <p:sp>
            <p:nvSpPr>
              <p:cNvPr id="167" name="Block Arc 166">
                <a:extLst>
                  <a:ext uri="{FF2B5EF4-FFF2-40B4-BE49-F238E27FC236}">
                    <a16:creationId xmlns:a16="http://schemas.microsoft.com/office/drawing/2014/main" id="{2A3D4F4A-D1DC-42DC-8B98-9C1DA83BB7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8" name="Rectangle 167">
                <a:extLst>
                  <a:ext uri="{FF2B5EF4-FFF2-40B4-BE49-F238E27FC236}">
                    <a16:creationId xmlns:a16="http://schemas.microsoft.com/office/drawing/2014/main" id="{54ADDCA1-68AE-450C-81E8-F07519F135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9" name="Group 168">
                <a:extLst>
                  <a:ext uri="{FF2B5EF4-FFF2-40B4-BE49-F238E27FC236}">
                    <a16:creationId xmlns:a16="http://schemas.microsoft.com/office/drawing/2014/main" id="{B7411E7A-45D4-44DE-B417-E435E3761AA2}"/>
                  </a:ext>
                </a:extLst>
              </p:cNvPr>
              <p:cNvGrpSpPr/>
              <p:nvPr/>
            </p:nvGrpSpPr>
            <p:grpSpPr>
              <a:xfrm>
                <a:off x="3947820" y="2889447"/>
                <a:ext cx="221919" cy="374679"/>
                <a:chOff x="4882167" y="2743200"/>
                <a:chExt cx="221919" cy="374679"/>
              </a:xfrm>
            </p:grpSpPr>
            <p:sp>
              <p:nvSpPr>
                <p:cNvPr id="170" name="Oval 169">
                  <a:extLst>
                    <a:ext uri="{FF2B5EF4-FFF2-40B4-BE49-F238E27FC236}">
                      <a16:creationId xmlns:a16="http://schemas.microsoft.com/office/drawing/2014/main" id="{E9EE09D6-0D26-46C7-90C6-FB00C98F9C6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1" name="Rectangle 170">
                  <a:extLst>
                    <a:ext uri="{FF2B5EF4-FFF2-40B4-BE49-F238E27FC236}">
                      <a16:creationId xmlns:a16="http://schemas.microsoft.com/office/drawing/2014/main" id="{1F6B59E5-E574-4A68-B358-F1560FBEDF5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2" name="Group 171">
              <a:extLst>
                <a:ext uri="{FF2B5EF4-FFF2-40B4-BE49-F238E27FC236}">
                  <a16:creationId xmlns:a16="http://schemas.microsoft.com/office/drawing/2014/main" id="{4A9407E1-9AD2-42D8-A11A-E7A13B106E3F}"/>
                </a:ext>
              </a:extLst>
            </p:cNvPr>
            <p:cNvGrpSpPr/>
            <p:nvPr/>
          </p:nvGrpSpPr>
          <p:grpSpPr>
            <a:xfrm>
              <a:off x="4084412" y="4776790"/>
              <a:ext cx="170385" cy="260689"/>
              <a:chOff x="3751757" y="2437128"/>
              <a:chExt cx="600416" cy="918633"/>
            </a:xfrm>
          </p:grpSpPr>
          <p:sp>
            <p:nvSpPr>
              <p:cNvPr id="173" name="Block Arc 172">
                <a:extLst>
                  <a:ext uri="{FF2B5EF4-FFF2-40B4-BE49-F238E27FC236}">
                    <a16:creationId xmlns:a16="http://schemas.microsoft.com/office/drawing/2014/main" id="{DBB90043-5A20-47BB-8BE4-E181D8377C0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4" name="Rectangle 173">
                <a:extLst>
                  <a:ext uri="{FF2B5EF4-FFF2-40B4-BE49-F238E27FC236}">
                    <a16:creationId xmlns:a16="http://schemas.microsoft.com/office/drawing/2014/main" id="{452CEE9E-417F-4225-8673-0E23D357CA1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75" name="Group 174">
                <a:extLst>
                  <a:ext uri="{FF2B5EF4-FFF2-40B4-BE49-F238E27FC236}">
                    <a16:creationId xmlns:a16="http://schemas.microsoft.com/office/drawing/2014/main" id="{3E367887-C817-4C08-BB7E-A7AB44A21465}"/>
                  </a:ext>
                </a:extLst>
              </p:cNvPr>
              <p:cNvGrpSpPr/>
              <p:nvPr/>
            </p:nvGrpSpPr>
            <p:grpSpPr>
              <a:xfrm>
                <a:off x="3947820" y="2889447"/>
                <a:ext cx="221919" cy="374679"/>
                <a:chOff x="4882167" y="2743200"/>
                <a:chExt cx="221919" cy="374679"/>
              </a:xfrm>
            </p:grpSpPr>
            <p:sp>
              <p:nvSpPr>
                <p:cNvPr id="176" name="Oval 175">
                  <a:extLst>
                    <a:ext uri="{FF2B5EF4-FFF2-40B4-BE49-F238E27FC236}">
                      <a16:creationId xmlns:a16="http://schemas.microsoft.com/office/drawing/2014/main" id="{388E9138-D991-4456-A588-D34B0771B0C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7" name="Rectangle 176">
                  <a:extLst>
                    <a:ext uri="{FF2B5EF4-FFF2-40B4-BE49-F238E27FC236}">
                      <a16:creationId xmlns:a16="http://schemas.microsoft.com/office/drawing/2014/main" id="{5B5D24B1-986B-4DE4-95A4-CB37759ED5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8" name="Group 177">
              <a:extLst>
                <a:ext uri="{FF2B5EF4-FFF2-40B4-BE49-F238E27FC236}">
                  <a16:creationId xmlns:a16="http://schemas.microsoft.com/office/drawing/2014/main" id="{9FA9D371-DC82-4FB0-AAA5-160ECE74F48D}"/>
                </a:ext>
              </a:extLst>
            </p:cNvPr>
            <p:cNvGrpSpPr/>
            <p:nvPr/>
          </p:nvGrpSpPr>
          <p:grpSpPr>
            <a:xfrm>
              <a:off x="1905000" y="4915680"/>
              <a:ext cx="579676" cy="244822"/>
              <a:chOff x="2233753" y="2503642"/>
              <a:chExt cx="2418053" cy="1021250"/>
            </a:xfrm>
          </p:grpSpPr>
          <p:sp>
            <p:nvSpPr>
              <p:cNvPr id="179" name="Oval 178">
                <a:extLst>
                  <a:ext uri="{FF2B5EF4-FFF2-40B4-BE49-F238E27FC236}">
                    <a16:creationId xmlns:a16="http://schemas.microsoft.com/office/drawing/2014/main" id="{34562B0F-D76B-4E02-ADC4-43660960E5FC}"/>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0" name="Arrow: Pentagon 179">
                <a:extLst>
                  <a:ext uri="{FF2B5EF4-FFF2-40B4-BE49-F238E27FC236}">
                    <a16:creationId xmlns:a16="http://schemas.microsoft.com/office/drawing/2014/main" id="{C0CB7E89-880D-420F-8DE0-21EFDFCC8884}"/>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1" name="Oval 180">
                <a:extLst>
                  <a:ext uri="{FF2B5EF4-FFF2-40B4-BE49-F238E27FC236}">
                    <a16:creationId xmlns:a16="http://schemas.microsoft.com/office/drawing/2014/main" id="{35D5E46B-7236-4D57-92E2-00BEEE3083B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2" name="Arrow: Pentagon 181">
                <a:extLst>
                  <a:ext uri="{FF2B5EF4-FFF2-40B4-BE49-F238E27FC236}">
                    <a16:creationId xmlns:a16="http://schemas.microsoft.com/office/drawing/2014/main" id="{2D6CCD8C-91C3-4A66-A3EC-F5F61B2B752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3" name="Rectangle 182">
                <a:extLst>
                  <a:ext uri="{FF2B5EF4-FFF2-40B4-BE49-F238E27FC236}">
                    <a16:creationId xmlns:a16="http://schemas.microsoft.com/office/drawing/2014/main" id="{9AB75160-8841-4508-AE73-101E751F7E2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4" name="Arrow: Pentagon 183">
                <a:extLst>
                  <a:ext uri="{FF2B5EF4-FFF2-40B4-BE49-F238E27FC236}">
                    <a16:creationId xmlns:a16="http://schemas.microsoft.com/office/drawing/2014/main" id="{EE6B8CE0-B1F6-4A10-9F58-09FEDA6E4B55}"/>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85" name="TextBox 184">
              <a:extLst>
                <a:ext uri="{FF2B5EF4-FFF2-40B4-BE49-F238E27FC236}">
                  <a16:creationId xmlns:a16="http://schemas.microsoft.com/office/drawing/2014/main" id="{1102D116-4870-4B13-810B-E8B92DA84D40}"/>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186" name="TextBox 185">
              <a:extLst>
                <a:ext uri="{FF2B5EF4-FFF2-40B4-BE49-F238E27FC236}">
                  <a16:creationId xmlns:a16="http://schemas.microsoft.com/office/drawing/2014/main" id="{A424698A-77C8-49D9-A56B-FE374083A3A8}"/>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187" name="TextBox 186">
              <a:extLst>
                <a:ext uri="{FF2B5EF4-FFF2-40B4-BE49-F238E27FC236}">
                  <a16:creationId xmlns:a16="http://schemas.microsoft.com/office/drawing/2014/main" id="{A0B224F7-6E10-4FAF-8747-1EDE2E1AC785}"/>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188" name="TextBox 187">
              <a:extLst>
                <a:ext uri="{FF2B5EF4-FFF2-40B4-BE49-F238E27FC236}">
                  <a16:creationId xmlns:a16="http://schemas.microsoft.com/office/drawing/2014/main" id="{E68BAEEA-296D-4C0E-8507-082ACC58B292}"/>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189" name="右箭头 80">
            <a:extLst>
              <a:ext uri="{FF2B5EF4-FFF2-40B4-BE49-F238E27FC236}">
                <a16:creationId xmlns:a16="http://schemas.microsoft.com/office/drawing/2014/main" id="{E99ECB19-E3D5-4CFB-B3AF-FEDABBA3C849}"/>
              </a:ext>
            </a:extLst>
          </p:cNvPr>
          <p:cNvSpPr>
            <a:spLocks noChangeArrowheads="1"/>
          </p:cNvSpPr>
          <p:nvPr/>
        </p:nvSpPr>
        <p:spPr bwMode="auto">
          <a:xfrm flipV="1">
            <a:off x="6474745" y="5700693"/>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8" name="Group 7">
            <a:extLst>
              <a:ext uri="{FF2B5EF4-FFF2-40B4-BE49-F238E27FC236}">
                <a16:creationId xmlns:a16="http://schemas.microsoft.com/office/drawing/2014/main" id="{B22AD7EE-A779-43C7-BC8E-391D6172FA2F}"/>
              </a:ext>
            </a:extLst>
          </p:cNvPr>
          <p:cNvGrpSpPr/>
          <p:nvPr/>
        </p:nvGrpSpPr>
        <p:grpSpPr>
          <a:xfrm>
            <a:off x="6913470" y="4519008"/>
            <a:ext cx="5105400" cy="2284361"/>
            <a:chOff x="6913470" y="4419600"/>
            <a:chExt cx="5105400" cy="2284361"/>
          </a:xfrm>
        </p:grpSpPr>
        <p:sp>
          <p:nvSpPr>
            <p:cNvPr id="190" name="TextBox 189">
              <a:extLst>
                <a:ext uri="{FF2B5EF4-FFF2-40B4-BE49-F238E27FC236}">
                  <a16:creationId xmlns:a16="http://schemas.microsoft.com/office/drawing/2014/main" id="{88443791-FB88-438E-9E67-F4B472AE6EB3}"/>
                </a:ext>
              </a:extLst>
            </p:cNvPr>
            <p:cNvSpPr txBox="1"/>
            <p:nvPr/>
          </p:nvSpPr>
          <p:spPr>
            <a:xfrm>
              <a:off x="8668003" y="4909249"/>
              <a:ext cx="1594747" cy="400110"/>
            </a:xfrm>
            <a:prstGeom prst="rect">
              <a:avLst/>
            </a:prstGeom>
            <a:noFill/>
            <a:ln>
              <a:solidFill>
                <a:schemeClr val="bg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Path-ORAM</a:t>
              </a:r>
            </a:p>
          </p:txBody>
        </p:sp>
        <p:grpSp>
          <p:nvGrpSpPr>
            <p:cNvPr id="191" name="Group 190">
              <a:extLst>
                <a:ext uri="{FF2B5EF4-FFF2-40B4-BE49-F238E27FC236}">
                  <a16:creationId xmlns:a16="http://schemas.microsoft.com/office/drawing/2014/main" id="{1ADA2950-503D-4EB5-B243-6F3F0AEE8589}"/>
                </a:ext>
              </a:extLst>
            </p:cNvPr>
            <p:cNvGrpSpPr/>
            <p:nvPr/>
          </p:nvGrpSpPr>
          <p:grpSpPr>
            <a:xfrm>
              <a:off x="6913470" y="4555023"/>
              <a:ext cx="5105400" cy="2148938"/>
              <a:chOff x="5638800" y="3822073"/>
              <a:chExt cx="5986692" cy="2519887"/>
            </a:xfrm>
          </p:grpSpPr>
          <p:grpSp>
            <p:nvGrpSpPr>
              <p:cNvPr id="192" name="Group 191">
                <a:extLst>
                  <a:ext uri="{FF2B5EF4-FFF2-40B4-BE49-F238E27FC236}">
                    <a16:creationId xmlns:a16="http://schemas.microsoft.com/office/drawing/2014/main" id="{01D76709-F54C-4F9A-B36B-A30B4CD40A53}"/>
                  </a:ext>
                </a:extLst>
              </p:cNvPr>
              <p:cNvGrpSpPr/>
              <p:nvPr/>
            </p:nvGrpSpPr>
            <p:grpSpPr>
              <a:xfrm>
                <a:off x="5638800" y="5979685"/>
                <a:ext cx="274320" cy="324764"/>
                <a:chOff x="1144314" y="5947648"/>
                <a:chExt cx="509210" cy="324764"/>
              </a:xfrm>
              <a:solidFill>
                <a:srgbClr val="09ECE7"/>
              </a:solidFill>
            </p:grpSpPr>
            <p:sp>
              <p:nvSpPr>
                <p:cNvPr id="373" name="Rectangle 114">
                  <a:extLst>
                    <a:ext uri="{FF2B5EF4-FFF2-40B4-BE49-F238E27FC236}">
                      <a16:creationId xmlns:a16="http://schemas.microsoft.com/office/drawing/2014/main" id="{BF3E1745-BF32-4555-B25A-0E5CFBCC363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4" name="Line 116">
                  <a:extLst>
                    <a:ext uri="{FF2B5EF4-FFF2-40B4-BE49-F238E27FC236}">
                      <a16:creationId xmlns:a16="http://schemas.microsoft.com/office/drawing/2014/main" id="{B87255E9-2E13-4A7C-87F2-7EC38C0CFFE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5" name="Line 117">
                  <a:extLst>
                    <a:ext uri="{FF2B5EF4-FFF2-40B4-BE49-F238E27FC236}">
                      <a16:creationId xmlns:a16="http://schemas.microsoft.com/office/drawing/2014/main" id="{E28B720E-F322-4674-8AF2-5682FD7C57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6" name="Line 118">
                  <a:extLst>
                    <a:ext uri="{FF2B5EF4-FFF2-40B4-BE49-F238E27FC236}">
                      <a16:creationId xmlns:a16="http://schemas.microsoft.com/office/drawing/2014/main" id="{6A5B91FE-C802-4736-A7AA-9267A6C41AF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3" name="Group 192">
                <a:extLst>
                  <a:ext uri="{FF2B5EF4-FFF2-40B4-BE49-F238E27FC236}">
                    <a16:creationId xmlns:a16="http://schemas.microsoft.com/office/drawing/2014/main" id="{7A3E9BC0-AC67-476F-AA4A-3C24B5EA2099}"/>
                  </a:ext>
                </a:extLst>
              </p:cNvPr>
              <p:cNvGrpSpPr/>
              <p:nvPr/>
            </p:nvGrpSpPr>
            <p:grpSpPr>
              <a:xfrm>
                <a:off x="6018486" y="5978503"/>
                <a:ext cx="274320" cy="324764"/>
                <a:chOff x="1144314" y="5947648"/>
                <a:chExt cx="509210" cy="324764"/>
              </a:xfrm>
              <a:solidFill>
                <a:srgbClr val="09ECE7"/>
              </a:solidFill>
            </p:grpSpPr>
            <p:sp>
              <p:nvSpPr>
                <p:cNvPr id="369" name="Rectangle 114">
                  <a:extLst>
                    <a:ext uri="{FF2B5EF4-FFF2-40B4-BE49-F238E27FC236}">
                      <a16:creationId xmlns:a16="http://schemas.microsoft.com/office/drawing/2014/main" id="{A607DC1B-C81B-4A9C-82F0-A2CFBA78B2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0" name="Line 116">
                  <a:extLst>
                    <a:ext uri="{FF2B5EF4-FFF2-40B4-BE49-F238E27FC236}">
                      <a16:creationId xmlns:a16="http://schemas.microsoft.com/office/drawing/2014/main" id="{666B88F7-E590-40EE-8502-BB83FE2E95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1" name="Line 117">
                  <a:extLst>
                    <a:ext uri="{FF2B5EF4-FFF2-40B4-BE49-F238E27FC236}">
                      <a16:creationId xmlns:a16="http://schemas.microsoft.com/office/drawing/2014/main" id="{E7A78650-94A0-4837-98FA-CD23E4427A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2" name="Line 118">
                  <a:extLst>
                    <a:ext uri="{FF2B5EF4-FFF2-40B4-BE49-F238E27FC236}">
                      <a16:creationId xmlns:a16="http://schemas.microsoft.com/office/drawing/2014/main" id="{D8F52862-E58E-49D3-8F3D-27AC40E42A2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4" name="Group 193">
                <a:extLst>
                  <a:ext uri="{FF2B5EF4-FFF2-40B4-BE49-F238E27FC236}">
                    <a16:creationId xmlns:a16="http://schemas.microsoft.com/office/drawing/2014/main" id="{EB229A1B-75CC-40CF-971B-8DD05B419640}"/>
                  </a:ext>
                </a:extLst>
              </p:cNvPr>
              <p:cNvGrpSpPr/>
              <p:nvPr/>
            </p:nvGrpSpPr>
            <p:grpSpPr>
              <a:xfrm>
                <a:off x="6399486" y="5980199"/>
                <a:ext cx="274320" cy="324764"/>
                <a:chOff x="1144314" y="5947648"/>
                <a:chExt cx="509210" cy="324764"/>
              </a:xfrm>
              <a:solidFill>
                <a:srgbClr val="09ECE7"/>
              </a:solidFill>
            </p:grpSpPr>
            <p:sp>
              <p:nvSpPr>
                <p:cNvPr id="365" name="Rectangle 114">
                  <a:extLst>
                    <a:ext uri="{FF2B5EF4-FFF2-40B4-BE49-F238E27FC236}">
                      <a16:creationId xmlns:a16="http://schemas.microsoft.com/office/drawing/2014/main" id="{ED6FCB47-420E-4258-B968-FA7DABD7429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6" name="Line 116">
                  <a:extLst>
                    <a:ext uri="{FF2B5EF4-FFF2-40B4-BE49-F238E27FC236}">
                      <a16:creationId xmlns:a16="http://schemas.microsoft.com/office/drawing/2014/main" id="{2B61E588-2120-4FD6-9676-2551921777F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7" name="Line 117">
                  <a:extLst>
                    <a:ext uri="{FF2B5EF4-FFF2-40B4-BE49-F238E27FC236}">
                      <a16:creationId xmlns:a16="http://schemas.microsoft.com/office/drawing/2014/main" id="{0B5B9FAC-49CB-4728-88B9-950DBE0063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8">
                  <a:extLst>
                    <a:ext uri="{FF2B5EF4-FFF2-40B4-BE49-F238E27FC236}">
                      <a16:creationId xmlns:a16="http://schemas.microsoft.com/office/drawing/2014/main" id="{F39D6FAD-2A21-4B25-B189-3FBC94C1BB0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5" name="Group 194">
                <a:extLst>
                  <a:ext uri="{FF2B5EF4-FFF2-40B4-BE49-F238E27FC236}">
                    <a16:creationId xmlns:a16="http://schemas.microsoft.com/office/drawing/2014/main" id="{532AF7E7-E5B4-4F11-804D-828D58BF3240}"/>
                  </a:ext>
                </a:extLst>
              </p:cNvPr>
              <p:cNvGrpSpPr/>
              <p:nvPr/>
            </p:nvGrpSpPr>
            <p:grpSpPr>
              <a:xfrm>
                <a:off x="6780486" y="5980199"/>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59C276F3-093B-4699-B22D-3ABC1F8A285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A58E4088-194B-450D-965C-133F42BC98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E85BFD57-8974-4CF9-B518-2E2B3AB0E42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C5C9305A-CAA6-4708-A9E4-29B72C76E2F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6" name="Group 195">
                <a:extLst>
                  <a:ext uri="{FF2B5EF4-FFF2-40B4-BE49-F238E27FC236}">
                    <a16:creationId xmlns:a16="http://schemas.microsoft.com/office/drawing/2014/main" id="{3FBB14FD-043F-4D08-AD08-479573B3B6E1}"/>
                  </a:ext>
                </a:extLst>
              </p:cNvPr>
              <p:cNvGrpSpPr/>
              <p:nvPr/>
            </p:nvGrpSpPr>
            <p:grpSpPr>
              <a:xfrm>
                <a:off x="7161486" y="5978503"/>
                <a:ext cx="274320" cy="324764"/>
                <a:chOff x="1144314" y="5947648"/>
                <a:chExt cx="509210" cy="324764"/>
              </a:xfrm>
              <a:solidFill>
                <a:srgbClr val="09ECE7"/>
              </a:solidFill>
            </p:grpSpPr>
            <p:sp>
              <p:nvSpPr>
                <p:cNvPr id="357" name="Rectangle 114">
                  <a:extLst>
                    <a:ext uri="{FF2B5EF4-FFF2-40B4-BE49-F238E27FC236}">
                      <a16:creationId xmlns:a16="http://schemas.microsoft.com/office/drawing/2014/main" id="{275D375B-E3CB-4849-B3F6-07B73725AF5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8" name="Line 116">
                  <a:extLst>
                    <a:ext uri="{FF2B5EF4-FFF2-40B4-BE49-F238E27FC236}">
                      <a16:creationId xmlns:a16="http://schemas.microsoft.com/office/drawing/2014/main" id="{C686A900-25B0-496E-B25B-CE8384DF9B9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7">
                  <a:extLst>
                    <a:ext uri="{FF2B5EF4-FFF2-40B4-BE49-F238E27FC236}">
                      <a16:creationId xmlns:a16="http://schemas.microsoft.com/office/drawing/2014/main" id="{D9AB91B5-259C-4B64-A637-E004D274B56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0" name="Line 118">
                  <a:extLst>
                    <a:ext uri="{FF2B5EF4-FFF2-40B4-BE49-F238E27FC236}">
                      <a16:creationId xmlns:a16="http://schemas.microsoft.com/office/drawing/2014/main" id="{F1892F95-9CC3-4CCA-9FC4-B4EDEB888E1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7" name="Group 196">
                <a:extLst>
                  <a:ext uri="{FF2B5EF4-FFF2-40B4-BE49-F238E27FC236}">
                    <a16:creationId xmlns:a16="http://schemas.microsoft.com/office/drawing/2014/main" id="{66ED2E36-9EF3-42E6-ADE5-4CA8EFD0DC70}"/>
                  </a:ext>
                </a:extLst>
              </p:cNvPr>
              <p:cNvGrpSpPr/>
              <p:nvPr/>
            </p:nvGrpSpPr>
            <p:grpSpPr>
              <a:xfrm>
                <a:off x="7542486" y="5987103"/>
                <a:ext cx="274320" cy="324764"/>
                <a:chOff x="1144314" y="5947648"/>
                <a:chExt cx="509210" cy="324764"/>
              </a:xfrm>
              <a:solidFill>
                <a:srgbClr val="09ECE7"/>
              </a:solidFill>
            </p:grpSpPr>
            <p:sp>
              <p:nvSpPr>
                <p:cNvPr id="353" name="Rectangle 114">
                  <a:extLst>
                    <a:ext uri="{FF2B5EF4-FFF2-40B4-BE49-F238E27FC236}">
                      <a16:creationId xmlns:a16="http://schemas.microsoft.com/office/drawing/2014/main" id="{656F1665-F3A0-4FF0-9F81-F8BB080B19B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4" name="Line 116">
                  <a:extLst>
                    <a:ext uri="{FF2B5EF4-FFF2-40B4-BE49-F238E27FC236}">
                      <a16:creationId xmlns:a16="http://schemas.microsoft.com/office/drawing/2014/main" id="{CEA728CC-3D10-47E3-A5CE-B901AAB5E20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5" name="Line 117">
                  <a:extLst>
                    <a:ext uri="{FF2B5EF4-FFF2-40B4-BE49-F238E27FC236}">
                      <a16:creationId xmlns:a16="http://schemas.microsoft.com/office/drawing/2014/main" id="{E0FEDB5A-1F57-4B30-94F1-B916C2DCEC7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6" name="Line 118">
                  <a:extLst>
                    <a:ext uri="{FF2B5EF4-FFF2-40B4-BE49-F238E27FC236}">
                      <a16:creationId xmlns:a16="http://schemas.microsoft.com/office/drawing/2014/main" id="{A62B4DD7-B02B-4722-9658-DC9D6B473A0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8" name="Group 197">
                <a:extLst>
                  <a:ext uri="{FF2B5EF4-FFF2-40B4-BE49-F238E27FC236}">
                    <a16:creationId xmlns:a16="http://schemas.microsoft.com/office/drawing/2014/main" id="{5CDE6463-CB3A-44B3-9405-3948192B124C}"/>
                  </a:ext>
                </a:extLst>
              </p:cNvPr>
              <p:cNvGrpSpPr/>
              <p:nvPr/>
            </p:nvGrpSpPr>
            <p:grpSpPr>
              <a:xfrm>
                <a:off x="7923486" y="5994329"/>
                <a:ext cx="274320" cy="324764"/>
                <a:chOff x="1144314" y="5947648"/>
                <a:chExt cx="509210" cy="324764"/>
              </a:xfrm>
              <a:solidFill>
                <a:srgbClr val="09ECE7"/>
              </a:solidFill>
            </p:grpSpPr>
            <p:sp>
              <p:nvSpPr>
                <p:cNvPr id="349" name="Rectangle 114">
                  <a:extLst>
                    <a:ext uri="{FF2B5EF4-FFF2-40B4-BE49-F238E27FC236}">
                      <a16:creationId xmlns:a16="http://schemas.microsoft.com/office/drawing/2014/main" id="{52715EAA-7609-4356-938C-3F91F462CDE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0" name="Line 116">
                  <a:extLst>
                    <a:ext uri="{FF2B5EF4-FFF2-40B4-BE49-F238E27FC236}">
                      <a16:creationId xmlns:a16="http://schemas.microsoft.com/office/drawing/2014/main" id="{51A96D41-79C9-42AF-8BD1-00938378906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1" name="Line 117">
                  <a:extLst>
                    <a:ext uri="{FF2B5EF4-FFF2-40B4-BE49-F238E27FC236}">
                      <a16:creationId xmlns:a16="http://schemas.microsoft.com/office/drawing/2014/main" id="{1C3E5680-991C-4E5E-AABF-F0095AAD0E8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2" name="Line 118">
                  <a:extLst>
                    <a:ext uri="{FF2B5EF4-FFF2-40B4-BE49-F238E27FC236}">
                      <a16:creationId xmlns:a16="http://schemas.microsoft.com/office/drawing/2014/main" id="{47C93D2C-4B16-4A5B-B11B-CF1AFE0C933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9" name="Group 198">
                <a:extLst>
                  <a:ext uri="{FF2B5EF4-FFF2-40B4-BE49-F238E27FC236}">
                    <a16:creationId xmlns:a16="http://schemas.microsoft.com/office/drawing/2014/main" id="{8057EE58-3EEE-492F-8D8D-506F2DA39B56}"/>
                  </a:ext>
                </a:extLst>
              </p:cNvPr>
              <p:cNvGrpSpPr/>
              <p:nvPr/>
            </p:nvGrpSpPr>
            <p:grpSpPr>
              <a:xfrm>
                <a:off x="8304486" y="5997232"/>
                <a:ext cx="274320" cy="324764"/>
                <a:chOff x="1144314" y="5947648"/>
                <a:chExt cx="509210" cy="324764"/>
              </a:xfrm>
              <a:solidFill>
                <a:srgbClr val="09ECE7"/>
              </a:solidFill>
            </p:grpSpPr>
            <p:sp>
              <p:nvSpPr>
                <p:cNvPr id="345" name="Rectangle 114">
                  <a:extLst>
                    <a:ext uri="{FF2B5EF4-FFF2-40B4-BE49-F238E27FC236}">
                      <a16:creationId xmlns:a16="http://schemas.microsoft.com/office/drawing/2014/main" id="{BF1F4FBA-7C38-4AAE-9FB3-72FAED012C2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46" name="Line 116">
                  <a:extLst>
                    <a:ext uri="{FF2B5EF4-FFF2-40B4-BE49-F238E27FC236}">
                      <a16:creationId xmlns:a16="http://schemas.microsoft.com/office/drawing/2014/main" id="{90B57E05-9D3B-4679-8DC3-052854484F9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7" name="Line 117">
                  <a:extLst>
                    <a:ext uri="{FF2B5EF4-FFF2-40B4-BE49-F238E27FC236}">
                      <a16:creationId xmlns:a16="http://schemas.microsoft.com/office/drawing/2014/main" id="{1EC5A259-D7AE-4E86-B16D-95789D49809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8" name="Line 118">
                  <a:extLst>
                    <a:ext uri="{FF2B5EF4-FFF2-40B4-BE49-F238E27FC236}">
                      <a16:creationId xmlns:a16="http://schemas.microsoft.com/office/drawing/2014/main" id="{B4D21D26-DBD9-4D25-9FFF-C1CA0FE008F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0" name="Group 199">
                <a:extLst>
                  <a:ext uri="{FF2B5EF4-FFF2-40B4-BE49-F238E27FC236}">
                    <a16:creationId xmlns:a16="http://schemas.microsoft.com/office/drawing/2014/main" id="{1389B219-6993-42BB-B8EB-81CCC0D7D1FD}"/>
                  </a:ext>
                </a:extLst>
              </p:cNvPr>
              <p:cNvGrpSpPr/>
              <p:nvPr/>
            </p:nvGrpSpPr>
            <p:grpSpPr>
              <a:xfrm>
                <a:off x="5820366" y="5482382"/>
                <a:ext cx="274320" cy="324764"/>
                <a:chOff x="1144314" y="5947648"/>
                <a:chExt cx="509210" cy="324764"/>
              </a:xfrm>
              <a:solidFill>
                <a:srgbClr val="09ECE7"/>
              </a:solidFill>
            </p:grpSpPr>
            <p:sp>
              <p:nvSpPr>
                <p:cNvPr id="341" name="Rectangle 114">
                  <a:extLst>
                    <a:ext uri="{FF2B5EF4-FFF2-40B4-BE49-F238E27FC236}">
                      <a16:creationId xmlns:a16="http://schemas.microsoft.com/office/drawing/2014/main" id="{4B1AFC16-7701-4A1A-94DA-7E8A580DABF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42" name="Line 116">
                  <a:extLst>
                    <a:ext uri="{FF2B5EF4-FFF2-40B4-BE49-F238E27FC236}">
                      <a16:creationId xmlns:a16="http://schemas.microsoft.com/office/drawing/2014/main" id="{109A0B94-A223-4ED7-90AE-DFA8916995B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3" name="Line 117">
                  <a:extLst>
                    <a:ext uri="{FF2B5EF4-FFF2-40B4-BE49-F238E27FC236}">
                      <a16:creationId xmlns:a16="http://schemas.microsoft.com/office/drawing/2014/main" id="{C849A79B-3226-4724-AF0C-1B06705D1D4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4" name="Line 118">
                  <a:extLst>
                    <a:ext uri="{FF2B5EF4-FFF2-40B4-BE49-F238E27FC236}">
                      <a16:creationId xmlns:a16="http://schemas.microsoft.com/office/drawing/2014/main" id="{ED0D9110-3D3D-4A9B-8F50-95E966160F0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1" name="Group 200">
                <a:extLst>
                  <a:ext uri="{FF2B5EF4-FFF2-40B4-BE49-F238E27FC236}">
                    <a16:creationId xmlns:a16="http://schemas.microsoft.com/office/drawing/2014/main" id="{FEA75147-652C-47F1-BDFF-973F25586F06}"/>
                  </a:ext>
                </a:extLst>
              </p:cNvPr>
              <p:cNvGrpSpPr/>
              <p:nvPr/>
            </p:nvGrpSpPr>
            <p:grpSpPr>
              <a:xfrm>
                <a:off x="6582366" y="5488904"/>
                <a:ext cx="274320" cy="324764"/>
                <a:chOff x="1144314" y="5947648"/>
                <a:chExt cx="509210" cy="324764"/>
              </a:xfrm>
              <a:solidFill>
                <a:srgbClr val="09ECE7"/>
              </a:solidFill>
            </p:grpSpPr>
            <p:sp>
              <p:nvSpPr>
                <p:cNvPr id="337" name="Rectangle 114">
                  <a:extLst>
                    <a:ext uri="{FF2B5EF4-FFF2-40B4-BE49-F238E27FC236}">
                      <a16:creationId xmlns:a16="http://schemas.microsoft.com/office/drawing/2014/main" id="{EBACF1F4-FAA3-4761-A773-A93DA526D2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8" name="Line 116">
                  <a:extLst>
                    <a:ext uri="{FF2B5EF4-FFF2-40B4-BE49-F238E27FC236}">
                      <a16:creationId xmlns:a16="http://schemas.microsoft.com/office/drawing/2014/main" id="{2D608323-2495-4FFC-A052-1FA97AFB7B7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9" name="Line 117">
                  <a:extLst>
                    <a:ext uri="{FF2B5EF4-FFF2-40B4-BE49-F238E27FC236}">
                      <a16:creationId xmlns:a16="http://schemas.microsoft.com/office/drawing/2014/main" id="{91A099F5-46B7-4A7A-BB26-5116CBB8DBC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0" name="Line 118">
                  <a:extLst>
                    <a:ext uri="{FF2B5EF4-FFF2-40B4-BE49-F238E27FC236}">
                      <a16:creationId xmlns:a16="http://schemas.microsoft.com/office/drawing/2014/main" id="{E9511F39-4638-4D5D-A90B-0F9A2452DFD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2" name="Group 201">
                <a:extLst>
                  <a:ext uri="{FF2B5EF4-FFF2-40B4-BE49-F238E27FC236}">
                    <a16:creationId xmlns:a16="http://schemas.microsoft.com/office/drawing/2014/main" id="{2F2907FC-401A-4F82-8C76-690AB7C27C06}"/>
                  </a:ext>
                </a:extLst>
              </p:cNvPr>
              <p:cNvGrpSpPr/>
              <p:nvPr/>
            </p:nvGrpSpPr>
            <p:grpSpPr>
              <a:xfrm>
                <a:off x="7344366" y="5488904"/>
                <a:ext cx="274320" cy="324764"/>
                <a:chOff x="1144314" y="5947648"/>
                <a:chExt cx="509210" cy="324764"/>
              </a:xfrm>
              <a:solidFill>
                <a:srgbClr val="09ECE7"/>
              </a:solidFill>
            </p:grpSpPr>
            <p:sp>
              <p:nvSpPr>
                <p:cNvPr id="333" name="Rectangle 114">
                  <a:extLst>
                    <a:ext uri="{FF2B5EF4-FFF2-40B4-BE49-F238E27FC236}">
                      <a16:creationId xmlns:a16="http://schemas.microsoft.com/office/drawing/2014/main" id="{BCFF9E53-FD77-4A68-AFB9-00DCC7A422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4" name="Line 116">
                  <a:extLst>
                    <a:ext uri="{FF2B5EF4-FFF2-40B4-BE49-F238E27FC236}">
                      <a16:creationId xmlns:a16="http://schemas.microsoft.com/office/drawing/2014/main" id="{2173D797-98D5-42DF-AC07-18693C544A1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5" name="Line 117">
                  <a:extLst>
                    <a:ext uri="{FF2B5EF4-FFF2-40B4-BE49-F238E27FC236}">
                      <a16:creationId xmlns:a16="http://schemas.microsoft.com/office/drawing/2014/main" id="{AC5DD7CA-AB93-4C2A-A376-BFCBB31CFC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6" name="Line 118">
                  <a:extLst>
                    <a:ext uri="{FF2B5EF4-FFF2-40B4-BE49-F238E27FC236}">
                      <a16:creationId xmlns:a16="http://schemas.microsoft.com/office/drawing/2014/main" id="{00850F1A-17AE-4D23-88E8-5202C2EBEF1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3" name="Group 202">
                <a:extLst>
                  <a:ext uri="{FF2B5EF4-FFF2-40B4-BE49-F238E27FC236}">
                    <a16:creationId xmlns:a16="http://schemas.microsoft.com/office/drawing/2014/main" id="{2F6340C5-ACB4-49BD-8D72-C46EDB7BE2BE}"/>
                  </a:ext>
                </a:extLst>
              </p:cNvPr>
              <p:cNvGrpSpPr/>
              <p:nvPr/>
            </p:nvGrpSpPr>
            <p:grpSpPr>
              <a:xfrm>
                <a:off x="8106366" y="5488904"/>
                <a:ext cx="274320" cy="324764"/>
                <a:chOff x="1144314" y="5947648"/>
                <a:chExt cx="509210" cy="324764"/>
              </a:xfrm>
              <a:solidFill>
                <a:srgbClr val="09ECE7"/>
              </a:solidFill>
            </p:grpSpPr>
            <p:sp>
              <p:nvSpPr>
                <p:cNvPr id="329" name="Rectangle 114">
                  <a:extLst>
                    <a:ext uri="{FF2B5EF4-FFF2-40B4-BE49-F238E27FC236}">
                      <a16:creationId xmlns:a16="http://schemas.microsoft.com/office/drawing/2014/main" id="{F2D982E8-F79B-4844-863C-5E2F7E1B961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0" name="Line 116">
                  <a:extLst>
                    <a:ext uri="{FF2B5EF4-FFF2-40B4-BE49-F238E27FC236}">
                      <a16:creationId xmlns:a16="http://schemas.microsoft.com/office/drawing/2014/main" id="{A764CB00-32B0-4B18-B9A8-29802C7D76B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1" name="Line 117">
                  <a:extLst>
                    <a:ext uri="{FF2B5EF4-FFF2-40B4-BE49-F238E27FC236}">
                      <a16:creationId xmlns:a16="http://schemas.microsoft.com/office/drawing/2014/main" id="{6AB4D24F-BD78-48BD-BCC1-17FBB3DC9AA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2" name="Line 118">
                  <a:extLst>
                    <a:ext uri="{FF2B5EF4-FFF2-40B4-BE49-F238E27FC236}">
                      <a16:creationId xmlns:a16="http://schemas.microsoft.com/office/drawing/2014/main" id="{8F86BA96-56E7-4DE2-AA2B-A6808B762EB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4" name="Group 203">
                <a:extLst>
                  <a:ext uri="{FF2B5EF4-FFF2-40B4-BE49-F238E27FC236}">
                    <a16:creationId xmlns:a16="http://schemas.microsoft.com/office/drawing/2014/main" id="{060D242D-598F-4AE7-B4B2-37DAB631DF7A}"/>
                  </a:ext>
                </a:extLst>
              </p:cNvPr>
              <p:cNvGrpSpPr/>
              <p:nvPr/>
            </p:nvGrpSpPr>
            <p:grpSpPr>
              <a:xfrm>
                <a:off x="6201366" y="4958551"/>
                <a:ext cx="274320" cy="324764"/>
                <a:chOff x="1144314" y="5947648"/>
                <a:chExt cx="509210" cy="324764"/>
              </a:xfrm>
              <a:solidFill>
                <a:srgbClr val="09ECE7"/>
              </a:solidFill>
            </p:grpSpPr>
            <p:sp>
              <p:nvSpPr>
                <p:cNvPr id="325" name="Rectangle 114">
                  <a:extLst>
                    <a:ext uri="{FF2B5EF4-FFF2-40B4-BE49-F238E27FC236}">
                      <a16:creationId xmlns:a16="http://schemas.microsoft.com/office/drawing/2014/main" id="{745709F1-D343-46B6-8838-6ADC8C3A56E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26" name="Line 116">
                  <a:extLst>
                    <a:ext uri="{FF2B5EF4-FFF2-40B4-BE49-F238E27FC236}">
                      <a16:creationId xmlns:a16="http://schemas.microsoft.com/office/drawing/2014/main" id="{E42914E9-89BF-4B20-907A-5A803955F40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7" name="Line 117">
                  <a:extLst>
                    <a:ext uri="{FF2B5EF4-FFF2-40B4-BE49-F238E27FC236}">
                      <a16:creationId xmlns:a16="http://schemas.microsoft.com/office/drawing/2014/main" id="{DCC3417A-A7E5-42E4-A6EA-8DA7378C206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8" name="Line 118">
                  <a:extLst>
                    <a:ext uri="{FF2B5EF4-FFF2-40B4-BE49-F238E27FC236}">
                      <a16:creationId xmlns:a16="http://schemas.microsoft.com/office/drawing/2014/main" id="{0BDED902-7853-45D3-8D35-AE8B42B1CC9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5" name="Group 204">
                <a:extLst>
                  <a:ext uri="{FF2B5EF4-FFF2-40B4-BE49-F238E27FC236}">
                    <a16:creationId xmlns:a16="http://schemas.microsoft.com/office/drawing/2014/main" id="{5E7C9509-7001-4796-9DF6-9F3CC9F4D804}"/>
                  </a:ext>
                </a:extLst>
              </p:cNvPr>
              <p:cNvGrpSpPr/>
              <p:nvPr/>
            </p:nvGrpSpPr>
            <p:grpSpPr>
              <a:xfrm>
                <a:off x="7725366" y="4965073"/>
                <a:ext cx="274320" cy="324764"/>
                <a:chOff x="1144314" y="5947648"/>
                <a:chExt cx="509210" cy="324764"/>
              </a:xfrm>
              <a:solidFill>
                <a:srgbClr val="09ECE7"/>
              </a:solidFill>
            </p:grpSpPr>
            <p:sp>
              <p:nvSpPr>
                <p:cNvPr id="321" name="Rectangle 114">
                  <a:extLst>
                    <a:ext uri="{FF2B5EF4-FFF2-40B4-BE49-F238E27FC236}">
                      <a16:creationId xmlns:a16="http://schemas.microsoft.com/office/drawing/2014/main" id="{B8B5E1FB-DD30-4B23-B96C-A78895E72A5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22" name="Line 116">
                  <a:extLst>
                    <a:ext uri="{FF2B5EF4-FFF2-40B4-BE49-F238E27FC236}">
                      <a16:creationId xmlns:a16="http://schemas.microsoft.com/office/drawing/2014/main" id="{D22428DC-90BF-470D-A051-A304E124C96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3" name="Line 117">
                  <a:extLst>
                    <a:ext uri="{FF2B5EF4-FFF2-40B4-BE49-F238E27FC236}">
                      <a16:creationId xmlns:a16="http://schemas.microsoft.com/office/drawing/2014/main" id="{E140B5AA-045B-4791-8E74-DD745FF2BCB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4" name="Line 118">
                  <a:extLst>
                    <a:ext uri="{FF2B5EF4-FFF2-40B4-BE49-F238E27FC236}">
                      <a16:creationId xmlns:a16="http://schemas.microsoft.com/office/drawing/2014/main" id="{FF2920DF-B9BC-4624-A4E7-A64BB81EB55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6" name="Group 205">
                <a:extLst>
                  <a:ext uri="{FF2B5EF4-FFF2-40B4-BE49-F238E27FC236}">
                    <a16:creationId xmlns:a16="http://schemas.microsoft.com/office/drawing/2014/main" id="{F6411E46-7D05-408B-B827-C9EA94FC6021}"/>
                  </a:ext>
                </a:extLst>
              </p:cNvPr>
              <p:cNvGrpSpPr/>
              <p:nvPr/>
            </p:nvGrpSpPr>
            <p:grpSpPr>
              <a:xfrm>
                <a:off x="6963366" y="4431673"/>
                <a:ext cx="274320" cy="324764"/>
                <a:chOff x="1144314" y="5947648"/>
                <a:chExt cx="509210" cy="324764"/>
              </a:xfrm>
              <a:solidFill>
                <a:srgbClr val="09ECE7"/>
              </a:solidFill>
            </p:grpSpPr>
            <p:sp>
              <p:nvSpPr>
                <p:cNvPr id="317" name="Rectangle 114">
                  <a:extLst>
                    <a:ext uri="{FF2B5EF4-FFF2-40B4-BE49-F238E27FC236}">
                      <a16:creationId xmlns:a16="http://schemas.microsoft.com/office/drawing/2014/main" id="{FCF714DA-5C53-49D2-BB3A-9D101186C8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8" name="Line 116">
                  <a:extLst>
                    <a:ext uri="{FF2B5EF4-FFF2-40B4-BE49-F238E27FC236}">
                      <a16:creationId xmlns:a16="http://schemas.microsoft.com/office/drawing/2014/main" id="{05B9481B-7B4E-4854-A3B8-F5CC823BCE8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9" name="Line 117">
                  <a:extLst>
                    <a:ext uri="{FF2B5EF4-FFF2-40B4-BE49-F238E27FC236}">
                      <a16:creationId xmlns:a16="http://schemas.microsoft.com/office/drawing/2014/main" id="{A268412D-052B-454B-9304-5CCA1C8F83C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0" name="Line 118">
                  <a:extLst>
                    <a:ext uri="{FF2B5EF4-FFF2-40B4-BE49-F238E27FC236}">
                      <a16:creationId xmlns:a16="http://schemas.microsoft.com/office/drawing/2014/main" id="{9CB932E2-A0C8-4896-9C24-ABC086F4D5A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7" name="Group 206">
                <a:extLst>
                  <a:ext uri="{FF2B5EF4-FFF2-40B4-BE49-F238E27FC236}">
                    <a16:creationId xmlns:a16="http://schemas.microsoft.com/office/drawing/2014/main" id="{F3B2DE12-5AC9-4323-BA31-19373E6040A4}"/>
                  </a:ext>
                </a:extLst>
              </p:cNvPr>
              <p:cNvGrpSpPr/>
              <p:nvPr/>
            </p:nvGrpSpPr>
            <p:grpSpPr>
              <a:xfrm>
                <a:off x="8487366" y="3822073"/>
                <a:ext cx="274320" cy="324764"/>
                <a:chOff x="1144314" y="5947648"/>
                <a:chExt cx="509210" cy="324764"/>
              </a:xfrm>
              <a:solidFill>
                <a:srgbClr val="09ECE7"/>
              </a:solidFill>
            </p:grpSpPr>
            <p:sp>
              <p:nvSpPr>
                <p:cNvPr id="313" name="Rectangle 114">
                  <a:extLst>
                    <a:ext uri="{FF2B5EF4-FFF2-40B4-BE49-F238E27FC236}">
                      <a16:creationId xmlns:a16="http://schemas.microsoft.com/office/drawing/2014/main" id="{603B4776-03C7-4CE5-87CC-96DE9348F5A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4" name="Line 116">
                  <a:extLst>
                    <a:ext uri="{FF2B5EF4-FFF2-40B4-BE49-F238E27FC236}">
                      <a16:creationId xmlns:a16="http://schemas.microsoft.com/office/drawing/2014/main" id="{1C295D03-AE9C-42F6-A977-F1B7923390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5" name="Line 117">
                  <a:extLst>
                    <a:ext uri="{FF2B5EF4-FFF2-40B4-BE49-F238E27FC236}">
                      <a16:creationId xmlns:a16="http://schemas.microsoft.com/office/drawing/2014/main" id="{3DF9DEEF-0334-4991-AAA6-A2C92F29821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6" name="Line 118">
                  <a:extLst>
                    <a:ext uri="{FF2B5EF4-FFF2-40B4-BE49-F238E27FC236}">
                      <a16:creationId xmlns:a16="http://schemas.microsoft.com/office/drawing/2014/main" id="{33F22760-3739-4C35-92F6-FB7E0E50C69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08" name="Straight Connector 207">
                <a:extLst>
                  <a:ext uri="{FF2B5EF4-FFF2-40B4-BE49-F238E27FC236}">
                    <a16:creationId xmlns:a16="http://schemas.microsoft.com/office/drawing/2014/main" id="{9E056EC0-E904-46D7-8910-7DE57A591079}"/>
                  </a:ext>
                </a:extLst>
              </p:cNvPr>
              <p:cNvCxnSpPr>
                <a:cxnSpLocks/>
                <a:stCxn id="317" idx="0"/>
                <a:endCxn id="313"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322558A4-4B57-4B0B-B391-0F2C4EFE6E0E}"/>
                  </a:ext>
                </a:extLst>
              </p:cNvPr>
              <p:cNvCxnSpPr>
                <a:cxnSpLocks/>
                <a:stCxn id="253" idx="0"/>
                <a:endCxn id="313"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0" name="Straight Connector 209">
                <a:extLst>
                  <a:ext uri="{FF2B5EF4-FFF2-40B4-BE49-F238E27FC236}">
                    <a16:creationId xmlns:a16="http://schemas.microsoft.com/office/drawing/2014/main" id="{FFA06437-0D25-4DAD-9358-AEDE0C0B3AF5}"/>
                  </a:ext>
                </a:extLst>
              </p:cNvPr>
              <p:cNvCxnSpPr>
                <a:cxnSpLocks/>
                <a:stCxn id="325" idx="0"/>
                <a:endCxn id="317"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1" name="Straight Connector 210">
                <a:extLst>
                  <a:ext uri="{FF2B5EF4-FFF2-40B4-BE49-F238E27FC236}">
                    <a16:creationId xmlns:a16="http://schemas.microsoft.com/office/drawing/2014/main" id="{B3E473BD-2B57-4A4C-B0A4-2F203363B1EA}"/>
                  </a:ext>
                </a:extLst>
              </p:cNvPr>
              <p:cNvCxnSpPr>
                <a:cxnSpLocks/>
                <a:stCxn id="317" idx="2"/>
                <a:endCxn id="32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FE5CC9D2-4DD3-4A8D-A91A-69643A44FAF0}"/>
                  </a:ext>
                </a:extLst>
              </p:cNvPr>
              <p:cNvCxnSpPr>
                <a:cxnSpLocks/>
                <a:stCxn id="341" idx="0"/>
                <a:endCxn id="325"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3" name="Straight Connector 212">
                <a:extLst>
                  <a:ext uri="{FF2B5EF4-FFF2-40B4-BE49-F238E27FC236}">
                    <a16:creationId xmlns:a16="http://schemas.microsoft.com/office/drawing/2014/main" id="{B504F41E-A8A4-4F26-A38F-936C867CE593}"/>
                  </a:ext>
                </a:extLst>
              </p:cNvPr>
              <p:cNvCxnSpPr>
                <a:cxnSpLocks/>
                <a:stCxn id="325" idx="2"/>
                <a:endCxn id="337"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4" name="Straight Connector 213">
                <a:extLst>
                  <a:ext uri="{FF2B5EF4-FFF2-40B4-BE49-F238E27FC236}">
                    <a16:creationId xmlns:a16="http://schemas.microsoft.com/office/drawing/2014/main" id="{F5A13A10-F278-45C4-95DC-FE59576D4D6D}"/>
                  </a:ext>
                </a:extLst>
              </p:cNvPr>
              <p:cNvCxnSpPr>
                <a:cxnSpLocks/>
                <a:stCxn id="333" idx="0"/>
                <a:endCxn id="32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5" name="Straight Connector 214">
                <a:extLst>
                  <a:ext uri="{FF2B5EF4-FFF2-40B4-BE49-F238E27FC236}">
                    <a16:creationId xmlns:a16="http://schemas.microsoft.com/office/drawing/2014/main" id="{9EFF46A1-AD92-4F8D-86D8-BE346796CD03}"/>
                  </a:ext>
                </a:extLst>
              </p:cNvPr>
              <p:cNvCxnSpPr>
                <a:cxnSpLocks/>
                <a:stCxn id="321" idx="2"/>
                <a:endCxn id="329"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B7E42595-5481-4E4E-9CB7-3108F7A65511}"/>
                  </a:ext>
                </a:extLst>
              </p:cNvPr>
              <p:cNvCxnSpPr>
                <a:cxnSpLocks/>
                <a:stCxn id="373" idx="0"/>
                <a:endCxn id="341"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7" name="Straight Connector 216">
                <a:extLst>
                  <a:ext uri="{FF2B5EF4-FFF2-40B4-BE49-F238E27FC236}">
                    <a16:creationId xmlns:a16="http://schemas.microsoft.com/office/drawing/2014/main" id="{21624D88-DDBA-49C0-A0D8-95DFB374487C}"/>
                  </a:ext>
                </a:extLst>
              </p:cNvPr>
              <p:cNvCxnSpPr>
                <a:cxnSpLocks/>
                <a:stCxn id="341" idx="2"/>
                <a:endCxn id="369"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8" name="Straight Connector 217">
                <a:extLst>
                  <a:ext uri="{FF2B5EF4-FFF2-40B4-BE49-F238E27FC236}">
                    <a16:creationId xmlns:a16="http://schemas.microsoft.com/office/drawing/2014/main" id="{A23C03A8-E556-4E2D-A606-99FC8D99BC99}"/>
                  </a:ext>
                </a:extLst>
              </p:cNvPr>
              <p:cNvCxnSpPr>
                <a:cxnSpLocks/>
                <a:stCxn id="365" idx="0"/>
                <a:endCxn id="337"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9" name="Straight Connector 218">
                <a:extLst>
                  <a:ext uri="{FF2B5EF4-FFF2-40B4-BE49-F238E27FC236}">
                    <a16:creationId xmlns:a16="http://schemas.microsoft.com/office/drawing/2014/main" id="{4C678D58-0202-4A25-A499-A6BA448C02A1}"/>
                  </a:ext>
                </a:extLst>
              </p:cNvPr>
              <p:cNvCxnSpPr>
                <a:cxnSpLocks/>
                <a:stCxn id="361" idx="0"/>
                <a:endCxn id="337"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220" name="Group 219">
                <a:extLst>
                  <a:ext uri="{FF2B5EF4-FFF2-40B4-BE49-F238E27FC236}">
                    <a16:creationId xmlns:a16="http://schemas.microsoft.com/office/drawing/2014/main" id="{F28B602D-83B0-455E-9D66-785862401E82}"/>
                  </a:ext>
                </a:extLst>
              </p:cNvPr>
              <p:cNvGrpSpPr/>
              <p:nvPr/>
            </p:nvGrpSpPr>
            <p:grpSpPr>
              <a:xfrm>
                <a:off x="8685486" y="5999649"/>
                <a:ext cx="274320" cy="324764"/>
                <a:chOff x="1144314" y="5947648"/>
                <a:chExt cx="509210" cy="324764"/>
              </a:xfrm>
              <a:solidFill>
                <a:srgbClr val="09ECE7"/>
              </a:solidFill>
            </p:grpSpPr>
            <p:sp>
              <p:nvSpPr>
                <p:cNvPr id="309" name="Rectangle 114">
                  <a:extLst>
                    <a:ext uri="{FF2B5EF4-FFF2-40B4-BE49-F238E27FC236}">
                      <a16:creationId xmlns:a16="http://schemas.microsoft.com/office/drawing/2014/main" id="{4CC913AC-2D53-48C2-9020-6040E290C2D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0" name="Line 116">
                  <a:extLst>
                    <a:ext uri="{FF2B5EF4-FFF2-40B4-BE49-F238E27FC236}">
                      <a16:creationId xmlns:a16="http://schemas.microsoft.com/office/drawing/2014/main" id="{72B0FD21-71C5-4731-90BE-23A13D5D817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1" name="Line 117">
                  <a:extLst>
                    <a:ext uri="{FF2B5EF4-FFF2-40B4-BE49-F238E27FC236}">
                      <a16:creationId xmlns:a16="http://schemas.microsoft.com/office/drawing/2014/main" id="{6D425E47-5FF5-4C9F-B43D-2ABE0539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2" name="Line 118">
                  <a:extLst>
                    <a:ext uri="{FF2B5EF4-FFF2-40B4-BE49-F238E27FC236}">
                      <a16:creationId xmlns:a16="http://schemas.microsoft.com/office/drawing/2014/main" id="{6EC5CE6D-CD8F-4970-9469-82F36C20B5D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1" name="Group 220">
                <a:extLst>
                  <a:ext uri="{FF2B5EF4-FFF2-40B4-BE49-F238E27FC236}">
                    <a16:creationId xmlns:a16="http://schemas.microsoft.com/office/drawing/2014/main" id="{B1AB8192-1CDA-4EE8-BC2B-E74312288A94}"/>
                  </a:ext>
                </a:extLst>
              </p:cNvPr>
              <p:cNvGrpSpPr/>
              <p:nvPr/>
            </p:nvGrpSpPr>
            <p:grpSpPr>
              <a:xfrm>
                <a:off x="9065172" y="5998467"/>
                <a:ext cx="274320" cy="324764"/>
                <a:chOff x="1144314" y="5947648"/>
                <a:chExt cx="509210" cy="324764"/>
              </a:xfrm>
              <a:solidFill>
                <a:srgbClr val="09ECE7"/>
              </a:solidFill>
            </p:grpSpPr>
            <p:sp>
              <p:nvSpPr>
                <p:cNvPr id="305" name="Rectangle 114">
                  <a:extLst>
                    <a:ext uri="{FF2B5EF4-FFF2-40B4-BE49-F238E27FC236}">
                      <a16:creationId xmlns:a16="http://schemas.microsoft.com/office/drawing/2014/main" id="{10012722-2182-4322-A840-6B50635A60D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6" name="Line 116">
                  <a:extLst>
                    <a:ext uri="{FF2B5EF4-FFF2-40B4-BE49-F238E27FC236}">
                      <a16:creationId xmlns:a16="http://schemas.microsoft.com/office/drawing/2014/main" id="{78BA92F3-4D99-4C0B-A9D2-565F6B4AD69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7" name="Line 117">
                  <a:extLst>
                    <a:ext uri="{FF2B5EF4-FFF2-40B4-BE49-F238E27FC236}">
                      <a16:creationId xmlns:a16="http://schemas.microsoft.com/office/drawing/2014/main" id="{749ACE0E-91B6-43A0-845B-CDF0B820348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8">
                  <a:extLst>
                    <a:ext uri="{FF2B5EF4-FFF2-40B4-BE49-F238E27FC236}">
                      <a16:creationId xmlns:a16="http://schemas.microsoft.com/office/drawing/2014/main" id="{D65E38A3-287E-47D2-8050-4F5D5EDF4E2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2" name="Group 221">
                <a:extLst>
                  <a:ext uri="{FF2B5EF4-FFF2-40B4-BE49-F238E27FC236}">
                    <a16:creationId xmlns:a16="http://schemas.microsoft.com/office/drawing/2014/main" id="{49DB4721-BD7F-430F-900A-99D272F8090F}"/>
                  </a:ext>
                </a:extLst>
              </p:cNvPr>
              <p:cNvGrpSpPr/>
              <p:nvPr/>
            </p:nvGrpSpPr>
            <p:grpSpPr>
              <a:xfrm>
                <a:off x="9446172" y="600016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6220E053-6B39-456E-9600-15E365F6C03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ECE92D79-F7DF-4619-B59D-163D27910BB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7D187EE4-44FE-4CE2-8583-305AA7A5F4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61C65CDF-DDE4-4EDD-9AAA-532DA948075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3" name="Group 222">
                <a:extLst>
                  <a:ext uri="{FF2B5EF4-FFF2-40B4-BE49-F238E27FC236}">
                    <a16:creationId xmlns:a16="http://schemas.microsoft.com/office/drawing/2014/main" id="{EDC35F8A-792A-4096-BC04-C49E4188F437}"/>
                  </a:ext>
                </a:extLst>
              </p:cNvPr>
              <p:cNvGrpSpPr/>
              <p:nvPr/>
            </p:nvGrpSpPr>
            <p:grpSpPr>
              <a:xfrm>
                <a:off x="9827172" y="6000163"/>
                <a:ext cx="274320" cy="324764"/>
                <a:chOff x="1144314" y="5947648"/>
                <a:chExt cx="509210" cy="324764"/>
              </a:xfrm>
              <a:solidFill>
                <a:srgbClr val="09ECE7"/>
              </a:solidFill>
            </p:grpSpPr>
            <p:sp>
              <p:nvSpPr>
                <p:cNvPr id="297" name="Rectangle 114">
                  <a:extLst>
                    <a:ext uri="{FF2B5EF4-FFF2-40B4-BE49-F238E27FC236}">
                      <a16:creationId xmlns:a16="http://schemas.microsoft.com/office/drawing/2014/main" id="{495701DB-3DC5-4D3C-B9A0-20122B85968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8" name="Line 116">
                  <a:extLst>
                    <a:ext uri="{FF2B5EF4-FFF2-40B4-BE49-F238E27FC236}">
                      <a16:creationId xmlns:a16="http://schemas.microsoft.com/office/drawing/2014/main" id="{C5E6D4A7-7577-417D-AF1F-08DFCBB06A4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7">
                  <a:extLst>
                    <a:ext uri="{FF2B5EF4-FFF2-40B4-BE49-F238E27FC236}">
                      <a16:creationId xmlns:a16="http://schemas.microsoft.com/office/drawing/2014/main" id="{FC0EA5CF-8EF4-4092-9E2C-F4F48ED97C2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0" name="Line 118">
                  <a:extLst>
                    <a:ext uri="{FF2B5EF4-FFF2-40B4-BE49-F238E27FC236}">
                      <a16:creationId xmlns:a16="http://schemas.microsoft.com/office/drawing/2014/main" id="{4B0DD19A-4888-4502-AABD-027DBA567A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4" name="Group 223">
                <a:extLst>
                  <a:ext uri="{FF2B5EF4-FFF2-40B4-BE49-F238E27FC236}">
                    <a16:creationId xmlns:a16="http://schemas.microsoft.com/office/drawing/2014/main" id="{2F23CF95-4A21-4F20-9382-6337CE70385B}"/>
                  </a:ext>
                </a:extLst>
              </p:cNvPr>
              <p:cNvGrpSpPr/>
              <p:nvPr/>
            </p:nvGrpSpPr>
            <p:grpSpPr>
              <a:xfrm>
                <a:off x="10208172" y="5998467"/>
                <a:ext cx="274320" cy="324764"/>
                <a:chOff x="1144314" y="5947648"/>
                <a:chExt cx="509210" cy="324764"/>
              </a:xfrm>
              <a:solidFill>
                <a:srgbClr val="09ECE7"/>
              </a:solidFill>
            </p:grpSpPr>
            <p:sp>
              <p:nvSpPr>
                <p:cNvPr id="293" name="Rectangle 114">
                  <a:extLst>
                    <a:ext uri="{FF2B5EF4-FFF2-40B4-BE49-F238E27FC236}">
                      <a16:creationId xmlns:a16="http://schemas.microsoft.com/office/drawing/2014/main" id="{AF6AC0D6-1B34-41D6-A227-C8F4AEC098D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4" name="Line 116">
                  <a:extLst>
                    <a:ext uri="{FF2B5EF4-FFF2-40B4-BE49-F238E27FC236}">
                      <a16:creationId xmlns:a16="http://schemas.microsoft.com/office/drawing/2014/main" id="{45A0EB13-229F-42E4-B082-4A7ABA2AD64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5" name="Line 117">
                  <a:extLst>
                    <a:ext uri="{FF2B5EF4-FFF2-40B4-BE49-F238E27FC236}">
                      <a16:creationId xmlns:a16="http://schemas.microsoft.com/office/drawing/2014/main" id="{76077632-4C5D-4CF3-B70B-043C9880F4E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6" name="Line 118">
                  <a:extLst>
                    <a:ext uri="{FF2B5EF4-FFF2-40B4-BE49-F238E27FC236}">
                      <a16:creationId xmlns:a16="http://schemas.microsoft.com/office/drawing/2014/main" id="{A1EC7991-6450-4D77-864F-5760AF561B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5" name="Group 224">
                <a:extLst>
                  <a:ext uri="{FF2B5EF4-FFF2-40B4-BE49-F238E27FC236}">
                    <a16:creationId xmlns:a16="http://schemas.microsoft.com/office/drawing/2014/main" id="{1BC75C4D-79C9-47AE-B664-5963ACA96A65}"/>
                  </a:ext>
                </a:extLst>
              </p:cNvPr>
              <p:cNvGrpSpPr/>
              <p:nvPr/>
            </p:nvGrpSpPr>
            <p:grpSpPr>
              <a:xfrm>
                <a:off x="10589172" y="6007067"/>
                <a:ext cx="274320" cy="324764"/>
                <a:chOff x="1144314" y="5947648"/>
                <a:chExt cx="509210" cy="324764"/>
              </a:xfrm>
              <a:solidFill>
                <a:srgbClr val="09ECE7"/>
              </a:solidFill>
            </p:grpSpPr>
            <p:sp>
              <p:nvSpPr>
                <p:cNvPr id="289" name="Rectangle 114">
                  <a:extLst>
                    <a:ext uri="{FF2B5EF4-FFF2-40B4-BE49-F238E27FC236}">
                      <a16:creationId xmlns:a16="http://schemas.microsoft.com/office/drawing/2014/main" id="{37385D2C-6CE6-4302-A1B6-982571488A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0" name="Line 116">
                  <a:extLst>
                    <a:ext uri="{FF2B5EF4-FFF2-40B4-BE49-F238E27FC236}">
                      <a16:creationId xmlns:a16="http://schemas.microsoft.com/office/drawing/2014/main" id="{90903B9C-7305-469F-8B7D-11A0328903C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1" name="Line 117">
                  <a:extLst>
                    <a:ext uri="{FF2B5EF4-FFF2-40B4-BE49-F238E27FC236}">
                      <a16:creationId xmlns:a16="http://schemas.microsoft.com/office/drawing/2014/main" id="{BEA6F3A4-492A-40D0-A779-B43C30F02C5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2" name="Line 118">
                  <a:extLst>
                    <a:ext uri="{FF2B5EF4-FFF2-40B4-BE49-F238E27FC236}">
                      <a16:creationId xmlns:a16="http://schemas.microsoft.com/office/drawing/2014/main" id="{513A2322-94F9-4EF0-8A61-0F44565FE33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6" name="Group 225">
                <a:extLst>
                  <a:ext uri="{FF2B5EF4-FFF2-40B4-BE49-F238E27FC236}">
                    <a16:creationId xmlns:a16="http://schemas.microsoft.com/office/drawing/2014/main" id="{DCE65701-2C8A-44C7-BDDE-BE5CD33ED979}"/>
                  </a:ext>
                </a:extLst>
              </p:cNvPr>
              <p:cNvGrpSpPr/>
              <p:nvPr/>
            </p:nvGrpSpPr>
            <p:grpSpPr>
              <a:xfrm>
                <a:off x="10970172" y="6014293"/>
                <a:ext cx="274320" cy="324764"/>
                <a:chOff x="1144314" y="5947648"/>
                <a:chExt cx="509210" cy="324764"/>
              </a:xfrm>
              <a:solidFill>
                <a:srgbClr val="09ECE7"/>
              </a:solidFill>
            </p:grpSpPr>
            <p:sp>
              <p:nvSpPr>
                <p:cNvPr id="285" name="Rectangle 114">
                  <a:extLst>
                    <a:ext uri="{FF2B5EF4-FFF2-40B4-BE49-F238E27FC236}">
                      <a16:creationId xmlns:a16="http://schemas.microsoft.com/office/drawing/2014/main" id="{0A5E6EE0-F79F-4D20-B573-EF032110981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6" name="Line 116">
                  <a:extLst>
                    <a:ext uri="{FF2B5EF4-FFF2-40B4-BE49-F238E27FC236}">
                      <a16:creationId xmlns:a16="http://schemas.microsoft.com/office/drawing/2014/main" id="{A37EC32C-324C-491A-8997-0630BE12A37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7" name="Line 117">
                  <a:extLst>
                    <a:ext uri="{FF2B5EF4-FFF2-40B4-BE49-F238E27FC236}">
                      <a16:creationId xmlns:a16="http://schemas.microsoft.com/office/drawing/2014/main" id="{B8AD2E8F-988B-4367-B08C-0FD9EA796C5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8">
                  <a:extLst>
                    <a:ext uri="{FF2B5EF4-FFF2-40B4-BE49-F238E27FC236}">
                      <a16:creationId xmlns:a16="http://schemas.microsoft.com/office/drawing/2014/main" id="{20C4AA5E-C92D-4765-A984-CBE45208375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7" name="Group 226">
                <a:extLst>
                  <a:ext uri="{FF2B5EF4-FFF2-40B4-BE49-F238E27FC236}">
                    <a16:creationId xmlns:a16="http://schemas.microsoft.com/office/drawing/2014/main" id="{FE8C73B1-9A5B-42FE-B8E8-7B12127BC630}"/>
                  </a:ext>
                </a:extLst>
              </p:cNvPr>
              <p:cNvGrpSpPr/>
              <p:nvPr/>
            </p:nvGrpSpPr>
            <p:grpSpPr>
              <a:xfrm>
                <a:off x="11351172" y="6017196"/>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C903FE61-BAAF-4314-9138-6DBC60EB0BB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CD9EFB68-84EE-4958-A64B-AAA03A2BEA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C5F95572-84D8-4CF2-B53E-6C9E578D019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6ECBA102-7FA1-4CA1-AD98-3914EA5AF49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8" name="Group 227">
                <a:extLst>
                  <a:ext uri="{FF2B5EF4-FFF2-40B4-BE49-F238E27FC236}">
                    <a16:creationId xmlns:a16="http://schemas.microsoft.com/office/drawing/2014/main" id="{C9B3A991-6988-4E04-A0C6-FEA13CF602A8}"/>
                  </a:ext>
                </a:extLst>
              </p:cNvPr>
              <p:cNvGrpSpPr/>
              <p:nvPr/>
            </p:nvGrpSpPr>
            <p:grpSpPr>
              <a:xfrm>
                <a:off x="8867052" y="5502346"/>
                <a:ext cx="274320" cy="324764"/>
                <a:chOff x="1144314" y="5947648"/>
                <a:chExt cx="509210" cy="324764"/>
              </a:xfrm>
              <a:solidFill>
                <a:srgbClr val="09ECE7"/>
              </a:solidFill>
            </p:grpSpPr>
            <p:sp>
              <p:nvSpPr>
                <p:cNvPr id="277" name="Rectangle 114">
                  <a:extLst>
                    <a:ext uri="{FF2B5EF4-FFF2-40B4-BE49-F238E27FC236}">
                      <a16:creationId xmlns:a16="http://schemas.microsoft.com/office/drawing/2014/main" id="{508ACE5C-A2F9-4AF5-B1B0-6DA761E324E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8" name="Line 116">
                  <a:extLst>
                    <a:ext uri="{FF2B5EF4-FFF2-40B4-BE49-F238E27FC236}">
                      <a16:creationId xmlns:a16="http://schemas.microsoft.com/office/drawing/2014/main" id="{7C5B7283-4738-4BC4-97B2-3AE1073C9CC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9" name="Line 117">
                  <a:extLst>
                    <a:ext uri="{FF2B5EF4-FFF2-40B4-BE49-F238E27FC236}">
                      <a16:creationId xmlns:a16="http://schemas.microsoft.com/office/drawing/2014/main" id="{DC26DF60-9FDC-4325-81B7-F760F17F5A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0" name="Line 118">
                  <a:extLst>
                    <a:ext uri="{FF2B5EF4-FFF2-40B4-BE49-F238E27FC236}">
                      <a16:creationId xmlns:a16="http://schemas.microsoft.com/office/drawing/2014/main" id="{F575CB2F-9B5C-40A1-A6B9-40F5481E586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9" name="Group 228">
                <a:extLst>
                  <a:ext uri="{FF2B5EF4-FFF2-40B4-BE49-F238E27FC236}">
                    <a16:creationId xmlns:a16="http://schemas.microsoft.com/office/drawing/2014/main" id="{96201467-EA31-413E-AFE4-7C55F14AFF1B}"/>
                  </a:ext>
                </a:extLst>
              </p:cNvPr>
              <p:cNvGrpSpPr/>
              <p:nvPr/>
            </p:nvGrpSpPr>
            <p:grpSpPr>
              <a:xfrm>
                <a:off x="9629052" y="5508868"/>
                <a:ext cx="274320" cy="324764"/>
                <a:chOff x="1144314" y="5947648"/>
                <a:chExt cx="509210" cy="324764"/>
              </a:xfrm>
              <a:solidFill>
                <a:srgbClr val="09ECE7"/>
              </a:solidFill>
            </p:grpSpPr>
            <p:sp>
              <p:nvSpPr>
                <p:cNvPr id="273" name="Rectangle 114">
                  <a:extLst>
                    <a:ext uri="{FF2B5EF4-FFF2-40B4-BE49-F238E27FC236}">
                      <a16:creationId xmlns:a16="http://schemas.microsoft.com/office/drawing/2014/main" id="{E631B819-6D29-4580-9B69-7D6CCABFA48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4" name="Line 116">
                  <a:extLst>
                    <a:ext uri="{FF2B5EF4-FFF2-40B4-BE49-F238E27FC236}">
                      <a16:creationId xmlns:a16="http://schemas.microsoft.com/office/drawing/2014/main" id="{999160AA-7CAA-4FE8-982A-6CFE4A82D5A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5" name="Line 117">
                  <a:extLst>
                    <a:ext uri="{FF2B5EF4-FFF2-40B4-BE49-F238E27FC236}">
                      <a16:creationId xmlns:a16="http://schemas.microsoft.com/office/drawing/2014/main" id="{11BA4D2F-D756-452F-9813-7A293909046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6" name="Line 118">
                  <a:extLst>
                    <a:ext uri="{FF2B5EF4-FFF2-40B4-BE49-F238E27FC236}">
                      <a16:creationId xmlns:a16="http://schemas.microsoft.com/office/drawing/2014/main" id="{D36BDD28-25DF-4BE6-99F6-4A1735275D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0" name="Group 229">
                <a:extLst>
                  <a:ext uri="{FF2B5EF4-FFF2-40B4-BE49-F238E27FC236}">
                    <a16:creationId xmlns:a16="http://schemas.microsoft.com/office/drawing/2014/main" id="{8E211345-E41C-483E-9342-CCD02966C1EF}"/>
                  </a:ext>
                </a:extLst>
              </p:cNvPr>
              <p:cNvGrpSpPr/>
              <p:nvPr/>
            </p:nvGrpSpPr>
            <p:grpSpPr>
              <a:xfrm>
                <a:off x="10391052" y="5508868"/>
                <a:ext cx="274320" cy="324764"/>
                <a:chOff x="1144314" y="5947648"/>
                <a:chExt cx="509210" cy="324764"/>
              </a:xfrm>
              <a:solidFill>
                <a:srgbClr val="09ECE7"/>
              </a:solidFill>
            </p:grpSpPr>
            <p:sp>
              <p:nvSpPr>
                <p:cNvPr id="269" name="Rectangle 114">
                  <a:extLst>
                    <a:ext uri="{FF2B5EF4-FFF2-40B4-BE49-F238E27FC236}">
                      <a16:creationId xmlns:a16="http://schemas.microsoft.com/office/drawing/2014/main" id="{41F86F51-6CC4-4DD9-BFA2-D4E9E0E841B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0" name="Line 116">
                  <a:extLst>
                    <a:ext uri="{FF2B5EF4-FFF2-40B4-BE49-F238E27FC236}">
                      <a16:creationId xmlns:a16="http://schemas.microsoft.com/office/drawing/2014/main" id="{FF6BDB84-BA75-4D86-8B0C-029D0F421E4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1" name="Line 117">
                  <a:extLst>
                    <a:ext uri="{FF2B5EF4-FFF2-40B4-BE49-F238E27FC236}">
                      <a16:creationId xmlns:a16="http://schemas.microsoft.com/office/drawing/2014/main" id="{19E1A743-05C2-4081-9A7B-ADD2FA7CFA3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2" name="Line 118">
                  <a:extLst>
                    <a:ext uri="{FF2B5EF4-FFF2-40B4-BE49-F238E27FC236}">
                      <a16:creationId xmlns:a16="http://schemas.microsoft.com/office/drawing/2014/main" id="{EA8AFDA5-C34F-444E-BB23-935FE6371F2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1" name="Group 230">
                <a:extLst>
                  <a:ext uri="{FF2B5EF4-FFF2-40B4-BE49-F238E27FC236}">
                    <a16:creationId xmlns:a16="http://schemas.microsoft.com/office/drawing/2014/main" id="{C83ED316-0190-4814-BA90-A471B7689D22}"/>
                  </a:ext>
                </a:extLst>
              </p:cNvPr>
              <p:cNvGrpSpPr/>
              <p:nvPr/>
            </p:nvGrpSpPr>
            <p:grpSpPr>
              <a:xfrm>
                <a:off x="11153052" y="5508868"/>
                <a:ext cx="274320" cy="324764"/>
                <a:chOff x="1144314" y="5947648"/>
                <a:chExt cx="509210" cy="324764"/>
              </a:xfrm>
              <a:solidFill>
                <a:srgbClr val="09ECE7"/>
              </a:solidFill>
            </p:grpSpPr>
            <p:sp>
              <p:nvSpPr>
                <p:cNvPr id="265" name="Rectangle 114">
                  <a:extLst>
                    <a:ext uri="{FF2B5EF4-FFF2-40B4-BE49-F238E27FC236}">
                      <a16:creationId xmlns:a16="http://schemas.microsoft.com/office/drawing/2014/main" id="{8972A15E-B01F-46C4-8C56-2EA135AEC1C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66" name="Line 116">
                  <a:extLst>
                    <a:ext uri="{FF2B5EF4-FFF2-40B4-BE49-F238E27FC236}">
                      <a16:creationId xmlns:a16="http://schemas.microsoft.com/office/drawing/2014/main" id="{E46B5A31-B148-4EF4-A187-2EF1B1DAEE0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7" name="Line 117">
                  <a:extLst>
                    <a:ext uri="{FF2B5EF4-FFF2-40B4-BE49-F238E27FC236}">
                      <a16:creationId xmlns:a16="http://schemas.microsoft.com/office/drawing/2014/main" id="{AFD1B27D-6A53-49BD-BBCC-3FF10884B68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8" name="Line 118">
                  <a:extLst>
                    <a:ext uri="{FF2B5EF4-FFF2-40B4-BE49-F238E27FC236}">
                      <a16:creationId xmlns:a16="http://schemas.microsoft.com/office/drawing/2014/main" id="{73C5B21A-F080-4374-88F1-819D8460CF8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2" name="Group 231">
                <a:extLst>
                  <a:ext uri="{FF2B5EF4-FFF2-40B4-BE49-F238E27FC236}">
                    <a16:creationId xmlns:a16="http://schemas.microsoft.com/office/drawing/2014/main" id="{4123DBFE-8FE2-4000-8E0C-116F2C5ABBA0}"/>
                  </a:ext>
                </a:extLst>
              </p:cNvPr>
              <p:cNvGrpSpPr/>
              <p:nvPr/>
            </p:nvGrpSpPr>
            <p:grpSpPr>
              <a:xfrm>
                <a:off x="9248052" y="4978515"/>
                <a:ext cx="274320" cy="324764"/>
                <a:chOff x="1144314" y="5947648"/>
                <a:chExt cx="509210" cy="324764"/>
              </a:xfrm>
              <a:solidFill>
                <a:srgbClr val="09ECE7"/>
              </a:solidFill>
            </p:grpSpPr>
            <p:sp>
              <p:nvSpPr>
                <p:cNvPr id="261" name="Rectangle 114">
                  <a:extLst>
                    <a:ext uri="{FF2B5EF4-FFF2-40B4-BE49-F238E27FC236}">
                      <a16:creationId xmlns:a16="http://schemas.microsoft.com/office/drawing/2014/main" id="{E3368C50-C75D-414D-B6EC-8FD9C98F04B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62" name="Line 116">
                  <a:extLst>
                    <a:ext uri="{FF2B5EF4-FFF2-40B4-BE49-F238E27FC236}">
                      <a16:creationId xmlns:a16="http://schemas.microsoft.com/office/drawing/2014/main" id="{1CA72D42-B690-4442-8EF2-24232D56B28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3" name="Line 117">
                  <a:extLst>
                    <a:ext uri="{FF2B5EF4-FFF2-40B4-BE49-F238E27FC236}">
                      <a16:creationId xmlns:a16="http://schemas.microsoft.com/office/drawing/2014/main" id="{327F80C0-EF09-4CFA-BFD9-1F2F399269D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4" name="Line 118">
                  <a:extLst>
                    <a:ext uri="{FF2B5EF4-FFF2-40B4-BE49-F238E27FC236}">
                      <a16:creationId xmlns:a16="http://schemas.microsoft.com/office/drawing/2014/main" id="{9D95878E-14CC-4E96-ADD2-0668A64B265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3" name="Group 232">
                <a:extLst>
                  <a:ext uri="{FF2B5EF4-FFF2-40B4-BE49-F238E27FC236}">
                    <a16:creationId xmlns:a16="http://schemas.microsoft.com/office/drawing/2014/main" id="{7358FC3C-C664-4532-8FDD-3EBEB6D721C7}"/>
                  </a:ext>
                </a:extLst>
              </p:cNvPr>
              <p:cNvGrpSpPr/>
              <p:nvPr/>
            </p:nvGrpSpPr>
            <p:grpSpPr>
              <a:xfrm>
                <a:off x="10772052" y="4985037"/>
                <a:ext cx="274320" cy="324764"/>
                <a:chOff x="1144314" y="5947648"/>
                <a:chExt cx="509210" cy="324764"/>
              </a:xfrm>
              <a:solidFill>
                <a:srgbClr val="09ECE7"/>
              </a:solidFill>
            </p:grpSpPr>
            <p:sp>
              <p:nvSpPr>
                <p:cNvPr id="257" name="Rectangle 114">
                  <a:extLst>
                    <a:ext uri="{FF2B5EF4-FFF2-40B4-BE49-F238E27FC236}">
                      <a16:creationId xmlns:a16="http://schemas.microsoft.com/office/drawing/2014/main" id="{7270A333-BF48-4075-B47C-380A11F20F7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58" name="Line 116">
                  <a:extLst>
                    <a:ext uri="{FF2B5EF4-FFF2-40B4-BE49-F238E27FC236}">
                      <a16:creationId xmlns:a16="http://schemas.microsoft.com/office/drawing/2014/main" id="{C5AE89D5-B2F1-48E3-833F-0754FFC1748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9" name="Line 117">
                  <a:extLst>
                    <a:ext uri="{FF2B5EF4-FFF2-40B4-BE49-F238E27FC236}">
                      <a16:creationId xmlns:a16="http://schemas.microsoft.com/office/drawing/2014/main" id="{BC795F51-EA3E-48C0-8727-8C06FFA0F1F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0" name="Line 118">
                  <a:extLst>
                    <a:ext uri="{FF2B5EF4-FFF2-40B4-BE49-F238E27FC236}">
                      <a16:creationId xmlns:a16="http://schemas.microsoft.com/office/drawing/2014/main" id="{EF959216-4381-4A40-9FC0-67AC8B9450E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4" name="Group 233">
                <a:extLst>
                  <a:ext uri="{FF2B5EF4-FFF2-40B4-BE49-F238E27FC236}">
                    <a16:creationId xmlns:a16="http://schemas.microsoft.com/office/drawing/2014/main" id="{271D23EF-716E-40CC-A9BD-27B3869A43DF}"/>
                  </a:ext>
                </a:extLst>
              </p:cNvPr>
              <p:cNvGrpSpPr/>
              <p:nvPr/>
            </p:nvGrpSpPr>
            <p:grpSpPr>
              <a:xfrm>
                <a:off x="10010052" y="4451637"/>
                <a:ext cx="274320" cy="324764"/>
                <a:chOff x="1144314" y="5947648"/>
                <a:chExt cx="509210" cy="324764"/>
              </a:xfrm>
              <a:solidFill>
                <a:srgbClr val="09ECE7"/>
              </a:solidFill>
            </p:grpSpPr>
            <p:sp>
              <p:nvSpPr>
                <p:cNvPr id="253" name="Rectangle 114">
                  <a:extLst>
                    <a:ext uri="{FF2B5EF4-FFF2-40B4-BE49-F238E27FC236}">
                      <a16:creationId xmlns:a16="http://schemas.microsoft.com/office/drawing/2014/main" id="{143FF5FA-DE20-4E4F-B871-4B1DE6FE9C1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54" name="Line 116">
                  <a:extLst>
                    <a:ext uri="{FF2B5EF4-FFF2-40B4-BE49-F238E27FC236}">
                      <a16:creationId xmlns:a16="http://schemas.microsoft.com/office/drawing/2014/main" id="{E20D030C-923C-4ACE-89CC-5C43793A879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5" name="Line 117">
                  <a:extLst>
                    <a:ext uri="{FF2B5EF4-FFF2-40B4-BE49-F238E27FC236}">
                      <a16:creationId xmlns:a16="http://schemas.microsoft.com/office/drawing/2014/main" id="{3570796F-2C3A-446E-92D3-99429ACDDC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6" name="Line 118">
                  <a:extLst>
                    <a:ext uri="{FF2B5EF4-FFF2-40B4-BE49-F238E27FC236}">
                      <a16:creationId xmlns:a16="http://schemas.microsoft.com/office/drawing/2014/main" id="{590E6CD8-1E80-4E05-92FD-EE756EF338E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35" name="Straight Connector 234">
                <a:extLst>
                  <a:ext uri="{FF2B5EF4-FFF2-40B4-BE49-F238E27FC236}">
                    <a16:creationId xmlns:a16="http://schemas.microsoft.com/office/drawing/2014/main" id="{2C9DD0F9-7973-4E63-B217-BB263DEE0844}"/>
                  </a:ext>
                </a:extLst>
              </p:cNvPr>
              <p:cNvCxnSpPr>
                <a:cxnSpLocks/>
                <a:stCxn id="261" idx="0"/>
                <a:endCxn id="253"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6" name="Straight Connector 235">
                <a:extLst>
                  <a:ext uri="{FF2B5EF4-FFF2-40B4-BE49-F238E27FC236}">
                    <a16:creationId xmlns:a16="http://schemas.microsoft.com/office/drawing/2014/main" id="{405F5445-861E-44C8-98E8-CBE2430CD628}"/>
                  </a:ext>
                </a:extLst>
              </p:cNvPr>
              <p:cNvCxnSpPr>
                <a:cxnSpLocks/>
                <a:stCxn id="253" idx="2"/>
                <a:endCxn id="257"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7" name="Straight Connector 236">
                <a:extLst>
                  <a:ext uri="{FF2B5EF4-FFF2-40B4-BE49-F238E27FC236}">
                    <a16:creationId xmlns:a16="http://schemas.microsoft.com/office/drawing/2014/main" id="{2B8B2F8A-3434-452C-84F0-1100677D0895}"/>
                  </a:ext>
                </a:extLst>
              </p:cNvPr>
              <p:cNvCxnSpPr>
                <a:cxnSpLocks/>
                <a:stCxn id="277" idx="0"/>
                <a:endCxn id="261"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8" name="Straight Connector 237">
                <a:extLst>
                  <a:ext uri="{FF2B5EF4-FFF2-40B4-BE49-F238E27FC236}">
                    <a16:creationId xmlns:a16="http://schemas.microsoft.com/office/drawing/2014/main" id="{B5D95219-C2F5-47D0-94F6-8D132BB95C20}"/>
                  </a:ext>
                </a:extLst>
              </p:cNvPr>
              <p:cNvCxnSpPr>
                <a:cxnSpLocks/>
                <a:stCxn id="261" idx="2"/>
                <a:endCxn id="273"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a:extLst>
                  <a:ext uri="{FF2B5EF4-FFF2-40B4-BE49-F238E27FC236}">
                    <a16:creationId xmlns:a16="http://schemas.microsoft.com/office/drawing/2014/main" id="{9B7B5A78-BEFB-4A90-A46E-6C5DEEF205EA}"/>
                  </a:ext>
                </a:extLst>
              </p:cNvPr>
              <p:cNvCxnSpPr>
                <a:cxnSpLocks/>
                <a:stCxn id="269" idx="0"/>
                <a:endCxn id="257"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a:extLst>
                  <a:ext uri="{FF2B5EF4-FFF2-40B4-BE49-F238E27FC236}">
                    <a16:creationId xmlns:a16="http://schemas.microsoft.com/office/drawing/2014/main" id="{8E5E2BE6-D5C5-4D2E-84DB-26B969FE4412}"/>
                  </a:ext>
                </a:extLst>
              </p:cNvPr>
              <p:cNvCxnSpPr>
                <a:cxnSpLocks/>
                <a:stCxn id="257" idx="2"/>
                <a:endCxn id="265"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a:extLst>
                  <a:ext uri="{FF2B5EF4-FFF2-40B4-BE49-F238E27FC236}">
                    <a16:creationId xmlns:a16="http://schemas.microsoft.com/office/drawing/2014/main" id="{EF1C1B73-34DB-4E4C-8591-DDF2CF363CBD}"/>
                  </a:ext>
                </a:extLst>
              </p:cNvPr>
              <p:cNvCxnSpPr>
                <a:cxnSpLocks/>
                <a:stCxn id="309" idx="0"/>
                <a:endCxn id="277"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a:extLst>
                  <a:ext uri="{FF2B5EF4-FFF2-40B4-BE49-F238E27FC236}">
                    <a16:creationId xmlns:a16="http://schemas.microsoft.com/office/drawing/2014/main" id="{DEDA261B-FE74-4274-B9B3-6BC388BC3B70}"/>
                  </a:ext>
                </a:extLst>
              </p:cNvPr>
              <p:cNvCxnSpPr>
                <a:cxnSpLocks/>
                <a:stCxn id="277" idx="2"/>
                <a:endCxn id="305"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a:extLst>
                  <a:ext uri="{FF2B5EF4-FFF2-40B4-BE49-F238E27FC236}">
                    <a16:creationId xmlns:a16="http://schemas.microsoft.com/office/drawing/2014/main" id="{CD1EE03C-901A-48F9-B41C-5CB3843725EC}"/>
                  </a:ext>
                </a:extLst>
              </p:cNvPr>
              <p:cNvCxnSpPr>
                <a:cxnSpLocks/>
                <a:stCxn id="301" idx="0"/>
                <a:endCxn id="273"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a:extLst>
                  <a:ext uri="{FF2B5EF4-FFF2-40B4-BE49-F238E27FC236}">
                    <a16:creationId xmlns:a16="http://schemas.microsoft.com/office/drawing/2014/main" id="{64109126-47AE-4C1B-B19A-498445ED88E4}"/>
                  </a:ext>
                </a:extLst>
              </p:cNvPr>
              <p:cNvCxnSpPr>
                <a:cxnSpLocks/>
                <a:stCxn id="297" idx="0"/>
                <a:endCxn id="273"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0D824D71-5A7C-46E5-971D-9BE17CAAE813}"/>
                  </a:ext>
                </a:extLst>
              </p:cNvPr>
              <p:cNvCxnSpPr>
                <a:cxnSpLocks/>
                <a:stCxn id="357" idx="0"/>
                <a:endCxn id="333"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a:extLst>
                  <a:ext uri="{FF2B5EF4-FFF2-40B4-BE49-F238E27FC236}">
                    <a16:creationId xmlns:a16="http://schemas.microsoft.com/office/drawing/2014/main" id="{1E236517-7146-4F9B-9B47-9C35168F88DB}"/>
                  </a:ext>
                </a:extLst>
              </p:cNvPr>
              <p:cNvCxnSpPr>
                <a:cxnSpLocks/>
                <a:stCxn id="353" idx="0"/>
                <a:endCxn id="333"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a:extLst>
                  <a:ext uri="{FF2B5EF4-FFF2-40B4-BE49-F238E27FC236}">
                    <a16:creationId xmlns:a16="http://schemas.microsoft.com/office/drawing/2014/main" id="{0EB791D0-DA81-44C9-8500-745ACC2E4178}"/>
                  </a:ext>
                </a:extLst>
              </p:cNvPr>
              <p:cNvCxnSpPr>
                <a:cxnSpLocks/>
                <a:stCxn id="349" idx="0"/>
                <a:endCxn id="329"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9C869517-6364-4D05-B704-C126377E55DC}"/>
                  </a:ext>
                </a:extLst>
              </p:cNvPr>
              <p:cNvCxnSpPr>
                <a:cxnSpLocks/>
                <a:stCxn id="345" idx="0"/>
                <a:endCxn id="329"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a:extLst>
                  <a:ext uri="{FF2B5EF4-FFF2-40B4-BE49-F238E27FC236}">
                    <a16:creationId xmlns:a16="http://schemas.microsoft.com/office/drawing/2014/main" id="{3D109BFE-66E4-43C9-B45E-D45D6DDBFA74}"/>
                  </a:ext>
                </a:extLst>
              </p:cNvPr>
              <p:cNvCxnSpPr>
                <a:cxnSpLocks/>
                <a:stCxn id="293" idx="0"/>
                <a:endCxn id="269"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a:extLst>
                  <a:ext uri="{FF2B5EF4-FFF2-40B4-BE49-F238E27FC236}">
                    <a16:creationId xmlns:a16="http://schemas.microsoft.com/office/drawing/2014/main" id="{EDFE34C3-2CC3-41FD-AF14-10360A1AAC3F}"/>
                  </a:ext>
                </a:extLst>
              </p:cNvPr>
              <p:cNvCxnSpPr>
                <a:cxnSpLocks/>
                <a:stCxn id="289" idx="0"/>
                <a:endCxn id="269"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a:extLst>
                  <a:ext uri="{FF2B5EF4-FFF2-40B4-BE49-F238E27FC236}">
                    <a16:creationId xmlns:a16="http://schemas.microsoft.com/office/drawing/2014/main" id="{C02CF7FE-2056-4AC3-B73E-DCCCD6E564DE}"/>
                  </a:ext>
                </a:extLst>
              </p:cNvPr>
              <p:cNvCxnSpPr>
                <a:cxnSpLocks/>
                <a:stCxn id="285" idx="0"/>
                <a:endCxn id="265"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2" name="Straight Connector 251">
                <a:extLst>
                  <a:ext uri="{FF2B5EF4-FFF2-40B4-BE49-F238E27FC236}">
                    <a16:creationId xmlns:a16="http://schemas.microsoft.com/office/drawing/2014/main" id="{FD972B7A-A4D3-462F-9CA4-BFCCCF0A473B}"/>
                  </a:ext>
                </a:extLst>
              </p:cNvPr>
              <p:cNvCxnSpPr>
                <a:cxnSpLocks/>
                <a:stCxn id="281" idx="0"/>
                <a:endCxn id="265"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77" name="Rectangle 252">
              <a:extLst>
                <a:ext uri="{FF2B5EF4-FFF2-40B4-BE49-F238E27FC236}">
                  <a16:creationId xmlns:a16="http://schemas.microsoft.com/office/drawing/2014/main" id="{5C2385C3-7F96-4373-B7C3-28E5D432FFC8}"/>
                </a:ext>
              </a:extLst>
            </p:cNvPr>
            <p:cNvSpPr>
              <a:spLocks/>
            </p:cNvSpPr>
            <p:nvPr/>
          </p:nvSpPr>
          <p:spPr>
            <a:xfrm>
              <a:off x="11784723" y="649631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378" name="Group 377">
              <a:extLst>
                <a:ext uri="{FF2B5EF4-FFF2-40B4-BE49-F238E27FC236}">
                  <a16:creationId xmlns:a16="http://schemas.microsoft.com/office/drawing/2014/main" id="{8006870D-58FD-470E-90EA-22F70DCD9057}"/>
                </a:ext>
              </a:extLst>
            </p:cNvPr>
            <p:cNvGrpSpPr/>
            <p:nvPr/>
          </p:nvGrpSpPr>
          <p:grpSpPr>
            <a:xfrm>
              <a:off x="10668000" y="4500879"/>
              <a:ext cx="363985" cy="195125"/>
              <a:chOff x="7561055" y="6602904"/>
              <a:chExt cx="426816" cy="228808"/>
            </a:xfrm>
          </p:grpSpPr>
          <p:sp>
            <p:nvSpPr>
              <p:cNvPr id="379" name="Rectangle 377">
                <a:extLst>
                  <a:ext uri="{FF2B5EF4-FFF2-40B4-BE49-F238E27FC236}">
                    <a16:creationId xmlns:a16="http://schemas.microsoft.com/office/drawing/2014/main" id="{C6B27662-10D5-44C9-A780-B079999BDE5C}"/>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0" name="Rectangle 378">
                <a:extLst>
                  <a:ext uri="{FF2B5EF4-FFF2-40B4-BE49-F238E27FC236}">
                    <a16:creationId xmlns:a16="http://schemas.microsoft.com/office/drawing/2014/main" id="{2946A48E-856A-4C71-8DC9-43DB197F8972}"/>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1" name="Rectangle 379">
                <a:extLst>
                  <a:ext uri="{FF2B5EF4-FFF2-40B4-BE49-F238E27FC236}">
                    <a16:creationId xmlns:a16="http://schemas.microsoft.com/office/drawing/2014/main" id="{6D465DA9-207B-4B70-BB88-DF3E96CEB5A8}"/>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Rectangle 380">
                <a:extLst>
                  <a:ext uri="{FF2B5EF4-FFF2-40B4-BE49-F238E27FC236}">
                    <a16:creationId xmlns:a16="http://schemas.microsoft.com/office/drawing/2014/main" id="{F9112D53-44D0-46EE-8A2F-30C9112CA4E1}"/>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Rectangle 381">
                <a:extLst>
                  <a:ext uri="{FF2B5EF4-FFF2-40B4-BE49-F238E27FC236}">
                    <a16:creationId xmlns:a16="http://schemas.microsoft.com/office/drawing/2014/main" id="{831CDCC3-4EC7-449A-848C-8F7C3C3352D1}"/>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4" name="TextBox 383">
              <a:extLst>
                <a:ext uri="{FF2B5EF4-FFF2-40B4-BE49-F238E27FC236}">
                  <a16:creationId xmlns:a16="http://schemas.microsoft.com/office/drawing/2014/main" id="{7D31AF8C-408A-469C-9FC1-23C14411D925}"/>
                </a:ext>
              </a:extLst>
            </p:cNvPr>
            <p:cNvSpPr txBox="1"/>
            <p:nvPr/>
          </p:nvSpPr>
          <p:spPr>
            <a:xfrm>
              <a:off x="11032043" y="4419600"/>
              <a:ext cx="909550" cy="341210"/>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posMap</a:t>
              </a:r>
              <a:endParaRPr lang="en-US" sz="1600" dirty="0">
                <a:latin typeface="Times New Roman" panose="02020603050405020304" pitchFamily="18" charset="0"/>
                <a:cs typeface="Times New Roman" panose="02020603050405020304" pitchFamily="18" charset="0"/>
              </a:endParaRPr>
            </a:p>
          </p:txBody>
        </p:sp>
        <p:grpSp>
          <p:nvGrpSpPr>
            <p:cNvPr id="385" name="Group 374">
              <a:extLst>
                <a:ext uri="{FF2B5EF4-FFF2-40B4-BE49-F238E27FC236}">
                  <a16:creationId xmlns:a16="http://schemas.microsoft.com/office/drawing/2014/main" id="{37E318BF-A449-4701-A59A-878B467425D3}"/>
                </a:ext>
              </a:extLst>
            </p:cNvPr>
            <p:cNvGrpSpPr/>
            <p:nvPr/>
          </p:nvGrpSpPr>
          <p:grpSpPr>
            <a:xfrm>
              <a:off x="10676866" y="4773762"/>
              <a:ext cx="508665" cy="195125"/>
              <a:chOff x="1297964" y="4014788"/>
              <a:chExt cx="1390502" cy="533400"/>
            </a:xfrm>
          </p:grpSpPr>
          <p:sp>
            <p:nvSpPr>
              <p:cNvPr id="386" name="Rectangle 375">
                <a:extLst>
                  <a:ext uri="{FF2B5EF4-FFF2-40B4-BE49-F238E27FC236}">
                    <a16:creationId xmlns:a16="http://schemas.microsoft.com/office/drawing/2014/main" id="{7671288E-D9CE-4321-888F-328A27BBFE00}"/>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7" name="Rectangle 376">
                <a:extLst>
                  <a:ext uri="{FF2B5EF4-FFF2-40B4-BE49-F238E27FC236}">
                    <a16:creationId xmlns:a16="http://schemas.microsoft.com/office/drawing/2014/main" id="{3F45EBC2-CF29-4B64-A12B-959DA30C97E9}"/>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8" name="Rectangle 377">
                <a:extLst>
                  <a:ext uri="{FF2B5EF4-FFF2-40B4-BE49-F238E27FC236}">
                    <a16:creationId xmlns:a16="http://schemas.microsoft.com/office/drawing/2014/main" id="{EE7FC6D1-E7CD-4D37-9F43-4E7386C095F7}"/>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9" name="Rectangle 378">
                <a:extLst>
                  <a:ext uri="{FF2B5EF4-FFF2-40B4-BE49-F238E27FC236}">
                    <a16:creationId xmlns:a16="http://schemas.microsoft.com/office/drawing/2014/main" id="{C28F9522-9064-42F3-BA3A-A5B3069EBF8A}"/>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0" name="Rectangle 379">
                <a:extLst>
                  <a:ext uri="{FF2B5EF4-FFF2-40B4-BE49-F238E27FC236}">
                    <a16:creationId xmlns:a16="http://schemas.microsoft.com/office/drawing/2014/main" id="{9FC43FED-E277-4362-A091-01DBBD93F9B1}"/>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1" name="Rectangle 380">
                <a:extLst>
                  <a:ext uri="{FF2B5EF4-FFF2-40B4-BE49-F238E27FC236}">
                    <a16:creationId xmlns:a16="http://schemas.microsoft.com/office/drawing/2014/main" id="{7CB00AF2-BC55-49A9-955F-3C1518125BA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2" name="Rectangle 381">
                <a:extLst>
                  <a:ext uri="{FF2B5EF4-FFF2-40B4-BE49-F238E27FC236}">
                    <a16:creationId xmlns:a16="http://schemas.microsoft.com/office/drawing/2014/main" id="{F7BF0CAB-EF7F-45EB-8D97-4EE5EAACF04E}"/>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93" name="TextBox 392">
              <a:extLst>
                <a:ext uri="{FF2B5EF4-FFF2-40B4-BE49-F238E27FC236}">
                  <a16:creationId xmlns:a16="http://schemas.microsoft.com/office/drawing/2014/main" id="{47957088-077C-4615-B8FF-B64BF8C92CD3}"/>
                </a:ext>
              </a:extLst>
            </p:cNvPr>
            <p:cNvSpPr txBox="1"/>
            <p:nvPr/>
          </p:nvSpPr>
          <p:spPr>
            <a:xfrm>
              <a:off x="11194487" y="4669792"/>
              <a:ext cx="823306" cy="34121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stash</a:t>
              </a:r>
            </a:p>
          </p:txBody>
        </p:sp>
        <p:sp>
          <p:nvSpPr>
            <p:cNvPr id="394" name="Rectangle 252">
              <a:extLst>
                <a:ext uri="{FF2B5EF4-FFF2-40B4-BE49-F238E27FC236}">
                  <a16:creationId xmlns:a16="http://schemas.microsoft.com/office/drawing/2014/main" id="{EFBE22F6-6823-4E24-8BD0-F3F4ACD17BEF}"/>
                </a:ext>
              </a:extLst>
            </p:cNvPr>
            <p:cNvSpPr>
              <a:spLocks/>
            </p:cNvSpPr>
            <p:nvPr/>
          </p:nvSpPr>
          <p:spPr>
            <a:xfrm>
              <a:off x="7243517" y="638751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5" name="Rectangle 252">
              <a:extLst>
                <a:ext uri="{FF2B5EF4-FFF2-40B4-BE49-F238E27FC236}">
                  <a16:creationId xmlns:a16="http://schemas.microsoft.com/office/drawing/2014/main" id="{600603FB-4A94-4466-A23A-10F751C0377E}"/>
                </a:ext>
              </a:extLst>
            </p:cNvPr>
            <p:cNvSpPr>
              <a:spLocks/>
            </p:cNvSpPr>
            <p:nvPr/>
          </p:nvSpPr>
          <p:spPr>
            <a:xfrm>
              <a:off x="6923525" y="639041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6" name="Rectangle 252">
              <a:extLst>
                <a:ext uri="{FF2B5EF4-FFF2-40B4-BE49-F238E27FC236}">
                  <a16:creationId xmlns:a16="http://schemas.microsoft.com/office/drawing/2014/main" id="{C1B874DE-9472-4FBF-99A8-A8E9B9615A3B}"/>
                </a:ext>
              </a:extLst>
            </p:cNvPr>
            <p:cNvSpPr>
              <a:spLocks/>
            </p:cNvSpPr>
            <p:nvPr/>
          </p:nvSpPr>
          <p:spPr>
            <a:xfrm>
              <a:off x="7894916" y="6393055"/>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7" name="Rectangle 252">
              <a:extLst>
                <a:ext uri="{FF2B5EF4-FFF2-40B4-BE49-F238E27FC236}">
                  <a16:creationId xmlns:a16="http://schemas.microsoft.com/office/drawing/2014/main" id="{563FC196-CF2F-4719-8790-6C25BD1B286B}"/>
                </a:ext>
              </a:extLst>
            </p:cNvPr>
            <p:cNvSpPr>
              <a:spLocks/>
            </p:cNvSpPr>
            <p:nvPr/>
          </p:nvSpPr>
          <p:spPr>
            <a:xfrm>
              <a:off x="8543533" y="654470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8" name="Rectangle 252">
              <a:extLst>
                <a:ext uri="{FF2B5EF4-FFF2-40B4-BE49-F238E27FC236}">
                  <a16:creationId xmlns:a16="http://schemas.microsoft.com/office/drawing/2014/main" id="{88F3CE65-35D0-444F-BE77-FB5F2D93F525}"/>
                </a:ext>
              </a:extLst>
            </p:cNvPr>
            <p:cNvSpPr>
              <a:spLocks/>
            </p:cNvSpPr>
            <p:nvPr/>
          </p:nvSpPr>
          <p:spPr>
            <a:xfrm>
              <a:off x="8540625" y="647490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9" name="Rectangle 252">
              <a:extLst>
                <a:ext uri="{FF2B5EF4-FFF2-40B4-BE49-F238E27FC236}">
                  <a16:creationId xmlns:a16="http://schemas.microsoft.com/office/drawing/2014/main" id="{D3655592-8FF3-4A3A-AFF6-9577BD2030AF}"/>
                </a:ext>
              </a:extLst>
            </p:cNvPr>
            <p:cNvSpPr>
              <a:spLocks/>
            </p:cNvSpPr>
            <p:nvPr/>
          </p:nvSpPr>
          <p:spPr>
            <a:xfrm>
              <a:off x="8540625" y="639563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0" name="Rectangle 252">
              <a:extLst>
                <a:ext uri="{FF2B5EF4-FFF2-40B4-BE49-F238E27FC236}">
                  <a16:creationId xmlns:a16="http://schemas.microsoft.com/office/drawing/2014/main" id="{AF776BD1-826B-45BF-A209-BD89A9B3261F}"/>
                </a:ext>
              </a:extLst>
            </p:cNvPr>
            <p:cNvSpPr>
              <a:spLocks/>
            </p:cNvSpPr>
            <p:nvPr/>
          </p:nvSpPr>
          <p:spPr>
            <a:xfrm>
              <a:off x="7242565" y="645801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1" name="Rectangle 252">
              <a:extLst>
                <a:ext uri="{FF2B5EF4-FFF2-40B4-BE49-F238E27FC236}">
                  <a16:creationId xmlns:a16="http://schemas.microsoft.com/office/drawing/2014/main" id="{FF758536-FF95-47A3-A190-7A256C0AB337}"/>
                </a:ext>
              </a:extLst>
            </p:cNvPr>
            <p:cNvSpPr>
              <a:spLocks/>
            </p:cNvSpPr>
            <p:nvPr/>
          </p:nvSpPr>
          <p:spPr>
            <a:xfrm>
              <a:off x="11139286" y="641101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2" name="Rectangle 252">
              <a:extLst>
                <a:ext uri="{FF2B5EF4-FFF2-40B4-BE49-F238E27FC236}">
                  <a16:creationId xmlns:a16="http://schemas.microsoft.com/office/drawing/2014/main" id="{FF37C1D6-82E4-416B-9DD6-1E1A48791654}"/>
                </a:ext>
              </a:extLst>
            </p:cNvPr>
            <p:cNvSpPr>
              <a:spLocks/>
            </p:cNvSpPr>
            <p:nvPr/>
          </p:nvSpPr>
          <p:spPr>
            <a:xfrm>
              <a:off x="11139286" y="647599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3" name="Rectangle 252">
              <a:extLst>
                <a:ext uri="{FF2B5EF4-FFF2-40B4-BE49-F238E27FC236}">
                  <a16:creationId xmlns:a16="http://schemas.microsoft.com/office/drawing/2014/main" id="{D036A106-3B11-49FA-A3BD-C3A32368C33D}"/>
                </a:ext>
              </a:extLst>
            </p:cNvPr>
            <p:cNvSpPr>
              <a:spLocks/>
            </p:cNvSpPr>
            <p:nvPr/>
          </p:nvSpPr>
          <p:spPr>
            <a:xfrm>
              <a:off x="10810192" y="641322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4" name="Rectangle 252">
              <a:extLst>
                <a:ext uri="{FF2B5EF4-FFF2-40B4-BE49-F238E27FC236}">
                  <a16:creationId xmlns:a16="http://schemas.microsoft.com/office/drawing/2014/main" id="{1C1CA6F2-6009-4F5D-B0B7-44E4DE5B37AA}"/>
                </a:ext>
              </a:extLst>
            </p:cNvPr>
            <p:cNvSpPr>
              <a:spLocks/>
            </p:cNvSpPr>
            <p:nvPr/>
          </p:nvSpPr>
          <p:spPr>
            <a:xfrm>
              <a:off x="10494657" y="641496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5" name="Rectangle 252">
              <a:extLst>
                <a:ext uri="{FF2B5EF4-FFF2-40B4-BE49-F238E27FC236}">
                  <a16:creationId xmlns:a16="http://schemas.microsoft.com/office/drawing/2014/main" id="{2BFABCE3-2857-4B48-AEF7-E99FB004F296}"/>
                </a:ext>
              </a:extLst>
            </p:cNvPr>
            <p:cNvSpPr>
              <a:spLocks/>
            </p:cNvSpPr>
            <p:nvPr/>
          </p:nvSpPr>
          <p:spPr>
            <a:xfrm>
              <a:off x="9520521" y="6399242"/>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6" name="Rectangle 252">
              <a:extLst>
                <a:ext uri="{FF2B5EF4-FFF2-40B4-BE49-F238E27FC236}">
                  <a16:creationId xmlns:a16="http://schemas.microsoft.com/office/drawing/2014/main" id="{42887BA4-5B76-42B1-9713-289B1A5E2D8C}"/>
                </a:ext>
              </a:extLst>
            </p:cNvPr>
            <p:cNvSpPr>
              <a:spLocks/>
            </p:cNvSpPr>
            <p:nvPr/>
          </p:nvSpPr>
          <p:spPr>
            <a:xfrm>
              <a:off x="9520521" y="646935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7" name="Rectangle 252">
              <a:extLst>
                <a:ext uri="{FF2B5EF4-FFF2-40B4-BE49-F238E27FC236}">
                  <a16:creationId xmlns:a16="http://schemas.microsoft.com/office/drawing/2014/main" id="{F63F78A6-C6F8-4880-A465-6A9282ECE788}"/>
                </a:ext>
              </a:extLst>
            </p:cNvPr>
            <p:cNvSpPr>
              <a:spLocks/>
            </p:cNvSpPr>
            <p:nvPr/>
          </p:nvSpPr>
          <p:spPr>
            <a:xfrm>
              <a:off x="9190230" y="640329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8" name="Rectangle 252">
              <a:extLst>
                <a:ext uri="{FF2B5EF4-FFF2-40B4-BE49-F238E27FC236}">
                  <a16:creationId xmlns:a16="http://schemas.microsoft.com/office/drawing/2014/main" id="{863FC367-BEAB-4C9E-B355-DDF59DAD481E}"/>
                </a:ext>
              </a:extLst>
            </p:cNvPr>
            <p:cNvSpPr>
              <a:spLocks/>
            </p:cNvSpPr>
            <p:nvPr/>
          </p:nvSpPr>
          <p:spPr>
            <a:xfrm>
              <a:off x="8860710" y="640758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9" name="Rectangle 252">
              <a:extLst>
                <a:ext uri="{FF2B5EF4-FFF2-40B4-BE49-F238E27FC236}">
                  <a16:creationId xmlns:a16="http://schemas.microsoft.com/office/drawing/2014/main" id="{497AAB95-110E-46C1-A15A-37EF97616333}"/>
                </a:ext>
              </a:extLst>
            </p:cNvPr>
            <p:cNvSpPr>
              <a:spLocks/>
            </p:cNvSpPr>
            <p:nvPr/>
          </p:nvSpPr>
          <p:spPr>
            <a:xfrm>
              <a:off x="11784723" y="642797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410" name="Group 409">
              <a:extLst>
                <a:ext uri="{FF2B5EF4-FFF2-40B4-BE49-F238E27FC236}">
                  <a16:creationId xmlns:a16="http://schemas.microsoft.com/office/drawing/2014/main" id="{2BB48197-AB95-4194-864B-8E1EE91E9246}"/>
                </a:ext>
              </a:extLst>
            </p:cNvPr>
            <p:cNvGrpSpPr/>
            <p:nvPr/>
          </p:nvGrpSpPr>
          <p:grpSpPr>
            <a:xfrm>
              <a:off x="7010400" y="4419600"/>
              <a:ext cx="2042446" cy="800305"/>
              <a:chOff x="3213283" y="2290697"/>
              <a:chExt cx="2395012" cy="938454"/>
            </a:xfrm>
          </p:grpSpPr>
          <p:grpSp>
            <p:nvGrpSpPr>
              <p:cNvPr id="411" name="Group 410">
                <a:extLst>
                  <a:ext uri="{FF2B5EF4-FFF2-40B4-BE49-F238E27FC236}">
                    <a16:creationId xmlns:a16="http://schemas.microsoft.com/office/drawing/2014/main" id="{28BF2A1A-C4A2-4592-9ABD-F86CF1B00836}"/>
                  </a:ext>
                </a:extLst>
              </p:cNvPr>
              <p:cNvGrpSpPr/>
              <p:nvPr/>
            </p:nvGrpSpPr>
            <p:grpSpPr>
              <a:xfrm>
                <a:off x="3213283" y="2290697"/>
                <a:ext cx="2395012" cy="396996"/>
                <a:chOff x="10698480" y="1724271"/>
                <a:chExt cx="2395012" cy="396996"/>
              </a:xfrm>
            </p:grpSpPr>
            <p:sp>
              <p:nvSpPr>
                <p:cNvPr id="418" name="Rectangle 252">
                  <a:extLst>
                    <a:ext uri="{FF2B5EF4-FFF2-40B4-BE49-F238E27FC236}">
                      <a16:creationId xmlns:a16="http://schemas.microsoft.com/office/drawing/2014/main" id="{9D6AF30B-343C-40B0-9A0B-C317B837BD25}"/>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19" name="TextBox 418">
                  <a:extLst>
                    <a:ext uri="{FF2B5EF4-FFF2-40B4-BE49-F238E27FC236}">
                      <a16:creationId xmlns:a16="http://schemas.microsoft.com/office/drawing/2014/main" id="{9257FF9D-6F57-41E4-BCDB-2840219366A8}"/>
                    </a:ext>
                  </a:extLst>
                </p:cNvPr>
                <p:cNvSpPr txBox="1"/>
                <p:nvPr/>
              </p:nvSpPr>
              <p:spPr>
                <a:xfrm>
                  <a:off x="10972800" y="1724271"/>
                  <a:ext cx="2120692" cy="396996"/>
                </a:xfrm>
                <a:prstGeom prst="rect">
                  <a:avLst/>
                </a:prstGeom>
                <a:noFill/>
              </p:spPr>
              <p:txBody>
                <a:bodyPr wrap="none" rtlCol="0">
                  <a:spAutoFit/>
                </a:bodyPr>
                <a:lstStyle/>
                <a:p>
                  <a:r>
                    <a:rPr lang="en-US" sz="1600" dirty="0">
                      <a:latin typeface="Times New Roman" pitchFamily="18" charset="0"/>
                      <a:cs typeface="Times New Roman" pitchFamily="18" charset="0"/>
                    </a:rPr>
                    <a:t>= data/index block</a:t>
                  </a:r>
                </a:p>
              </p:txBody>
            </p:sp>
          </p:grpSp>
          <p:grpSp>
            <p:nvGrpSpPr>
              <p:cNvPr id="412" name="Group 411">
                <a:extLst>
                  <a:ext uri="{FF2B5EF4-FFF2-40B4-BE49-F238E27FC236}">
                    <a16:creationId xmlns:a16="http://schemas.microsoft.com/office/drawing/2014/main" id="{C5FA13CC-DE16-44DD-9970-9FE91B0E2491}"/>
                  </a:ext>
                </a:extLst>
              </p:cNvPr>
              <p:cNvGrpSpPr/>
              <p:nvPr/>
            </p:nvGrpSpPr>
            <p:grpSpPr>
              <a:xfrm>
                <a:off x="3225299" y="2829041"/>
                <a:ext cx="1052097" cy="400110"/>
                <a:chOff x="10698480" y="1724271"/>
                <a:chExt cx="1052097" cy="400110"/>
              </a:xfrm>
            </p:grpSpPr>
            <p:sp>
              <p:nvSpPr>
                <p:cNvPr id="416" name="Rectangle 252">
                  <a:extLst>
                    <a:ext uri="{FF2B5EF4-FFF2-40B4-BE49-F238E27FC236}">
                      <a16:creationId xmlns:a16="http://schemas.microsoft.com/office/drawing/2014/main" id="{4F07CAFD-8ED8-400C-9FAC-1EC1012166EC}"/>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417" name="TextBox 416">
                  <a:extLst>
                    <a:ext uri="{FF2B5EF4-FFF2-40B4-BE49-F238E27FC236}">
                      <a16:creationId xmlns:a16="http://schemas.microsoft.com/office/drawing/2014/main" id="{1E3C1DCB-9935-484B-9377-80BD58700B5D}"/>
                    </a:ext>
                  </a:extLst>
                </p:cNvPr>
                <p:cNvSpPr txBox="1"/>
                <p:nvPr/>
              </p:nvSpPr>
              <p:spPr>
                <a:xfrm>
                  <a:off x="10972800" y="1724271"/>
                  <a:ext cx="777777" cy="400110"/>
                </a:xfrm>
                <a:prstGeom prst="rect">
                  <a:avLst/>
                </a:prstGeom>
                <a:noFill/>
              </p:spPr>
              <p:txBody>
                <a:bodyPr wrap="none" rtlCol="0">
                  <a:spAutoFit/>
                </a:bodyPr>
                <a:lstStyle/>
                <a:p>
                  <a:r>
                    <a:rPr lang="en-US" sz="1600" dirty="0">
                      <a:latin typeface="Times New Roman" pitchFamily="18" charset="0"/>
                      <a:cs typeface="Times New Roman" pitchFamily="18" charset="0"/>
                    </a:rPr>
                    <a:t>= slot</a:t>
                  </a:r>
                </a:p>
              </p:txBody>
            </p:sp>
          </p:grpSp>
          <p:grpSp>
            <p:nvGrpSpPr>
              <p:cNvPr id="413" name="Group 412">
                <a:extLst>
                  <a:ext uri="{FF2B5EF4-FFF2-40B4-BE49-F238E27FC236}">
                    <a16:creationId xmlns:a16="http://schemas.microsoft.com/office/drawing/2014/main" id="{8F42747B-84F0-4194-A9C2-AD4EBBFF91D4}"/>
                  </a:ext>
                </a:extLst>
              </p:cNvPr>
              <p:cNvGrpSpPr/>
              <p:nvPr/>
            </p:nvGrpSpPr>
            <p:grpSpPr>
              <a:xfrm>
                <a:off x="3218881" y="2558484"/>
                <a:ext cx="2170993" cy="400110"/>
                <a:chOff x="10698480" y="1724271"/>
                <a:chExt cx="2170993" cy="400110"/>
              </a:xfrm>
            </p:grpSpPr>
            <p:sp>
              <p:nvSpPr>
                <p:cNvPr id="414" name="Rectangle 252">
                  <a:extLst>
                    <a:ext uri="{FF2B5EF4-FFF2-40B4-BE49-F238E27FC236}">
                      <a16:creationId xmlns:a16="http://schemas.microsoft.com/office/drawing/2014/main" id="{9407B179-9F74-4D36-8EE7-65529980B3DE}"/>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415" name="TextBox 414">
                  <a:extLst>
                    <a:ext uri="{FF2B5EF4-FFF2-40B4-BE49-F238E27FC236}">
                      <a16:creationId xmlns:a16="http://schemas.microsoft.com/office/drawing/2014/main" id="{FE7BCC37-4558-4053-83ED-F25A1E9494CD}"/>
                    </a:ext>
                  </a:extLst>
                </p:cNvPr>
                <p:cNvSpPr txBox="1"/>
                <p:nvPr/>
              </p:nvSpPr>
              <p:spPr>
                <a:xfrm>
                  <a:off x="10972800" y="1724271"/>
                  <a:ext cx="1896673" cy="400110"/>
                </a:xfrm>
                <a:prstGeom prst="rect">
                  <a:avLst/>
                </a:prstGeom>
                <a:noFill/>
              </p:spPr>
              <p:txBody>
                <a:bodyPr wrap="none" rtlCol="0">
                  <a:spAutoFit/>
                </a:bodyPr>
                <a:lstStyle/>
                <a:p>
                  <a:r>
                    <a:rPr lang="en-US" sz="1600" dirty="0">
                      <a:latin typeface="Times New Roman" pitchFamily="18" charset="0"/>
                      <a:cs typeface="Times New Roman" pitchFamily="18" charset="0"/>
                    </a:rPr>
                    <a:t>= dummy block</a:t>
                  </a:r>
                </a:p>
              </p:txBody>
            </p:sp>
          </p:grpSp>
        </p:grpSp>
      </p:grpSp>
      <p:sp>
        <p:nvSpPr>
          <p:cNvPr id="421" name="右箭头 80">
            <a:extLst>
              <a:ext uri="{FF2B5EF4-FFF2-40B4-BE49-F238E27FC236}">
                <a16:creationId xmlns:a16="http://schemas.microsoft.com/office/drawing/2014/main" id="{09051EDE-997D-48CF-94B5-1016D3371035}"/>
              </a:ext>
            </a:extLst>
          </p:cNvPr>
          <p:cNvSpPr>
            <a:spLocks noChangeArrowheads="1"/>
          </p:cNvSpPr>
          <p:nvPr/>
        </p:nvSpPr>
        <p:spPr bwMode="auto">
          <a:xfrm flipV="1">
            <a:off x="1295400" y="5700692"/>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22" name="Group 421">
            <a:extLst>
              <a:ext uri="{FF2B5EF4-FFF2-40B4-BE49-F238E27FC236}">
                <a16:creationId xmlns:a16="http://schemas.microsoft.com/office/drawing/2014/main" id="{FA80BF79-2FBA-426E-A379-CAD217984D9A}"/>
              </a:ext>
            </a:extLst>
          </p:cNvPr>
          <p:cNvGrpSpPr/>
          <p:nvPr/>
        </p:nvGrpSpPr>
        <p:grpSpPr>
          <a:xfrm>
            <a:off x="1752600" y="2133600"/>
            <a:ext cx="4648200" cy="2133600"/>
            <a:chOff x="1524000" y="4648200"/>
            <a:chExt cx="4648200" cy="2133600"/>
          </a:xfrm>
        </p:grpSpPr>
        <p:cxnSp>
          <p:nvCxnSpPr>
            <p:cNvPr id="423" name="Straight Connector 422">
              <a:extLst>
                <a:ext uri="{FF2B5EF4-FFF2-40B4-BE49-F238E27FC236}">
                  <a16:creationId xmlns:a16="http://schemas.microsoft.com/office/drawing/2014/main" id="{9F793D6C-84D5-451A-9F52-CB42B06489A6}"/>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24" name="Group 423">
              <a:extLst>
                <a:ext uri="{FF2B5EF4-FFF2-40B4-BE49-F238E27FC236}">
                  <a16:creationId xmlns:a16="http://schemas.microsoft.com/office/drawing/2014/main" id="{1ABB8A3F-8590-4DC7-8F45-45E3B9CFA26C}"/>
                </a:ext>
              </a:extLst>
            </p:cNvPr>
            <p:cNvGrpSpPr/>
            <p:nvPr/>
          </p:nvGrpSpPr>
          <p:grpSpPr>
            <a:xfrm>
              <a:off x="4145176" y="4881790"/>
              <a:ext cx="465361" cy="402776"/>
              <a:chOff x="2781300" y="2971800"/>
              <a:chExt cx="533400" cy="461665"/>
            </a:xfrm>
          </p:grpSpPr>
          <p:sp>
            <p:nvSpPr>
              <p:cNvPr id="592" name="Oval 591">
                <a:extLst>
                  <a:ext uri="{FF2B5EF4-FFF2-40B4-BE49-F238E27FC236}">
                    <a16:creationId xmlns:a16="http://schemas.microsoft.com/office/drawing/2014/main" id="{B75FAE81-CA56-4FDD-BD10-918D9F9B3E5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3" name="TextBox 592">
                <a:extLst>
                  <a:ext uri="{FF2B5EF4-FFF2-40B4-BE49-F238E27FC236}">
                    <a16:creationId xmlns:a16="http://schemas.microsoft.com/office/drawing/2014/main" id="{ED89F80E-7067-40EF-869C-1237CD7A67F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25" name="Rectangle 424">
              <a:extLst>
                <a:ext uri="{FF2B5EF4-FFF2-40B4-BE49-F238E27FC236}">
                  <a16:creationId xmlns:a16="http://schemas.microsoft.com/office/drawing/2014/main" id="{45916097-F5E7-43C8-8894-63DF74A68D56}"/>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6" name="Rectangle 425">
              <a:extLst>
                <a:ext uri="{FF2B5EF4-FFF2-40B4-BE49-F238E27FC236}">
                  <a16:creationId xmlns:a16="http://schemas.microsoft.com/office/drawing/2014/main" id="{03E44655-C475-4638-8777-900F32985F87}"/>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27" name="Rectangle 426">
              <a:extLst>
                <a:ext uri="{FF2B5EF4-FFF2-40B4-BE49-F238E27FC236}">
                  <a16:creationId xmlns:a16="http://schemas.microsoft.com/office/drawing/2014/main" id="{144C6AB6-9607-441D-8F08-23B46790310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28" name="Rectangle 427">
              <a:extLst>
                <a:ext uri="{FF2B5EF4-FFF2-40B4-BE49-F238E27FC236}">
                  <a16:creationId xmlns:a16="http://schemas.microsoft.com/office/drawing/2014/main" id="{26447D23-8614-4E1C-8C06-19E3DC72348C}"/>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9" name="Rectangle 428">
              <a:extLst>
                <a:ext uri="{FF2B5EF4-FFF2-40B4-BE49-F238E27FC236}">
                  <a16:creationId xmlns:a16="http://schemas.microsoft.com/office/drawing/2014/main" id="{7C7BBF30-95F2-479A-9AD7-A13417F9CD83}"/>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30" name="Rectangle 429">
              <a:extLst>
                <a:ext uri="{FF2B5EF4-FFF2-40B4-BE49-F238E27FC236}">
                  <a16:creationId xmlns:a16="http://schemas.microsoft.com/office/drawing/2014/main" id="{F73738C9-D93C-448F-9277-4D6C6E53C74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31" name="Rectangle 430">
              <a:extLst>
                <a:ext uri="{FF2B5EF4-FFF2-40B4-BE49-F238E27FC236}">
                  <a16:creationId xmlns:a16="http://schemas.microsoft.com/office/drawing/2014/main" id="{753859EB-1741-4396-9B7A-E2F369A7356E}"/>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32" name="Rectangle 431">
              <a:extLst>
                <a:ext uri="{FF2B5EF4-FFF2-40B4-BE49-F238E27FC236}">
                  <a16:creationId xmlns:a16="http://schemas.microsoft.com/office/drawing/2014/main" id="{B825C453-24E3-48C0-B9F7-35881E9148E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33" name="Rectangle 432">
              <a:extLst>
                <a:ext uri="{FF2B5EF4-FFF2-40B4-BE49-F238E27FC236}">
                  <a16:creationId xmlns:a16="http://schemas.microsoft.com/office/drawing/2014/main" id="{19E20BA2-3F19-4A16-AF21-973669D15B00}"/>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4" name="Rectangle 433">
              <a:extLst>
                <a:ext uri="{FF2B5EF4-FFF2-40B4-BE49-F238E27FC236}">
                  <a16:creationId xmlns:a16="http://schemas.microsoft.com/office/drawing/2014/main" id="{DE010AB4-4C74-479A-A8DE-04C79F01AE90}"/>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35" name="Group 434">
              <a:extLst>
                <a:ext uri="{FF2B5EF4-FFF2-40B4-BE49-F238E27FC236}">
                  <a16:creationId xmlns:a16="http://schemas.microsoft.com/office/drawing/2014/main" id="{F50952E8-63A9-4C56-9EBA-3A1650759AFB}"/>
                </a:ext>
              </a:extLst>
            </p:cNvPr>
            <p:cNvGrpSpPr/>
            <p:nvPr/>
          </p:nvGrpSpPr>
          <p:grpSpPr>
            <a:xfrm>
              <a:off x="3157326" y="5361979"/>
              <a:ext cx="465361" cy="402776"/>
              <a:chOff x="2781300" y="2971800"/>
              <a:chExt cx="533400" cy="461665"/>
            </a:xfrm>
          </p:grpSpPr>
          <p:sp>
            <p:nvSpPr>
              <p:cNvPr id="590" name="Oval 589">
                <a:extLst>
                  <a:ext uri="{FF2B5EF4-FFF2-40B4-BE49-F238E27FC236}">
                    <a16:creationId xmlns:a16="http://schemas.microsoft.com/office/drawing/2014/main" id="{011B4C90-D154-4DCE-94CC-9CBF4B5A564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1" name="TextBox 590">
                <a:extLst>
                  <a:ext uri="{FF2B5EF4-FFF2-40B4-BE49-F238E27FC236}">
                    <a16:creationId xmlns:a16="http://schemas.microsoft.com/office/drawing/2014/main" id="{FB9653D5-B0F4-49C8-B8D5-37E3FAAAA0A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36" name="Group 435">
              <a:extLst>
                <a:ext uri="{FF2B5EF4-FFF2-40B4-BE49-F238E27FC236}">
                  <a16:creationId xmlns:a16="http://schemas.microsoft.com/office/drawing/2014/main" id="{900904E5-AA65-4A99-8CD7-02EF48B509CF}"/>
                </a:ext>
              </a:extLst>
            </p:cNvPr>
            <p:cNvGrpSpPr/>
            <p:nvPr/>
          </p:nvGrpSpPr>
          <p:grpSpPr>
            <a:xfrm>
              <a:off x="5085251" y="5363177"/>
              <a:ext cx="465361" cy="402776"/>
              <a:chOff x="2781300" y="2971800"/>
              <a:chExt cx="533400" cy="461665"/>
            </a:xfrm>
          </p:grpSpPr>
          <p:sp>
            <p:nvSpPr>
              <p:cNvPr id="588" name="Oval 587">
                <a:extLst>
                  <a:ext uri="{FF2B5EF4-FFF2-40B4-BE49-F238E27FC236}">
                    <a16:creationId xmlns:a16="http://schemas.microsoft.com/office/drawing/2014/main" id="{C2C5AA49-4D1F-411D-90BD-B294CC8C163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9" name="TextBox 588">
                <a:extLst>
                  <a:ext uri="{FF2B5EF4-FFF2-40B4-BE49-F238E27FC236}">
                    <a16:creationId xmlns:a16="http://schemas.microsoft.com/office/drawing/2014/main" id="{40818AAC-523C-4120-A89C-097B3E71A18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37" name="Group 436">
              <a:extLst>
                <a:ext uri="{FF2B5EF4-FFF2-40B4-BE49-F238E27FC236}">
                  <a16:creationId xmlns:a16="http://schemas.microsoft.com/office/drawing/2014/main" id="{5C7D85C8-A48B-41D9-8422-B2C5073FA3D6}"/>
                </a:ext>
              </a:extLst>
            </p:cNvPr>
            <p:cNvGrpSpPr/>
            <p:nvPr/>
          </p:nvGrpSpPr>
          <p:grpSpPr>
            <a:xfrm>
              <a:off x="2361857" y="5912911"/>
              <a:ext cx="465361" cy="402776"/>
              <a:chOff x="2781300" y="2971800"/>
              <a:chExt cx="533400" cy="461665"/>
            </a:xfrm>
          </p:grpSpPr>
          <p:sp>
            <p:nvSpPr>
              <p:cNvPr id="586" name="Oval 585">
                <a:extLst>
                  <a:ext uri="{FF2B5EF4-FFF2-40B4-BE49-F238E27FC236}">
                    <a16:creationId xmlns:a16="http://schemas.microsoft.com/office/drawing/2014/main" id="{DD1D9A76-0E63-4AC5-BA0F-537F08FBB0C7}"/>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7" name="TextBox 586">
                <a:extLst>
                  <a:ext uri="{FF2B5EF4-FFF2-40B4-BE49-F238E27FC236}">
                    <a16:creationId xmlns:a16="http://schemas.microsoft.com/office/drawing/2014/main" id="{8FBFB49C-D996-489C-A6EF-9AA9831F87D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38" name="Group 437">
              <a:extLst>
                <a:ext uri="{FF2B5EF4-FFF2-40B4-BE49-F238E27FC236}">
                  <a16:creationId xmlns:a16="http://schemas.microsoft.com/office/drawing/2014/main" id="{87FAB5F5-5911-44F7-92D3-A40BAEAE383F}"/>
                </a:ext>
              </a:extLst>
            </p:cNvPr>
            <p:cNvGrpSpPr/>
            <p:nvPr/>
          </p:nvGrpSpPr>
          <p:grpSpPr>
            <a:xfrm>
              <a:off x="3157326" y="5910963"/>
              <a:ext cx="465361" cy="402776"/>
              <a:chOff x="2781300" y="2971800"/>
              <a:chExt cx="533400" cy="461665"/>
            </a:xfrm>
          </p:grpSpPr>
          <p:sp>
            <p:nvSpPr>
              <p:cNvPr id="584" name="Oval 583">
                <a:extLst>
                  <a:ext uri="{FF2B5EF4-FFF2-40B4-BE49-F238E27FC236}">
                    <a16:creationId xmlns:a16="http://schemas.microsoft.com/office/drawing/2014/main" id="{BFFC6035-7437-4A62-A8EF-B2894DE9363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5" name="TextBox 584">
                <a:extLst>
                  <a:ext uri="{FF2B5EF4-FFF2-40B4-BE49-F238E27FC236}">
                    <a16:creationId xmlns:a16="http://schemas.microsoft.com/office/drawing/2014/main" id="{38B04F3F-8A6D-4ECB-8EF2-543C29D8733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39" name="Group 438">
              <a:extLst>
                <a:ext uri="{FF2B5EF4-FFF2-40B4-BE49-F238E27FC236}">
                  <a16:creationId xmlns:a16="http://schemas.microsoft.com/office/drawing/2014/main" id="{11F6F7D0-83B5-4293-9A75-C189B4E96E9C}"/>
                </a:ext>
              </a:extLst>
            </p:cNvPr>
            <p:cNvGrpSpPr/>
            <p:nvPr/>
          </p:nvGrpSpPr>
          <p:grpSpPr>
            <a:xfrm>
              <a:off x="3888608" y="5910963"/>
              <a:ext cx="465361" cy="402776"/>
              <a:chOff x="2781300" y="2971800"/>
              <a:chExt cx="533400" cy="461665"/>
            </a:xfrm>
          </p:grpSpPr>
          <p:sp>
            <p:nvSpPr>
              <p:cNvPr id="582" name="Oval 581">
                <a:extLst>
                  <a:ext uri="{FF2B5EF4-FFF2-40B4-BE49-F238E27FC236}">
                    <a16:creationId xmlns:a16="http://schemas.microsoft.com/office/drawing/2014/main" id="{424A2181-7BBE-4401-A6B2-2700138782B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3" name="TextBox 582">
                <a:extLst>
                  <a:ext uri="{FF2B5EF4-FFF2-40B4-BE49-F238E27FC236}">
                    <a16:creationId xmlns:a16="http://schemas.microsoft.com/office/drawing/2014/main" id="{B670392D-7D5B-46F0-A152-3FBF442E6B2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40" name="Group 439">
              <a:extLst>
                <a:ext uri="{FF2B5EF4-FFF2-40B4-BE49-F238E27FC236}">
                  <a16:creationId xmlns:a16="http://schemas.microsoft.com/office/drawing/2014/main" id="{42AB32CF-1079-44AB-A56A-D35CFC2A3D2C}"/>
                </a:ext>
              </a:extLst>
            </p:cNvPr>
            <p:cNvGrpSpPr/>
            <p:nvPr/>
          </p:nvGrpSpPr>
          <p:grpSpPr>
            <a:xfrm>
              <a:off x="4686370" y="5914358"/>
              <a:ext cx="465361" cy="402776"/>
              <a:chOff x="2781300" y="2971800"/>
              <a:chExt cx="533400" cy="461665"/>
            </a:xfrm>
          </p:grpSpPr>
          <p:sp>
            <p:nvSpPr>
              <p:cNvPr id="580" name="Oval 579">
                <a:extLst>
                  <a:ext uri="{FF2B5EF4-FFF2-40B4-BE49-F238E27FC236}">
                    <a16:creationId xmlns:a16="http://schemas.microsoft.com/office/drawing/2014/main" id="{BD226884-4786-4D71-961E-77DD6BDDEFF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1" name="TextBox 580">
                <a:extLst>
                  <a:ext uri="{FF2B5EF4-FFF2-40B4-BE49-F238E27FC236}">
                    <a16:creationId xmlns:a16="http://schemas.microsoft.com/office/drawing/2014/main" id="{1B616175-20C6-49BB-A7F0-6F3D1A87BE0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41" name="Group 440">
              <a:extLst>
                <a:ext uri="{FF2B5EF4-FFF2-40B4-BE49-F238E27FC236}">
                  <a16:creationId xmlns:a16="http://schemas.microsoft.com/office/drawing/2014/main" id="{6888A18E-C998-4BB6-82FE-4AD637CFCDF2}"/>
                </a:ext>
              </a:extLst>
            </p:cNvPr>
            <p:cNvGrpSpPr/>
            <p:nvPr/>
          </p:nvGrpSpPr>
          <p:grpSpPr>
            <a:xfrm>
              <a:off x="5484132" y="5905921"/>
              <a:ext cx="465361" cy="402776"/>
              <a:chOff x="2781300" y="2971800"/>
              <a:chExt cx="533400" cy="461665"/>
            </a:xfrm>
          </p:grpSpPr>
          <p:sp>
            <p:nvSpPr>
              <p:cNvPr id="578" name="Oval 577">
                <a:extLst>
                  <a:ext uri="{FF2B5EF4-FFF2-40B4-BE49-F238E27FC236}">
                    <a16:creationId xmlns:a16="http://schemas.microsoft.com/office/drawing/2014/main" id="{0825DE3B-1DF5-4F0F-BB7F-D8DC311544F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9" name="TextBox 578">
                <a:extLst>
                  <a:ext uri="{FF2B5EF4-FFF2-40B4-BE49-F238E27FC236}">
                    <a16:creationId xmlns:a16="http://schemas.microsoft.com/office/drawing/2014/main" id="{55FC607F-3245-4555-ADBE-F1AC17E9493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42" name="Straight Connector 441">
              <a:extLst>
                <a:ext uri="{FF2B5EF4-FFF2-40B4-BE49-F238E27FC236}">
                  <a16:creationId xmlns:a16="http://schemas.microsoft.com/office/drawing/2014/main" id="{62DDFF18-5654-4514-9D05-ABE88E7B2562}"/>
                </a:ext>
              </a:extLst>
            </p:cNvPr>
            <p:cNvCxnSpPr>
              <a:cxnSpLocks/>
              <a:stCxn id="42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E6CE8155-F6A7-424A-B360-AB65863EBCEF}"/>
                </a:ext>
              </a:extLst>
            </p:cNvPr>
            <p:cNvCxnSpPr>
              <a:cxnSpLocks/>
              <a:stCxn id="42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4E6CAE86-71DE-4291-B700-B5CC76958FAB}"/>
                </a:ext>
              </a:extLst>
            </p:cNvPr>
            <p:cNvCxnSpPr>
              <a:cxnSpLocks/>
              <a:endCxn id="42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531BB188-F0FE-4574-854A-A9A94E607A60}"/>
                </a:ext>
              </a:extLst>
            </p:cNvPr>
            <p:cNvCxnSpPr>
              <a:cxnSpLocks/>
              <a:stCxn id="42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6" name="Straight Connector 445">
              <a:extLst>
                <a:ext uri="{FF2B5EF4-FFF2-40B4-BE49-F238E27FC236}">
                  <a16:creationId xmlns:a16="http://schemas.microsoft.com/office/drawing/2014/main" id="{1DA73EC4-2BAE-4687-90FD-2D83F95C43FD}"/>
                </a:ext>
              </a:extLst>
            </p:cNvPr>
            <p:cNvCxnSpPr>
              <a:cxnSpLocks/>
              <a:endCxn id="42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7" name="Straight Connector 446">
              <a:extLst>
                <a:ext uri="{FF2B5EF4-FFF2-40B4-BE49-F238E27FC236}">
                  <a16:creationId xmlns:a16="http://schemas.microsoft.com/office/drawing/2014/main" id="{35D777C9-ED44-4482-883F-AE53830BD781}"/>
                </a:ext>
              </a:extLst>
            </p:cNvPr>
            <p:cNvCxnSpPr>
              <a:cxnSpLocks/>
              <a:stCxn id="43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8" name="Straight Connector 447">
              <a:extLst>
                <a:ext uri="{FF2B5EF4-FFF2-40B4-BE49-F238E27FC236}">
                  <a16:creationId xmlns:a16="http://schemas.microsoft.com/office/drawing/2014/main" id="{AFD9EFC1-F2D6-45B0-A000-00C4E96FE7E8}"/>
                </a:ext>
              </a:extLst>
            </p:cNvPr>
            <p:cNvCxnSpPr>
              <a:cxnSpLocks/>
              <a:stCxn id="43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FB96106-7DCA-45A6-893C-72A14EA49964}"/>
                </a:ext>
              </a:extLst>
            </p:cNvPr>
            <p:cNvCxnSpPr>
              <a:cxnSpLocks/>
              <a:stCxn id="43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0" name="Straight Connector 449">
              <a:extLst>
                <a:ext uri="{FF2B5EF4-FFF2-40B4-BE49-F238E27FC236}">
                  <a16:creationId xmlns:a16="http://schemas.microsoft.com/office/drawing/2014/main" id="{EC677950-857C-48BF-9827-3B142A9A09F2}"/>
                </a:ext>
              </a:extLst>
            </p:cNvPr>
            <p:cNvCxnSpPr>
              <a:cxnSpLocks/>
              <a:stCxn id="43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1" name="Straight Connector 450">
              <a:extLst>
                <a:ext uri="{FF2B5EF4-FFF2-40B4-BE49-F238E27FC236}">
                  <a16:creationId xmlns:a16="http://schemas.microsoft.com/office/drawing/2014/main" id="{C66775D3-34FA-4C27-9AAE-F01B87BCE83E}"/>
                </a:ext>
              </a:extLst>
            </p:cNvPr>
            <p:cNvCxnSpPr>
              <a:cxnSpLocks/>
              <a:stCxn id="43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3E37244D-7854-4562-825D-06F985356FB1}"/>
                </a:ext>
              </a:extLst>
            </p:cNvPr>
            <p:cNvCxnSpPr>
              <a:cxnSpLocks/>
              <a:stCxn id="587"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3" name="Straight Connector 452">
              <a:extLst>
                <a:ext uri="{FF2B5EF4-FFF2-40B4-BE49-F238E27FC236}">
                  <a16:creationId xmlns:a16="http://schemas.microsoft.com/office/drawing/2014/main" id="{FC4176D1-B228-4147-8667-F1DDBD1B1325}"/>
                </a:ext>
              </a:extLst>
            </p:cNvPr>
            <p:cNvCxnSpPr>
              <a:cxnSpLocks/>
              <a:stCxn id="583"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4" name="Straight Connector 453">
              <a:extLst>
                <a:ext uri="{FF2B5EF4-FFF2-40B4-BE49-F238E27FC236}">
                  <a16:creationId xmlns:a16="http://schemas.microsoft.com/office/drawing/2014/main" id="{FF800C23-D66B-4A33-8BE8-B28228231DB7}"/>
                </a:ext>
              </a:extLst>
            </p:cNvPr>
            <p:cNvCxnSpPr>
              <a:cxnSpLocks/>
              <a:stCxn id="585" idx="0"/>
              <a:endCxn id="591"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F7949EA7-03A4-4471-894C-8C72AB4BF80E}"/>
                </a:ext>
              </a:extLst>
            </p:cNvPr>
            <p:cNvCxnSpPr>
              <a:cxnSpLocks/>
              <a:stCxn id="581"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6" name="Straight Connector 455">
              <a:extLst>
                <a:ext uri="{FF2B5EF4-FFF2-40B4-BE49-F238E27FC236}">
                  <a16:creationId xmlns:a16="http://schemas.microsoft.com/office/drawing/2014/main" id="{E9B9A8F1-7E59-4480-BAF2-C0F906A86E9C}"/>
                </a:ext>
              </a:extLst>
            </p:cNvPr>
            <p:cNvCxnSpPr>
              <a:cxnSpLocks/>
              <a:stCxn id="579"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7" name="Straight Connector 456">
              <a:extLst>
                <a:ext uri="{FF2B5EF4-FFF2-40B4-BE49-F238E27FC236}">
                  <a16:creationId xmlns:a16="http://schemas.microsoft.com/office/drawing/2014/main" id="{C3F57030-ED9F-4B1C-B9E2-B40DA6A3DC1D}"/>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68909B2F-6A57-4C98-9D5A-18ABF89C3F7B}"/>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59" name="Group 458">
              <a:extLst>
                <a:ext uri="{FF2B5EF4-FFF2-40B4-BE49-F238E27FC236}">
                  <a16:creationId xmlns:a16="http://schemas.microsoft.com/office/drawing/2014/main" id="{D02C87A3-382F-44D5-B99D-7F190C92C754}"/>
                </a:ext>
              </a:extLst>
            </p:cNvPr>
            <p:cNvGrpSpPr/>
            <p:nvPr/>
          </p:nvGrpSpPr>
          <p:grpSpPr>
            <a:xfrm>
              <a:off x="2131519" y="6321671"/>
              <a:ext cx="170385" cy="260689"/>
              <a:chOff x="3751757" y="2437128"/>
              <a:chExt cx="600416" cy="918633"/>
            </a:xfrm>
          </p:grpSpPr>
          <p:sp>
            <p:nvSpPr>
              <p:cNvPr id="573" name="Block Arc 572">
                <a:extLst>
                  <a:ext uri="{FF2B5EF4-FFF2-40B4-BE49-F238E27FC236}">
                    <a16:creationId xmlns:a16="http://schemas.microsoft.com/office/drawing/2014/main" id="{C83DB988-CFFE-492E-A83B-B2CDCF0B06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573">
                <a:extLst>
                  <a:ext uri="{FF2B5EF4-FFF2-40B4-BE49-F238E27FC236}">
                    <a16:creationId xmlns:a16="http://schemas.microsoft.com/office/drawing/2014/main" id="{666CB9FD-4F4C-4389-8EA3-62728746EA1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574">
                <a:extLst>
                  <a:ext uri="{FF2B5EF4-FFF2-40B4-BE49-F238E27FC236}">
                    <a16:creationId xmlns:a16="http://schemas.microsoft.com/office/drawing/2014/main" id="{41D5EA9A-CB99-493D-98E3-ABBC5587324D}"/>
                  </a:ext>
                </a:extLst>
              </p:cNvPr>
              <p:cNvGrpSpPr/>
              <p:nvPr/>
            </p:nvGrpSpPr>
            <p:grpSpPr>
              <a:xfrm>
                <a:off x="3947820" y="2889447"/>
                <a:ext cx="221919" cy="374679"/>
                <a:chOff x="4882167" y="2743200"/>
                <a:chExt cx="221919" cy="374679"/>
              </a:xfrm>
            </p:grpSpPr>
            <p:sp>
              <p:nvSpPr>
                <p:cNvPr id="576" name="Oval 575">
                  <a:extLst>
                    <a:ext uri="{FF2B5EF4-FFF2-40B4-BE49-F238E27FC236}">
                      <a16:creationId xmlns:a16="http://schemas.microsoft.com/office/drawing/2014/main" id="{43C9C84C-8BEE-441E-9845-B7CE8898D4D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576">
                  <a:extLst>
                    <a:ext uri="{FF2B5EF4-FFF2-40B4-BE49-F238E27FC236}">
                      <a16:creationId xmlns:a16="http://schemas.microsoft.com/office/drawing/2014/main" id="{64BBE12B-EC52-4DA1-A628-351E0220BA1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0" name="Group 459">
              <a:extLst>
                <a:ext uri="{FF2B5EF4-FFF2-40B4-BE49-F238E27FC236}">
                  <a16:creationId xmlns:a16="http://schemas.microsoft.com/office/drawing/2014/main" id="{94F462CD-3925-4E06-B781-06841E1D47F1}"/>
                </a:ext>
              </a:extLst>
            </p:cNvPr>
            <p:cNvGrpSpPr/>
            <p:nvPr/>
          </p:nvGrpSpPr>
          <p:grpSpPr>
            <a:xfrm>
              <a:off x="2559967" y="6324683"/>
              <a:ext cx="170385" cy="260689"/>
              <a:chOff x="3751757" y="2437128"/>
              <a:chExt cx="600416" cy="918633"/>
            </a:xfrm>
          </p:grpSpPr>
          <p:sp>
            <p:nvSpPr>
              <p:cNvPr id="568" name="Block Arc 567">
                <a:extLst>
                  <a:ext uri="{FF2B5EF4-FFF2-40B4-BE49-F238E27FC236}">
                    <a16:creationId xmlns:a16="http://schemas.microsoft.com/office/drawing/2014/main" id="{0AB44B10-E8E8-4FCC-81D5-92290132520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568">
                <a:extLst>
                  <a:ext uri="{FF2B5EF4-FFF2-40B4-BE49-F238E27FC236}">
                    <a16:creationId xmlns:a16="http://schemas.microsoft.com/office/drawing/2014/main" id="{D949ABBD-35DB-421C-89B7-87137765A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569">
                <a:extLst>
                  <a:ext uri="{FF2B5EF4-FFF2-40B4-BE49-F238E27FC236}">
                    <a16:creationId xmlns:a16="http://schemas.microsoft.com/office/drawing/2014/main" id="{56F0751B-B5D6-43CA-8257-A88B315EA270}"/>
                  </a:ext>
                </a:extLst>
              </p:cNvPr>
              <p:cNvGrpSpPr/>
              <p:nvPr/>
            </p:nvGrpSpPr>
            <p:grpSpPr>
              <a:xfrm>
                <a:off x="3947820" y="2889447"/>
                <a:ext cx="221919" cy="374679"/>
                <a:chOff x="4882167" y="2743200"/>
                <a:chExt cx="221919" cy="374679"/>
              </a:xfrm>
            </p:grpSpPr>
            <p:sp>
              <p:nvSpPr>
                <p:cNvPr id="571" name="Oval 570">
                  <a:extLst>
                    <a:ext uri="{FF2B5EF4-FFF2-40B4-BE49-F238E27FC236}">
                      <a16:creationId xmlns:a16="http://schemas.microsoft.com/office/drawing/2014/main" id="{8F3A26B2-2D58-4C9C-B8AA-5401C9D1F66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571">
                  <a:extLst>
                    <a:ext uri="{FF2B5EF4-FFF2-40B4-BE49-F238E27FC236}">
                      <a16:creationId xmlns:a16="http://schemas.microsoft.com/office/drawing/2014/main" id="{7E95F8F6-ABE6-4960-BCC8-25F94AF1F20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1" name="Group 460">
              <a:extLst>
                <a:ext uri="{FF2B5EF4-FFF2-40B4-BE49-F238E27FC236}">
                  <a16:creationId xmlns:a16="http://schemas.microsoft.com/office/drawing/2014/main" id="{14336E63-EC5D-4407-90BD-A46BEFEC8A91}"/>
                </a:ext>
              </a:extLst>
            </p:cNvPr>
            <p:cNvGrpSpPr/>
            <p:nvPr/>
          </p:nvGrpSpPr>
          <p:grpSpPr>
            <a:xfrm>
              <a:off x="2938034" y="6318659"/>
              <a:ext cx="170385" cy="260689"/>
              <a:chOff x="3751757" y="2437128"/>
              <a:chExt cx="600416" cy="918633"/>
            </a:xfrm>
          </p:grpSpPr>
          <p:sp>
            <p:nvSpPr>
              <p:cNvPr id="563" name="Block Arc 562">
                <a:extLst>
                  <a:ext uri="{FF2B5EF4-FFF2-40B4-BE49-F238E27FC236}">
                    <a16:creationId xmlns:a16="http://schemas.microsoft.com/office/drawing/2014/main" id="{095EB2AD-0923-4E83-9484-6FC44D30818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563">
                <a:extLst>
                  <a:ext uri="{FF2B5EF4-FFF2-40B4-BE49-F238E27FC236}">
                    <a16:creationId xmlns:a16="http://schemas.microsoft.com/office/drawing/2014/main" id="{DBFBCCF1-5862-442C-9323-9F7EF65FAE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564">
                <a:extLst>
                  <a:ext uri="{FF2B5EF4-FFF2-40B4-BE49-F238E27FC236}">
                    <a16:creationId xmlns:a16="http://schemas.microsoft.com/office/drawing/2014/main" id="{BD6ACC1C-4418-403D-94C8-5725A37C2F51}"/>
                  </a:ext>
                </a:extLst>
              </p:cNvPr>
              <p:cNvGrpSpPr/>
              <p:nvPr/>
            </p:nvGrpSpPr>
            <p:grpSpPr>
              <a:xfrm>
                <a:off x="3947820" y="2889447"/>
                <a:ext cx="221919" cy="374679"/>
                <a:chOff x="4882167" y="2743200"/>
                <a:chExt cx="221919" cy="374679"/>
              </a:xfrm>
            </p:grpSpPr>
            <p:sp>
              <p:nvSpPr>
                <p:cNvPr id="566" name="Oval 565">
                  <a:extLst>
                    <a:ext uri="{FF2B5EF4-FFF2-40B4-BE49-F238E27FC236}">
                      <a16:creationId xmlns:a16="http://schemas.microsoft.com/office/drawing/2014/main" id="{E8DE76FA-DC6A-4742-80F1-CC8F133ACD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566">
                  <a:extLst>
                    <a:ext uri="{FF2B5EF4-FFF2-40B4-BE49-F238E27FC236}">
                      <a16:creationId xmlns:a16="http://schemas.microsoft.com/office/drawing/2014/main" id="{7846B9AC-07DC-418C-980E-8BD0AB9832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2" name="Group 461">
              <a:extLst>
                <a:ext uri="{FF2B5EF4-FFF2-40B4-BE49-F238E27FC236}">
                  <a16:creationId xmlns:a16="http://schemas.microsoft.com/office/drawing/2014/main" id="{6EABDC79-A9D6-4028-A941-D65623820684}"/>
                </a:ext>
              </a:extLst>
            </p:cNvPr>
            <p:cNvGrpSpPr/>
            <p:nvPr/>
          </p:nvGrpSpPr>
          <p:grpSpPr>
            <a:xfrm>
              <a:off x="3337427" y="6321671"/>
              <a:ext cx="170385" cy="260689"/>
              <a:chOff x="3751757" y="2437128"/>
              <a:chExt cx="600416" cy="918633"/>
            </a:xfrm>
          </p:grpSpPr>
          <p:sp>
            <p:nvSpPr>
              <p:cNvPr id="558" name="Block Arc 557">
                <a:extLst>
                  <a:ext uri="{FF2B5EF4-FFF2-40B4-BE49-F238E27FC236}">
                    <a16:creationId xmlns:a16="http://schemas.microsoft.com/office/drawing/2014/main" id="{808D644D-3CE9-4187-9FCD-48D5470979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558">
                <a:extLst>
                  <a:ext uri="{FF2B5EF4-FFF2-40B4-BE49-F238E27FC236}">
                    <a16:creationId xmlns:a16="http://schemas.microsoft.com/office/drawing/2014/main" id="{2AC65390-0AC5-4BBF-869F-82C9ABE7E23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559">
                <a:extLst>
                  <a:ext uri="{FF2B5EF4-FFF2-40B4-BE49-F238E27FC236}">
                    <a16:creationId xmlns:a16="http://schemas.microsoft.com/office/drawing/2014/main" id="{768E6B45-8696-43FA-91B8-D6B853757FB2}"/>
                  </a:ext>
                </a:extLst>
              </p:cNvPr>
              <p:cNvGrpSpPr/>
              <p:nvPr/>
            </p:nvGrpSpPr>
            <p:grpSpPr>
              <a:xfrm>
                <a:off x="3947820" y="2889447"/>
                <a:ext cx="221919" cy="374679"/>
                <a:chOff x="4882167" y="2743200"/>
                <a:chExt cx="221919" cy="374679"/>
              </a:xfrm>
            </p:grpSpPr>
            <p:sp>
              <p:nvSpPr>
                <p:cNvPr id="561" name="Oval 560">
                  <a:extLst>
                    <a:ext uri="{FF2B5EF4-FFF2-40B4-BE49-F238E27FC236}">
                      <a16:creationId xmlns:a16="http://schemas.microsoft.com/office/drawing/2014/main" id="{B192E763-6DCE-4C65-BD75-E463D5E0857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561">
                  <a:extLst>
                    <a:ext uri="{FF2B5EF4-FFF2-40B4-BE49-F238E27FC236}">
                      <a16:creationId xmlns:a16="http://schemas.microsoft.com/office/drawing/2014/main" id="{CFC80953-EB1B-4D58-917A-8E86B5E1FC1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3" name="Group 462">
              <a:extLst>
                <a:ext uri="{FF2B5EF4-FFF2-40B4-BE49-F238E27FC236}">
                  <a16:creationId xmlns:a16="http://schemas.microsoft.com/office/drawing/2014/main" id="{D7487C7C-5AF1-4470-AE4B-D200295EEE1D}"/>
                </a:ext>
              </a:extLst>
            </p:cNvPr>
            <p:cNvGrpSpPr/>
            <p:nvPr/>
          </p:nvGrpSpPr>
          <p:grpSpPr>
            <a:xfrm>
              <a:off x="3735284" y="6316439"/>
              <a:ext cx="170385" cy="260689"/>
              <a:chOff x="3751757" y="2437128"/>
              <a:chExt cx="600416" cy="918633"/>
            </a:xfrm>
          </p:grpSpPr>
          <p:sp>
            <p:nvSpPr>
              <p:cNvPr id="553" name="Block Arc 552">
                <a:extLst>
                  <a:ext uri="{FF2B5EF4-FFF2-40B4-BE49-F238E27FC236}">
                    <a16:creationId xmlns:a16="http://schemas.microsoft.com/office/drawing/2014/main" id="{51FB97AA-0BBB-43B9-9487-756007427F4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553">
                <a:extLst>
                  <a:ext uri="{FF2B5EF4-FFF2-40B4-BE49-F238E27FC236}">
                    <a16:creationId xmlns:a16="http://schemas.microsoft.com/office/drawing/2014/main" id="{A6141C36-5928-4935-BA9A-3E4C0DA3DE8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554">
                <a:extLst>
                  <a:ext uri="{FF2B5EF4-FFF2-40B4-BE49-F238E27FC236}">
                    <a16:creationId xmlns:a16="http://schemas.microsoft.com/office/drawing/2014/main" id="{7276D882-3921-41E1-B0F7-DA7C269778E5}"/>
                  </a:ext>
                </a:extLst>
              </p:cNvPr>
              <p:cNvGrpSpPr/>
              <p:nvPr/>
            </p:nvGrpSpPr>
            <p:grpSpPr>
              <a:xfrm>
                <a:off x="3947820" y="2889447"/>
                <a:ext cx="221919" cy="374679"/>
                <a:chOff x="4882167" y="2743200"/>
                <a:chExt cx="221919" cy="374679"/>
              </a:xfrm>
            </p:grpSpPr>
            <p:sp>
              <p:nvSpPr>
                <p:cNvPr id="556" name="Oval 555">
                  <a:extLst>
                    <a:ext uri="{FF2B5EF4-FFF2-40B4-BE49-F238E27FC236}">
                      <a16:creationId xmlns:a16="http://schemas.microsoft.com/office/drawing/2014/main" id="{047FDA0E-1B0C-46E0-AD67-72B2C6073A3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556">
                  <a:extLst>
                    <a:ext uri="{FF2B5EF4-FFF2-40B4-BE49-F238E27FC236}">
                      <a16:creationId xmlns:a16="http://schemas.microsoft.com/office/drawing/2014/main" id="{73B95A20-5604-4A25-906F-A60E96051A1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4" name="Group 463">
              <a:extLst>
                <a:ext uri="{FF2B5EF4-FFF2-40B4-BE49-F238E27FC236}">
                  <a16:creationId xmlns:a16="http://schemas.microsoft.com/office/drawing/2014/main" id="{F0CEEC93-9623-4CAB-9C2E-A44224AD513B}"/>
                </a:ext>
              </a:extLst>
            </p:cNvPr>
            <p:cNvGrpSpPr/>
            <p:nvPr/>
          </p:nvGrpSpPr>
          <p:grpSpPr>
            <a:xfrm>
              <a:off x="4134677" y="6319451"/>
              <a:ext cx="170385" cy="260689"/>
              <a:chOff x="3751757" y="2437128"/>
              <a:chExt cx="600416" cy="918633"/>
            </a:xfrm>
          </p:grpSpPr>
          <p:sp>
            <p:nvSpPr>
              <p:cNvPr id="548" name="Block Arc 547">
                <a:extLst>
                  <a:ext uri="{FF2B5EF4-FFF2-40B4-BE49-F238E27FC236}">
                    <a16:creationId xmlns:a16="http://schemas.microsoft.com/office/drawing/2014/main" id="{9F8FF790-10EB-478D-8922-C509E99A4F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548">
                <a:extLst>
                  <a:ext uri="{FF2B5EF4-FFF2-40B4-BE49-F238E27FC236}">
                    <a16:creationId xmlns:a16="http://schemas.microsoft.com/office/drawing/2014/main" id="{F4A53E76-25EE-473A-8A82-683A8D7F05A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549">
                <a:extLst>
                  <a:ext uri="{FF2B5EF4-FFF2-40B4-BE49-F238E27FC236}">
                    <a16:creationId xmlns:a16="http://schemas.microsoft.com/office/drawing/2014/main" id="{8E0C281A-E01D-4CDA-B4DA-E0D47E959E4D}"/>
                  </a:ext>
                </a:extLst>
              </p:cNvPr>
              <p:cNvGrpSpPr/>
              <p:nvPr/>
            </p:nvGrpSpPr>
            <p:grpSpPr>
              <a:xfrm>
                <a:off x="3947820" y="2889447"/>
                <a:ext cx="221919" cy="374679"/>
                <a:chOff x="4882167" y="2743200"/>
                <a:chExt cx="221919" cy="374679"/>
              </a:xfrm>
            </p:grpSpPr>
            <p:sp>
              <p:nvSpPr>
                <p:cNvPr id="551" name="Oval 550">
                  <a:extLst>
                    <a:ext uri="{FF2B5EF4-FFF2-40B4-BE49-F238E27FC236}">
                      <a16:creationId xmlns:a16="http://schemas.microsoft.com/office/drawing/2014/main" id="{13C2CD16-8DDD-46D7-83B5-A6A93E8438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551">
                  <a:extLst>
                    <a:ext uri="{FF2B5EF4-FFF2-40B4-BE49-F238E27FC236}">
                      <a16:creationId xmlns:a16="http://schemas.microsoft.com/office/drawing/2014/main" id="{F47FC280-314C-4186-A5BA-6D02AA4AB45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5" name="Group 464">
              <a:extLst>
                <a:ext uri="{FF2B5EF4-FFF2-40B4-BE49-F238E27FC236}">
                  <a16:creationId xmlns:a16="http://schemas.microsoft.com/office/drawing/2014/main" id="{16AE6D76-C6AF-46E5-9EA9-1252B934EFC4}"/>
                </a:ext>
              </a:extLst>
            </p:cNvPr>
            <p:cNvGrpSpPr/>
            <p:nvPr/>
          </p:nvGrpSpPr>
          <p:grpSpPr>
            <a:xfrm>
              <a:off x="4533046" y="6316439"/>
              <a:ext cx="170385" cy="260689"/>
              <a:chOff x="3751757" y="2437128"/>
              <a:chExt cx="600416" cy="918633"/>
            </a:xfrm>
          </p:grpSpPr>
          <p:sp>
            <p:nvSpPr>
              <p:cNvPr id="543" name="Block Arc 542">
                <a:extLst>
                  <a:ext uri="{FF2B5EF4-FFF2-40B4-BE49-F238E27FC236}">
                    <a16:creationId xmlns:a16="http://schemas.microsoft.com/office/drawing/2014/main" id="{8C5BE3A8-56DA-4FFD-B38B-886523011B0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543">
                <a:extLst>
                  <a:ext uri="{FF2B5EF4-FFF2-40B4-BE49-F238E27FC236}">
                    <a16:creationId xmlns:a16="http://schemas.microsoft.com/office/drawing/2014/main" id="{E4213300-FD33-436D-90E9-6CC3393262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544">
                <a:extLst>
                  <a:ext uri="{FF2B5EF4-FFF2-40B4-BE49-F238E27FC236}">
                    <a16:creationId xmlns:a16="http://schemas.microsoft.com/office/drawing/2014/main" id="{F378C112-FB0A-4D6E-AFBB-19F7A1B13847}"/>
                  </a:ext>
                </a:extLst>
              </p:cNvPr>
              <p:cNvGrpSpPr/>
              <p:nvPr/>
            </p:nvGrpSpPr>
            <p:grpSpPr>
              <a:xfrm>
                <a:off x="3947820" y="2889447"/>
                <a:ext cx="221919" cy="374679"/>
                <a:chOff x="4882167" y="2743200"/>
                <a:chExt cx="221919" cy="374679"/>
              </a:xfrm>
            </p:grpSpPr>
            <p:sp>
              <p:nvSpPr>
                <p:cNvPr id="546" name="Oval 545">
                  <a:extLst>
                    <a:ext uri="{FF2B5EF4-FFF2-40B4-BE49-F238E27FC236}">
                      <a16:creationId xmlns:a16="http://schemas.microsoft.com/office/drawing/2014/main" id="{FFB65450-FE0C-4257-9C55-79AD4FA8E5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546">
                  <a:extLst>
                    <a:ext uri="{FF2B5EF4-FFF2-40B4-BE49-F238E27FC236}">
                      <a16:creationId xmlns:a16="http://schemas.microsoft.com/office/drawing/2014/main" id="{58CEB358-33EF-4E08-85E2-A577B328B92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6" name="Group 465">
              <a:extLst>
                <a:ext uri="{FF2B5EF4-FFF2-40B4-BE49-F238E27FC236}">
                  <a16:creationId xmlns:a16="http://schemas.microsoft.com/office/drawing/2014/main" id="{BDC9916A-C79F-493E-ABAE-E45D7F74B829}"/>
                </a:ext>
              </a:extLst>
            </p:cNvPr>
            <p:cNvGrpSpPr/>
            <p:nvPr/>
          </p:nvGrpSpPr>
          <p:grpSpPr>
            <a:xfrm>
              <a:off x="4932439" y="6319451"/>
              <a:ext cx="170385" cy="260689"/>
              <a:chOff x="3751757" y="2437128"/>
              <a:chExt cx="600416" cy="918633"/>
            </a:xfrm>
          </p:grpSpPr>
          <p:sp>
            <p:nvSpPr>
              <p:cNvPr id="538" name="Block Arc 537">
                <a:extLst>
                  <a:ext uri="{FF2B5EF4-FFF2-40B4-BE49-F238E27FC236}">
                    <a16:creationId xmlns:a16="http://schemas.microsoft.com/office/drawing/2014/main" id="{7AC797EB-7F33-497C-8B29-C2304A94148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538">
                <a:extLst>
                  <a:ext uri="{FF2B5EF4-FFF2-40B4-BE49-F238E27FC236}">
                    <a16:creationId xmlns:a16="http://schemas.microsoft.com/office/drawing/2014/main" id="{9DA3317F-E3AE-4D43-9858-E83338FE954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539">
                <a:extLst>
                  <a:ext uri="{FF2B5EF4-FFF2-40B4-BE49-F238E27FC236}">
                    <a16:creationId xmlns:a16="http://schemas.microsoft.com/office/drawing/2014/main" id="{1280D96B-1BEF-44F3-A16A-259097F0CCF9}"/>
                  </a:ext>
                </a:extLst>
              </p:cNvPr>
              <p:cNvGrpSpPr/>
              <p:nvPr/>
            </p:nvGrpSpPr>
            <p:grpSpPr>
              <a:xfrm>
                <a:off x="3947820" y="2889447"/>
                <a:ext cx="221919" cy="374679"/>
                <a:chOff x="4882167" y="2743200"/>
                <a:chExt cx="221919" cy="374679"/>
              </a:xfrm>
            </p:grpSpPr>
            <p:sp>
              <p:nvSpPr>
                <p:cNvPr id="541" name="Oval 540">
                  <a:extLst>
                    <a:ext uri="{FF2B5EF4-FFF2-40B4-BE49-F238E27FC236}">
                      <a16:creationId xmlns:a16="http://schemas.microsoft.com/office/drawing/2014/main" id="{DB01AFC5-AC4B-4F8F-9F5B-0E88D578A98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541">
                  <a:extLst>
                    <a:ext uri="{FF2B5EF4-FFF2-40B4-BE49-F238E27FC236}">
                      <a16:creationId xmlns:a16="http://schemas.microsoft.com/office/drawing/2014/main" id="{2B5B1A9B-8051-4D72-A119-545C502FAAE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7" name="Group 466">
              <a:extLst>
                <a:ext uri="{FF2B5EF4-FFF2-40B4-BE49-F238E27FC236}">
                  <a16:creationId xmlns:a16="http://schemas.microsoft.com/office/drawing/2014/main" id="{43AAAFAF-DACD-4A91-8887-18D2AA916A6D}"/>
                </a:ext>
              </a:extLst>
            </p:cNvPr>
            <p:cNvGrpSpPr/>
            <p:nvPr/>
          </p:nvGrpSpPr>
          <p:grpSpPr>
            <a:xfrm>
              <a:off x="5302265" y="6316439"/>
              <a:ext cx="170385" cy="260689"/>
              <a:chOff x="3751757" y="2437128"/>
              <a:chExt cx="600416" cy="918633"/>
            </a:xfrm>
          </p:grpSpPr>
          <p:sp>
            <p:nvSpPr>
              <p:cNvPr id="533" name="Block Arc 532">
                <a:extLst>
                  <a:ext uri="{FF2B5EF4-FFF2-40B4-BE49-F238E27FC236}">
                    <a16:creationId xmlns:a16="http://schemas.microsoft.com/office/drawing/2014/main" id="{05B3332D-13EE-4454-AC03-630AF6A8D69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533">
                <a:extLst>
                  <a:ext uri="{FF2B5EF4-FFF2-40B4-BE49-F238E27FC236}">
                    <a16:creationId xmlns:a16="http://schemas.microsoft.com/office/drawing/2014/main" id="{1CB302B6-2607-4860-A931-AA1E5624D0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534">
                <a:extLst>
                  <a:ext uri="{FF2B5EF4-FFF2-40B4-BE49-F238E27FC236}">
                    <a16:creationId xmlns:a16="http://schemas.microsoft.com/office/drawing/2014/main" id="{FE9603E2-D0F2-4B0E-9072-1996362F998B}"/>
                  </a:ext>
                </a:extLst>
              </p:cNvPr>
              <p:cNvGrpSpPr/>
              <p:nvPr/>
            </p:nvGrpSpPr>
            <p:grpSpPr>
              <a:xfrm>
                <a:off x="3947820" y="2889447"/>
                <a:ext cx="221919" cy="374679"/>
                <a:chOff x="4882167" y="2743200"/>
                <a:chExt cx="221919" cy="374679"/>
              </a:xfrm>
            </p:grpSpPr>
            <p:sp>
              <p:nvSpPr>
                <p:cNvPr id="536" name="Oval 535">
                  <a:extLst>
                    <a:ext uri="{FF2B5EF4-FFF2-40B4-BE49-F238E27FC236}">
                      <a16:creationId xmlns:a16="http://schemas.microsoft.com/office/drawing/2014/main" id="{48D05CDC-A2FA-459F-99F3-41A742634BA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536">
                  <a:extLst>
                    <a:ext uri="{FF2B5EF4-FFF2-40B4-BE49-F238E27FC236}">
                      <a16:creationId xmlns:a16="http://schemas.microsoft.com/office/drawing/2014/main" id="{DB937019-BFE1-442D-8898-43E2B5374BC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8" name="Group 467">
              <a:extLst>
                <a:ext uri="{FF2B5EF4-FFF2-40B4-BE49-F238E27FC236}">
                  <a16:creationId xmlns:a16="http://schemas.microsoft.com/office/drawing/2014/main" id="{B7D986A6-1469-4518-854B-2CC3F268EC9F}"/>
                </a:ext>
              </a:extLst>
            </p:cNvPr>
            <p:cNvGrpSpPr/>
            <p:nvPr/>
          </p:nvGrpSpPr>
          <p:grpSpPr>
            <a:xfrm>
              <a:off x="5701658" y="6319451"/>
              <a:ext cx="170385" cy="260689"/>
              <a:chOff x="3751757" y="2437128"/>
              <a:chExt cx="600416" cy="918633"/>
            </a:xfrm>
          </p:grpSpPr>
          <p:sp>
            <p:nvSpPr>
              <p:cNvPr id="528" name="Block Arc 527">
                <a:extLst>
                  <a:ext uri="{FF2B5EF4-FFF2-40B4-BE49-F238E27FC236}">
                    <a16:creationId xmlns:a16="http://schemas.microsoft.com/office/drawing/2014/main" id="{2A3C4A05-6938-4149-9A1D-4FCC257532E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Rectangle 528">
                <a:extLst>
                  <a:ext uri="{FF2B5EF4-FFF2-40B4-BE49-F238E27FC236}">
                    <a16:creationId xmlns:a16="http://schemas.microsoft.com/office/drawing/2014/main" id="{2312280D-39C5-4D71-B447-0640239416B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0" name="Group 529">
                <a:extLst>
                  <a:ext uri="{FF2B5EF4-FFF2-40B4-BE49-F238E27FC236}">
                    <a16:creationId xmlns:a16="http://schemas.microsoft.com/office/drawing/2014/main" id="{1E91180F-43A3-47A6-A1F2-F1685AB305B4}"/>
                  </a:ext>
                </a:extLst>
              </p:cNvPr>
              <p:cNvGrpSpPr/>
              <p:nvPr/>
            </p:nvGrpSpPr>
            <p:grpSpPr>
              <a:xfrm>
                <a:off x="3947820" y="2889447"/>
                <a:ext cx="221919" cy="374679"/>
                <a:chOff x="4882167" y="2743200"/>
                <a:chExt cx="221919" cy="374679"/>
              </a:xfrm>
            </p:grpSpPr>
            <p:sp>
              <p:nvSpPr>
                <p:cNvPr id="531" name="Oval 530">
                  <a:extLst>
                    <a:ext uri="{FF2B5EF4-FFF2-40B4-BE49-F238E27FC236}">
                      <a16:creationId xmlns:a16="http://schemas.microsoft.com/office/drawing/2014/main" id="{8D63F347-1E44-4C7D-9E1A-E1D4886A0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Rectangle 531">
                  <a:extLst>
                    <a:ext uri="{FF2B5EF4-FFF2-40B4-BE49-F238E27FC236}">
                      <a16:creationId xmlns:a16="http://schemas.microsoft.com/office/drawing/2014/main" id="{64C7F03A-4E7C-4DF3-A7CF-C5F7B9B56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9" name="Group 468">
              <a:extLst>
                <a:ext uri="{FF2B5EF4-FFF2-40B4-BE49-F238E27FC236}">
                  <a16:creationId xmlns:a16="http://schemas.microsoft.com/office/drawing/2014/main" id="{2A4C5585-671F-4479-A796-767A63A531CB}"/>
                </a:ext>
              </a:extLst>
            </p:cNvPr>
            <p:cNvGrpSpPr/>
            <p:nvPr/>
          </p:nvGrpSpPr>
          <p:grpSpPr>
            <a:xfrm>
              <a:off x="2311312" y="5808408"/>
              <a:ext cx="170385" cy="260689"/>
              <a:chOff x="3751757" y="2437128"/>
              <a:chExt cx="600416" cy="918633"/>
            </a:xfrm>
          </p:grpSpPr>
          <p:sp>
            <p:nvSpPr>
              <p:cNvPr id="523" name="Block Arc 522">
                <a:extLst>
                  <a:ext uri="{FF2B5EF4-FFF2-40B4-BE49-F238E27FC236}">
                    <a16:creationId xmlns:a16="http://schemas.microsoft.com/office/drawing/2014/main" id="{BB4C8ABA-C108-4506-ACBE-C6D77EBFAD3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4" name="Rectangle 523">
                <a:extLst>
                  <a:ext uri="{FF2B5EF4-FFF2-40B4-BE49-F238E27FC236}">
                    <a16:creationId xmlns:a16="http://schemas.microsoft.com/office/drawing/2014/main" id="{0C058EFF-886F-4D1F-B570-59FF0F5360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5" name="Group 524">
                <a:extLst>
                  <a:ext uri="{FF2B5EF4-FFF2-40B4-BE49-F238E27FC236}">
                    <a16:creationId xmlns:a16="http://schemas.microsoft.com/office/drawing/2014/main" id="{59DF9979-0EDF-477D-B88F-AC31BCFBCD41}"/>
                  </a:ext>
                </a:extLst>
              </p:cNvPr>
              <p:cNvGrpSpPr/>
              <p:nvPr/>
            </p:nvGrpSpPr>
            <p:grpSpPr>
              <a:xfrm>
                <a:off x="3947820" y="2889447"/>
                <a:ext cx="221919" cy="374679"/>
                <a:chOff x="4882167" y="2743200"/>
                <a:chExt cx="221919" cy="374679"/>
              </a:xfrm>
            </p:grpSpPr>
            <p:sp>
              <p:nvSpPr>
                <p:cNvPr id="526" name="Oval 525">
                  <a:extLst>
                    <a:ext uri="{FF2B5EF4-FFF2-40B4-BE49-F238E27FC236}">
                      <a16:creationId xmlns:a16="http://schemas.microsoft.com/office/drawing/2014/main" id="{960F358D-497D-4601-938E-DDB4B482058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7" name="Rectangle 526">
                  <a:extLst>
                    <a:ext uri="{FF2B5EF4-FFF2-40B4-BE49-F238E27FC236}">
                      <a16:creationId xmlns:a16="http://schemas.microsoft.com/office/drawing/2014/main" id="{E99A8FAF-98CF-4ADF-A01C-F39133BF5D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0" name="Group 469">
              <a:extLst>
                <a:ext uri="{FF2B5EF4-FFF2-40B4-BE49-F238E27FC236}">
                  <a16:creationId xmlns:a16="http://schemas.microsoft.com/office/drawing/2014/main" id="{31DE1624-2D0A-4CE7-BB45-82DB2E3CAEEC}"/>
                </a:ext>
              </a:extLst>
            </p:cNvPr>
            <p:cNvGrpSpPr/>
            <p:nvPr/>
          </p:nvGrpSpPr>
          <p:grpSpPr>
            <a:xfrm>
              <a:off x="3092915" y="5811473"/>
              <a:ext cx="170385" cy="260689"/>
              <a:chOff x="3751757" y="2437128"/>
              <a:chExt cx="600416" cy="918633"/>
            </a:xfrm>
          </p:grpSpPr>
          <p:sp>
            <p:nvSpPr>
              <p:cNvPr id="518" name="Block Arc 517">
                <a:extLst>
                  <a:ext uri="{FF2B5EF4-FFF2-40B4-BE49-F238E27FC236}">
                    <a16:creationId xmlns:a16="http://schemas.microsoft.com/office/drawing/2014/main" id="{26A0A1C9-7BD4-4FAB-A9FD-315F37946C6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9" name="Rectangle 518">
                <a:extLst>
                  <a:ext uri="{FF2B5EF4-FFF2-40B4-BE49-F238E27FC236}">
                    <a16:creationId xmlns:a16="http://schemas.microsoft.com/office/drawing/2014/main" id="{C403D80D-1912-4247-9790-F4991C53F04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0" name="Group 519">
                <a:extLst>
                  <a:ext uri="{FF2B5EF4-FFF2-40B4-BE49-F238E27FC236}">
                    <a16:creationId xmlns:a16="http://schemas.microsoft.com/office/drawing/2014/main" id="{CCEB95A1-AC78-4F4B-AE6C-C51983DDCC21}"/>
                  </a:ext>
                </a:extLst>
              </p:cNvPr>
              <p:cNvGrpSpPr/>
              <p:nvPr/>
            </p:nvGrpSpPr>
            <p:grpSpPr>
              <a:xfrm>
                <a:off x="3947820" y="2889447"/>
                <a:ext cx="221919" cy="374679"/>
                <a:chOff x="4882167" y="2743200"/>
                <a:chExt cx="221919" cy="374679"/>
              </a:xfrm>
            </p:grpSpPr>
            <p:sp>
              <p:nvSpPr>
                <p:cNvPr id="521" name="Oval 520">
                  <a:extLst>
                    <a:ext uri="{FF2B5EF4-FFF2-40B4-BE49-F238E27FC236}">
                      <a16:creationId xmlns:a16="http://schemas.microsoft.com/office/drawing/2014/main" id="{DE30A96F-1E04-41AF-8CCE-6A886931D9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2" name="Rectangle 521">
                  <a:extLst>
                    <a:ext uri="{FF2B5EF4-FFF2-40B4-BE49-F238E27FC236}">
                      <a16:creationId xmlns:a16="http://schemas.microsoft.com/office/drawing/2014/main" id="{C5169DC3-EF3F-4853-AE74-25C147A09FE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1" name="Group 470">
              <a:extLst>
                <a:ext uri="{FF2B5EF4-FFF2-40B4-BE49-F238E27FC236}">
                  <a16:creationId xmlns:a16="http://schemas.microsoft.com/office/drawing/2014/main" id="{61DFD2A8-ABB0-457D-9832-5C4F650E7FC1}"/>
                </a:ext>
              </a:extLst>
            </p:cNvPr>
            <p:cNvGrpSpPr/>
            <p:nvPr/>
          </p:nvGrpSpPr>
          <p:grpSpPr>
            <a:xfrm>
              <a:off x="3832691" y="5810753"/>
              <a:ext cx="170385" cy="260689"/>
              <a:chOff x="3751757" y="2437128"/>
              <a:chExt cx="600416" cy="918633"/>
            </a:xfrm>
          </p:grpSpPr>
          <p:sp>
            <p:nvSpPr>
              <p:cNvPr id="513" name="Block Arc 512">
                <a:extLst>
                  <a:ext uri="{FF2B5EF4-FFF2-40B4-BE49-F238E27FC236}">
                    <a16:creationId xmlns:a16="http://schemas.microsoft.com/office/drawing/2014/main" id="{5139DB9D-AEA9-4A0E-8964-D4BAD6CB2C1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4" name="Rectangle 513">
                <a:extLst>
                  <a:ext uri="{FF2B5EF4-FFF2-40B4-BE49-F238E27FC236}">
                    <a16:creationId xmlns:a16="http://schemas.microsoft.com/office/drawing/2014/main" id="{F5A1464B-F770-455A-89A3-29159A4EF64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5" name="Group 514">
                <a:extLst>
                  <a:ext uri="{FF2B5EF4-FFF2-40B4-BE49-F238E27FC236}">
                    <a16:creationId xmlns:a16="http://schemas.microsoft.com/office/drawing/2014/main" id="{0257FC33-AC51-40F5-9C6D-3687C49D7E70}"/>
                  </a:ext>
                </a:extLst>
              </p:cNvPr>
              <p:cNvGrpSpPr/>
              <p:nvPr/>
            </p:nvGrpSpPr>
            <p:grpSpPr>
              <a:xfrm>
                <a:off x="3947820" y="2889447"/>
                <a:ext cx="221919" cy="374679"/>
                <a:chOff x="4882167" y="2743200"/>
                <a:chExt cx="221919" cy="374679"/>
              </a:xfrm>
            </p:grpSpPr>
            <p:sp>
              <p:nvSpPr>
                <p:cNvPr id="516" name="Oval 515">
                  <a:extLst>
                    <a:ext uri="{FF2B5EF4-FFF2-40B4-BE49-F238E27FC236}">
                      <a16:creationId xmlns:a16="http://schemas.microsoft.com/office/drawing/2014/main" id="{4EAA867C-8DFC-4D2A-A6C1-7E4F6AEED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7" name="Rectangle 516">
                  <a:extLst>
                    <a:ext uri="{FF2B5EF4-FFF2-40B4-BE49-F238E27FC236}">
                      <a16:creationId xmlns:a16="http://schemas.microsoft.com/office/drawing/2014/main" id="{A7C90BA5-C17F-41CD-8194-0B62D6D325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2" name="Group 471">
              <a:extLst>
                <a:ext uri="{FF2B5EF4-FFF2-40B4-BE49-F238E27FC236}">
                  <a16:creationId xmlns:a16="http://schemas.microsoft.com/office/drawing/2014/main" id="{2C532C41-11DF-4BE6-B0D7-4178192B74F4}"/>
                </a:ext>
              </a:extLst>
            </p:cNvPr>
            <p:cNvGrpSpPr/>
            <p:nvPr/>
          </p:nvGrpSpPr>
          <p:grpSpPr>
            <a:xfrm>
              <a:off x="4625322" y="5802566"/>
              <a:ext cx="170385" cy="260689"/>
              <a:chOff x="3751757" y="2437128"/>
              <a:chExt cx="600416" cy="918633"/>
            </a:xfrm>
          </p:grpSpPr>
          <p:sp>
            <p:nvSpPr>
              <p:cNvPr id="508" name="Block Arc 507">
                <a:extLst>
                  <a:ext uri="{FF2B5EF4-FFF2-40B4-BE49-F238E27FC236}">
                    <a16:creationId xmlns:a16="http://schemas.microsoft.com/office/drawing/2014/main" id="{B54A0068-4167-4559-93B9-D2BE5A8CE51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9" name="Rectangle 508">
                <a:extLst>
                  <a:ext uri="{FF2B5EF4-FFF2-40B4-BE49-F238E27FC236}">
                    <a16:creationId xmlns:a16="http://schemas.microsoft.com/office/drawing/2014/main" id="{BD9A8422-0F01-4F6B-83B7-D40AAA75570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0" name="Group 509">
                <a:extLst>
                  <a:ext uri="{FF2B5EF4-FFF2-40B4-BE49-F238E27FC236}">
                    <a16:creationId xmlns:a16="http://schemas.microsoft.com/office/drawing/2014/main" id="{1DBCBA00-12BE-4D3D-ACE0-B9224944AF1A}"/>
                  </a:ext>
                </a:extLst>
              </p:cNvPr>
              <p:cNvGrpSpPr/>
              <p:nvPr/>
            </p:nvGrpSpPr>
            <p:grpSpPr>
              <a:xfrm>
                <a:off x="3947820" y="2889447"/>
                <a:ext cx="221919" cy="374679"/>
                <a:chOff x="4882167" y="2743200"/>
                <a:chExt cx="221919" cy="374679"/>
              </a:xfrm>
            </p:grpSpPr>
            <p:sp>
              <p:nvSpPr>
                <p:cNvPr id="511" name="Oval 510">
                  <a:extLst>
                    <a:ext uri="{FF2B5EF4-FFF2-40B4-BE49-F238E27FC236}">
                      <a16:creationId xmlns:a16="http://schemas.microsoft.com/office/drawing/2014/main" id="{FEDFA2A8-28E4-4D5F-84A8-62F9D44A60F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2" name="Rectangle 511">
                  <a:extLst>
                    <a:ext uri="{FF2B5EF4-FFF2-40B4-BE49-F238E27FC236}">
                      <a16:creationId xmlns:a16="http://schemas.microsoft.com/office/drawing/2014/main" id="{D7D0E18E-E40D-4907-8289-3A91DFC660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3" name="Group 472">
              <a:extLst>
                <a:ext uri="{FF2B5EF4-FFF2-40B4-BE49-F238E27FC236}">
                  <a16:creationId xmlns:a16="http://schemas.microsoft.com/office/drawing/2014/main" id="{662B1A3B-A943-48E7-BE3D-C6A62438151D}"/>
                </a:ext>
              </a:extLst>
            </p:cNvPr>
            <p:cNvGrpSpPr/>
            <p:nvPr/>
          </p:nvGrpSpPr>
          <p:grpSpPr>
            <a:xfrm>
              <a:off x="5435225" y="5789980"/>
              <a:ext cx="170385" cy="260689"/>
              <a:chOff x="3751757" y="2437128"/>
              <a:chExt cx="600416" cy="918633"/>
            </a:xfrm>
          </p:grpSpPr>
          <p:sp>
            <p:nvSpPr>
              <p:cNvPr id="503" name="Block Arc 502">
                <a:extLst>
                  <a:ext uri="{FF2B5EF4-FFF2-40B4-BE49-F238E27FC236}">
                    <a16:creationId xmlns:a16="http://schemas.microsoft.com/office/drawing/2014/main" id="{40DEA763-2A1A-4F15-AA36-53B7C98993F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4" name="Rectangle 503">
                <a:extLst>
                  <a:ext uri="{FF2B5EF4-FFF2-40B4-BE49-F238E27FC236}">
                    <a16:creationId xmlns:a16="http://schemas.microsoft.com/office/drawing/2014/main" id="{22D5EA74-82E5-40FF-AC77-8FA3D464234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5" name="Group 504">
                <a:extLst>
                  <a:ext uri="{FF2B5EF4-FFF2-40B4-BE49-F238E27FC236}">
                    <a16:creationId xmlns:a16="http://schemas.microsoft.com/office/drawing/2014/main" id="{FE0EE753-F72B-4085-AA87-FC98F1402FD4}"/>
                  </a:ext>
                </a:extLst>
              </p:cNvPr>
              <p:cNvGrpSpPr/>
              <p:nvPr/>
            </p:nvGrpSpPr>
            <p:grpSpPr>
              <a:xfrm>
                <a:off x="3947820" y="2889447"/>
                <a:ext cx="221919" cy="374679"/>
                <a:chOff x="4882167" y="2743200"/>
                <a:chExt cx="221919" cy="374679"/>
              </a:xfrm>
            </p:grpSpPr>
            <p:sp>
              <p:nvSpPr>
                <p:cNvPr id="506" name="Oval 505">
                  <a:extLst>
                    <a:ext uri="{FF2B5EF4-FFF2-40B4-BE49-F238E27FC236}">
                      <a16:creationId xmlns:a16="http://schemas.microsoft.com/office/drawing/2014/main" id="{79491204-D8F9-4E72-BE66-10B5BF89B33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7" name="Rectangle 506">
                  <a:extLst>
                    <a:ext uri="{FF2B5EF4-FFF2-40B4-BE49-F238E27FC236}">
                      <a16:creationId xmlns:a16="http://schemas.microsoft.com/office/drawing/2014/main" id="{37C89E46-70D6-4E35-9770-72EBA6BC28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4" name="Group 473">
              <a:extLst>
                <a:ext uri="{FF2B5EF4-FFF2-40B4-BE49-F238E27FC236}">
                  <a16:creationId xmlns:a16="http://schemas.microsoft.com/office/drawing/2014/main" id="{BA6DC784-FBF0-457B-B8A7-AB5561B48CFC}"/>
                </a:ext>
              </a:extLst>
            </p:cNvPr>
            <p:cNvGrpSpPr/>
            <p:nvPr/>
          </p:nvGrpSpPr>
          <p:grpSpPr>
            <a:xfrm>
              <a:off x="3101204" y="5241974"/>
              <a:ext cx="170385" cy="260689"/>
              <a:chOff x="3751757" y="2437128"/>
              <a:chExt cx="600416" cy="918633"/>
            </a:xfrm>
          </p:grpSpPr>
          <p:sp>
            <p:nvSpPr>
              <p:cNvPr id="498" name="Block Arc 497">
                <a:extLst>
                  <a:ext uri="{FF2B5EF4-FFF2-40B4-BE49-F238E27FC236}">
                    <a16:creationId xmlns:a16="http://schemas.microsoft.com/office/drawing/2014/main" id="{DEC8B1E2-C353-4BDB-8A35-9650617A4C7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EC8FF184-6A6B-412E-B5B8-BE502D18C3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0" name="Group 499">
                <a:extLst>
                  <a:ext uri="{FF2B5EF4-FFF2-40B4-BE49-F238E27FC236}">
                    <a16:creationId xmlns:a16="http://schemas.microsoft.com/office/drawing/2014/main" id="{33397013-1F1F-47A4-91B9-84AEE8769C3B}"/>
                  </a:ext>
                </a:extLst>
              </p:cNvPr>
              <p:cNvGrpSpPr/>
              <p:nvPr/>
            </p:nvGrpSpPr>
            <p:grpSpPr>
              <a:xfrm>
                <a:off x="3947820" y="2889447"/>
                <a:ext cx="221919" cy="374679"/>
                <a:chOff x="4882167" y="2743200"/>
                <a:chExt cx="221919" cy="374679"/>
              </a:xfrm>
            </p:grpSpPr>
            <p:sp>
              <p:nvSpPr>
                <p:cNvPr id="501" name="Oval 500">
                  <a:extLst>
                    <a:ext uri="{FF2B5EF4-FFF2-40B4-BE49-F238E27FC236}">
                      <a16:creationId xmlns:a16="http://schemas.microsoft.com/office/drawing/2014/main" id="{8776F21E-4633-4FBC-904E-8659E7D117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28F5527-CA6C-4B0E-8629-6D770E195EC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5" name="Group 474">
              <a:extLst>
                <a:ext uri="{FF2B5EF4-FFF2-40B4-BE49-F238E27FC236}">
                  <a16:creationId xmlns:a16="http://schemas.microsoft.com/office/drawing/2014/main" id="{5E2A6E18-4982-4C2A-BBC8-FEDD314CE4D5}"/>
                </a:ext>
              </a:extLst>
            </p:cNvPr>
            <p:cNvGrpSpPr/>
            <p:nvPr/>
          </p:nvGrpSpPr>
          <p:grpSpPr>
            <a:xfrm>
              <a:off x="5038744" y="5238142"/>
              <a:ext cx="170385" cy="260689"/>
              <a:chOff x="3751757" y="2437128"/>
              <a:chExt cx="600416" cy="918633"/>
            </a:xfrm>
          </p:grpSpPr>
          <p:sp>
            <p:nvSpPr>
              <p:cNvPr id="493" name="Block Arc 492">
                <a:extLst>
                  <a:ext uri="{FF2B5EF4-FFF2-40B4-BE49-F238E27FC236}">
                    <a16:creationId xmlns:a16="http://schemas.microsoft.com/office/drawing/2014/main" id="{E269F727-0371-44DF-8009-9DB01621428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ADF03A26-8B8A-4851-9E3A-2B77FE407F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5" name="Group 494">
                <a:extLst>
                  <a:ext uri="{FF2B5EF4-FFF2-40B4-BE49-F238E27FC236}">
                    <a16:creationId xmlns:a16="http://schemas.microsoft.com/office/drawing/2014/main" id="{5CD6A7DE-426D-4E3B-BF47-E3B944B98AA8}"/>
                  </a:ext>
                </a:extLst>
              </p:cNvPr>
              <p:cNvGrpSpPr/>
              <p:nvPr/>
            </p:nvGrpSpPr>
            <p:grpSpPr>
              <a:xfrm>
                <a:off x="3947820" y="2889447"/>
                <a:ext cx="221919" cy="374679"/>
                <a:chOff x="4882167" y="2743200"/>
                <a:chExt cx="221919" cy="374679"/>
              </a:xfrm>
            </p:grpSpPr>
            <p:sp>
              <p:nvSpPr>
                <p:cNvPr id="496" name="Oval 495">
                  <a:extLst>
                    <a:ext uri="{FF2B5EF4-FFF2-40B4-BE49-F238E27FC236}">
                      <a16:creationId xmlns:a16="http://schemas.microsoft.com/office/drawing/2014/main" id="{EF318F3D-37ED-48B3-8246-7EA5FA892F2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7" name="Rectangle 496">
                  <a:extLst>
                    <a:ext uri="{FF2B5EF4-FFF2-40B4-BE49-F238E27FC236}">
                      <a16:creationId xmlns:a16="http://schemas.microsoft.com/office/drawing/2014/main" id="{7D0EACA0-D11C-49E1-BEF7-64F0AFC7E2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4CEBE9F9-E19A-4EF7-80BD-8B652A1828DE}"/>
                </a:ext>
              </a:extLst>
            </p:cNvPr>
            <p:cNvGrpSpPr/>
            <p:nvPr/>
          </p:nvGrpSpPr>
          <p:grpSpPr>
            <a:xfrm>
              <a:off x="4084412" y="4776790"/>
              <a:ext cx="170385" cy="260689"/>
              <a:chOff x="3751757" y="2437128"/>
              <a:chExt cx="600416" cy="918633"/>
            </a:xfrm>
          </p:grpSpPr>
          <p:sp>
            <p:nvSpPr>
              <p:cNvPr id="488" name="Block Arc 487">
                <a:extLst>
                  <a:ext uri="{FF2B5EF4-FFF2-40B4-BE49-F238E27FC236}">
                    <a16:creationId xmlns:a16="http://schemas.microsoft.com/office/drawing/2014/main" id="{2CE65AB5-DE18-4377-9997-8BB71FB4B6C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9" name="Rectangle 488">
                <a:extLst>
                  <a:ext uri="{FF2B5EF4-FFF2-40B4-BE49-F238E27FC236}">
                    <a16:creationId xmlns:a16="http://schemas.microsoft.com/office/drawing/2014/main" id="{A00D0F06-16E5-44D5-8D5D-73E53B212C6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0" name="Group 489">
                <a:extLst>
                  <a:ext uri="{FF2B5EF4-FFF2-40B4-BE49-F238E27FC236}">
                    <a16:creationId xmlns:a16="http://schemas.microsoft.com/office/drawing/2014/main" id="{D04230C9-DC0D-4B33-9EF9-7D8D1A3CD6E1}"/>
                  </a:ext>
                </a:extLst>
              </p:cNvPr>
              <p:cNvGrpSpPr/>
              <p:nvPr/>
            </p:nvGrpSpPr>
            <p:grpSpPr>
              <a:xfrm>
                <a:off x="3947820" y="2889447"/>
                <a:ext cx="221919" cy="374679"/>
                <a:chOff x="4882167" y="2743200"/>
                <a:chExt cx="221919" cy="374679"/>
              </a:xfrm>
            </p:grpSpPr>
            <p:sp>
              <p:nvSpPr>
                <p:cNvPr id="491" name="Oval 490">
                  <a:extLst>
                    <a:ext uri="{FF2B5EF4-FFF2-40B4-BE49-F238E27FC236}">
                      <a16:creationId xmlns:a16="http://schemas.microsoft.com/office/drawing/2014/main" id="{FDF697EC-6CCA-4CBA-8BE6-8C70D3614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Rectangle 491">
                  <a:extLst>
                    <a:ext uri="{FF2B5EF4-FFF2-40B4-BE49-F238E27FC236}">
                      <a16:creationId xmlns:a16="http://schemas.microsoft.com/office/drawing/2014/main" id="{C707A4C9-DE5B-4765-90C0-C41A35E473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7" name="Group 476">
              <a:extLst>
                <a:ext uri="{FF2B5EF4-FFF2-40B4-BE49-F238E27FC236}">
                  <a16:creationId xmlns:a16="http://schemas.microsoft.com/office/drawing/2014/main" id="{F1ED0FC8-6273-4688-B85D-A7FB05674EF4}"/>
                </a:ext>
              </a:extLst>
            </p:cNvPr>
            <p:cNvGrpSpPr/>
            <p:nvPr/>
          </p:nvGrpSpPr>
          <p:grpSpPr>
            <a:xfrm>
              <a:off x="1905000" y="4915680"/>
              <a:ext cx="579676" cy="244822"/>
              <a:chOff x="2233753" y="2503642"/>
              <a:chExt cx="2418053" cy="1021250"/>
            </a:xfrm>
          </p:grpSpPr>
          <p:sp>
            <p:nvSpPr>
              <p:cNvPr id="482" name="Oval 481">
                <a:extLst>
                  <a:ext uri="{FF2B5EF4-FFF2-40B4-BE49-F238E27FC236}">
                    <a16:creationId xmlns:a16="http://schemas.microsoft.com/office/drawing/2014/main" id="{4D5A50A5-0EF9-401E-AB77-F1250EC6D83A}"/>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3" name="Arrow: Pentagon 482">
                <a:extLst>
                  <a:ext uri="{FF2B5EF4-FFF2-40B4-BE49-F238E27FC236}">
                    <a16:creationId xmlns:a16="http://schemas.microsoft.com/office/drawing/2014/main" id="{E73480F0-68A8-4720-A8DB-BE916B3273B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4" name="Oval 483">
                <a:extLst>
                  <a:ext uri="{FF2B5EF4-FFF2-40B4-BE49-F238E27FC236}">
                    <a16:creationId xmlns:a16="http://schemas.microsoft.com/office/drawing/2014/main" id="{C7FC150A-3C56-47D7-B604-D3A5DC3C6B5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81A72BB3-EF02-47F5-AB29-2D5576DD493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29488465-7BEB-434A-824C-AC8DA60F0AE0}"/>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E50ED96-6FAA-40E6-854D-49F9E6BE15A2}"/>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78" name="TextBox 477">
              <a:extLst>
                <a:ext uri="{FF2B5EF4-FFF2-40B4-BE49-F238E27FC236}">
                  <a16:creationId xmlns:a16="http://schemas.microsoft.com/office/drawing/2014/main" id="{71604470-C071-4442-BAEE-B24BB1D890E2}"/>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479" name="TextBox 478">
              <a:extLst>
                <a:ext uri="{FF2B5EF4-FFF2-40B4-BE49-F238E27FC236}">
                  <a16:creationId xmlns:a16="http://schemas.microsoft.com/office/drawing/2014/main" id="{F8DE6CA6-7EA3-49BD-A6B2-6BB76B50F544}"/>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480" name="TextBox 479">
              <a:extLst>
                <a:ext uri="{FF2B5EF4-FFF2-40B4-BE49-F238E27FC236}">
                  <a16:creationId xmlns:a16="http://schemas.microsoft.com/office/drawing/2014/main" id="{85C00E11-1ED1-4985-8666-F13D95F129D6}"/>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481" name="TextBox 480">
              <a:extLst>
                <a:ext uri="{FF2B5EF4-FFF2-40B4-BE49-F238E27FC236}">
                  <a16:creationId xmlns:a16="http://schemas.microsoft.com/office/drawing/2014/main" id="{12FA9AB6-144E-4877-985B-3051EEE2E854}"/>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594" name="右箭头 80">
            <a:extLst>
              <a:ext uri="{FF2B5EF4-FFF2-40B4-BE49-F238E27FC236}">
                <a16:creationId xmlns:a16="http://schemas.microsoft.com/office/drawing/2014/main" id="{0A0972EE-5C4C-448A-A43B-9CA7FE1928ED}"/>
              </a:ext>
            </a:extLst>
          </p:cNvPr>
          <p:cNvSpPr>
            <a:spLocks noChangeArrowheads="1"/>
          </p:cNvSpPr>
          <p:nvPr/>
        </p:nvSpPr>
        <p:spPr bwMode="auto">
          <a:xfrm flipV="1">
            <a:off x="6474745" y="3200401"/>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595" name="Group 594">
            <a:extLst>
              <a:ext uri="{FF2B5EF4-FFF2-40B4-BE49-F238E27FC236}">
                <a16:creationId xmlns:a16="http://schemas.microsoft.com/office/drawing/2014/main" id="{75FBC65B-ECF7-4D01-9AD9-52871540BDBA}"/>
              </a:ext>
            </a:extLst>
          </p:cNvPr>
          <p:cNvGrpSpPr/>
          <p:nvPr/>
        </p:nvGrpSpPr>
        <p:grpSpPr>
          <a:xfrm>
            <a:off x="6913470" y="2034192"/>
            <a:ext cx="5105400" cy="2284361"/>
            <a:chOff x="6913470" y="4419600"/>
            <a:chExt cx="5105400" cy="2284361"/>
          </a:xfrm>
        </p:grpSpPr>
        <p:sp>
          <p:nvSpPr>
            <p:cNvPr id="596" name="TextBox 595">
              <a:extLst>
                <a:ext uri="{FF2B5EF4-FFF2-40B4-BE49-F238E27FC236}">
                  <a16:creationId xmlns:a16="http://schemas.microsoft.com/office/drawing/2014/main" id="{F5F343E0-0EC0-4513-9C95-7714FED6BEBA}"/>
                </a:ext>
              </a:extLst>
            </p:cNvPr>
            <p:cNvSpPr txBox="1"/>
            <p:nvPr/>
          </p:nvSpPr>
          <p:spPr>
            <a:xfrm>
              <a:off x="8668003" y="4909249"/>
              <a:ext cx="1594747" cy="400110"/>
            </a:xfrm>
            <a:prstGeom prst="rect">
              <a:avLst/>
            </a:prstGeom>
            <a:noFill/>
            <a:ln>
              <a:solidFill>
                <a:schemeClr val="bg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Path-ORAM</a:t>
              </a:r>
            </a:p>
          </p:txBody>
        </p:sp>
        <p:grpSp>
          <p:nvGrpSpPr>
            <p:cNvPr id="597" name="Group 596">
              <a:extLst>
                <a:ext uri="{FF2B5EF4-FFF2-40B4-BE49-F238E27FC236}">
                  <a16:creationId xmlns:a16="http://schemas.microsoft.com/office/drawing/2014/main" id="{9AB195D5-5B43-496B-83FC-0FFC4B9E845F}"/>
                </a:ext>
              </a:extLst>
            </p:cNvPr>
            <p:cNvGrpSpPr/>
            <p:nvPr/>
          </p:nvGrpSpPr>
          <p:grpSpPr>
            <a:xfrm>
              <a:off x="6913470" y="4555023"/>
              <a:ext cx="5105400" cy="2148938"/>
              <a:chOff x="5638800" y="3822073"/>
              <a:chExt cx="5986692" cy="2519887"/>
            </a:xfrm>
          </p:grpSpPr>
          <p:grpSp>
            <p:nvGrpSpPr>
              <p:cNvPr id="641" name="Group 640">
                <a:extLst>
                  <a:ext uri="{FF2B5EF4-FFF2-40B4-BE49-F238E27FC236}">
                    <a16:creationId xmlns:a16="http://schemas.microsoft.com/office/drawing/2014/main" id="{197E6945-03F3-4F5C-832F-8B64EAA8BE5F}"/>
                  </a:ext>
                </a:extLst>
              </p:cNvPr>
              <p:cNvGrpSpPr/>
              <p:nvPr/>
            </p:nvGrpSpPr>
            <p:grpSpPr>
              <a:xfrm>
                <a:off x="5638800" y="5979685"/>
                <a:ext cx="274320" cy="324764"/>
                <a:chOff x="1144314" y="5947648"/>
                <a:chExt cx="509210" cy="324764"/>
              </a:xfrm>
              <a:solidFill>
                <a:srgbClr val="09ECE7"/>
              </a:solidFill>
            </p:grpSpPr>
            <p:sp>
              <p:nvSpPr>
                <p:cNvPr id="822" name="Rectangle 114">
                  <a:extLst>
                    <a:ext uri="{FF2B5EF4-FFF2-40B4-BE49-F238E27FC236}">
                      <a16:creationId xmlns:a16="http://schemas.microsoft.com/office/drawing/2014/main" id="{F57365EF-7FA6-46A5-87C7-C3BDD133777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23" name="Line 116">
                  <a:extLst>
                    <a:ext uri="{FF2B5EF4-FFF2-40B4-BE49-F238E27FC236}">
                      <a16:creationId xmlns:a16="http://schemas.microsoft.com/office/drawing/2014/main" id="{E02D57F9-DEAB-44BB-BC34-03E38CFF5D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4" name="Line 117">
                  <a:extLst>
                    <a:ext uri="{FF2B5EF4-FFF2-40B4-BE49-F238E27FC236}">
                      <a16:creationId xmlns:a16="http://schemas.microsoft.com/office/drawing/2014/main" id="{28F5E2F5-8909-4D8A-BD6F-97AD8399E9F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5" name="Line 118">
                  <a:extLst>
                    <a:ext uri="{FF2B5EF4-FFF2-40B4-BE49-F238E27FC236}">
                      <a16:creationId xmlns:a16="http://schemas.microsoft.com/office/drawing/2014/main" id="{64966749-5438-46CB-A597-193E91AD2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2" name="Group 641">
                <a:extLst>
                  <a:ext uri="{FF2B5EF4-FFF2-40B4-BE49-F238E27FC236}">
                    <a16:creationId xmlns:a16="http://schemas.microsoft.com/office/drawing/2014/main" id="{043E66BC-D5B8-4E97-A101-03C971C0FEC9}"/>
                  </a:ext>
                </a:extLst>
              </p:cNvPr>
              <p:cNvGrpSpPr/>
              <p:nvPr/>
            </p:nvGrpSpPr>
            <p:grpSpPr>
              <a:xfrm>
                <a:off x="6018486" y="5978503"/>
                <a:ext cx="274320" cy="324764"/>
                <a:chOff x="1144314" y="5947648"/>
                <a:chExt cx="509210" cy="324764"/>
              </a:xfrm>
              <a:solidFill>
                <a:srgbClr val="09ECE7"/>
              </a:solidFill>
            </p:grpSpPr>
            <p:sp>
              <p:nvSpPr>
                <p:cNvPr id="818" name="Rectangle 114">
                  <a:extLst>
                    <a:ext uri="{FF2B5EF4-FFF2-40B4-BE49-F238E27FC236}">
                      <a16:creationId xmlns:a16="http://schemas.microsoft.com/office/drawing/2014/main" id="{6300BEEC-4A72-4A8B-8DC7-20B1CF5517B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9" name="Line 116">
                  <a:extLst>
                    <a:ext uri="{FF2B5EF4-FFF2-40B4-BE49-F238E27FC236}">
                      <a16:creationId xmlns:a16="http://schemas.microsoft.com/office/drawing/2014/main" id="{9679065E-DE35-4E8E-BE85-72259C31539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0" name="Line 117">
                  <a:extLst>
                    <a:ext uri="{FF2B5EF4-FFF2-40B4-BE49-F238E27FC236}">
                      <a16:creationId xmlns:a16="http://schemas.microsoft.com/office/drawing/2014/main" id="{4B776DEE-EEF4-412E-BF0E-B9D6415AD71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1" name="Line 118">
                  <a:extLst>
                    <a:ext uri="{FF2B5EF4-FFF2-40B4-BE49-F238E27FC236}">
                      <a16:creationId xmlns:a16="http://schemas.microsoft.com/office/drawing/2014/main" id="{BDD80C2C-A09F-4FF5-AE8E-77EE1160DE1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3" name="Group 642">
                <a:extLst>
                  <a:ext uri="{FF2B5EF4-FFF2-40B4-BE49-F238E27FC236}">
                    <a16:creationId xmlns:a16="http://schemas.microsoft.com/office/drawing/2014/main" id="{D0429625-3FD9-43AB-A5B4-4A0DB168EE69}"/>
                  </a:ext>
                </a:extLst>
              </p:cNvPr>
              <p:cNvGrpSpPr/>
              <p:nvPr/>
            </p:nvGrpSpPr>
            <p:grpSpPr>
              <a:xfrm>
                <a:off x="6399486" y="5980199"/>
                <a:ext cx="274320" cy="324764"/>
                <a:chOff x="1144314" y="5947648"/>
                <a:chExt cx="509210" cy="324764"/>
              </a:xfrm>
              <a:solidFill>
                <a:srgbClr val="09ECE7"/>
              </a:solidFill>
            </p:grpSpPr>
            <p:sp>
              <p:nvSpPr>
                <p:cNvPr id="814" name="Rectangle 114">
                  <a:extLst>
                    <a:ext uri="{FF2B5EF4-FFF2-40B4-BE49-F238E27FC236}">
                      <a16:creationId xmlns:a16="http://schemas.microsoft.com/office/drawing/2014/main" id="{738ADA46-9C20-4153-89FA-DF8BAE2B3F4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5" name="Line 116">
                  <a:extLst>
                    <a:ext uri="{FF2B5EF4-FFF2-40B4-BE49-F238E27FC236}">
                      <a16:creationId xmlns:a16="http://schemas.microsoft.com/office/drawing/2014/main" id="{D3717B7D-4A9E-4F4E-A8D5-12132E33746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6" name="Line 117">
                  <a:extLst>
                    <a:ext uri="{FF2B5EF4-FFF2-40B4-BE49-F238E27FC236}">
                      <a16:creationId xmlns:a16="http://schemas.microsoft.com/office/drawing/2014/main" id="{5613EC8D-2BC7-46D7-8E98-F304F4ECD52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7" name="Line 118">
                  <a:extLst>
                    <a:ext uri="{FF2B5EF4-FFF2-40B4-BE49-F238E27FC236}">
                      <a16:creationId xmlns:a16="http://schemas.microsoft.com/office/drawing/2014/main" id="{12C9E036-D4C1-4016-B918-AE208FF4999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4" name="Group 643">
                <a:extLst>
                  <a:ext uri="{FF2B5EF4-FFF2-40B4-BE49-F238E27FC236}">
                    <a16:creationId xmlns:a16="http://schemas.microsoft.com/office/drawing/2014/main" id="{28C6BE10-68B1-49FF-8DC0-701D0BD0A89E}"/>
                  </a:ext>
                </a:extLst>
              </p:cNvPr>
              <p:cNvGrpSpPr/>
              <p:nvPr/>
            </p:nvGrpSpPr>
            <p:grpSpPr>
              <a:xfrm>
                <a:off x="6780486" y="5980199"/>
                <a:ext cx="274320" cy="324764"/>
                <a:chOff x="1144314" y="5947648"/>
                <a:chExt cx="509210" cy="324764"/>
              </a:xfrm>
              <a:solidFill>
                <a:srgbClr val="09ECE7"/>
              </a:solidFill>
            </p:grpSpPr>
            <p:sp>
              <p:nvSpPr>
                <p:cNvPr id="810" name="Rectangle 114">
                  <a:extLst>
                    <a:ext uri="{FF2B5EF4-FFF2-40B4-BE49-F238E27FC236}">
                      <a16:creationId xmlns:a16="http://schemas.microsoft.com/office/drawing/2014/main" id="{3FD72219-4876-4D2A-AB5D-0E2160F8018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1" name="Line 116">
                  <a:extLst>
                    <a:ext uri="{FF2B5EF4-FFF2-40B4-BE49-F238E27FC236}">
                      <a16:creationId xmlns:a16="http://schemas.microsoft.com/office/drawing/2014/main" id="{4DD3D9A1-C4F6-4A4A-BA56-3E68C0D68DE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2" name="Line 117">
                  <a:extLst>
                    <a:ext uri="{FF2B5EF4-FFF2-40B4-BE49-F238E27FC236}">
                      <a16:creationId xmlns:a16="http://schemas.microsoft.com/office/drawing/2014/main" id="{16C26829-9A20-432C-8020-3749AEAB4FD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3" name="Line 118">
                  <a:extLst>
                    <a:ext uri="{FF2B5EF4-FFF2-40B4-BE49-F238E27FC236}">
                      <a16:creationId xmlns:a16="http://schemas.microsoft.com/office/drawing/2014/main" id="{4AA1370B-36CD-4896-AEC2-046C37EDDF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5" name="Group 644">
                <a:extLst>
                  <a:ext uri="{FF2B5EF4-FFF2-40B4-BE49-F238E27FC236}">
                    <a16:creationId xmlns:a16="http://schemas.microsoft.com/office/drawing/2014/main" id="{00C4DE0E-3104-4DE1-B194-4A1B9ABC9C97}"/>
                  </a:ext>
                </a:extLst>
              </p:cNvPr>
              <p:cNvGrpSpPr/>
              <p:nvPr/>
            </p:nvGrpSpPr>
            <p:grpSpPr>
              <a:xfrm>
                <a:off x="7161486" y="5978503"/>
                <a:ext cx="274320" cy="324764"/>
                <a:chOff x="1144314" y="5947648"/>
                <a:chExt cx="509210" cy="324764"/>
              </a:xfrm>
              <a:solidFill>
                <a:srgbClr val="09ECE7"/>
              </a:solidFill>
            </p:grpSpPr>
            <p:sp>
              <p:nvSpPr>
                <p:cNvPr id="806" name="Rectangle 114">
                  <a:extLst>
                    <a:ext uri="{FF2B5EF4-FFF2-40B4-BE49-F238E27FC236}">
                      <a16:creationId xmlns:a16="http://schemas.microsoft.com/office/drawing/2014/main" id="{5917EB69-E0F6-4280-A6C1-16172841458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07" name="Line 116">
                  <a:extLst>
                    <a:ext uri="{FF2B5EF4-FFF2-40B4-BE49-F238E27FC236}">
                      <a16:creationId xmlns:a16="http://schemas.microsoft.com/office/drawing/2014/main" id="{A6BF729A-0E30-4EB8-865C-819ECE7FA79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8" name="Line 117">
                  <a:extLst>
                    <a:ext uri="{FF2B5EF4-FFF2-40B4-BE49-F238E27FC236}">
                      <a16:creationId xmlns:a16="http://schemas.microsoft.com/office/drawing/2014/main" id="{A699ECC6-007A-4559-A8A2-31BC3DD90D1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9" name="Line 118">
                  <a:extLst>
                    <a:ext uri="{FF2B5EF4-FFF2-40B4-BE49-F238E27FC236}">
                      <a16:creationId xmlns:a16="http://schemas.microsoft.com/office/drawing/2014/main" id="{9211E85C-5193-49CE-B183-895099EC464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6" name="Group 645">
                <a:extLst>
                  <a:ext uri="{FF2B5EF4-FFF2-40B4-BE49-F238E27FC236}">
                    <a16:creationId xmlns:a16="http://schemas.microsoft.com/office/drawing/2014/main" id="{4E16F570-73DF-43CB-A529-A0780F775C54}"/>
                  </a:ext>
                </a:extLst>
              </p:cNvPr>
              <p:cNvGrpSpPr/>
              <p:nvPr/>
            </p:nvGrpSpPr>
            <p:grpSpPr>
              <a:xfrm>
                <a:off x="7542486" y="5987103"/>
                <a:ext cx="274320" cy="324764"/>
                <a:chOff x="1144314" y="5947648"/>
                <a:chExt cx="509210" cy="324764"/>
              </a:xfrm>
              <a:solidFill>
                <a:srgbClr val="09ECE7"/>
              </a:solidFill>
            </p:grpSpPr>
            <p:sp>
              <p:nvSpPr>
                <p:cNvPr id="802" name="Rectangle 114">
                  <a:extLst>
                    <a:ext uri="{FF2B5EF4-FFF2-40B4-BE49-F238E27FC236}">
                      <a16:creationId xmlns:a16="http://schemas.microsoft.com/office/drawing/2014/main" id="{E698B5D3-610C-415A-8708-03498878620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03" name="Line 116">
                  <a:extLst>
                    <a:ext uri="{FF2B5EF4-FFF2-40B4-BE49-F238E27FC236}">
                      <a16:creationId xmlns:a16="http://schemas.microsoft.com/office/drawing/2014/main" id="{2624B2FC-0297-4BEC-9FA4-6755ADD2C36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4" name="Line 117">
                  <a:extLst>
                    <a:ext uri="{FF2B5EF4-FFF2-40B4-BE49-F238E27FC236}">
                      <a16:creationId xmlns:a16="http://schemas.microsoft.com/office/drawing/2014/main" id="{4404F919-96CD-492B-905E-FA1BD0B5768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5" name="Line 118">
                  <a:extLst>
                    <a:ext uri="{FF2B5EF4-FFF2-40B4-BE49-F238E27FC236}">
                      <a16:creationId xmlns:a16="http://schemas.microsoft.com/office/drawing/2014/main" id="{619F0B68-0EE8-4EC5-B6AF-9314F713789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7" name="Group 646">
                <a:extLst>
                  <a:ext uri="{FF2B5EF4-FFF2-40B4-BE49-F238E27FC236}">
                    <a16:creationId xmlns:a16="http://schemas.microsoft.com/office/drawing/2014/main" id="{639517D0-1A2C-45BE-884E-CA3BCE679C04}"/>
                  </a:ext>
                </a:extLst>
              </p:cNvPr>
              <p:cNvGrpSpPr/>
              <p:nvPr/>
            </p:nvGrpSpPr>
            <p:grpSpPr>
              <a:xfrm>
                <a:off x="7923486" y="5994329"/>
                <a:ext cx="274320" cy="324764"/>
                <a:chOff x="1144314" y="5947648"/>
                <a:chExt cx="509210" cy="324764"/>
              </a:xfrm>
              <a:solidFill>
                <a:srgbClr val="09ECE7"/>
              </a:solidFill>
            </p:grpSpPr>
            <p:sp>
              <p:nvSpPr>
                <p:cNvPr id="798" name="Rectangle 114">
                  <a:extLst>
                    <a:ext uri="{FF2B5EF4-FFF2-40B4-BE49-F238E27FC236}">
                      <a16:creationId xmlns:a16="http://schemas.microsoft.com/office/drawing/2014/main" id="{C7BAAF4A-60EF-4C55-9CBA-063DC788DA3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9" name="Line 116">
                  <a:extLst>
                    <a:ext uri="{FF2B5EF4-FFF2-40B4-BE49-F238E27FC236}">
                      <a16:creationId xmlns:a16="http://schemas.microsoft.com/office/drawing/2014/main" id="{908A191C-6447-42BD-BB48-67DEB7268C5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0" name="Line 117">
                  <a:extLst>
                    <a:ext uri="{FF2B5EF4-FFF2-40B4-BE49-F238E27FC236}">
                      <a16:creationId xmlns:a16="http://schemas.microsoft.com/office/drawing/2014/main" id="{E56B4CB5-CCB9-40C8-9F6F-F5328D12B0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1" name="Line 118">
                  <a:extLst>
                    <a:ext uri="{FF2B5EF4-FFF2-40B4-BE49-F238E27FC236}">
                      <a16:creationId xmlns:a16="http://schemas.microsoft.com/office/drawing/2014/main" id="{C3941ED0-5292-4C0B-BD9B-0B8D3096D91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8" name="Group 647">
                <a:extLst>
                  <a:ext uri="{FF2B5EF4-FFF2-40B4-BE49-F238E27FC236}">
                    <a16:creationId xmlns:a16="http://schemas.microsoft.com/office/drawing/2014/main" id="{3976A201-B947-4C23-9E19-90CF23899B66}"/>
                  </a:ext>
                </a:extLst>
              </p:cNvPr>
              <p:cNvGrpSpPr/>
              <p:nvPr/>
            </p:nvGrpSpPr>
            <p:grpSpPr>
              <a:xfrm>
                <a:off x="8304486" y="5997232"/>
                <a:ext cx="274320" cy="324764"/>
                <a:chOff x="1144314" y="5947648"/>
                <a:chExt cx="509210" cy="324764"/>
              </a:xfrm>
              <a:solidFill>
                <a:srgbClr val="09ECE7"/>
              </a:solidFill>
            </p:grpSpPr>
            <p:sp>
              <p:nvSpPr>
                <p:cNvPr id="794" name="Rectangle 114">
                  <a:extLst>
                    <a:ext uri="{FF2B5EF4-FFF2-40B4-BE49-F238E27FC236}">
                      <a16:creationId xmlns:a16="http://schemas.microsoft.com/office/drawing/2014/main" id="{0F14C45C-0BB2-41AA-B90F-D1634B94377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5" name="Line 116">
                  <a:extLst>
                    <a:ext uri="{FF2B5EF4-FFF2-40B4-BE49-F238E27FC236}">
                      <a16:creationId xmlns:a16="http://schemas.microsoft.com/office/drawing/2014/main" id="{B3A10ED9-E01C-49C9-88A2-F68F046B0CE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6" name="Line 117">
                  <a:extLst>
                    <a:ext uri="{FF2B5EF4-FFF2-40B4-BE49-F238E27FC236}">
                      <a16:creationId xmlns:a16="http://schemas.microsoft.com/office/drawing/2014/main" id="{93BAE425-E4B9-4F7A-AA42-A1C758BBA88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7" name="Line 118">
                  <a:extLst>
                    <a:ext uri="{FF2B5EF4-FFF2-40B4-BE49-F238E27FC236}">
                      <a16:creationId xmlns:a16="http://schemas.microsoft.com/office/drawing/2014/main" id="{4E4121B1-EE3D-46D8-BA6D-79C36419005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9" name="Group 648">
                <a:extLst>
                  <a:ext uri="{FF2B5EF4-FFF2-40B4-BE49-F238E27FC236}">
                    <a16:creationId xmlns:a16="http://schemas.microsoft.com/office/drawing/2014/main" id="{4D5F2D94-BFD8-487E-AF4C-F940E9D8E353}"/>
                  </a:ext>
                </a:extLst>
              </p:cNvPr>
              <p:cNvGrpSpPr/>
              <p:nvPr/>
            </p:nvGrpSpPr>
            <p:grpSpPr>
              <a:xfrm>
                <a:off x="5820366" y="5482382"/>
                <a:ext cx="274320" cy="324764"/>
                <a:chOff x="1144314" y="5947648"/>
                <a:chExt cx="509210" cy="324764"/>
              </a:xfrm>
              <a:solidFill>
                <a:srgbClr val="09ECE7"/>
              </a:solidFill>
            </p:grpSpPr>
            <p:sp>
              <p:nvSpPr>
                <p:cNvPr id="790" name="Rectangle 114">
                  <a:extLst>
                    <a:ext uri="{FF2B5EF4-FFF2-40B4-BE49-F238E27FC236}">
                      <a16:creationId xmlns:a16="http://schemas.microsoft.com/office/drawing/2014/main" id="{CBB43FAA-14F3-4B50-AE67-53001C9C0CA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1" name="Line 116">
                  <a:extLst>
                    <a:ext uri="{FF2B5EF4-FFF2-40B4-BE49-F238E27FC236}">
                      <a16:creationId xmlns:a16="http://schemas.microsoft.com/office/drawing/2014/main" id="{23DBB686-81A0-4740-9A22-2F82D77A8CC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2" name="Line 117">
                  <a:extLst>
                    <a:ext uri="{FF2B5EF4-FFF2-40B4-BE49-F238E27FC236}">
                      <a16:creationId xmlns:a16="http://schemas.microsoft.com/office/drawing/2014/main" id="{39C2DB31-4AF1-4B75-8A0B-B323985ED1A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3" name="Line 118">
                  <a:extLst>
                    <a:ext uri="{FF2B5EF4-FFF2-40B4-BE49-F238E27FC236}">
                      <a16:creationId xmlns:a16="http://schemas.microsoft.com/office/drawing/2014/main" id="{2E26C698-6E49-4624-86C7-C8D8B73037D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0" name="Group 649">
                <a:extLst>
                  <a:ext uri="{FF2B5EF4-FFF2-40B4-BE49-F238E27FC236}">
                    <a16:creationId xmlns:a16="http://schemas.microsoft.com/office/drawing/2014/main" id="{ACC02628-62D5-447C-A0A4-5E2BE02182D7}"/>
                  </a:ext>
                </a:extLst>
              </p:cNvPr>
              <p:cNvGrpSpPr/>
              <p:nvPr/>
            </p:nvGrpSpPr>
            <p:grpSpPr>
              <a:xfrm>
                <a:off x="6582366" y="5488904"/>
                <a:ext cx="274320" cy="324764"/>
                <a:chOff x="1144314" y="5947648"/>
                <a:chExt cx="509210" cy="324764"/>
              </a:xfrm>
              <a:solidFill>
                <a:srgbClr val="09ECE7"/>
              </a:solidFill>
            </p:grpSpPr>
            <p:sp>
              <p:nvSpPr>
                <p:cNvPr id="786" name="Rectangle 114">
                  <a:extLst>
                    <a:ext uri="{FF2B5EF4-FFF2-40B4-BE49-F238E27FC236}">
                      <a16:creationId xmlns:a16="http://schemas.microsoft.com/office/drawing/2014/main" id="{BB741314-02F8-4027-B0D1-ECF2596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87" name="Line 116">
                  <a:extLst>
                    <a:ext uri="{FF2B5EF4-FFF2-40B4-BE49-F238E27FC236}">
                      <a16:creationId xmlns:a16="http://schemas.microsoft.com/office/drawing/2014/main" id="{8D12F6F0-83D0-4082-B065-1A17C70681B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8" name="Line 117">
                  <a:extLst>
                    <a:ext uri="{FF2B5EF4-FFF2-40B4-BE49-F238E27FC236}">
                      <a16:creationId xmlns:a16="http://schemas.microsoft.com/office/drawing/2014/main" id="{A469D6B4-AB85-44E1-86D2-30BF1EC7D10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9" name="Line 118">
                  <a:extLst>
                    <a:ext uri="{FF2B5EF4-FFF2-40B4-BE49-F238E27FC236}">
                      <a16:creationId xmlns:a16="http://schemas.microsoft.com/office/drawing/2014/main" id="{AA33CE86-F4E2-4E2A-BD98-D2AA552C35B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1" name="Group 650">
                <a:extLst>
                  <a:ext uri="{FF2B5EF4-FFF2-40B4-BE49-F238E27FC236}">
                    <a16:creationId xmlns:a16="http://schemas.microsoft.com/office/drawing/2014/main" id="{1E5112BB-19BD-428B-8D5A-899EFA6F9CA3}"/>
                  </a:ext>
                </a:extLst>
              </p:cNvPr>
              <p:cNvGrpSpPr/>
              <p:nvPr/>
            </p:nvGrpSpPr>
            <p:grpSpPr>
              <a:xfrm>
                <a:off x="7344366" y="5488904"/>
                <a:ext cx="274320" cy="324764"/>
                <a:chOff x="1144314" y="5947648"/>
                <a:chExt cx="509210" cy="324764"/>
              </a:xfrm>
              <a:solidFill>
                <a:srgbClr val="09ECE7"/>
              </a:solidFill>
            </p:grpSpPr>
            <p:sp>
              <p:nvSpPr>
                <p:cNvPr id="782" name="Rectangle 114">
                  <a:extLst>
                    <a:ext uri="{FF2B5EF4-FFF2-40B4-BE49-F238E27FC236}">
                      <a16:creationId xmlns:a16="http://schemas.microsoft.com/office/drawing/2014/main" id="{600718AE-0685-451D-A054-F319319E17E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83" name="Line 116">
                  <a:extLst>
                    <a:ext uri="{FF2B5EF4-FFF2-40B4-BE49-F238E27FC236}">
                      <a16:creationId xmlns:a16="http://schemas.microsoft.com/office/drawing/2014/main" id="{76839DF9-013B-4C82-A7B9-C955A55C68D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4" name="Line 117">
                  <a:extLst>
                    <a:ext uri="{FF2B5EF4-FFF2-40B4-BE49-F238E27FC236}">
                      <a16:creationId xmlns:a16="http://schemas.microsoft.com/office/drawing/2014/main" id="{66761399-2D48-41C9-9AB4-234370E34C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5" name="Line 118">
                  <a:extLst>
                    <a:ext uri="{FF2B5EF4-FFF2-40B4-BE49-F238E27FC236}">
                      <a16:creationId xmlns:a16="http://schemas.microsoft.com/office/drawing/2014/main" id="{4E0F2D49-58F1-48CA-A47D-26EDDDE30C5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2" name="Group 651">
                <a:extLst>
                  <a:ext uri="{FF2B5EF4-FFF2-40B4-BE49-F238E27FC236}">
                    <a16:creationId xmlns:a16="http://schemas.microsoft.com/office/drawing/2014/main" id="{DF2CE5E5-E9A4-4C61-A27F-428B04921748}"/>
                  </a:ext>
                </a:extLst>
              </p:cNvPr>
              <p:cNvGrpSpPr/>
              <p:nvPr/>
            </p:nvGrpSpPr>
            <p:grpSpPr>
              <a:xfrm>
                <a:off x="8106366" y="5488904"/>
                <a:ext cx="274320" cy="324764"/>
                <a:chOff x="1144314" y="5947648"/>
                <a:chExt cx="509210" cy="324764"/>
              </a:xfrm>
              <a:solidFill>
                <a:srgbClr val="09ECE7"/>
              </a:solidFill>
            </p:grpSpPr>
            <p:sp>
              <p:nvSpPr>
                <p:cNvPr id="778" name="Rectangle 114">
                  <a:extLst>
                    <a:ext uri="{FF2B5EF4-FFF2-40B4-BE49-F238E27FC236}">
                      <a16:creationId xmlns:a16="http://schemas.microsoft.com/office/drawing/2014/main" id="{629720B0-BEB8-44AF-8F44-2E2DDC4290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9" name="Line 116">
                  <a:extLst>
                    <a:ext uri="{FF2B5EF4-FFF2-40B4-BE49-F238E27FC236}">
                      <a16:creationId xmlns:a16="http://schemas.microsoft.com/office/drawing/2014/main" id="{D1DB0BC9-EF03-457F-941F-6A3C5B38A6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0" name="Line 117">
                  <a:extLst>
                    <a:ext uri="{FF2B5EF4-FFF2-40B4-BE49-F238E27FC236}">
                      <a16:creationId xmlns:a16="http://schemas.microsoft.com/office/drawing/2014/main" id="{4A80BDF9-85C9-4E52-8F82-25FFD0008B7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1" name="Line 118">
                  <a:extLst>
                    <a:ext uri="{FF2B5EF4-FFF2-40B4-BE49-F238E27FC236}">
                      <a16:creationId xmlns:a16="http://schemas.microsoft.com/office/drawing/2014/main" id="{7CE3A95D-ACBD-45F7-9E10-448B0CD1505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3" name="Group 652">
                <a:extLst>
                  <a:ext uri="{FF2B5EF4-FFF2-40B4-BE49-F238E27FC236}">
                    <a16:creationId xmlns:a16="http://schemas.microsoft.com/office/drawing/2014/main" id="{62B182FE-390F-467E-B90A-3819B5F4EFCE}"/>
                  </a:ext>
                </a:extLst>
              </p:cNvPr>
              <p:cNvGrpSpPr/>
              <p:nvPr/>
            </p:nvGrpSpPr>
            <p:grpSpPr>
              <a:xfrm>
                <a:off x="6201366" y="4958551"/>
                <a:ext cx="274320" cy="324764"/>
                <a:chOff x="1144314" y="5947648"/>
                <a:chExt cx="509210" cy="324764"/>
              </a:xfrm>
              <a:solidFill>
                <a:srgbClr val="09ECE7"/>
              </a:solidFill>
            </p:grpSpPr>
            <p:sp>
              <p:nvSpPr>
                <p:cNvPr id="774" name="Rectangle 114">
                  <a:extLst>
                    <a:ext uri="{FF2B5EF4-FFF2-40B4-BE49-F238E27FC236}">
                      <a16:creationId xmlns:a16="http://schemas.microsoft.com/office/drawing/2014/main" id="{2924B05C-C423-4C49-9BF2-1A9BBBE8875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5" name="Line 116">
                  <a:extLst>
                    <a:ext uri="{FF2B5EF4-FFF2-40B4-BE49-F238E27FC236}">
                      <a16:creationId xmlns:a16="http://schemas.microsoft.com/office/drawing/2014/main" id="{072D9309-2A1F-4C9B-B502-B48D7355671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6" name="Line 117">
                  <a:extLst>
                    <a:ext uri="{FF2B5EF4-FFF2-40B4-BE49-F238E27FC236}">
                      <a16:creationId xmlns:a16="http://schemas.microsoft.com/office/drawing/2014/main" id="{7B3087D9-93DF-4E6A-8BD9-17A2F7D4E88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7" name="Line 118">
                  <a:extLst>
                    <a:ext uri="{FF2B5EF4-FFF2-40B4-BE49-F238E27FC236}">
                      <a16:creationId xmlns:a16="http://schemas.microsoft.com/office/drawing/2014/main" id="{DDE98E3E-75D7-48A2-9A35-66856BBCA74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4" name="Group 653">
                <a:extLst>
                  <a:ext uri="{FF2B5EF4-FFF2-40B4-BE49-F238E27FC236}">
                    <a16:creationId xmlns:a16="http://schemas.microsoft.com/office/drawing/2014/main" id="{2A7E6D9B-11D6-49A3-A35B-A812A172577F}"/>
                  </a:ext>
                </a:extLst>
              </p:cNvPr>
              <p:cNvGrpSpPr/>
              <p:nvPr/>
            </p:nvGrpSpPr>
            <p:grpSpPr>
              <a:xfrm>
                <a:off x="7725366" y="4965073"/>
                <a:ext cx="274320" cy="324764"/>
                <a:chOff x="1144314" y="5947648"/>
                <a:chExt cx="509210" cy="324764"/>
              </a:xfrm>
              <a:solidFill>
                <a:srgbClr val="09ECE7"/>
              </a:solidFill>
            </p:grpSpPr>
            <p:sp>
              <p:nvSpPr>
                <p:cNvPr id="770" name="Rectangle 114">
                  <a:extLst>
                    <a:ext uri="{FF2B5EF4-FFF2-40B4-BE49-F238E27FC236}">
                      <a16:creationId xmlns:a16="http://schemas.microsoft.com/office/drawing/2014/main" id="{6A10862F-217B-4FA7-89D6-FC6C67279E8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1" name="Line 116">
                  <a:extLst>
                    <a:ext uri="{FF2B5EF4-FFF2-40B4-BE49-F238E27FC236}">
                      <a16:creationId xmlns:a16="http://schemas.microsoft.com/office/drawing/2014/main" id="{808EB531-A812-4BC0-A824-962E3D6C0CA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2" name="Line 117">
                  <a:extLst>
                    <a:ext uri="{FF2B5EF4-FFF2-40B4-BE49-F238E27FC236}">
                      <a16:creationId xmlns:a16="http://schemas.microsoft.com/office/drawing/2014/main" id="{EE73BACE-8683-4403-A62F-C1758A98DCE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3" name="Line 118">
                  <a:extLst>
                    <a:ext uri="{FF2B5EF4-FFF2-40B4-BE49-F238E27FC236}">
                      <a16:creationId xmlns:a16="http://schemas.microsoft.com/office/drawing/2014/main" id="{5E738D9A-1B82-4BCE-AEC3-977B01CBA4F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5" name="Group 654">
                <a:extLst>
                  <a:ext uri="{FF2B5EF4-FFF2-40B4-BE49-F238E27FC236}">
                    <a16:creationId xmlns:a16="http://schemas.microsoft.com/office/drawing/2014/main" id="{7436AA4F-B7E5-4900-BB0A-EF6B1B8897B5}"/>
                  </a:ext>
                </a:extLst>
              </p:cNvPr>
              <p:cNvGrpSpPr/>
              <p:nvPr/>
            </p:nvGrpSpPr>
            <p:grpSpPr>
              <a:xfrm>
                <a:off x="6963366" y="4431673"/>
                <a:ext cx="274320" cy="324764"/>
                <a:chOff x="1144314" y="5947648"/>
                <a:chExt cx="509210" cy="324764"/>
              </a:xfrm>
              <a:solidFill>
                <a:srgbClr val="09ECE7"/>
              </a:solidFill>
            </p:grpSpPr>
            <p:sp>
              <p:nvSpPr>
                <p:cNvPr id="766" name="Rectangle 114">
                  <a:extLst>
                    <a:ext uri="{FF2B5EF4-FFF2-40B4-BE49-F238E27FC236}">
                      <a16:creationId xmlns:a16="http://schemas.microsoft.com/office/drawing/2014/main" id="{89374002-6695-4C52-AEE1-D36B75807CE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67" name="Line 116">
                  <a:extLst>
                    <a:ext uri="{FF2B5EF4-FFF2-40B4-BE49-F238E27FC236}">
                      <a16:creationId xmlns:a16="http://schemas.microsoft.com/office/drawing/2014/main" id="{95E08F34-A7F4-4521-A4E6-86FFA3B512B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8" name="Line 117">
                  <a:extLst>
                    <a:ext uri="{FF2B5EF4-FFF2-40B4-BE49-F238E27FC236}">
                      <a16:creationId xmlns:a16="http://schemas.microsoft.com/office/drawing/2014/main" id="{453DCB6D-8D54-48F7-A522-B720DA4F1A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9" name="Line 118">
                  <a:extLst>
                    <a:ext uri="{FF2B5EF4-FFF2-40B4-BE49-F238E27FC236}">
                      <a16:creationId xmlns:a16="http://schemas.microsoft.com/office/drawing/2014/main" id="{00F8DCEA-89ED-4FED-BC19-A5CC9A6C21A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6" name="Group 655">
                <a:extLst>
                  <a:ext uri="{FF2B5EF4-FFF2-40B4-BE49-F238E27FC236}">
                    <a16:creationId xmlns:a16="http://schemas.microsoft.com/office/drawing/2014/main" id="{3AA52700-DA9D-4F3C-8A6A-4FCE5863C201}"/>
                  </a:ext>
                </a:extLst>
              </p:cNvPr>
              <p:cNvGrpSpPr/>
              <p:nvPr/>
            </p:nvGrpSpPr>
            <p:grpSpPr>
              <a:xfrm>
                <a:off x="8487366" y="3822073"/>
                <a:ext cx="274320" cy="324764"/>
                <a:chOff x="1144314" y="5947648"/>
                <a:chExt cx="509210" cy="324764"/>
              </a:xfrm>
              <a:solidFill>
                <a:srgbClr val="09ECE7"/>
              </a:solidFill>
            </p:grpSpPr>
            <p:sp>
              <p:nvSpPr>
                <p:cNvPr id="762" name="Rectangle 114">
                  <a:extLst>
                    <a:ext uri="{FF2B5EF4-FFF2-40B4-BE49-F238E27FC236}">
                      <a16:creationId xmlns:a16="http://schemas.microsoft.com/office/drawing/2014/main" id="{2E8AD947-FFB0-4898-936C-C7764C38C61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63" name="Line 116">
                  <a:extLst>
                    <a:ext uri="{FF2B5EF4-FFF2-40B4-BE49-F238E27FC236}">
                      <a16:creationId xmlns:a16="http://schemas.microsoft.com/office/drawing/2014/main" id="{5C2F206D-6630-464D-93D8-2C05F21F92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4" name="Line 117">
                  <a:extLst>
                    <a:ext uri="{FF2B5EF4-FFF2-40B4-BE49-F238E27FC236}">
                      <a16:creationId xmlns:a16="http://schemas.microsoft.com/office/drawing/2014/main" id="{FD39FEA6-6494-4436-9ECC-10D4E155E0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5" name="Line 118">
                  <a:extLst>
                    <a:ext uri="{FF2B5EF4-FFF2-40B4-BE49-F238E27FC236}">
                      <a16:creationId xmlns:a16="http://schemas.microsoft.com/office/drawing/2014/main" id="{0DC9B47A-A716-4830-9817-86A5987909A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657" name="Straight Connector 656">
                <a:extLst>
                  <a:ext uri="{FF2B5EF4-FFF2-40B4-BE49-F238E27FC236}">
                    <a16:creationId xmlns:a16="http://schemas.microsoft.com/office/drawing/2014/main" id="{8E8FD296-A30F-4EE0-B965-3C9A851E4EE0}"/>
                  </a:ext>
                </a:extLst>
              </p:cNvPr>
              <p:cNvCxnSpPr>
                <a:cxnSpLocks/>
                <a:stCxn id="766" idx="0"/>
                <a:endCxn id="762"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8" name="Straight Connector 657">
                <a:extLst>
                  <a:ext uri="{FF2B5EF4-FFF2-40B4-BE49-F238E27FC236}">
                    <a16:creationId xmlns:a16="http://schemas.microsoft.com/office/drawing/2014/main" id="{1354A790-6075-4017-9664-4F1E8B8088AE}"/>
                  </a:ext>
                </a:extLst>
              </p:cNvPr>
              <p:cNvCxnSpPr>
                <a:cxnSpLocks/>
                <a:stCxn id="702" idx="0"/>
                <a:endCxn id="762"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4AEBCC53-0E14-45D9-8C38-98923B2DC538}"/>
                  </a:ext>
                </a:extLst>
              </p:cNvPr>
              <p:cNvCxnSpPr>
                <a:cxnSpLocks/>
                <a:stCxn id="774" idx="0"/>
                <a:endCxn id="76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0" name="Straight Connector 659">
                <a:extLst>
                  <a:ext uri="{FF2B5EF4-FFF2-40B4-BE49-F238E27FC236}">
                    <a16:creationId xmlns:a16="http://schemas.microsoft.com/office/drawing/2014/main" id="{0E9998B4-9344-4661-9BD6-CD4B3A5011E2}"/>
                  </a:ext>
                </a:extLst>
              </p:cNvPr>
              <p:cNvCxnSpPr>
                <a:cxnSpLocks/>
                <a:stCxn id="766" idx="2"/>
                <a:endCxn id="770"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1" name="Straight Connector 660">
                <a:extLst>
                  <a:ext uri="{FF2B5EF4-FFF2-40B4-BE49-F238E27FC236}">
                    <a16:creationId xmlns:a16="http://schemas.microsoft.com/office/drawing/2014/main" id="{77FE91F7-1163-4DAE-BBAD-1E8CDD767852}"/>
                  </a:ext>
                </a:extLst>
              </p:cNvPr>
              <p:cNvCxnSpPr>
                <a:cxnSpLocks/>
                <a:stCxn id="790" idx="0"/>
                <a:endCxn id="774"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2" name="Straight Connector 661">
                <a:extLst>
                  <a:ext uri="{FF2B5EF4-FFF2-40B4-BE49-F238E27FC236}">
                    <a16:creationId xmlns:a16="http://schemas.microsoft.com/office/drawing/2014/main" id="{429153AD-8B72-4FEF-B853-E587E29A525F}"/>
                  </a:ext>
                </a:extLst>
              </p:cNvPr>
              <p:cNvCxnSpPr>
                <a:cxnSpLocks/>
                <a:stCxn id="774" idx="2"/>
                <a:endCxn id="78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3" name="Straight Connector 662">
                <a:extLst>
                  <a:ext uri="{FF2B5EF4-FFF2-40B4-BE49-F238E27FC236}">
                    <a16:creationId xmlns:a16="http://schemas.microsoft.com/office/drawing/2014/main" id="{318F62BE-AB26-4E6E-BE6C-7EA424ACE6B5}"/>
                  </a:ext>
                </a:extLst>
              </p:cNvPr>
              <p:cNvCxnSpPr>
                <a:cxnSpLocks/>
                <a:stCxn id="782" idx="0"/>
                <a:endCxn id="770"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4" name="Straight Connector 663">
                <a:extLst>
                  <a:ext uri="{FF2B5EF4-FFF2-40B4-BE49-F238E27FC236}">
                    <a16:creationId xmlns:a16="http://schemas.microsoft.com/office/drawing/2014/main" id="{90B1E614-B0F8-4CEA-8BE6-B3E7A63EC829}"/>
                  </a:ext>
                </a:extLst>
              </p:cNvPr>
              <p:cNvCxnSpPr>
                <a:cxnSpLocks/>
                <a:stCxn id="770" idx="2"/>
                <a:endCxn id="778"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5" name="Straight Connector 664">
                <a:extLst>
                  <a:ext uri="{FF2B5EF4-FFF2-40B4-BE49-F238E27FC236}">
                    <a16:creationId xmlns:a16="http://schemas.microsoft.com/office/drawing/2014/main" id="{450965B8-9998-41BC-A13E-96F017552245}"/>
                  </a:ext>
                </a:extLst>
              </p:cNvPr>
              <p:cNvCxnSpPr>
                <a:cxnSpLocks/>
                <a:stCxn id="822" idx="0"/>
                <a:endCxn id="790"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6" name="Straight Connector 665">
                <a:extLst>
                  <a:ext uri="{FF2B5EF4-FFF2-40B4-BE49-F238E27FC236}">
                    <a16:creationId xmlns:a16="http://schemas.microsoft.com/office/drawing/2014/main" id="{418402D9-983B-4ED0-AA7A-ADC97B332F5F}"/>
                  </a:ext>
                </a:extLst>
              </p:cNvPr>
              <p:cNvCxnSpPr>
                <a:cxnSpLocks/>
                <a:stCxn id="790" idx="2"/>
                <a:endCxn id="8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7" name="Straight Connector 666">
                <a:extLst>
                  <a:ext uri="{FF2B5EF4-FFF2-40B4-BE49-F238E27FC236}">
                    <a16:creationId xmlns:a16="http://schemas.microsoft.com/office/drawing/2014/main" id="{D8E7DBF1-44C2-426C-A768-D062D464E465}"/>
                  </a:ext>
                </a:extLst>
              </p:cNvPr>
              <p:cNvCxnSpPr>
                <a:cxnSpLocks/>
                <a:stCxn id="814" idx="0"/>
                <a:endCxn id="78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06E70BB1-0363-466C-9E00-01659DAD2B8F}"/>
                  </a:ext>
                </a:extLst>
              </p:cNvPr>
              <p:cNvCxnSpPr>
                <a:cxnSpLocks/>
                <a:stCxn id="810" idx="0"/>
                <a:endCxn id="78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69" name="Group 668">
                <a:extLst>
                  <a:ext uri="{FF2B5EF4-FFF2-40B4-BE49-F238E27FC236}">
                    <a16:creationId xmlns:a16="http://schemas.microsoft.com/office/drawing/2014/main" id="{CB225BC8-3EA1-4AB9-930A-0723474C9193}"/>
                  </a:ext>
                </a:extLst>
              </p:cNvPr>
              <p:cNvGrpSpPr/>
              <p:nvPr/>
            </p:nvGrpSpPr>
            <p:grpSpPr>
              <a:xfrm>
                <a:off x="8685486" y="5999649"/>
                <a:ext cx="274320" cy="324764"/>
                <a:chOff x="1144314" y="5947648"/>
                <a:chExt cx="509210" cy="324764"/>
              </a:xfrm>
              <a:solidFill>
                <a:srgbClr val="09ECE7"/>
              </a:solidFill>
            </p:grpSpPr>
            <p:sp>
              <p:nvSpPr>
                <p:cNvPr id="758" name="Rectangle 114">
                  <a:extLst>
                    <a:ext uri="{FF2B5EF4-FFF2-40B4-BE49-F238E27FC236}">
                      <a16:creationId xmlns:a16="http://schemas.microsoft.com/office/drawing/2014/main" id="{F70D1C30-2295-4A49-83E8-8050FCD216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9" name="Line 116">
                  <a:extLst>
                    <a:ext uri="{FF2B5EF4-FFF2-40B4-BE49-F238E27FC236}">
                      <a16:creationId xmlns:a16="http://schemas.microsoft.com/office/drawing/2014/main" id="{620F259B-497E-49F0-AD71-27D37E0BC84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0" name="Line 117">
                  <a:extLst>
                    <a:ext uri="{FF2B5EF4-FFF2-40B4-BE49-F238E27FC236}">
                      <a16:creationId xmlns:a16="http://schemas.microsoft.com/office/drawing/2014/main" id="{3A1DB260-D797-45ED-A848-BB5EAC3F32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1" name="Line 118">
                  <a:extLst>
                    <a:ext uri="{FF2B5EF4-FFF2-40B4-BE49-F238E27FC236}">
                      <a16:creationId xmlns:a16="http://schemas.microsoft.com/office/drawing/2014/main" id="{B57BCFC5-3A2B-4357-B6D4-ABBD8A28C4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0" name="Group 669">
                <a:extLst>
                  <a:ext uri="{FF2B5EF4-FFF2-40B4-BE49-F238E27FC236}">
                    <a16:creationId xmlns:a16="http://schemas.microsoft.com/office/drawing/2014/main" id="{81C47A8C-F942-4E93-A79A-310796438785}"/>
                  </a:ext>
                </a:extLst>
              </p:cNvPr>
              <p:cNvGrpSpPr/>
              <p:nvPr/>
            </p:nvGrpSpPr>
            <p:grpSpPr>
              <a:xfrm>
                <a:off x="9065172" y="5998467"/>
                <a:ext cx="274320" cy="324764"/>
                <a:chOff x="1144314" y="5947648"/>
                <a:chExt cx="509210" cy="324764"/>
              </a:xfrm>
              <a:solidFill>
                <a:srgbClr val="09ECE7"/>
              </a:solidFill>
            </p:grpSpPr>
            <p:sp>
              <p:nvSpPr>
                <p:cNvPr id="754" name="Rectangle 114">
                  <a:extLst>
                    <a:ext uri="{FF2B5EF4-FFF2-40B4-BE49-F238E27FC236}">
                      <a16:creationId xmlns:a16="http://schemas.microsoft.com/office/drawing/2014/main" id="{F1160D9C-439C-4714-B86C-01C0F7BFE0A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5" name="Line 116">
                  <a:extLst>
                    <a:ext uri="{FF2B5EF4-FFF2-40B4-BE49-F238E27FC236}">
                      <a16:creationId xmlns:a16="http://schemas.microsoft.com/office/drawing/2014/main" id="{AFB2261A-3384-4EC4-A828-9A0EFAF922E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6" name="Line 117">
                  <a:extLst>
                    <a:ext uri="{FF2B5EF4-FFF2-40B4-BE49-F238E27FC236}">
                      <a16:creationId xmlns:a16="http://schemas.microsoft.com/office/drawing/2014/main" id="{558CA4E8-CE92-4B91-8DF4-3B149F434C4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7" name="Line 118">
                  <a:extLst>
                    <a:ext uri="{FF2B5EF4-FFF2-40B4-BE49-F238E27FC236}">
                      <a16:creationId xmlns:a16="http://schemas.microsoft.com/office/drawing/2014/main" id="{39562127-FB96-4D5C-8167-0EC63EB35F5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1" name="Group 670">
                <a:extLst>
                  <a:ext uri="{FF2B5EF4-FFF2-40B4-BE49-F238E27FC236}">
                    <a16:creationId xmlns:a16="http://schemas.microsoft.com/office/drawing/2014/main" id="{D605F083-B80C-4186-880B-5B317F4AB87B}"/>
                  </a:ext>
                </a:extLst>
              </p:cNvPr>
              <p:cNvGrpSpPr/>
              <p:nvPr/>
            </p:nvGrpSpPr>
            <p:grpSpPr>
              <a:xfrm>
                <a:off x="9446172" y="6000163"/>
                <a:ext cx="274320" cy="324764"/>
                <a:chOff x="1144314" y="5947648"/>
                <a:chExt cx="509210" cy="324764"/>
              </a:xfrm>
              <a:solidFill>
                <a:srgbClr val="09ECE7"/>
              </a:solidFill>
            </p:grpSpPr>
            <p:sp>
              <p:nvSpPr>
                <p:cNvPr id="750" name="Rectangle 114">
                  <a:extLst>
                    <a:ext uri="{FF2B5EF4-FFF2-40B4-BE49-F238E27FC236}">
                      <a16:creationId xmlns:a16="http://schemas.microsoft.com/office/drawing/2014/main" id="{65D3ACD6-D7DF-48DA-811F-0FD7D7DC7A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1" name="Line 116">
                  <a:extLst>
                    <a:ext uri="{FF2B5EF4-FFF2-40B4-BE49-F238E27FC236}">
                      <a16:creationId xmlns:a16="http://schemas.microsoft.com/office/drawing/2014/main" id="{676C8E43-7CFF-46FE-B871-CFE624E5596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2" name="Line 117">
                  <a:extLst>
                    <a:ext uri="{FF2B5EF4-FFF2-40B4-BE49-F238E27FC236}">
                      <a16:creationId xmlns:a16="http://schemas.microsoft.com/office/drawing/2014/main" id="{C9A1637D-35AD-4F29-890A-88E61FD67E1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3" name="Line 118">
                  <a:extLst>
                    <a:ext uri="{FF2B5EF4-FFF2-40B4-BE49-F238E27FC236}">
                      <a16:creationId xmlns:a16="http://schemas.microsoft.com/office/drawing/2014/main" id="{5B34E52E-9F7C-43FB-8957-9C038D1867A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2" name="Group 671">
                <a:extLst>
                  <a:ext uri="{FF2B5EF4-FFF2-40B4-BE49-F238E27FC236}">
                    <a16:creationId xmlns:a16="http://schemas.microsoft.com/office/drawing/2014/main" id="{7C1CBDD9-42F9-4BE7-BDBC-B23558EB40D3}"/>
                  </a:ext>
                </a:extLst>
              </p:cNvPr>
              <p:cNvGrpSpPr/>
              <p:nvPr/>
            </p:nvGrpSpPr>
            <p:grpSpPr>
              <a:xfrm>
                <a:off x="9827172" y="6000163"/>
                <a:ext cx="274320" cy="324764"/>
                <a:chOff x="1144314" y="5947648"/>
                <a:chExt cx="509210" cy="324764"/>
              </a:xfrm>
              <a:solidFill>
                <a:srgbClr val="09ECE7"/>
              </a:solidFill>
            </p:grpSpPr>
            <p:sp>
              <p:nvSpPr>
                <p:cNvPr id="746" name="Rectangle 114">
                  <a:extLst>
                    <a:ext uri="{FF2B5EF4-FFF2-40B4-BE49-F238E27FC236}">
                      <a16:creationId xmlns:a16="http://schemas.microsoft.com/office/drawing/2014/main" id="{0BE16552-F2AE-4794-8791-B578494E421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47" name="Line 116">
                  <a:extLst>
                    <a:ext uri="{FF2B5EF4-FFF2-40B4-BE49-F238E27FC236}">
                      <a16:creationId xmlns:a16="http://schemas.microsoft.com/office/drawing/2014/main" id="{E38D9DB3-2ED0-4013-9FE3-DC35F6BBB1F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8" name="Line 117">
                  <a:extLst>
                    <a:ext uri="{FF2B5EF4-FFF2-40B4-BE49-F238E27FC236}">
                      <a16:creationId xmlns:a16="http://schemas.microsoft.com/office/drawing/2014/main" id="{FA3482CB-3B8D-4D7D-BA82-2A32FA379F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9" name="Line 118">
                  <a:extLst>
                    <a:ext uri="{FF2B5EF4-FFF2-40B4-BE49-F238E27FC236}">
                      <a16:creationId xmlns:a16="http://schemas.microsoft.com/office/drawing/2014/main" id="{272758A5-B435-4A30-8576-77AA2DA59D8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3" name="Group 672">
                <a:extLst>
                  <a:ext uri="{FF2B5EF4-FFF2-40B4-BE49-F238E27FC236}">
                    <a16:creationId xmlns:a16="http://schemas.microsoft.com/office/drawing/2014/main" id="{E9E0D4D1-9963-41DE-821E-DC2A1AA75A2B}"/>
                  </a:ext>
                </a:extLst>
              </p:cNvPr>
              <p:cNvGrpSpPr/>
              <p:nvPr/>
            </p:nvGrpSpPr>
            <p:grpSpPr>
              <a:xfrm>
                <a:off x="10208172" y="5998467"/>
                <a:ext cx="274320" cy="324764"/>
                <a:chOff x="1144314" y="5947648"/>
                <a:chExt cx="509210" cy="324764"/>
              </a:xfrm>
              <a:solidFill>
                <a:srgbClr val="09ECE7"/>
              </a:solidFill>
            </p:grpSpPr>
            <p:sp>
              <p:nvSpPr>
                <p:cNvPr id="742" name="Rectangle 114">
                  <a:extLst>
                    <a:ext uri="{FF2B5EF4-FFF2-40B4-BE49-F238E27FC236}">
                      <a16:creationId xmlns:a16="http://schemas.microsoft.com/office/drawing/2014/main" id="{4AD57937-734D-4780-8949-EC0AC76EA0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43" name="Line 116">
                  <a:extLst>
                    <a:ext uri="{FF2B5EF4-FFF2-40B4-BE49-F238E27FC236}">
                      <a16:creationId xmlns:a16="http://schemas.microsoft.com/office/drawing/2014/main" id="{9ED6F618-52BB-40C9-A174-9BD1E5AFCAB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4" name="Line 117">
                  <a:extLst>
                    <a:ext uri="{FF2B5EF4-FFF2-40B4-BE49-F238E27FC236}">
                      <a16:creationId xmlns:a16="http://schemas.microsoft.com/office/drawing/2014/main" id="{CCF794BC-D34A-43C1-A659-7C7FBC14430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5" name="Line 118">
                  <a:extLst>
                    <a:ext uri="{FF2B5EF4-FFF2-40B4-BE49-F238E27FC236}">
                      <a16:creationId xmlns:a16="http://schemas.microsoft.com/office/drawing/2014/main" id="{7A4CB96E-173D-4C5D-A260-91E054070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4" name="Group 673">
                <a:extLst>
                  <a:ext uri="{FF2B5EF4-FFF2-40B4-BE49-F238E27FC236}">
                    <a16:creationId xmlns:a16="http://schemas.microsoft.com/office/drawing/2014/main" id="{9D7557C0-0EA2-4BE1-8223-26697F59A325}"/>
                  </a:ext>
                </a:extLst>
              </p:cNvPr>
              <p:cNvGrpSpPr/>
              <p:nvPr/>
            </p:nvGrpSpPr>
            <p:grpSpPr>
              <a:xfrm>
                <a:off x="10589172" y="6007067"/>
                <a:ext cx="274320" cy="324764"/>
                <a:chOff x="1144314" y="5947648"/>
                <a:chExt cx="509210" cy="324764"/>
              </a:xfrm>
              <a:solidFill>
                <a:srgbClr val="09ECE7"/>
              </a:solidFill>
            </p:grpSpPr>
            <p:sp>
              <p:nvSpPr>
                <p:cNvPr id="738" name="Rectangle 114">
                  <a:extLst>
                    <a:ext uri="{FF2B5EF4-FFF2-40B4-BE49-F238E27FC236}">
                      <a16:creationId xmlns:a16="http://schemas.microsoft.com/office/drawing/2014/main" id="{25F97516-8AC5-407B-9A0A-352CAAA4A0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9" name="Line 116">
                  <a:extLst>
                    <a:ext uri="{FF2B5EF4-FFF2-40B4-BE49-F238E27FC236}">
                      <a16:creationId xmlns:a16="http://schemas.microsoft.com/office/drawing/2014/main" id="{60CF7A91-0A10-4E4E-84BC-2E274EDB1F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0" name="Line 117">
                  <a:extLst>
                    <a:ext uri="{FF2B5EF4-FFF2-40B4-BE49-F238E27FC236}">
                      <a16:creationId xmlns:a16="http://schemas.microsoft.com/office/drawing/2014/main" id="{31432CB5-C31F-454C-A9DA-3AEEB7C2D64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1" name="Line 118">
                  <a:extLst>
                    <a:ext uri="{FF2B5EF4-FFF2-40B4-BE49-F238E27FC236}">
                      <a16:creationId xmlns:a16="http://schemas.microsoft.com/office/drawing/2014/main" id="{EFBE3083-4722-4CAE-84AC-AF93794ADF4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5" name="Group 674">
                <a:extLst>
                  <a:ext uri="{FF2B5EF4-FFF2-40B4-BE49-F238E27FC236}">
                    <a16:creationId xmlns:a16="http://schemas.microsoft.com/office/drawing/2014/main" id="{EEF78CFA-BAA3-4239-8F06-14387A9EC3FC}"/>
                  </a:ext>
                </a:extLst>
              </p:cNvPr>
              <p:cNvGrpSpPr/>
              <p:nvPr/>
            </p:nvGrpSpPr>
            <p:grpSpPr>
              <a:xfrm>
                <a:off x="10970172" y="6014293"/>
                <a:ext cx="274320" cy="324764"/>
                <a:chOff x="1144314" y="5947648"/>
                <a:chExt cx="509210" cy="324764"/>
              </a:xfrm>
              <a:solidFill>
                <a:srgbClr val="09ECE7"/>
              </a:solidFill>
            </p:grpSpPr>
            <p:sp>
              <p:nvSpPr>
                <p:cNvPr id="734" name="Rectangle 114">
                  <a:extLst>
                    <a:ext uri="{FF2B5EF4-FFF2-40B4-BE49-F238E27FC236}">
                      <a16:creationId xmlns:a16="http://schemas.microsoft.com/office/drawing/2014/main" id="{920DDD14-1BDE-43D7-858E-99B2C61667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5" name="Line 116">
                  <a:extLst>
                    <a:ext uri="{FF2B5EF4-FFF2-40B4-BE49-F238E27FC236}">
                      <a16:creationId xmlns:a16="http://schemas.microsoft.com/office/drawing/2014/main" id="{083ECFFA-B136-4899-9F7C-3E8D6EC37B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6" name="Line 117">
                  <a:extLst>
                    <a:ext uri="{FF2B5EF4-FFF2-40B4-BE49-F238E27FC236}">
                      <a16:creationId xmlns:a16="http://schemas.microsoft.com/office/drawing/2014/main" id="{89374755-00D3-4360-AB08-C83E86537BC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7" name="Line 118">
                  <a:extLst>
                    <a:ext uri="{FF2B5EF4-FFF2-40B4-BE49-F238E27FC236}">
                      <a16:creationId xmlns:a16="http://schemas.microsoft.com/office/drawing/2014/main" id="{3D86604C-9312-4249-B00D-6CDBEBA2E5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6" name="Group 675">
                <a:extLst>
                  <a:ext uri="{FF2B5EF4-FFF2-40B4-BE49-F238E27FC236}">
                    <a16:creationId xmlns:a16="http://schemas.microsoft.com/office/drawing/2014/main" id="{BA5D2344-2099-4A39-ADD1-5EC5DB269543}"/>
                  </a:ext>
                </a:extLst>
              </p:cNvPr>
              <p:cNvGrpSpPr/>
              <p:nvPr/>
            </p:nvGrpSpPr>
            <p:grpSpPr>
              <a:xfrm>
                <a:off x="11351172" y="6017196"/>
                <a:ext cx="274320" cy="324764"/>
                <a:chOff x="1144314" y="5947648"/>
                <a:chExt cx="509210" cy="324764"/>
              </a:xfrm>
              <a:solidFill>
                <a:srgbClr val="09ECE7"/>
              </a:solidFill>
            </p:grpSpPr>
            <p:sp>
              <p:nvSpPr>
                <p:cNvPr id="730" name="Rectangle 114">
                  <a:extLst>
                    <a:ext uri="{FF2B5EF4-FFF2-40B4-BE49-F238E27FC236}">
                      <a16:creationId xmlns:a16="http://schemas.microsoft.com/office/drawing/2014/main" id="{E82EDC34-BA0B-4038-9596-8A849423C5A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1" name="Line 116">
                  <a:extLst>
                    <a:ext uri="{FF2B5EF4-FFF2-40B4-BE49-F238E27FC236}">
                      <a16:creationId xmlns:a16="http://schemas.microsoft.com/office/drawing/2014/main" id="{E883B2E6-E15E-45C4-AA48-1951FF5F08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2" name="Line 117">
                  <a:extLst>
                    <a:ext uri="{FF2B5EF4-FFF2-40B4-BE49-F238E27FC236}">
                      <a16:creationId xmlns:a16="http://schemas.microsoft.com/office/drawing/2014/main" id="{84A8AB45-E4B2-492D-8348-8EF96FE9909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3" name="Line 118">
                  <a:extLst>
                    <a:ext uri="{FF2B5EF4-FFF2-40B4-BE49-F238E27FC236}">
                      <a16:creationId xmlns:a16="http://schemas.microsoft.com/office/drawing/2014/main" id="{F87B60B7-5CE6-4B5F-96DC-13BDF63CBE8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7" name="Group 676">
                <a:extLst>
                  <a:ext uri="{FF2B5EF4-FFF2-40B4-BE49-F238E27FC236}">
                    <a16:creationId xmlns:a16="http://schemas.microsoft.com/office/drawing/2014/main" id="{AF1F1F97-E42A-400C-9D36-7C59A132396E}"/>
                  </a:ext>
                </a:extLst>
              </p:cNvPr>
              <p:cNvGrpSpPr/>
              <p:nvPr/>
            </p:nvGrpSpPr>
            <p:grpSpPr>
              <a:xfrm>
                <a:off x="8867052" y="5502346"/>
                <a:ext cx="274320" cy="324764"/>
                <a:chOff x="1144314" y="5947648"/>
                <a:chExt cx="509210" cy="324764"/>
              </a:xfrm>
              <a:solidFill>
                <a:srgbClr val="09ECE7"/>
              </a:solidFill>
            </p:grpSpPr>
            <p:sp>
              <p:nvSpPr>
                <p:cNvPr id="726" name="Rectangle 114">
                  <a:extLst>
                    <a:ext uri="{FF2B5EF4-FFF2-40B4-BE49-F238E27FC236}">
                      <a16:creationId xmlns:a16="http://schemas.microsoft.com/office/drawing/2014/main" id="{2E4C1330-CE29-488F-B144-7EFA9436F4D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7" name="Line 116">
                  <a:extLst>
                    <a:ext uri="{FF2B5EF4-FFF2-40B4-BE49-F238E27FC236}">
                      <a16:creationId xmlns:a16="http://schemas.microsoft.com/office/drawing/2014/main" id="{84724AAB-97C7-44DF-B7E2-584B25DA62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8" name="Line 117">
                  <a:extLst>
                    <a:ext uri="{FF2B5EF4-FFF2-40B4-BE49-F238E27FC236}">
                      <a16:creationId xmlns:a16="http://schemas.microsoft.com/office/drawing/2014/main" id="{E2421D6F-EF15-4D34-9BBC-F0B26ACD74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9" name="Line 118">
                  <a:extLst>
                    <a:ext uri="{FF2B5EF4-FFF2-40B4-BE49-F238E27FC236}">
                      <a16:creationId xmlns:a16="http://schemas.microsoft.com/office/drawing/2014/main" id="{14BDC455-7CDC-4842-A365-6F5B2F0B5E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8" name="Group 677">
                <a:extLst>
                  <a:ext uri="{FF2B5EF4-FFF2-40B4-BE49-F238E27FC236}">
                    <a16:creationId xmlns:a16="http://schemas.microsoft.com/office/drawing/2014/main" id="{096394BF-018E-4F38-9F92-2013182C9AC4}"/>
                  </a:ext>
                </a:extLst>
              </p:cNvPr>
              <p:cNvGrpSpPr/>
              <p:nvPr/>
            </p:nvGrpSpPr>
            <p:grpSpPr>
              <a:xfrm>
                <a:off x="9629052" y="5508868"/>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3E951577-E185-4617-B050-6936CD548A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3EC56660-E969-4DE7-82F3-3E1C922001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D3A4E28-B35C-486C-BF7B-983EB7D79AF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3FA1B3F7-209F-4213-97B6-E79BAF079B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9" name="Group 678">
                <a:extLst>
                  <a:ext uri="{FF2B5EF4-FFF2-40B4-BE49-F238E27FC236}">
                    <a16:creationId xmlns:a16="http://schemas.microsoft.com/office/drawing/2014/main" id="{D778A80F-7AAA-457E-A783-1AB27F5C162A}"/>
                  </a:ext>
                </a:extLst>
              </p:cNvPr>
              <p:cNvGrpSpPr/>
              <p:nvPr/>
            </p:nvGrpSpPr>
            <p:grpSpPr>
              <a:xfrm>
                <a:off x="10391052" y="5508868"/>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BA1A9DF5-BCC7-468A-B4CD-027AA876432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815D41FA-3299-4AC9-B287-4DC0FC517EA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170ED44E-CE7C-4A14-ABFE-D453219EAE4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13B9C2E9-529C-46F6-A1EA-97B82D059A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0" name="Group 679">
                <a:extLst>
                  <a:ext uri="{FF2B5EF4-FFF2-40B4-BE49-F238E27FC236}">
                    <a16:creationId xmlns:a16="http://schemas.microsoft.com/office/drawing/2014/main" id="{5BC78E15-528C-43A3-8C99-F0A710C54F36}"/>
                  </a:ext>
                </a:extLst>
              </p:cNvPr>
              <p:cNvGrpSpPr/>
              <p:nvPr/>
            </p:nvGrpSpPr>
            <p:grpSpPr>
              <a:xfrm>
                <a:off x="11153052" y="5508868"/>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7D799AB2-6029-4021-9AA6-BC24E57EE8B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7C2E3698-8E35-4426-87BB-6DB902E894C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35AF7525-7FA9-4B3E-BCC8-2D9D0B456B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53B50532-26C9-4B18-9E85-0AFD5BEC9B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1" name="Group 680">
                <a:extLst>
                  <a:ext uri="{FF2B5EF4-FFF2-40B4-BE49-F238E27FC236}">
                    <a16:creationId xmlns:a16="http://schemas.microsoft.com/office/drawing/2014/main" id="{9722E04A-0F85-4CBD-8C8E-D97150B06BD9}"/>
                  </a:ext>
                </a:extLst>
              </p:cNvPr>
              <p:cNvGrpSpPr/>
              <p:nvPr/>
            </p:nvGrpSpPr>
            <p:grpSpPr>
              <a:xfrm>
                <a:off x="9248052" y="4978515"/>
                <a:ext cx="274320" cy="324764"/>
                <a:chOff x="1144314" y="5947648"/>
                <a:chExt cx="509210" cy="324764"/>
              </a:xfrm>
              <a:solidFill>
                <a:srgbClr val="09ECE7"/>
              </a:solidFill>
            </p:grpSpPr>
            <p:sp>
              <p:nvSpPr>
                <p:cNvPr id="710" name="Rectangle 114">
                  <a:extLst>
                    <a:ext uri="{FF2B5EF4-FFF2-40B4-BE49-F238E27FC236}">
                      <a16:creationId xmlns:a16="http://schemas.microsoft.com/office/drawing/2014/main" id="{7207C5E1-7D75-40BF-86B6-CA824EA97EF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1" name="Line 116">
                  <a:extLst>
                    <a:ext uri="{FF2B5EF4-FFF2-40B4-BE49-F238E27FC236}">
                      <a16:creationId xmlns:a16="http://schemas.microsoft.com/office/drawing/2014/main" id="{05119F29-6B81-448E-A961-0602BFEBCB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7CEDBAB0-9F88-4FE3-A89A-3CC4AFB0D2D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87441EF0-A22F-43C4-97BD-7D73F0B702D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2" name="Group 681">
                <a:extLst>
                  <a:ext uri="{FF2B5EF4-FFF2-40B4-BE49-F238E27FC236}">
                    <a16:creationId xmlns:a16="http://schemas.microsoft.com/office/drawing/2014/main" id="{DCCC118F-0230-4944-B6D1-6E74F433D876}"/>
                  </a:ext>
                </a:extLst>
              </p:cNvPr>
              <p:cNvGrpSpPr/>
              <p:nvPr/>
            </p:nvGrpSpPr>
            <p:grpSpPr>
              <a:xfrm>
                <a:off x="10772052" y="4985037"/>
                <a:ext cx="274320" cy="324764"/>
                <a:chOff x="1144314" y="5947648"/>
                <a:chExt cx="509210" cy="324764"/>
              </a:xfrm>
              <a:solidFill>
                <a:srgbClr val="09ECE7"/>
              </a:solidFill>
            </p:grpSpPr>
            <p:sp>
              <p:nvSpPr>
                <p:cNvPr id="706" name="Rectangle 114">
                  <a:extLst>
                    <a:ext uri="{FF2B5EF4-FFF2-40B4-BE49-F238E27FC236}">
                      <a16:creationId xmlns:a16="http://schemas.microsoft.com/office/drawing/2014/main" id="{ADDD236F-E343-45E1-8957-838F171B4ED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7" name="Line 116">
                  <a:extLst>
                    <a:ext uri="{FF2B5EF4-FFF2-40B4-BE49-F238E27FC236}">
                      <a16:creationId xmlns:a16="http://schemas.microsoft.com/office/drawing/2014/main" id="{017B4FA4-B614-4601-9F5F-15CC9C3CBD2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7">
                  <a:extLst>
                    <a:ext uri="{FF2B5EF4-FFF2-40B4-BE49-F238E27FC236}">
                      <a16:creationId xmlns:a16="http://schemas.microsoft.com/office/drawing/2014/main" id="{7DF24F56-D91F-42F4-8449-169390DA059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9" name="Line 118">
                  <a:extLst>
                    <a:ext uri="{FF2B5EF4-FFF2-40B4-BE49-F238E27FC236}">
                      <a16:creationId xmlns:a16="http://schemas.microsoft.com/office/drawing/2014/main" id="{0AE8155B-F51C-42EF-A13C-5DA1DE9C7B1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3" name="Group 682">
                <a:extLst>
                  <a:ext uri="{FF2B5EF4-FFF2-40B4-BE49-F238E27FC236}">
                    <a16:creationId xmlns:a16="http://schemas.microsoft.com/office/drawing/2014/main" id="{B47432F4-A5FC-4EFD-BD99-EA6AADDD1F47}"/>
                  </a:ext>
                </a:extLst>
              </p:cNvPr>
              <p:cNvGrpSpPr/>
              <p:nvPr/>
            </p:nvGrpSpPr>
            <p:grpSpPr>
              <a:xfrm>
                <a:off x="10010052" y="4451637"/>
                <a:ext cx="274320" cy="324764"/>
                <a:chOff x="1144314" y="5947648"/>
                <a:chExt cx="509210" cy="324764"/>
              </a:xfrm>
              <a:solidFill>
                <a:srgbClr val="09ECE7"/>
              </a:solidFill>
            </p:grpSpPr>
            <p:sp>
              <p:nvSpPr>
                <p:cNvPr id="702" name="Rectangle 114">
                  <a:extLst>
                    <a:ext uri="{FF2B5EF4-FFF2-40B4-BE49-F238E27FC236}">
                      <a16:creationId xmlns:a16="http://schemas.microsoft.com/office/drawing/2014/main" id="{E4408CE8-F774-4DC3-8754-262C82D1E3E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3" name="Line 116">
                  <a:extLst>
                    <a:ext uri="{FF2B5EF4-FFF2-40B4-BE49-F238E27FC236}">
                      <a16:creationId xmlns:a16="http://schemas.microsoft.com/office/drawing/2014/main" id="{45F96815-CFDD-4738-B24C-D40C6118397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4" name="Line 117">
                  <a:extLst>
                    <a:ext uri="{FF2B5EF4-FFF2-40B4-BE49-F238E27FC236}">
                      <a16:creationId xmlns:a16="http://schemas.microsoft.com/office/drawing/2014/main" id="{D5FCD876-21C1-4DA8-BFE6-0B1E117D1E0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5" name="Line 118">
                  <a:extLst>
                    <a:ext uri="{FF2B5EF4-FFF2-40B4-BE49-F238E27FC236}">
                      <a16:creationId xmlns:a16="http://schemas.microsoft.com/office/drawing/2014/main" id="{5F6D7B1B-4F96-4CA8-9903-6CE85AA3298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684" name="Straight Connector 683">
                <a:extLst>
                  <a:ext uri="{FF2B5EF4-FFF2-40B4-BE49-F238E27FC236}">
                    <a16:creationId xmlns:a16="http://schemas.microsoft.com/office/drawing/2014/main" id="{F55267B2-28ED-412C-92FC-DD67B80BD3DE}"/>
                  </a:ext>
                </a:extLst>
              </p:cNvPr>
              <p:cNvCxnSpPr>
                <a:cxnSpLocks/>
                <a:stCxn id="710" idx="0"/>
                <a:endCxn id="702"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5" name="Straight Connector 684">
                <a:extLst>
                  <a:ext uri="{FF2B5EF4-FFF2-40B4-BE49-F238E27FC236}">
                    <a16:creationId xmlns:a16="http://schemas.microsoft.com/office/drawing/2014/main" id="{9251B94F-735C-4AE5-884A-7003EFA16D14}"/>
                  </a:ext>
                </a:extLst>
              </p:cNvPr>
              <p:cNvCxnSpPr>
                <a:cxnSpLocks/>
                <a:stCxn id="702" idx="2"/>
                <a:endCxn id="706"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92DE280D-0677-4DF9-8279-CA2310CBE0E4}"/>
                  </a:ext>
                </a:extLst>
              </p:cNvPr>
              <p:cNvCxnSpPr>
                <a:cxnSpLocks/>
                <a:stCxn id="726" idx="0"/>
                <a:endCxn id="710"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7" name="Straight Connector 686">
                <a:extLst>
                  <a:ext uri="{FF2B5EF4-FFF2-40B4-BE49-F238E27FC236}">
                    <a16:creationId xmlns:a16="http://schemas.microsoft.com/office/drawing/2014/main" id="{C80127CC-754A-47FF-9DCC-0D27C2DEE9E3}"/>
                  </a:ext>
                </a:extLst>
              </p:cNvPr>
              <p:cNvCxnSpPr>
                <a:cxnSpLocks/>
                <a:stCxn id="710" idx="2"/>
                <a:endCxn id="722"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8" name="Straight Connector 687">
                <a:extLst>
                  <a:ext uri="{FF2B5EF4-FFF2-40B4-BE49-F238E27FC236}">
                    <a16:creationId xmlns:a16="http://schemas.microsoft.com/office/drawing/2014/main" id="{643EEF6D-1B57-4FA6-97ED-19E82846675A}"/>
                  </a:ext>
                </a:extLst>
              </p:cNvPr>
              <p:cNvCxnSpPr>
                <a:cxnSpLocks/>
                <a:stCxn id="718" idx="0"/>
                <a:endCxn id="706"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82EC13BB-8277-496D-8507-327E292EF19A}"/>
                  </a:ext>
                </a:extLst>
              </p:cNvPr>
              <p:cNvCxnSpPr>
                <a:cxnSpLocks/>
                <a:stCxn id="706" idx="2"/>
                <a:endCxn id="714"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0" name="Straight Connector 689">
                <a:extLst>
                  <a:ext uri="{FF2B5EF4-FFF2-40B4-BE49-F238E27FC236}">
                    <a16:creationId xmlns:a16="http://schemas.microsoft.com/office/drawing/2014/main" id="{DF14F6E3-74F4-450D-98C4-54CA67D5ECD9}"/>
                  </a:ext>
                </a:extLst>
              </p:cNvPr>
              <p:cNvCxnSpPr>
                <a:cxnSpLocks/>
                <a:stCxn id="758" idx="0"/>
                <a:endCxn id="7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1" name="Straight Connector 690">
                <a:extLst>
                  <a:ext uri="{FF2B5EF4-FFF2-40B4-BE49-F238E27FC236}">
                    <a16:creationId xmlns:a16="http://schemas.microsoft.com/office/drawing/2014/main" id="{AD161CC4-A6D9-43E5-AF0C-F49C1CB634CA}"/>
                  </a:ext>
                </a:extLst>
              </p:cNvPr>
              <p:cNvCxnSpPr>
                <a:cxnSpLocks/>
                <a:stCxn id="726" idx="2"/>
                <a:endCxn id="754"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2" name="Straight Connector 691">
                <a:extLst>
                  <a:ext uri="{FF2B5EF4-FFF2-40B4-BE49-F238E27FC236}">
                    <a16:creationId xmlns:a16="http://schemas.microsoft.com/office/drawing/2014/main" id="{7D08E524-8823-4FBF-9F4E-2B5666F24B66}"/>
                  </a:ext>
                </a:extLst>
              </p:cNvPr>
              <p:cNvCxnSpPr>
                <a:cxnSpLocks/>
                <a:stCxn id="750" idx="0"/>
                <a:endCxn id="722"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4B9519BA-4AE6-44B3-9BCF-E748340232EA}"/>
                  </a:ext>
                </a:extLst>
              </p:cNvPr>
              <p:cNvCxnSpPr>
                <a:cxnSpLocks/>
                <a:stCxn id="746" idx="0"/>
                <a:endCxn id="722"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4" name="Straight Connector 693">
                <a:extLst>
                  <a:ext uri="{FF2B5EF4-FFF2-40B4-BE49-F238E27FC236}">
                    <a16:creationId xmlns:a16="http://schemas.microsoft.com/office/drawing/2014/main" id="{95F6A0C6-DAB9-435C-992C-D23F73675B4F}"/>
                  </a:ext>
                </a:extLst>
              </p:cNvPr>
              <p:cNvCxnSpPr>
                <a:cxnSpLocks/>
                <a:stCxn id="806" idx="0"/>
                <a:endCxn id="78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5" name="Straight Connector 694">
                <a:extLst>
                  <a:ext uri="{FF2B5EF4-FFF2-40B4-BE49-F238E27FC236}">
                    <a16:creationId xmlns:a16="http://schemas.microsoft.com/office/drawing/2014/main" id="{090379A6-DEF7-4CA2-A658-D26204B404AA}"/>
                  </a:ext>
                </a:extLst>
              </p:cNvPr>
              <p:cNvCxnSpPr>
                <a:cxnSpLocks/>
                <a:stCxn id="802" idx="0"/>
                <a:endCxn id="78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BC2591B7-468C-4C42-83FF-777D9E06CCF4}"/>
                  </a:ext>
                </a:extLst>
              </p:cNvPr>
              <p:cNvCxnSpPr>
                <a:cxnSpLocks/>
                <a:stCxn id="798" idx="0"/>
                <a:endCxn id="778"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7" name="Straight Connector 696">
                <a:extLst>
                  <a:ext uri="{FF2B5EF4-FFF2-40B4-BE49-F238E27FC236}">
                    <a16:creationId xmlns:a16="http://schemas.microsoft.com/office/drawing/2014/main" id="{1FF92229-4A95-48ED-9A38-11DF4DD345AF}"/>
                  </a:ext>
                </a:extLst>
              </p:cNvPr>
              <p:cNvCxnSpPr>
                <a:cxnSpLocks/>
                <a:stCxn id="794" idx="0"/>
                <a:endCxn id="778"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8" name="Straight Connector 697">
                <a:extLst>
                  <a:ext uri="{FF2B5EF4-FFF2-40B4-BE49-F238E27FC236}">
                    <a16:creationId xmlns:a16="http://schemas.microsoft.com/office/drawing/2014/main" id="{29B33195-B17B-416A-9609-66DF1D8A1604}"/>
                  </a:ext>
                </a:extLst>
              </p:cNvPr>
              <p:cNvCxnSpPr>
                <a:cxnSpLocks/>
                <a:stCxn id="742" idx="0"/>
                <a:endCxn id="718"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4B348E6D-75CD-4311-85EB-23BDBE45D7B7}"/>
                  </a:ext>
                </a:extLst>
              </p:cNvPr>
              <p:cNvCxnSpPr>
                <a:cxnSpLocks/>
                <a:stCxn id="738" idx="0"/>
                <a:endCxn id="718"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0" name="Straight Connector 699">
                <a:extLst>
                  <a:ext uri="{FF2B5EF4-FFF2-40B4-BE49-F238E27FC236}">
                    <a16:creationId xmlns:a16="http://schemas.microsoft.com/office/drawing/2014/main" id="{656BDC21-A704-4FF2-A95C-15D6A61F3C8E}"/>
                  </a:ext>
                </a:extLst>
              </p:cNvPr>
              <p:cNvCxnSpPr>
                <a:cxnSpLocks/>
                <a:stCxn id="734" idx="0"/>
                <a:endCxn id="714"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1" name="Straight Connector 700">
                <a:extLst>
                  <a:ext uri="{FF2B5EF4-FFF2-40B4-BE49-F238E27FC236}">
                    <a16:creationId xmlns:a16="http://schemas.microsoft.com/office/drawing/2014/main" id="{BD82EB3C-5C28-447A-AED8-C55B96E4A223}"/>
                  </a:ext>
                </a:extLst>
              </p:cNvPr>
              <p:cNvCxnSpPr>
                <a:cxnSpLocks/>
                <a:stCxn id="730" idx="0"/>
                <a:endCxn id="714"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598" name="Rectangle 252">
              <a:extLst>
                <a:ext uri="{FF2B5EF4-FFF2-40B4-BE49-F238E27FC236}">
                  <a16:creationId xmlns:a16="http://schemas.microsoft.com/office/drawing/2014/main" id="{FD341ED0-E907-48DA-A543-6C31E8E8303B}"/>
                </a:ext>
              </a:extLst>
            </p:cNvPr>
            <p:cNvSpPr>
              <a:spLocks/>
            </p:cNvSpPr>
            <p:nvPr/>
          </p:nvSpPr>
          <p:spPr>
            <a:xfrm>
              <a:off x="11784723" y="649631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599" name="Group 598">
              <a:extLst>
                <a:ext uri="{FF2B5EF4-FFF2-40B4-BE49-F238E27FC236}">
                  <a16:creationId xmlns:a16="http://schemas.microsoft.com/office/drawing/2014/main" id="{31A3FF38-1142-44AF-9C24-396F94BC2CCF}"/>
                </a:ext>
              </a:extLst>
            </p:cNvPr>
            <p:cNvGrpSpPr/>
            <p:nvPr/>
          </p:nvGrpSpPr>
          <p:grpSpPr>
            <a:xfrm>
              <a:off x="10668000" y="4500879"/>
              <a:ext cx="363985" cy="195125"/>
              <a:chOff x="7561055" y="6602904"/>
              <a:chExt cx="426816" cy="228808"/>
            </a:xfrm>
          </p:grpSpPr>
          <p:sp>
            <p:nvSpPr>
              <p:cNvPr id="636" name="Rectangle 377">
                <a:extLst>
                  <a:ext uri="{FF2B5EF4-FFF2-40B4-BE49-F238E27FC236}">
                    <a16:creationId xmlns:a16="http://schemas.microsoft.com/office/drawing/2014/main" id="{6A10BAFF-4E22-49D7-9DD0-1777191DA0BB}"/>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7" name="Rectangle 378">
                <a:extLst>
                  <a:ext uri="{FF2B5EF4-FFF2-40B4-BE49-F238E27FC236}">
                    <a16:creationId xmlns:a16="http://schemas.microsoft.com/office/drawing/2014/main" id="{5DA5B01C-22DC-4B66-8A4C-17E6F3D4DF62}"/>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8" name="Rectangle 379">
                <a:extLst>
                  <a:ext uri="{FF2B5EF4-FFF2-40B4-BE49-F238E27FC236}">
                    <a16:creationId xmlns:a16="http://schemas.microsoft.com/office/drawing/2014/main" id="{05E84582-6844-41F3-8778-1C44888E6F65}"/>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9" name="Rectangle 380">
                <a:extLst>
                  <a:ext uri="{FF2B5EF4-FFF2-40B4-BE49-F238E27FC236}">
                    <a16:creationId xmlns:a16="http://schemas.microsoft.com/office/drawing/2014/main" id="{0A34A8FD-B454-446B-9F18-1B72529BFA84}"/>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0" name="Rectangle 381">
                <a:extLst>
                  <a:ext uri="{FF2B5EF4-FFF2-40B4-BE49-F238E27FC236}">
                    <a16:creationId xmlns:a16="http://schemas.microsoft.com/office/drawing/2014/main" id="{DB9075B4-41A4-4C72-99FD-9B7FD49BE6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00" name="TextBox 599">
              <a:extLst>
                <a:ext uri="{FF2B5EF4-FFF2-40B4-BE49-F238E27FC236}">
                  <a16:creationId xmlns:a16="http://schemas.microsoft.com/office/drawing/2014/main" id="{A5FD8D2D-67AA-46D0-80E0-ACC9F78C37A5}"/>
                </a:ext>
              </a:extLst>
            </p:cNvPr>
            <p:cNvSpPr txBox="1"/>
            <p:nvPr/>
          </p:nvSpPr>
          <p:spPr>
            <a:xfrm>
              <a:off x="11032043" y="4419600"/>
              <a:ext cx="909550" cy="341210"/>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posMap</a:t>
              </a:r>
              <a:endParaRPr lang="en-US" sz="1600" dirty="0">
                <a:latin typeface="Times New Roman" panose="02020603050405020304" pitchFamily="18" charset="0"/>
                <a:cs typeface="Times New Roman" panose="02020603050405020304" pitchFamily="18" charset="0"/>
              </a:endParaRPr>
            </a:p>
          </p:txBody>
        </p:sp>
        <p:grpSp>
          <p:nvGrpSpPr>
            <p:cNvPr id="601" name="Group 374">
              <a:extLst>
                <a:ext uri="{FF2B5EF4-FFF2-40B4-BE49-F238E27FC236}">
                  <a16:creationId xmlns:a16="http://schemas.microsoft.com/office/drawing/2014/main" id="{D83F4542-A546-4AC4-B062-D27E5C5EB5B5}"/>
                </a:ext>
              </a:extLst>
            </p:cNvPr>
            <p:cNvGrpSpPr/>
            <p:nvPr/>
          </p:nvGrpSpPr>
          <p:grpSpPr>
            <a:xfrm>
              <a:off x="10676866" y="4773762"/>
              <a:ext cx="508665" cy="195125"/>
              <a:chOff x="1297964" y="4014788"/>
              <a:chExt cx="1390502" cy="533400"/>
            </a:xfrm>
          </p:grpSpPr>
          <p:sp>
            <p:nvSpPr>
              <p:cNvPr id="629" name="Rectangle 375">
                <a:extLst>
                  <a:ext uri="{FF2B5EF4-FFF2-40B4-BE49-F238E27FC236}">
                    <a16:creationId xmlns:a16="http://schemas.microsoft.com/office/drawing/2014/main" id="{12F35EF5-8D12-4FBA-B8AB-EBE36B752A11}"/>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0" name="Rectangle 376">
                <a:extLst>
                  <a:ext uri="{FF2B5EF4-FFF2-40B4-BE49-F238E27FC236}">
                    <a16:creationId xmlns:a16="http://schemas.microsoft.com/office/drawing/2014/main" id="{6BA8DE22-BBF8-4AAB-A223-6903DA378460}"/>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1" name="Rectangle 377">
                <a:extLst>
                  <a:ext uri="{FF2B5EF4-FFF2-40B4-BE49-F238E27FC236}">
                    <a16:creationId xmlns:a16="http://schemas.microsoft.com/office/drawing/2014/main" id="{B26871C6-403A-4ED5-971D-E868C6AC3439}"/>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2" name="Rectangle 378">
                <a:extLst>
                  <a:ext uri="{FF2B5EF4-FFF2-40B4-BE49-F238E27FC236}">
                    <a16:creationId xmlns:a16="http://schemas.microsoft.com/office/drawing/2014/main" id="{988C0B6B-1DBA-44EE-8F51-BDDFDA8A326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3" name="Rectangle 379">
                <a:extLst>
                  <a:ext uri="{FF2B5EF4-FFF2-40B4-BE49-F238E27FC236}">
                    <a16:creationId xmlns:a16="http://schemas.microsoft.com/office/drawing/2014/main" id="{63748BDE-741B-4F17-8280-D1921F6C64C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4" name="Rectangle 380">
                <a:extLst>
                  <a:ext uri="{FF2B5EF4-FFF2-40B4-BE49-F238E27FC236}">
                    <a16:creationId xmlns:a16="http://schemas.microsoft.com/office/drawing/2014/main" id="{4A0D7455-3315-47F4-A13A-8B0075010CAF}"/>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5" name="Rectangle 381">
                <a:extLst>
                  <a:ext uri="{FF2B5EF4-FFF2-40B4-BE49-F238E27FC236}">
                    <a16:creationId xmlns:a16="http://schemas.microsoft.com/office/drawing/2014/main" id="{A081AC27-9B9C-4CBE-9823-F480DA70F453}"/>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02" name="TextBox 601">
              <a:extLst>
                <a:ext uri="{FF2B5EF4-FFF2-40B4-BE49-F238E27FC236}">
                  <a16:creationId xmlns:a16="http://schemas.microsoft.com/office/drawing/2014/main" id="{B12ADF42-EDAF-4FD0-B79F-ED6A3B9182E0}"/>
                </a:ext>
              </a:extLst>
            </p:cNvPr>
            <p:cNvSpPr txBox="1"/>
            <p:nvPr/>
          </p:nvSpPr>
          <p:spPr>
            <a:xfrm>
              <a:off x="11194487" y="4669792"/>
              <a:ext cx="823306" cy="34121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stash</a:t>
              </a:r>
            </a:p>
          </p:txBody>
        </p:sp>
        <p:sp>
          <p:nvSpPr>
            <p:cNvPr id="603" name="Rectangle 252">
              <a:extLst>
                <a:ext uri="{FF2B5EF4-FFF2-40B4-BE49-F238E27FC236}">
                  <a16:creationId xmlns:a16="http://schemas.microsoft.com/office/drawing/2014/main" id="{2D482631-BF27-4288-80B6-858E9C08D019}"/>
                </a:ext>
              </a:extLst>
            </p:cNvPr>
            <p:cNvSpPr>
              <a:spLocks/>
            </p:cNvSpPr>
            <p:nvPr/>
          </p:nvSpPr>
          <p:spPr>
            <a:xfrm>
              <a:off x="7243517" y="638751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4" name="Rectangle 252">
              <a:extLst>
                <a:ext uri="{FF2B5EF4-FFF2-40B4-BE49-F238E27FC236}">
                  <a16:creationId xmlns:a16="http://schemas.microsoft.com/office/drawing/2014/main" id="{B4F80E46-B771-48DF-935A-0DC76EB77C3A}"/>
                </a:ext>
              </a:extLst>
            </p:cNvPr>
            <p:cNvSpPr>
              <a:spLocks/>
            </p:cNvSpPr>
            <p:nvPr/>
          </p:nvSpPr>
          <p:spPr>
            <a:xfrm>
              <a:off x="6923525" y="639041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5" name="Rectangle 252">
              <a:extLst>
                <a:ext uri="{FF2B5EF4-FFF2-40B4-BE49-F238E27FC236}">
                  <a16:creationId xmlns:a16="http://schemas.microsoft.com/office/drawing/2014/main" id="{DEA48125-71F1-4D59-897F-C9D7EE8EECFE}"/>
                </a:ext>
              </a:extLst>
            </p:cNvPr>
            <p:cNvSpPr>
              <a:spLocks/>
            </p:cNvSpPr>
            <p:nvPr/>
          </p:nvSpPr>
          <p:spPr>
            <a:xfrm>
              <a:off x="7894916" y="6393055"/>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6" name="Rectangle 252">
              <a:extLst>
                <a:ext uri="{FF2B5EF4-FFF2-40B4-BE49-F238E27FC236}">
                  <a16:creationId xmlns:a16="http://schemas.microsoft.com/office/drawing/2014/main" id="{43D24E02-D199-4DBD-A7C8-F30BCEA51BFC}"/>
                </a:ext>
              </a:extLst>
            </p:cNvPr>
            <p:cNvSpPr>
              <a:spLocks/>
            </p:cNvSpPr>
            <p:nvPr/>
          </p:nvSpPr>
          <p:spPr>
            <a:xfrm>
              <a:off x="8543533" y="654470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7" name="Rectangle 252">
              <a:extLst>
                <a:ext uri="{FF2B5EF4-FFF2-40B4-BE49-F238E27FC236}">
                  <a16:creationId xmlns:a16="http://schemas.microsoft.com/office/drawing/2014/main" id="{7A88A086-BBF2-46AD-95EA-CCC37EEFC04F}"/>
                </a:ext>
              </a:extLst>
            </p:cNvPr>
            <p:cNvSpPr>
              <a:spLocks/>
            </p:cNvSpPr>
            <p:nvPr/>
          </p:nvSpPr>
          <p:spPr>
            <a:xfrm>
              <a:off x="8540625" y="647490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8" name="Rectangle 252">
              <a:extLst>
                <a:ext uri="{FF2B5EF4-FFF2-40B4-BE49-F238E27FC236}">
                  <a16:creationId xmlns:a16="http://schemas.microsoft.com/office/drawing/2014/main" id="{D12BE181-03E3-4E4B-AC96-B8695C036D41}"/>
                </a:ext>
              </a:extLst>
            </p:cNvPr>
            <p:cNvSpPr>
              <a:spLocks/>
            </p:cNvSpPr>
            <p:nvPr/>
          </p:nvSpPr>
          <p:spPr>
            <a:xfrm>
              <a:off x="8540625" y="639563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9" name="Rectangle 252">
              <a:extLst>
                <a:ext uri="{FF2B5EF4-FFF2-40B4-BE49-F238E27FC236}">
                  <a16:creationId xmlns:a16="http://schemas.microsoft.com/office/drawing/2014/main" id="{E0B75816-1FC1-4016-9110-568ABCD1D6AD}"/>
                </a:ext>
              </a:extLst>
            </p:cNvPr>
            <p:cNvSpPr>
              <a:spLocks/>
            </p:cNvSpPr>
            <p:nvPr/>
          </p:nvSpPr>
          <p:spPr>
            <a:xfrm>
              <a:off x="7242565" y="645801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0" name="Rectangle 252">
              <a:extLst>
                <a:ext uri="{FF2B5EF4-FFF2-40B4-BE49-F238E27FC236}">
                  <a16:creationId xmlns:a16="http://schemas.microsoft.com/office/drawing/2014/main" id="{63706260-E91E-4F4E-9AA0-929A9AC19F06}"/>
                </a:ext>
              </a:extLst>
            </p:cNvPr>
            <p:cNvSpPr>
              <a:spLocks/>
            </p:cNvSpPr>
            <p:nvPr/>
          </p:nvSpPr>
          <p:spPr>
            <a:xfrm>
              <a:off x="11139286" y="641101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1" name="Rectangle 252">
              <a:extLst>
                <a:ext uri="{FF2B5EF4-FFF2-40B4-BE49-F238E27FC236}">
                  <a16:creationId xmlns:a16="http://schemas.microsoft.com/office/drawing/2014/main" id="{7E3AD121-5090-4593-B2A6-AADDD1D40B3B}"/>
                </a:ext>
              </a:extLst>
            </p:cNvPr>
            <p:cNvSpPr>
              <a:spLocks/>
            </p:cNvSpPr>
            <p:nvPr/>
          </p:nvSpPr>
          <p:spPr>
            <a:xfrm>
              <a:off x="11139286" y="647599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2" name="Rectangle 252">
              <a:extLst>
                <a:ext uri="{FF2B5EF4-FFF2-40B4-BE49-F238E27FC236}">
                  <a16:creationId xmlns:a16="http://schemas.microsoft.com/office/drawing/2014/main" id="{C83A5C2A-A62C-48BD-9E18-BBEC9DDE4E26}"/>
                </a:ext>
              </a:extLst>
            </p:cNvPr>
            <p:cNvSpPr>
              <a:spLocks/>
            </p:cNvSpPr>
            <p:nvPr/>
          </p:nvSpPr>
          <p:spPr>
            <a:xfrm>
              <a:off x="10810192" y="641322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3" name="Rectangle 252">
              <a:extLst>
                <a:ext uri="{FF2B5EF4-FFF2-40B4-BE49-F238E27FC236}">
                  <a16:creationId xmlns:a16="http://schemas.microsoft.com/office/drawing/2014/main" id="{EBC55C92-1AE1-43CB-BA65-ADC61D729760}"/>
                </a:ext>
              </a:extLst>
            </p:cNvPr>
            <p:cNvSpPr>
              <a:spLocks/>
            </p:cNvSpPr>
            <p:nvPr/>
          </p:nvSpPr>
          <p:spPr>
            <a:xfrm>
              <a:off x="10494657" y="641496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4" name="Rectangle 252">
              <a:extLst>
                <a:ext uri="{FF2B5EF4-FFF2-40B4-BE49-F238E27FC236}">
                  <a16:creationId xmlns:a16="http://schemas.microsoft.com/office/drawing/2014/main" id="{DF1B056D-67E8-4CA6-9D8D-F942271F64CA}"/>
                </a:ext>
              </a:extLst>
            </p:cNvPr>
            <p:cNvSpPr>
              <a:spLocks/>
            </p:cNvSpPr>
            <p:nvPr/>
          </p:nvSpPr>
          <p:spPr>
            <a:xfrm>
              <a:off x="9520521" y="6399242"/>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5" name="Rectangle 252">
              <a:extLst>
                <a:ext uri="{FF2B5EF4-FFF2-40B4-BE49-F238E27FC236}">
                  <a16:creationId xmlns:a16="http://schemas.microsoft.com/office/drawing/2014/main" id="{49A657E1-642C-4E07-8684-3B6E04540637}"/>
                </a:ext>
              </a:extLst>
            </p:cNvPr>
            <p:cNvSpPr>
              <a:spLocks/>
            </p:cNvSpPr>
            <p:nvPr/>
          </p:nvSpPr>
          <p:spPr>
            <a:xfrm>
              <a:off x="9520521" y="646935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6" name="Rectangle 252">
              <a:extLst>
                <a:ext uri="{FF2B5EF4-FFF2-40B4-BE49-F238E27FC236}">
                  <a16:creationId xmlns:a16="http://schemas.microsoft.com/office/drawing/2014/main" id="{777D8D64-C83D-4434-8486-0BB916AAA880}"/>
                </a:ext>
              </a:extLst>
            </p:cNvPr>
            <p:cNvSpPr>
              <a:spLocks/>
            </p:cNvSpPr>
            <p:nvPr/>
          </p:nvSpPr>
          <p:spPr>
            <a:xfrm>
              <a:off x="9190230" y="640329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7" name="Rectangle 252">
              <a:extLst>
                <a:ext uri="{FF2B5EF4-FFF2-40B4-BE49-F238E27FC236}">
                  <a16:creationId xmlns:a16="http://schemas.microsoft.com/office/drawing/2014/main" id="{3A1A13BA-543E-470D-AFBA-C7775031694C}"/>
                </a:ext>
              </a:extLst>
            </p:cNvPr>
            <p:cNvSpPr>
              <a:spLocks/>
            </p:cNvSpPr>
            <p:nvPr/>
          </p:nvSpPr>
          <p:spPr>
            <a:xfrm>
              <a:off x="8860710" y="640758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8" name="Rectangle 252">
              <a:extLst>
                <a:ext uri="{FF2B5EF4-FFF2-40B4-BE49-F238E27FC236}">
                  <a16:creationId xmlns:a16="http://schemas.microsoft.com/office/drawing/2014/main" id="{C21BB991-005A-4C4F-8A91-D9C7DFB5653A}"/>
                </a:ext>
              </a:extLst>
            </p:cNvPr>
            <p:cNvSpPr>
              <a:spLocks/>
            </p:cNvSpPr>
            <p:nvPr/>
          </p:nvSpPr>
          <p:spPr>
            <a:xfrm>
              <a:off x="11784723" y="642797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619" name="Group 618">
              <a:extLst>
                <a:ext uri="{FF2B5EF4-FFF2-40B4-BE49-F238E27FC236}">
                  <a16:creationId xmlns:a16="http://schemas.microsoft.com/office/drawing/2014/main" id="{ACA3775B-22B7-4D6B-A0A5-895154ABE1E4}"/>
                </a:ext>
              </a:extLst>
            </p:cNvPr>
            <p:cNvGrpSpPr/>
            <p:nvPr/>
          </p:nvGrpSpPr>
          <p:grpSpPr>
            <a:xfrm>
              <a:off x="7010400" y="4419600"/>
              <a:ext cx="2042446" cy="800305"/>
              <a:chOff x="3213283" y="2290697"/>
              <a:chExt cx="2395012" cy="938454"/>
            </a:xfrm>
          </p:grpSpPr>
          <p:grpSp>
            <p:nvGrpSpPr>
              <p:cNvPr id="620" name="Group 619">
                <a:extLst>
                  <a:ext uri="{FF2B5EF4-FFF2-40B4-BE49-F238E27FC236}">
                    <a16:creationId xmlns:a16="http://schemas.microsoft.com/office/drawing/2014/main" id="{E0D721FD-CDF4-4708-8397-3063DBBB4CB6}"/>
                  </a:ext>
                </a:extLst>
              </p:cNvPr>
              <p:cNvGrpSpPr/>
              <p:nvPr/>
            </p:nvGrpSpPr>
            <p:grpSpPr>
              <a:xfrm>
                <a:off x="3213283" y="2290697"/>
                <a:ext cx="2395012" cy="396996"/>
                <a:chOff x="10698480" y="1724271"/>
                <a:chExt cx="2395012" cy="396996"/>
              </a:xfrm>
            </p:grpSpPr>
            <p:sp>
              <p:nvSpPr>
                <p:cNvPr id="627" name="Rectangle 252">
                  <a:extLst>
                    <a:ext uri="{FF2B5EF4-FFF2-40B4-BE49-F238E27FC236}">
                      <a16:creationId xmlns:a16="http://schemas.microsoft.com/office/drawing/2014/main" id="{5FF66D23-D762-441A-854D-FB5F4F523556}"/>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28" name="TextBox 627">
                  <a:extLst>
                    <a:ext uri="{FF2B5EF4-FFF2-40B4-BE49-F238E27FC236}">
                      <a16:creationId xmlns:a16="http://schemas.microsoft.com/office/drawing/2014/main" id="{4508C6AF-9F4A-4816-8901-6A3BA8EAC79B}"/>
                    </a:ext>
                  </a:extLst>
                </p:cNvPr>
                <p:cNvSpPr txBox="1"/>
                <p:nvPr/>
              </p:nvSpPr>
              <p:spPr>
                <a:xfrm>
                  <a:off x="10972800" y="1724271"/>
                  <a:ext cx="2120692" cy="396996"/>
                </a:xfrm>
                <a:prstGeom prst="rect">
                  <a:avLst/>
                </a:prstGeom>
                <a:noFill/>
              </p:spPr>
              <p:txBody>
                <a:bodyPr wrap="none" rtlCol="0">
                  <a:spAutoFit/>
                </a:bodyPr>
                <a:lstStyle/>
                <a:p>
                  <a:r>
                    <a:rPr lang="en-US" sz="1600" dirty="0">
                      <a:latin typeface="Times New Roman" pitchFamily="18" charset="0"/>
                      <a:cs typeface="Times New Roman" pitchFamily="18" charset="0"/>
                    </a:rPr>
                    <a:t>= data/index block</a:t>
                  </a:r>
                </a:p>
              </p:txBody>
            </p:sp>
          </p:grpSp>
          <p:grpSp>
            <p:nvGrpSpPr>
              <p:cNvPr id="621" name="Group 620">
                <a:extLst>
                  <a:ext uri="{FF2B5EF4-FFF2-40B4-BE49-F238E27FC236}">
                    <a16:creationId xmlns:a16="http://schemas.microsoft.com/office/drawing/2014/main" id="{DAB3CC05-6B44-4021-A27D-0DD89596831D}"/>
                  </a:ext>
                </a:extLst>
              </p:cNvPr>
              <p:cNvGrpSpPr/>
              <p:nvPr/>
            </p:nvGrpSpPr>
            <p:grpSpPr>
              <a:xfrm>
                <a:off x="3225299" y="2829041"/>
                <a:ext cx="1052097" cy="400110"/>
                <a:chOff x="10698480" y="1724271"/>
                <a:chExt cx="1052097" cy="400110"/>
              </a:xfrm>
            </p:grpSpPr>
            <p:sp>
              <p:nvSpPr>
                <p:cNvPr id="625" name="Rectangle 252">
                  <a:extLst>
                    <a:ext uri="{FF2B5EF4-FFF2-40B4-BE49-F238E27FC236}">
                      <a16:creationId xmlns:a16="http://schemas.microsoft.com/office/drawing/2014/main" id="{1A7AA2E7-DAE8-48C5-8277-EF6A83C0B1EB}"/>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626" name="TextBox 625">
                  <a:extLst>
                    <a:ext uri="{FF2B5EF4-FFF2-40B4-BE49-F238E27FC236}">
                      <a16:creationId xmlns:a16="http://schemas.microsoft.com/office/drawing/2014/main" id="{95D54B9C-D3EC-42CA-900E-7DA83DB8E2E9}"/>
                    </a:ext>
                  </a:extLst>
                </p:cNvPr>
                <p:cNvSpPr txBox="1"/>
                <p:nvPr/>
              </p:nvSpPr>
              <p:spPr>
                <a:xfrm>
                  <a:off x="10972800" y="1724271"/>
                  <a:ext cx="777777" cy="400110"/>
                </a:xfrm>
                <a:prstGeom prst="rect">
                  <a:avLst/>
                </a:prstGeom>
                <a:noFill/>
              </p:spPr>
              <p:txBody>
                <a:bodyPr wrap="none" rtlCol="0">
                  <a:spAutoFit/>
                </a:bodyPr>
                <a:lstStyle/>
                <a:p>
                  <a:r>
                    <a:rPr lang="en-US" sz="1600" dirty="0">
                      <a:latin typeface="Times New Roman" pitchFamily="18" charset="0"/>
                      <a:cs typeface="Times New Roman" pitchFamily="18" charset="0"/>
                    </a:rPr>
                    <a:t>= slot</a:t>
                  </a:r>
                </a:p>
              </p:txBody>
            </p:sp>
          </p:grpSp>
          <p:grpSp>
            <p:nvGrpSpPr>
              <p:cNvPr id="622" name="Group 621">
                <a:extLst>
                  <a:ext uri="{FF2B5EF4-FFF2-40B4-BE49-F238E27FC236}">
                    <a16:creationId xmlns:a16="http://schemas.microsoft.com/office/drawing/2014/main" id="{79A39455-8C65-4088-ADD0-257DBFE27D5B}"/>
                  </a:ext>
                </a:extLst>
              </p:cNvPr>
              <p:cNvGrpSpPr/>
              <p:nvPr/>
            </p:nvGrpSpPr>
            <p:grpSpPr>
              <a:xfrm>
                <a:off x="3218881" y="2558484"/>
                <a:ext cx="2170993" cy="400110"/>
                <a:chOff x="10698480" y="1724271"/>
                <a:chExt cx="2170993" cy="400110"/>
              </a:xfrm>
            </p:grpSpPr>
            <p:sp>
              <p:nvSpPr>
                <p:cNvPr id="623" name="Rectangle 252">
                  <a:extLst>
                    <a:ext uri="{FF2B5EF4-FFF2-40B4-BE49-F238E27FC236}">
                      <a16:creationId xmlns:a16="http://schemas.microsoft.com/office/drawing/2014/main" id="{0FBAA28E-A753-463B-849C-9329888B8C52}"/>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624" name="TextBox 623">
                  <a:extLst>
                    <a:ext uri="{FF2B5EF4-FFF2-40B4-BE49-F238E27FC236}">
                      <a16:creationId xmlns:a16="http://schemas.microsoft.com/office/drawing/2014/main" id="{FFEFFC18-AB82-4287-8E73-CE7E86FD4A2D}"/>
                    </a:ext>
                  </a:extLst>
                </p:cNvPr>
                <p:cNvSpPr txBox="1"/>
                <p:nvPr/>
              </p:nvSpPr>
              <p:spPr>
                <a:xfrm>
                  <a:off x="10972800" y="1724271"/>
                  <a:ext cx="1896673" cy="400110"/>
                </a:xfrm>
                <a:prstGeom prst="rect">
                  <a:avLst/>
                </a:prstGeom>
                <a:noFill/>
              </p:spPr>
              <p:txBody>
                <a:bodyPr wrap="none" rtlCol="0">
                  <a:spAutoFit/>
                </a:bodyPr>
                <a:lstStyle/>
                <a:p>
                  <a:r>
                    <a:rPr lang="en-US" sz="1600" dirty="0">
                      <a:latin typeface="Times New Roman" pitchFamily="18" charset="0"/>
                      <a:cs typeface="Times New Roman" pitchFamily="18" charset="0"/>
                    </a:rPr>
                    <a:t>= dummy block</a:t>
                  </a:r>
                </a:p>
              </p:txBody>
            </p:sp>
          </p:grpSp>
        </p:grpSp>
      </p:grpSp>
      <p:sp>
        <p:nvSpPr>
          <p:cNvPr id="826" name="右箭头 80">
            <a:extLst>
              <a:ext uri="{FF2B5EF4-FFF2-40B4-BE49-F238E27FC236}">
                <a16:creationId xmlns:a16="http://schemas.microsoft.com/office/drawing/2014/main" id="{14F3D1D4-0F2F-4B4E-970A-D3FC8C02C67E}"/>
              </a:ext>
            </a:extLst>
          </p:cNvPr>
          <p:cNvSpPr>
            <a:spLocks noChangeArrowheads="1"/>
          </p:cNvSpPr>
          <p:nvPr/>
        </p:nvSpPr>
        <p:spPr bwMode="auto">
          <a:xfrm flipV="1">
            <a:off x="1295400" y="3200400"/>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828" name="标题 1">
            <a:extLst>
              <a:ext uri="{FF2B5EF4-FFF2-40B4-BE49-F238E27FC236}">
                <a16:creationId xmlns:a16="http://schemas.microsoft.com/office/drawing/2014/main" id="{C6075036-8D09-496B-A03A-08FB72AC0DD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4996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rPr>
              <a:t>Outline</a:t>
            </a:r>
            <a:endParaRPr kumimoji="0" lang="zh-CN" altLang="en-US"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endParaRPr>
          </a:p>
        </p:txBody>
      </p:sp>
      <p:sp>
        <p:nvSpPr>
          <p:cNvPr id="3" name="内容占位符 2"/>
          <p:cNvSpPr txBox="1">
            <a:spLocks/>
          </p:cNvSpPr>
          <p:nvPr/>
        </p:nvSpPr>
        <p:spPr>
          <a:xfrm>
            <a:off x="911424" y="1412777"/>
            <a:ext cx="10806443" cy="4754563"/>
          </a:xfrm>
          <a:prstGeom prst="rect">
            <a:avLst/>
          </a:prstGeom>
        </p:spPr>
        <p:txBody>
          <a:bodyPr/>
          <a:lstStyle/>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a:latin typeface="Times New Roman" pitchFamily="18" charset="0"/>
                <a:ea typeface="宋体" pitchFamily="2" charset="-122"/>
                <a:cs typeface="Times New Roman" pitchFamily="18" charset="0"/>
              </a:rPr>
              <a:t>Background</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Problem Formulation</a:t>
            </a: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Binary Join</a:t>
            </a: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Multiway Join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Experimental Evaluation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365481456"/>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492485342"/>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9129C02-DD3D-44E0-88EA-B684514748F7}"/>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1" name="标题 1">
            <a:extLst>
              <a:ext uri="{FF2B5EF4-FFF2-40B4-BE49-F238E27FC236}">
                <a16:creationId xmlns:a16="http://schemas.microsoft.com/office/drawing/2014/main" id="{020A8029-CD19-4ED2-B4F3-C1ECBD28DEDB}"/>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72090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2104916518"/>
              </p:ext>
            </p:extLst>
          </p:nvPr>
        </p:nvGraphicFramePr>
        <p:xfrm>
          <a:off x="4652864" y="2362200"/>
          <a:ext cx="324612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585188144"/>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314527240"/>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54" name="TextBox 53">
            <a:extLst>
              <a:ext uri="{FF2B5EF4-FFF2-40B4-BE49-F238E27FC236}">
                <a16:creationId xmlns:a16="http://schemas.microsoft.com/office/drawing/2014/main" id="{DA485993-9002-416C-BF6D-977F63694D6A}"/>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55" name="TextBox 54">
            <a:extLst>
              <a:ext uri="{FF2B5EF4-FFF2-40B4-BE49-F238E27FC236}">
                <a16:creationId xmlns:a16="http://schemas.microsoft.com/office/drawing/2014/main" id="{A8682E22-8C50-48CF-A81E-BDA00163C4C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28346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标题 1">
            <a:extLst>
              <a:ext uri="{FF2B5EF4-FFF2-40B4-BE49-F238E27FC236}">
                <a16:creationId xmlns:a16="http://schemas.microsoft.com/office/drawing/2014/main" id="{891F57FE-6289-4C78-940A-888FD37B0268}"/>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65697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438120639"/>
              </p:ext>
            </p:extLst>
          </p:nvPr>
        </p:nvGraphicFramePr>
        <p:xfrm>
          <a:off x="4652864" y="2362200"/>
          <a:ext cx="3246120" cy="15849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116946617"/>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63433331"/>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28346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B81507CE-5CFC-426C-BF99-92E717CE7A7B}"/>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1E4AE226-4DE3-4A54-828C-6201F7F1124B}"/>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037C27F4-CA34-4C91-BE60-525BC8554D6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6" name="标题 1">
            <a:extLst>
              <a:ext uri="{FF2B5EF4-FFF2-40B4-BE49-F238E27FC236}">
                <a16:creationId xmlns:a16="http://schemas.microsoft.com/office/drawing/2014/main" id="{5A75666E-B94D-4C5E-AA38-97C1F8F43BB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61913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1020712071"/>
              </p:ext>
            </p:extLst>
          </p:nvPr>
        </p:nvGraphicFramePr>
        <p:xfrm>
          <a:off x="4652864" y="2362200"/>
          <a:ext cx="3246120" cy="19812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r>
                        <a:rPr lang="en-US" sz="2000" dirty="0">
                          <a:solidFill>
                            <a:srgbClr val="0099FF"/>
                          </a:solidFill>
                          <a:latin typeface="Times New Roman" panose="02020603050405020304" pitchFamily="18" charset="0"/>
                          <a:cs typeface="Times New Roman" panose="02020603050405020304" pitchFamily="18" charset="0"/>
                        </a:rPr>
                        <a:t>(2, 1)</a:t>
                      </a: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4121060354"/>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02880842"/>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78B8EC4B-E5F9-4B1C-BCE2-8AB433BD9B89}"/>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5A5A1B0B-8EB9-4373-959B-1CF1087160EE}"/>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5" name="标题 1">
            <a:extLst>
              <a:ext uri="{FF2B5EF4-FFF2-40B4-BE49-F238E27FC236}">
                <a16:creationId xmlns:a16="http://schemas.microsoft.com/office/drawing/2014/main" id="{F8D5171D-6651-48C5-9C38-CE826AB207CC}"/>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48770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74055560"/>
              </p:ext>
            </p:extLst>
          </p:nvPr>
        </p:nvGraphicFramePr>
        <p:xfrm>
          <a:off x="4652864" y="2362200"/>
          <a:ext cx="3246120" cy="23774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a:t>
                      </a:r>
                      <a:r>
                        <a:rPr lang="en-US" sz="2000" dirty="0">
                          <a:solidFill>
                            <a:srgbClr val="FF0000"/>
                          </a:solidFill>
                          <a:latin typeface="Times New Roman" panose="02020603050405020304" pitchFamily="18" charset="0"/>
                          <a:cs typeface="Times New Roman" panose="02020603050405020304" pitchFamily="18" charset="0"/>
                        </a:rPr>
                        <a:t>2, 1)</a:t>
                      </a:r>
                      <a:endParaRPr lang="en-US" sz="2000" baseline="-100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488556908"/>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68084653"/>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15D203C7-0892-45DE-A961-C941B7C420CD}"/>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Arrow: Right 6">
            <a:extLst>
              <a:ext uri="{FF2B5EF4-FFF2-40B4-BE49-F238E27FC236}">
                <a16:creationId xmlns:a16="http://schemas.microsoft.com/office/drawing/2014/main" id="{0F24ABE6-1A6E-4222-ABEE-82207C8F982E}"/>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72A8DF75-C718-4FC6-9001-180783A52D44}"/>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5494BA3C-7CBE-49B1-959D-3CD84B1030C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5" name="标题 1">
            <a:extLst>
              <a:ext uri="{FF2B5EF4-FFF2-40B4-BE49-F238E27FC236}">
                <a16:creationId xmlns:a16="http://schemas.microsoft.com/office/drawing/2014/main" id="{90502127-23A8-41CF-9EE3-603232CACB90}"/>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945098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410167458"/>
              </p:ext>
            </p:extLst>
          </p:nvPr>
        </p:nvGraphicFramePr>
        <p:xfrm>
          <a:off x="4652864" y="2362200"/>
          <a:ext cx="3246120" cy="35661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rowSpan="4">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bl>
          </a:graphicData>
        </a:graphic>
      </p:graphicFrame>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6" name="表格 2">
            <a:extLst>
              <a:ext uri="{FF2B5EF4-FFF2-40B4-BE49-F238E27FC236}">
                <a16:creationId xmlns:a16="http://schemas.microsoft.com/office/drawing/2014/main" id="{DDCC59E0-7ED4-4BB5-8D1A-FF92454FF303}"/>
              </a:ext>
            </a:extLst>
          </p:cNvPr>
          <p:cNvGraphicFramePr>
            <a:graphicFrameLocks noGrp="1"/>
          </p:cNvGraphicFramePr>
          <p:nvPr>
            <p:extLst>
              <p:ext uri="{D42A27DB-BD31-4B8C-83A1-F6EECF244321}">
                <p14:modId xmlns:p14="http://schemas.microsoft.com/office/powerpoint/2010/main" val="886508708"/>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17" name="表格 2">
            <a:extLst>
              <a:ext uri="{FF2B5EF4-FFF2-40B4-BE49-F238E27FC236}">
                <a16:creationId xmlns:a16="http://schemas.microsoft.com/office/drawing/2014/main" id="{C9791417-BD5F-471E-A95C-E99C36BB8706}"/>
              </a:ext>
            </a:extLst>
          </p:cNvPr>
          <p:cNvGraphicFramePr>
            <a:graphicFrameLocks noGrp="1"/>
          </p:cNvGraphicFramePr>
          <p:nvPr>
            <p:extLst>
              <p:ext uri="{D42A27DB-BD31-4B8C-83A1-F6EECF244321}">
                <p14:modId xmlns:p14="http://schemas.microsoft.com/office/powerpoint/2010/main" val="3373262903"/>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20" name="Group 19">
            <a:extLst>
              <a:ext uri="{FF2B5EF4-FFF2-40B4-BE49-F238E27FC236}">
                <a16:creationId xmlns:a16="http://schemas.microsoft.com/office/drawing/2014/main" id="{7C774CFB-8621-49C5-8BEF-098E87363318}"/>
              </a:ext>
            </a:extLst>
          </p:cNvPr>
          <p:cNvGrpSpPr/>
          <p:nvPr/>
        </p:nvGrpSpPr>
        <p:grpSpPr>
          <a:xfrm>
            <a:off x="2456640" y="2821385"/>
            <a:ext cx="288032" cy="267997"/>
            <a:chOff x="6588223" y="4529155"/>
            <a:chExt cx="452084" cy="216025"/>
          </a:xfrm>
        </p:grpSpPr>
        <p:sp>
          <p:nvSpPr>
            <p:cNvPr id="21" name="Isosceles Triangle 20">
              <a:extLst>
                <a:ext uri="{FF2B5EF4-FFF2-40B4-BE49-F238E27FC236}">
                  <a16:creationId xmlns:a16="http://schemas.microsoft.com/office/drawing/2014/main" id="{BA9B3785-C6BC-4463-94CF-DD775D8C6FD8}"/>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F252DC67-0755-4F6A-966C-4E7517AB1F2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Arrow: Right 22">
            <a:extLst>
              <a:ext uri="{FF2B5EF4-FFF2-40B4-BE49-F238E27FC236}">
                <a16:creationId xmlns:a16="http://schemas.microsoft.com/office/drawing/2014/main" id="{200AA36C-BA1E-4B22-ABE3-97A7DE29FCC0}"/>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Arrow: Right 25">
            <a:extLst>
              <a:ext uri="{FF2B5EF4-FFF2-40B4-BE49-F238E27FC236}">
                <a16:creationId xmlns:a16="http://schemas.microsoft.com/office/drawing/2014/main" id="{405933C1-4F64-4371-B455-50EF726A4DB6}"/>
              </a:ext>
            </a:extLst>
          </p:cNvPr>
          <p:cNvSpPr/>
          <p:nvPr/>
        </p:nvSpPr>
        <p:spPr bwMode="auto">
          <a:xfrm flipH="1">
            <a:off x="3675888" y="441655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E434327E-5230-4686-A05D-C2E5E17DE728}"/>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EBB77FD2-E628-439D-81E3-1307A949A1E7}"/>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A60669A3-A09C-4728-9FCB-30B882B0D0A9}"/>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2" name="Arrow: Right 11">
            <a:extLst>
              <a:ext uri="{FF2B5EF4-FFF2-40B4-BE49-F238E27FC236}">
                <a16:creationId xmlns:a16="http://schemas.microsoft.com/office/drawing/2014/main" id="{6EE9CF48-EB77-49B1-8C6F-0102D94FC3FD}"/>
              </a:ext>
            </a:extLst>
          </p:cNvPr>
          <p:cNvSpPr/>
          <p:nvPr/>
        </p:nvSpPr>
        <p:spPr bwMode="auto">
          <a:xfrm flipH="1">
            <a:off x="3675888" y="363016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Arrow: Right 12">
            <a:extLst>
              <a:ext uri="{FF2B5EF4-FFF2-40B4-BE49-F238E27FC236}">
                <a16:creationId xmlns:a16="http://schemas.microsoft.com/office/drawing/2014/main" id="{2C0D03A8-052E-4055-B27C-56FB1364A466}"/>
              </a:ext>
            </a:extLst>
          </p:cNvPr>
          <p:cNvSpPr/>
          <p:nvPr/>
        </p:nvSpPr>
        <p:spPr bwMode="auto">
          <a:xfrm flipH="1">
            <a:off x="3675888" y="40233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标题 1">
            <a:extLst>
              <a:ext uri="{FF2B5EF4-FFF2-40B4-BE49-F238E27FC236}">
                <a16:creationId xmlns:a16="http://schemas.microsoft.com/office/drawing/2014/main" id="{7E266D53-7B4C-4C9D-A56B-4E5C222EEE9A}"/>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35417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2485690511"/>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r>
                        <a:rPr lang="en-US" altLang="zh-CN" sz="2000" dirty="0">
                          <a:solidFill>
                            <a:srgbClr val="0099FF"/>
                          </a:solidFill>
                          <a:latin typeface="Times New Roman" pitchFamily="18" charset="0"/>
                          <a:cs typeface="Times New Roman" pitchFamily="18" charset="0"/>
                        </a:rPr>
                        <a:t>(</a:t>
                      </a:r>
                      <a:r>
                        <a:rPr lang="en-US" sz="2000" dirty="0">
                          <a:solidFill>
                            <a:srgbClr val="0099FF"/>
                          </a:solidFill>
                          <a:latin typeface="Times New Roman" panose="02020603050405020304" pitchFamily="18" charset="0"/>
                          <a:cs typeface="Times New Roman" panose="02020603050405020304" pitchFamily="18" charset="0"/>
                        </a:rPr>
                        <a:t>2, 2)</a:t>
                      </a: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452299847"/>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102181556"/>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3630168"/>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CC7BC085-8C95-4559-9D56-0ED6FC7E1D96}"/>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05D59BB0-F4CE-407F-B257-DC6356AD355C}"/>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58D81C7A-EB2F-4D7B-A38F-376B94BAD977}"/>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标题 1">
            <a:extLst>
              <a:ext uri="{FF2B5EF4-FFF2-40B4-BE49-F238E27FC236}">
                <a16:creationId xmlns:a16="http://schemas.microsoft.com/office/drawing/2014/main" id="{7227439F-2C79-4711-A463-5BFB3CBE713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44622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83220806"/>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403547031"/>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817270038"/>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C9CFC-3C32-4C38-907D-D946816172F8}"/>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066800" y="4416552"/>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675888" y="441655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2" name="表格 2">
            <a:extLst>
              <a:ext uri="{FF2B5EF4-FFF2-40B4-BE49-F238E27FC236}">
                <a16:creationId xmlns:a16="http://schemas.microsoft.com/office/drawing/2014/main" id="{CDF933E7-A9E0-4986-976A-D6449EBDEB3F}"/>
              </a:ext>
            </a:extLst>
          </p:cNvPr>
          <p:cNvGraphicFramePr>
            <a:graphicFrameLocks noGrp="1"/>
          </p:cNvGraphicFramePr>
          <p:nvPr>
            <p:extLst>
              <p:ext uri="{D42A27DB-BD31-4B8C-83A1-F6EECF244321}">
                <p14:modId xmlns:p14="http://schemas.microsoft.com/office/powerpoint/2010/main" val="698732601"/>
              </p:ext>
            </p:extLst>
          </p:nvPr>
        </p:nvGraphicFramePr>
        <p:xfrm>
          <a:off x="8031480"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3, 1)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2, 3)</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p>
                  </a:txBody>
                  <a:tcPr anchor="ctr"/>
                </a:tc>
                <a:extLst>
                  <a:ext uri="{0D108BD9-81ED-4DB2-BD59-A6C34878D82A}">
                    <a16:rowId xmlns:a16="http://schemas.microsoft.com/office/drawing/2014/main" val="1614680077"/>
                  </a:ext>
                </a:extLst>
              </a:tr>
              <a:tr h="370840">
                <a:tc gridSpan="2">
                  <a:txBody>
                    <a:bodyPr/>
                    <a:lstStyle/>
                    <a:p>
                      <a:pPr algn="ctr"/>
                      <a:r>
                        <a:rPr lang="zh-CN" altLang="en-US" sz="2000" dirty="0">
                          <a:solidFill>
                            <a:srgbClr val="0099FF"/>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en-US" altLang="zh-CN" sz="2000" dirty="0">
                          <a:solidFill>
                            <a:schemeClr val="tx1"/>
                          </a:solidFill>
                          <a:latin typeface="Times New Roman" pitchFamily="18" charset="0"/>
                          <a:cs typeface="Times New Roman" pitchFamily="18" charset="0"/>
                        </a:rPr>
                        <a:t>end</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16" name="标题 1">
            <a:extLst>
              <a:ext uri="{FF2B5EF4-FFF2-40B4-BE49-F238E27FC236}">
                <a16:creationId xmlns:a16="http://schemas.microsoft.com/office/drawing/2014/main" id="{4D7F636B-0804-4546-AA79-D0B8A1BE3B4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18226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10702403"/>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C9CFC-3C32-4C38-907D-D946816172F8}"/>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2" name="表格 2">
            <a:extLst>
              <a:ext uri="{FF2B5EF4-FFF2-40B4-BE49-F238E27FC236}">
                <a16:creationId xmlns:a16="http://schemas.microsoft.com/office/drawing/2014/main" id="{CDF933E7-A9E0-4986-976A-D6449EBDEB3F}"/>
              </a:ext>
            </a:extLst>
          </p:cNvPr>
          <p:cNvGraphicFramePr>
            <a:graphicFrameLocks noGrp="1"/>
          </p:cNvGraphicFramePr>
          <p:nvPr>
            <p:extLst>
              <p:ext uri="{D42A27DB-BD31-4B8C-83A1-F6EECF244321}">
                <p14:modId xmlns:p14="http://schemas.microsoft.com/office/powerpoint/2010/main" val="3048331053"/>
              </p:ext>
            </p:extLst>
          </p:nvPr>
        </p:nvGraphicFramePr>
        <p:xfrm>
          <a:off x="8031480"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3, 1)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2, 3)</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1614680077"/>
                  </a:ext>
                </a:extLst>
              </a:tr>
              <a:tr h="370840">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en-US" altLang="zh-CN" sz="2000" dirty="0">
                          <a:solidFill>
                            <a:schemeClr val="tx1"/>
                          </a:solidFill>
                          <a:latin typeface="Times New Roman" pitchFamily="18" charset="0"/>
                          <a:cs typeface="Times New Roman" pitchFamily="18" charset="0"/>
                        </a:rPr>
                        <a:t>end</a:t>
                      </a:r>
                      <a:endParaRPr lang="zh-CN" altLang="en-US" sz="2000" dirty="0">
                        <a:solidFill>
                          <a:schemeClr val="tx1"/>
                        </a:solidFill>
                        <a:latin typeface="Times New Roman" pitchFamily="18" charset="0"/>
                        <a:cs typeface="Times New Roman" pitchFamily="18" charset="0"/>
                      </a:endParaRPr>
                    </a:p>
                  </a:txBody>
                  <a:tcPr anchor="ctr">
                    <a:no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3" name="TextBox 2">
            <a:extLst>
              <a:ext uri="{FF2B5EF4-FFF2-40B4-BE49-F238E27FC236}">
                <a16:creationId xmlns:a16="http://schemas.microsoft.com/office/drawing/2014/main" id="{677DD5EA-45DA-4021-AA7C-2489E5BF7E47}"/>
              </a:ext>
            </a:extLst>
          </p:cNvPr>
          <p:cNvSpPr txBox="1"/>
          <p:nvPr/>
        </p:nvSpPr>
        <p:spPr>
          <a:xfrm>
            <a:off x="76201" y="5308937"/>
            <a:ext cx="4495799"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+ 1</a:t>
            </a:r>
          </a:p>
        </p:txBody>
      </p:sp>
      <p:sp>
        <p:nvSpPr>
          <p:cNvPr id="6" name="Left Brace 5">
            <a:extLst>
              <a:ext uri="{FF2B5EF4-FFF2-40B4-BE49-F238E27FC236}">
                <a16:creationId xmlns:a16="http://schemas.microsoft.com/office/drawing/2014/main" id="{85F7A366-7BAE-422A-AFD8-17F139BB8CDC}"/>
              </a:ext>
            </a:extLst>
          </p:cNvPr>
          <p:cNvSpPr/>
          <p:nvPr/>
        </p:nvSpPr>
        <p:spPr bwMode="auto">
          <a:xfrm>
            <a:off x="1371600" y="2743200"/>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Left Brace 10">
            <a:extLst>
              <a:ext uri="{FF2B5EF4-FFF2-40B4-BE49-F238E27FC236}">
                <a16:creationId xmlns:a16="http://schemas.microsoft.com/office/drawing/2014/main" id="{DC5E82A8-D196-449C-B87F-0AD725B59B63}"/>
              </a:ext>
            </a:extLst>
          </p:cNvPr>
          <p:cNvSpPr/>
          <p:nvPr/>
        </p:nvSpPr>
        <p:spPr bwMode="auto">
          <a:xfrm flipH="1">
            <a:off x="3682032" y="2743200"/>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0C85D647-B01D-4D3B-8BE8-4E54ACEC48BB}"/>
              </a:ext>
            </a:extLst>
          </p:cNvPr>
          <p:cNvSpPr txBox="1"/>
          <p:nvPr/>
        </p:nvSpPr>
        <p:spPr>
          <a:xfrm>
            <a:off x="465907" y="334265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3" name="TextBox 12">
            <a:extLst>
              <a:ext uri="{FF2B5EF4-FFF2-40B4-BE49-F238E27FC236}">
                <a16:creationId xmlns:a16="http://schemas.microsoft.com/office/drawing/2014/main" id="{9F26461A-F183-4378-A183-6702032FC6C4}"/>
              </a:ext>
            </a:extLst>
          </p:cNvPr>
          <p:cNvSpPr txBox="1"/>
          <p:nvPr/>
        </p:nvSpPr>
        <p:spPr>
          <a:xfrm>
            <a:off x="3764368" y="332773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4" name="Left Brace 13">
            <a:extLst>
              <a:ext uri="{FF2B5EF4-FFF2-40B4-BE49-F238E27FC236}">
                <a16:creationId xmlns:a16="http://schemas.microsoft.com/office/drawing/2014/main" id="{06186F5A-FFD8-4E7B-BE2E-A53333047BBD}"/>
              </a:ext>
            </a:extLst>
          </p:cNvPr>
          <p:cNvSpPr/>
          <p:nvPr/>
        </p:nvSpPr>
        <p:spPr bwMode="auto">
          <a:xfrm flipH="1">
            <a:off x="11320271" y="2356926"/>
            <a:ext cx="137179" cy="396767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AA025061-F57F-421D-AADA-D012D6811821}"/>
              </a:ext>
            </a:extLst>
          </p:cNvPr>
          <p:cNvSpPr txBox="1"/>
          <p:nvPr/>
        </p:nvSpPr>
        <p:spPr>
          <a:xfrm>
            <a:off x="11419258" y="4140708"/>
            <a:ext cx="793545"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 </a:t>
            </a:r>
            <a:r>
              <a:rPr lang="en-US" sz="2000" dirty="0">
                <a:solidFill>
                  <a:srgbClr val="FF0000"/>
                </a:solidFill>
                <a:latin typeface="Times New Roman" panose="02020603050405020304" pitchFamily="18" charset="0"/>
                <a:cs typeface="Times New Roman" panose="02020603050405020304" pitchFamily="18" charset="0"/>
              </a:rPr>
              <a:t>16</a:t>
            </a:r>
          </a:p>
        </p:txBody>
      </p:sp>
      <p:sp>
        <p:nvSpPr>
          <p:cNvPr id="16" name="TextBox 15">
            <a:extLst>
              <a:ext uri="{FF2B5EF4-FFF2-40B4-BE49-F238E27FC236}">
                <a16:creationId xmlns:a16="http://schemas.microsoft.com/office/drawing/2014/main" id="{226D024E-2380-42A8-9009-A0CA97CE4BF0}"/>
              </a:ext>
            </a:extLst>
          </p:cNvPr>
          <p:cNvSpPr txBox="1"/>
          <p:nvPr/>
        </p:nvSpPr>
        <p:spPr>
          <a:xfrm>
            <a:off x="7393732" y="6305490"/>
            <a:ext cx="1143000" cy="400110"/>
          </a:xfrm>
          <a:prstGeom prst="rect">
            <a:avLst/>
          </a:prstGeom>
          <a:noFill/>
          <a:ln w="19050">
            <a:noFill/>
          </a:ln>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7</a:t>
            </a:r>
          </a:p>
        </p:txBody>
      </p:sp>
      <p:sp>
        <p:nvSpPr>
          <p:cNvPr id="22" name="标题 1">
            <a:extLst>
              <a:ext uri="{FF2B5EF4-FFF2-40B4-BE49-F238E27FC236}">
                <a16:creationId xmlns:a16="http://schemas.microsoft.com/office/drawing/2014/main" id="{5B3BDB88-468E-4A59-A9C0-9C1C7EF86AE1}"/>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06184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158131533"/>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417728581"/>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1" name="标题 1">
            <a:extLst>
              <a:ext uri="{FF2B5EF4-FFF2-40B4-BE49-F238E27FC236}">
                <a16:creationId xmlns:a16="http://schemas.microsoft.com/office/drawing/2014/main" id="{013CE873-7CB4-4A78-822C-457A6728E5F0}"/>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985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Security and Privacy Issues</a:t>
            </a:r>
            <a:endPar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Public cloud: data and IT infrastructure platform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Remote access brings security and privacy issues</a:t>
            </a:r>
          </a:p>
        </p:txBody>
      </p:sp>
      <p:pic>
        <p:nvPicPr>
          <p:cNvPr id="5" name="Picture 2"/>
          <p:cNvPicPr>
            <a:picLocks noChangeAspect="1"/>
          </p:cNvPicPr>
          <p:nvPr/>
        </p:nvPicPr>
        <p:blipFill>
          <a:blip r:embed="rId3" cstate="print"/>
          <a:stretch>
            <a:fillRect/>
          </a:stretch>
        </p:blipFill>
        <p:spPr>
          <a:xfrm>
            <a:off x="5903979" y="3212977"/>
            <a:ext cx="4787123" cy="3330883"/>
          </a:xfrm>
          <a:prstGeom prst="rect">
            <a:avLst/>
          </a:prstGeom>
        </p:spPr>
      </p:pic>
      <p:sp>
        <p:nvSpPr>
          <p:cNvPr id="6" name="TextBox 5"/>
          <p:cNvSpPr txBox="1"/>
          <p:nvPr/>
        </p:nvSpPr>
        <p:spPr>
          <a:xfrm>
            <a:off x="5615947" y="6453336"/>
            <a:ext cx="5376597" cy="369332"/>
          </a:xfrm>
          <a:prstGeom prst="rect">
            <a:avLst/>
          </a:prstGeom>
          <a:noFill/>
        </p:spPr>
        <p:txBody>
          <a:bodyPr wrap="square" rtlCol="0">
            <a:spAutoFit/>
          </a:bodyPr>
          <a:lstStyle/>
          <a:p>
            <a:pPr algn="ctr"/>
            <a:r>
              <a:rPr lang="en-US" altLang="zh-CN" b="0" dirty="0">
                <a:latin typeface="Times New Roman" pitchFamily="18" charset="0"/>
                <a:cs typeface="Times New Roman" pitchFamily="18" charset="0"/>
              </a:rPr>
              <a:t>David Fletcher. http://cloudtweaks.com/</a:t>
            </a:r>
            <a:endParaRPr lang="zh-CN" altLang="en-US" b="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740745272"/>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154822074"/>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355848"/>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335584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1910747019"/>
              </p:ext>
            </p:extLst>
          </p:nvPr>
        </p:nvGraphicFramePr>
        <p:xfrm>
          <a:off x="5693688" y="2863552"/>
          <a:ext cx="2331720" cy="15849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内容占位符 2">
            <a:extLst>
              <a:ext uri="{FF2B5EF4-FFF2-40B4-BE49-F238E27FC236}">
                <a16:creationId xmlns:a16="http://schemas.microsoft.com/office/drawing/2014/main" id="{34D458AF-0B9F-4322-8EDD-E9C20B5CE087}"/>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2" name="Arrow: Right 11">
            <a:extLst>
              <a:ext uri="{FF2B5EF4-FFF2-40B4-BE49-F238E27FC236}">
                <a16:creationId xmlns:a16="http://schemas.microsoft.com/office/drawing/2014/main" id="{CFD648D4-375D-4A3D-A939-CAD945085DDC}"/>
              </a:ext>
            </a:extLst>
          </p:cNvPr>
          <p:cNvSpPr/>
          <p:nvPr/>
        </p:nvSpPr>
        <p:spPr bwMode="auto">
          <a:xfrm flipH="1">
            <a:off x="4215384" y="37490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标题 1">
            <a:extLst>
              <a:ext uri="{FF2B5EF4-FFF2-40B4-BE49-F238E27FC236}">
                <a16:creationId xmlns:a16="http://schemas.microsoft.com/office/drawing/2014/main" id="{D1FA26D5-ACDF-4D10-AAA3-D0546CE51B5F}"/>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7180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828375842"/>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641306723"/>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7490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49270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472439946"/>
              </p:ext>
            </p:extLst>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rowSpan="3">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085441820"/>
              </p:ext>
            </p:extLst>
          </p:nvPr>
        </p:nvGraphicFramePr>
        <p:xfrm>
          <a:off x="8107680" y="2468880"/>
          <a:ext cx="233172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256738291"/>
                  </a:ext>
                </a:extLst>
              </a:tr>
            </a:tbl>
          </a:graphicData>
        </a:graphic>
      </p:graphicFrame>
      <p:sp>
        <p:nvSpPr>
          <p:cNvPr id="2" name="内容占位符 2">
            <a:extLst>
              <a:ext uri="{FF2B5EF4-FFF2-40B4-BE49-F238E27FC236}">
                <a16:creationId xmlns:a16="http://schemas.microsoft.com/office/drawing/2014/main" id="{C12FB428-228A-44F7-B79B-57CACF714C79}"/>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2" name="Arrow: Right 11">
            <a:extLst>
              <a:ext uri="{FF2B5EF4-FFF2-40B4-BE49-F238E27FC236}">
                <a16:creationId xmlns:a16="http://schemas.microsoft.com/office/drawing/2014/main" id="{B03006AD-5185-456C-A40D-76286683B034}"/>
              </a:ext>
            </a:extLst>
          </p:cNvPr>
          <p:cNvSpPr/>
          <p:nvPr/>
        </p:nvSpPr>
        <p:spPr bwMode="auto">
          <a:xfrm flipH="1">
            <a:off x="4215384" y="453542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Arrow: Right 12">
            <a:extLst>
              <a:ext uri="{FF2B5EF4-FFF2-40B4-BE49-F238E27FC236}">
                <a16:creationId xmlns:a16="http://schemas.microsoft.com/office/drawing/2014/main" id="{3C63689C-4EA6-499D-9EB0-B6687BD72726}"/>
              </a:ext>
            </a:extLst>
          </p:cNvPr>
          <p:cNvSpPr/>
          <p:nvPr/>
        </p:nvSpPr>
        <p:spPr bwMode="auto">
          <a:xfrm flipH="1">
            <a:off x="4215384" y="37490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Arrow: Right 13">
            <a:extLst>
              <a:ext uri="{FF2B5EF4-FFF2-40B4-BE49-F238E27FC236}">
                <a16:creationId xmlns:a16="http://schemas.microsoft.com/office/drawing/2014/main" id="{7A5C3652-06AC-4DC9-BE11-06D7761C5DF4}"/>
              </a:ext>
            </a:extLst>
          </p:cNvPr>
          <p:cNvSpPr/>
          <p:nvPr/>
        </p:nvSpPr>
        <p:spPr bwMode="auto">
          <a:xfrm flipH="1">
            <a:off x="4215384" y="414223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标题 1">
            <a:extLst>
              <a:ext uri="{FF2B5EF4-FFF2-40B4-BE49-F238E27FC236}">
                <a16:creationId xmlns:a16="http://schemas.microsoft.com/office/drawing/2014/main" id="{771AC6F3-289F-46DF-B8AF-99C815427F0B}"/>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2588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766576192"/>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453542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49270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605359924"/>
              </p:ext>
            </p:extLst>
          </p:nvPr>
        </p:nvGraphicFramePr>
        <p:xfrm>
          <a:off x="8107680" y="2468880"/>
          <a:ext cx="233172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25673829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6" name="标题 1">
            <a:extLst>
              <a:ext uri="{FF2B5EF4-FFF2-40B4-BE49-F238E27FC236}">
                <a16:creationId xmlns:a16="http://schemas.microsoft.com/office/drawing/2014/main" id="{9A1707C4-5CEB-4361-A37D-CE0BC7863BF1}"/>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504437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50545600"/>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2672472866"/>
              </p:ext>
            </p:extLst>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394557016"/>
              </p:ext>
            </p:extLst>
          </p:nvPr>
        </p:nvGraphicFramePr>
        <p:xfrm>
          <a:off x="8107680" y="2468880"/>
          <a:ext cx="233172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25673829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802834756"/>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5" name="TextBox 4">
            <a:extLst>
              <a:ext uri="{FF2B5EF4-FFF2-40B4-BE49-F238E27FC236}">
                <a16:creationId xmlns:a16="http://schemas.microsoft.com/office/drawing/2014/main" id="{7B2F1AA8-8223-4E5D-B4B3-39D0E03EFB9B}"/>
              </a:ext>
            </a:extLst>
          </p:cNvPr>
          <p:cNvSpPr txBox="1"/>
          <p:nvPr/>
        </p:nvSpPr>
        <p:spPr>
          <a:xfrm>
            <a:off x="1371600" y="5308937"/>
            <a:ext cx="3505200"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12" name="Left Brace 11">
            <a:extLst>
              <a:ext uri="{FF2B5EF4-FFF2-40B4-BE49-F238E27FC236}">
                <a16:creationId xmlns:a16="http://schemas.microsoft.com/office/drawing/2014/main" id="{8965E32D-694A-454E-A0BE-2E93ECB3F8A2}"/>
              </a:ext>
            </a:extLst>
          </p:cNvPr>
          <p:cNvSpPr/>
          <p:nvPr/>
        </p:nvSpPr>
        <p:spPr bwMode="auto">
          <a:xfrm>
            <a:off x="1922784" y="3255264"/>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Left Brace 12">
            <a:extLst>
              <a:ext uri="{FF2B5EF4-FFF2-40B4-BE49-F238E27FC236}">
                <a16:creationId xmlns:a16="http://schemas.microsoft.com/office/drawing/2014/main" id="{49B2A6B9-BE34-4F1A-B28F-8C149DC1F5F4}"/>
              </a:ext>
            </a:extLst>
          </p:cNvPr>
          <p:cNvSpPr/>
          <p:nvPr/>
        </p:nvSpPr>
        <p:spPr bwMode="auto">
          <a:xfrm flipH="1">
            <a:off x="4205495" y="3249051"/>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79BEF1E6-E47B-4D17-8129-4C0187D71FF4}"/>
              </a:ext>
            </a:extLst>
          </p:cNvPr>
          <p:cNvSpPr txBox="1"/>
          <p:nvPr/>
        </p:nvSpPr>
        <p:spPr>
          <a:xfrm>
            <a:off x="1016823" y="3848508"/>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5" name="TextBox 14">
            <a:extLst>
              <a:ext uri="{FF2B5EF4-FFF2-40B4-BE49-F238E27FC236}">
                <a16:creationId xmlns:a16="http://schemas.microsoft.com/office/drawing/2014/main" id="{FAD188E8-2FAC-4C13-A99F-E519D7D4C9EB}"/>
              </a:ext>
            </a:extLst>
          </p:cNvPr>
          <p:cNvSpPr txBox="1"/>
          <p:nvPr/>
        </p:nvSpPr>
        <p:spPr>
          <a:xfrm>
            <a:off x="4320223" y="383697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7" name="Left Brace 16">
            <a:extLst>
              <a:ext uri="{FF2B5EF4-FFF2-40B4-BE49-F238E27FC236}">
                <a16:creationId xmlns:a16="http://schemas.microsoft.com/office/drawing/2014/main" id="{CB6EC4DA-D4E9-48AE-9AAA-7C50431E73F0}"/>
              </a:ext>
            </a:extLst>
          </p:cNvPr>
          <p:cNvSpPr/>
          <p:nvPr/>
        </p:nvSpPr>
        <p:spPr bwMode="auto">
          <a:xfrm flipH="1">
            <a:off x="10478547" y="2436832"/>
            <a:ext cx="150152" cy="3200400"/>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53EA3A1E-12A7-4E14-BA24-019D1B581134}"/>
              </a:ext>
            </a:extLst>
          </p:cNvPr>
          <p:cNvSpPr txBox="1"/>
          <p:nvPr/>
        </p:nvSpPr>
        <p:spPr>
          <a:xfrm>
            <a:off x="10632997" y="3826737"/>
            <a:ext cx="840379"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 </a:t>
            </a:r>
            <a:r>
              <a:rPr lang="en-US" sz="2000" dirty="0">
                <a:solidFill>
                  <a:srgbClr val="FF0000"/>
                </a:solidFill>
                <a:latin typeface="Times New Roman" panose="02020603050405020304" pitchFamily="18" charset="0"/>
                <a:cs typeface="Times New Roman" panose="02020603050405020304" pitchFamily="18" charset="0"/>
              </a:rPr>
              <a:t>11</a:t>
            </a:r>
          </a:p>
        </p:txBody>
      </p:sp>
      <p:sp>
        <p:nvSpPr>
          <p:cNvPr id="21" name="TextBox 20">
            <a:extLst>
              <a:ext uri="{FF2B5EF4-FFF2-40B4-BE49-F238E27FC236}">
                <a16:creationId xmlns:a16="http://schemas.microsoft.com/office/drawing/2014/main" id="{93AC1EEB-8170-49E9-8AAA-8DC87FA7700E}"/>
              </a:ext>
            </a:extLst>
          </p:cNvPr>
          <p:cNvSpPr txBox="1"/>
          <p:nvPr/>
        </p:nvSpPr>
        <p:spPr>
          <a:xfrm>
            <a:off x="7467600" y="5619690"/>
            <a:ext cx="1143000" cy="400110"/>
          </a:xfrm>
          <a:prstGeom prst="rect">
            <a:avLst/>
          </a:prstGeom>
          <a:noFill/>
          <a:ln w="19050">
            <a:noFill/>
          </a:ln>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7</a:t>
            </a:r>
          </a:p>
        </p:txBody>
      </p:sp>
    </p:spTree>
    <p:extLst>
      <p:ext uri="{BB962C8B-B14F-4D97-AF65-F5344CB8AC3E}">
        <p14:creationId xmlns:p14="http://schemas.microsoft.com/office/powerpoint/2010/main" val="4281975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Band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pSp>
        <p:nvGrpSpPr>
          <p:cNvPr id="22" name="Group 21">
            <a:extLst>
              <a:ext uri="{FF2B5EF4-FFF2-40B4-BE49-F238E27FC236}">
                <a16:creationId xmlns:a16="http://schemas.microsoft.com/office/drawing/2014/main" id="{C1505C79-3C35-4987-8CA1-5C64412D6BA6}"/>
              </a:ext>
            </a:extLst>
          </p:cNvPr>
          <p:cNvGrpSpPr/>
          <p:nvPr/>
        </p:nvGrpSpPr>
        <p:grpSpPr>
          <a:xfrm>
            <a:off x="2991774" y="4953000"/>
            <a:ext cx="288032" cy="267997"/>
            <a:chOff x="6588223" y="4529155"/>
            <a:chExt cx="452084" cy="216025"/>
          </a:xfrm>
        </p:grpSpPr>
        <p:sp>
          <p:nvSpPr>
            <p:cNvPr id="23" name="Isosceles Triangle 22">
              <a:extLst>
                <a:ext uri="{FF2B5EF4-FFF2-40B4-BE49-F238E27FC236}">
                  <a16:creationId xmlns:a16="http://schemas.microsoft.com/office/drawing/2014/main" id="{ACBF9BD8-9CC3-4B04-95D0-5DA4FB19D06B}"/>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4A6CCF6-9987-4EB9-9D11-0F51D15D6AE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BF30F68-900A-47AB-A6B5-2161A4DCCABE}"/>
              </a:ext>
            </a:extLst>
          </p:cNvPr>
          <p:cNvSpPr txBox="1"/>
          <p:nvPr/>
        </p:nvSpPr>
        <p:spPr>
          <a:xfrm>
            <a:off x="2119252" y="5238690"/>
            <a:ext cx="2047096"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&gt;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endParaRPr lang="en-US" sz="2000" baseline="-1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583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355848"/>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335584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Band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A0196C91-C28E-45F9-888D-8531046C1145}"/>
              </a:ext>
            </a:extLst>
          </p:cNvPr>
          <p:cNvGraphicFramePr>
            <a:graphicFrameLocks noGrp="1"/>
          </p:cNvGraphicFramePr>
          <p:nvPr/>
        </p:nvGraphicFramePr>
        <p:xfrm>
          <a:off x="5693688" y="2865120"/>
          <a:ext cx="233172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bl>
          </a:graphicData>
        </a:graphic>
      </p:graphicFrame>
      <p:sp>
        <p:nvSpPr>
          <p:cNvPr id="12" name="TextBox 11">
            <a:extLst>
              <a:ext uri="{FF2B5EF4-FFF2-40B4-BE49-F238E27FC236}">
                <a16:creationId xmlns:a16="http://schemas.microsoft.com/office/drawing/2014/main" id="{8371768B-DA76-464F-A9C7-FB14F94D2BB3}"/>
              </a:ext>
            </a:extLst>
          </p:cNvPr>
          <p:cNvSpPr txBox="1"/>
          <p:nvPr/>
        </p:nvSpPr>
        <p:spPr>
          <a:xfrm>
            <a:off x="5693688" y="2465010"/>
            <a:ext cx="474571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C1505C79-3C35-4987-8CA1-5C64412D6BA6}"/>
              </a:ext>
            </a:extLst>
          </p:cNvPr>
          <p:cNvGrpSpPr/>
          <p:nvPr/>
        </p:nvGrpSpPr>
        <p:grpSpPr>
          <a:xfrm>
            <a:off x="2991774" y="4953000"/>
            <a:ext cx="288032" cy="267997"/>
            <a:chOff x="6588223" y="4529155"/>
            <a:chExt cx="452084" cy="216025"/>
          </a:xfrm>
        </p:grpSpPr>
        <p:sp>
          <p:nvSpPr>
            <p:cNvPr id="23" name="Isosceles Triangle 22">
              <a:extLst>
                <a:ext uri="{FF2B5EF4-FFF2-40B4-BE49-F238E27FC236}">
                  <a16:creationId xmlns:a16="http://schemas.microsoft.com/office/drawing/2014/main" id="{ACBF9BD8-9CC3-4B04-95D0-5DA4FB19D06B}"/>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4A6CCF6-9987-4EB9-9D11-0F51D15D6AE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BF30F68-900A-47AB-A6B5-2161A4DCCABE}"/>
              </a:ext>
            </a:extLst>
          </p:cNvPr>
          <p:cNvSpPr txBox="1"/>
          <p:nvPr/>
        </p:nvSpPr>
        <p:spPr>
          <a:xfrm>
            <a:off x="2119252" y="5238690"/>
            <a:ext cx="2047096"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&gt;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endParaRPr lang="en-US" sz="2000" baseline="-1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581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7490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37490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Band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A0196C91-C28E-45F9-888D-8531046C1145}"/>
              </a:ext>
            </a:extLst>
          </p:cNvPr>
          <p:cNvGraphicFramePr>
            <a:graphicFrameLocks noGrp="1"/>
          </p:cNvGraphicFramePr>
          <p:nvPr/>
        </p:nvGraphicFramePr>
        <p:xfrm>
          <a:off x="5693688" y="2865120"/>
          <a:ext cx="2331720" cy="19812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rowSpan="2">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bl>
          </a:graphicData>
        </a:graphic>
      </p:graphicFrame>
      <p:sp>
        <p:nvSpPr>
          <p:cNvPr id="12" name="TextBox 11">
            <a:extLst>
              <a:ext uri="{FF2B5EF4-FFF2-40B4-BE49-F238E27FC236}">
                <a16:creationId xmlns:a16="http://schemas.microsoft.com/office/drawing/2014/main" id="{8371768B-DA76-464F-A9C7-FB14F94D2BB3}"/>
              </a:ext>
            </a:extLst>
          </p:cNvPr>
          <p:cNvSpPr txBox="1"/>
          <p:nvPr/>
        </p:nvSpPr>
        <p:spPr>
          <a:xfrm>
            <a:off x="5693688" y="2465010"/>
            <a:ext cx="474571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C1505C79-3C35-4987-8CA1-5C64412D6BA6}"/>
              </a:ext>
            </a:extLst>
          </p:cNvPr>
          <p:cNvGrpSpPr/>
          <p:nvPr/>
        </p:nvGrpSpPr>
        <p:grpSpPr>
          <a:xfrm>
            <a:off x="2991774" y="4953000"/>
            <a:ext cx="288032" cy="267997"/>
            <a:chOff x="6588223" y="4529155"/>
            <a:chExt cx="452084" cy="216025"/>
          </a:xfrm>
        </p:grpSpPr>
        <p:sp>
          <p:nvSpPr>
            <p:cNvPr id="23" name="Isosceles Triangle 22">
              <a:extLst>
                <a:ext uri="{FF2B5EF4-FFF2-40B4-BE49-F238E27FC236}">
                  <a16:creationId xmlns:a16="http://schemas.microsoft.com/office/drawing/2014/main" id="{ACBF9BD8-9CC3-4B04-95D0-5DA4FB19D06B}"/>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4A6CCF6-9987-4EB9-9D11-0F51D15D6AE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BF30F68-900A-47AB-A6B5-2161A4DCCABE}"/>
              </a:ext>
            </a:extLst>
          </p:cNvPr>
          <p:cNvSpPr txBox="1"/>
          <p:nvPr/>
        </p:nvSpPr>
        <p:spPr>
          <a:xfrm>
            <a:off x="2119252" y="5238690"/>
            <a:ext cx="2047096"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&gt;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endParaRPr lang="en-US" sz="2000" baseline="-100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1379C78B-78D6-4BDC-B1BC-1020C77FD9D5}"/>
              </a:ext>
            </a:extLst>
          </p:cNvPr>
          <p:cNvSpPr/>
          <p:nvPr/>
        </p:nvSpPr>
        <p:spPr bwMode="auto">
          <a:xfrm flipH="1">
            <a:off x="4217404" y="335584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40306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453542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49270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Band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A0196C91-C28E-45F9-888D-8531046C1145}"/>
              </a:ext>
            </a:extLst>
          </p:cNvPr>
          <p:cNvGraphicFramePr>
            <a:graphicFrameLocks noGrp="1"/>
          </p:cNvGraphicFramePr>
          <p:nvPr/>
        </p:nvGraphicFramePr>
        <p:xfrm>
          <a:off x="5693688" y="2865120"/>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12" name="TextBox 11">
            <a:extLst>
              <a:ext uri="{FF2B5EF4-FFF2-40B4-BE49-F238E27FC236}">
                <a16:creationId xmlns:a16="http://schemas.microsoft.com/office/drawing/2014/main" id="{8371768B-DA76-464F-A9C7-FB14F94D2BB3}"/>
              </a:ext>
            </a:extLst>
          </p:cNvPr>
          <p:cNvSpPr txBox="1"/>
          <p:nvPr/>
        </p:nvSpPr>
        <p:spPr>
          <a:xfrm>
            <a:off x="5693688" y="2465010"/>
            <a:ext cx="474571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3" name="表格 2">
            <a:extLst>
              <a:ext uri="{FF2B5EF4-FFF2-40B4-BE49-F238E27FC236}">
                <a16:creationId xmlns:a16="http://schemas.microsoft.com/office/drawing/2014/main" id="{83616D6D-9932-41F2-BF14-2933DBA837E6}"/>
              </a:ext>
            </a:extLst>
          </p:cNvPr>
          <p:cNvGraphicFramePr>
            <a:graphicFrameLocks noGrp="1"/>
          </p:cNvGraphicFramePr>
          <p:nvPr/>
        </p:nvGraphicFramePr>
        <p:xfrm>
          <a:off x="8107680" y="2865120"/>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5">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tc>
                <a:tc rowSpan="5">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55929231"/>
                  </a:ext>
                </a:extLst>
              </a:tr>
            </a:tbl>
          </a:graphicData>
        </a:graphic>
      </p:graphicFrame>
      <p:grpSp>
        <p:nvGrpSpPr>
          <p:cNvPr id="22" name="Group 21">
            <a:extLst>
              <a:ext uri="{FF2B5EF4-FFF2-40B4-BE49-F238E27FC236}">
                <a16:creationId xmlns:a16="http://schemas.microsoft.com/office/drawing/2014/main" id="{C1505C79-3C35-4987-8CA1-5C64412D6BA6}"/>
              </a:ext>
            </a:extLst>
          </p:cNvPr>
          <p:cNvGrpSpPr/>
          <p:nvPr/>
        </p:nvGrpSpPr>
        <p:grpSpPr>
          <a:xfrm>
            <a:off x="2991774" y="4953000"/>
            <a:ext cx="288032" cy="267997"/>
            <a:chOff x="6588223" y="4529155"/>
            <a:chExt cx="452084" cy="216025"/>
          </a:xfrm>
        </p:grpSpPr>
        <p:sp>
          <p:nvSpPr>
            <p:cNvPr id="23" name="Isosceles Triangle 22">
              <a:extLst>
                <a:ext uri="{FF2B5EF4-FFF2-40B4-BE49-F238E27FC236}">
                  <a16:creationId xmlns:a16="http://schemas.microsoft.com/office/drawing/2014/main" id="{ACBF9BD8-9CC3-4B04-95D0-5DA4FB19D06B}"/>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4A6CCF6-9987-4EB9-9D11-0F51D15D6AE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BF30F68-900A-47AB-A6B5-2161A4DCCABE}"/>
              </a:ext>
            </a:extLst>
          </p:cNvPr>
          <p:cNvSpPr txBox="1"/>
          <p:nvPr/>
        </p:nvSpPr>
        <p:spPr>
          <a:xfrm>
            <a:off x="2119252" y="5238690"/>
            <a:ext cx="2047096"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&gt;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endParaRPr lang="en-US" sz="2000" baseline="-1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274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Band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A0196C91-C28E-45F9-888D-8531046C1145}"/>
              </a:ext>
            </a:extLst>
          </p:cNvPr>
          <p:cNvGraphicFramePr>
            <a:graphicFrameLocks noGrp="1"/>
          </p:cNvGraphicFramePr>
          <p:nvPr/>
        </p:nvGraphicFramePr>
        <p:xfrm>
          <a:off x="5693688" y="2865120"/>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12" name="TextBox 11">
            <a:extLst>
              <a:ext uri="{FF2B5EF4-FFF2-40B4-BE49-F238E27FC236}">
                <a16:creationId xmlns:a16="http://schemas.microsoft.com/office/drawing/2014/main" id="{8371768B-DA76-464F-A9C7-FB14F94D2BB3}"/>
              </a:ext>
            </a:extLst>
          </p:cNvPr>
          <p:cNvSpPr txBox="1"/>
          <p:nvPr/>
        </p:nvSpPr>
        <p:spPr>
          <a:xfrm>
            <a:off x="5693688" y="2465010"/>
            <a:ext cx="474571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3" name="表格 2">
            <a:extLst>
              <a:ext uri="{FF2B5EF4-FFF2-40B4-BE49-F238E27FC236}">
                <a16:creationId xmlns:a16="http://schemas.microsoft.com/office/drawing/2014/main" id="{83616D6D-9932-41F2-BF14-2933DBA837E6}"/>
              </a:ext>
            </a:extLst>
          </p:cNvPr>
          <p:cNvGraphicFramePr>
            <a:graphicFrameLocks noGrp="1"/>
          </p:cNvGraphicFramePr>
          <p:nvPr/>
        </p:nvGraphicFramePr>
        <p:xfrm>
          <a:off x="8107680" y="2865120"/>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5">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5">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255929231"/>
                  </a:ext>
                </a:extLst>
              </a:tr>
            </a:tbl>
          </a:graphicData>
        </a:graphic>
      </p:graphicFrame>
      <p:grpSp>
        <p:nvGrpSpPr>
          <p:cNvPr id="22" name="Group 21">
            <a:extLst>
              <a:ext uri="{FF2B5EF4-FFF2-40B4-BE49-F238E27FC236}">
                <a16:creationId xmlns:a16="http://schemas.microsoft.com/office/drawing/2014/main" id="{C1505C79-3C35-4987-8CA1-5C64412D6BA6}"/>
              </a:ext>
            </a:extLst>
          </p:cNvPr>
          <p:cNvGrpSpPr/>
          <p:nvPr/>
        </p:nvGrpSpPr>
        <p:grpSpPr>
          <a:xfrm>
            <a:off x="2991774" y="4953000"/>
            <a:ext cx="288032" cy="267997"/>
            <a:chOff x="6588223" y="4529155"/>
            <a:chExt cx="452084" cy="216025"/>
          </a:xfrm>
        </p:grpSpPr>
        <p:sp>
          <p:nvSpPr>
            <p:cNvPr id="23" name="Isosceles Triangle 22">
              <a:extLst>
                <a:ext uri="{FF2B5EF4-FFF2-40B4-BE49-F238E27FC236}">
                  <a16:creationId xmlns:a16="http://schemas.microsoft.com/office/drawing/2014/main" id="{ACBF9BD8-9CC3-4B04-95D0-5DA4FB19D06B}"/>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4A6CCF6-9987-4EB9-9D11-0F51D15D6AE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6BF30F68-900A-47AB-A6B5-2161A4DCCABE}"/>
              </a:ext>
            </a:extLst>
          </p:cNvPr>
          <p:cNvSpPr txBox="1"/>
          <p:nvPr/>
        </p:nvSpPr>
        <p:spPr>
          <a:xfrm>
            <a:off x="2119252" y="5238690"/>
            <a:ext cx="2047096"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&gt;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endParaRPr lang="en-US" sz="2000" baseline="-10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BF219F5-4936-4291-990A-C9414F75D119}"/>
              </a:ext>
            </a:extLst>
          </p:cNvPr>
          <p:cNvSpPr txBox="1"/>
          <p:nvPr/>
        </p:nvSpPr>
        <p:spPr>
          <a:xfrm>
            <a:off x="1371600" y="5616714"/>
            <a:ext cx="3505200"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16" name="Left Brace 15">
            <a:extLst>
              <a:ext uri="{FF2B5EF4-FFF2-40B4-BE49-F238E27FC236}">
                <a16:creationId xmlns:a16="http://schemas.microsoft.com/office/drawing/2014/main" id="{A258AF62-B133-451E-82A0-FC4F5614EF78}"/>
              </a:ext>
            </a:extLst>
          </p:cNvPr>
          <p:cNvSpPr/>
          <p:nvPr/>
        </p:nvSpPr>
        <p:spPr bwMode="auto">
          <a:xfrm>
            <a:off x="1922784" y="3255264"/>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 name="Left Brace 16">
            <a:extLst>
              <a:ext uri="{FF2B5EF4-FFF2-40B4-BE49-F238E27FC236}">
                <a16:creationId xmlns:a16="http://schemas.microsoft.com/office/drawing/2014/main" id="{DEEA7C91-80C3-418A-B898-BE939DF48DF3}"/>
              </a:ext>
            </a:extLst>
          </p:cNvPr>
          <p:cNvSpPr/>
          <p:nvPr/>
        </p:nvSpPr>
        <p:spPr bwMode="auto">
          <a:xfrm flipH="1">
            <a:off x="4205495" y="3249051"/>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TextBox 17">
            <a:extLst>
              <a:ext uri="{FF2B5EF4-FFF2-40B4-BE49-F238E27FC236}">
                <a16:creationId xmlns:a16="http://schemas.microsoft.com/office/drawing/2014/main" id="{55678145-5074-4D2D-9B36-F2F31E674B90}"/>
              </a:ext>
            </a:extLst>
          </p:cNvPr>
          <p:cNvSpPr txBox="1"/>
          <p:nvPr/>
        </p:nvSpPr>
        <p:spPr>
          <a:xfrm>
            <a:off x="1016823" y="3848508"/>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9" name="TextBox 18">
            <a:extLst>
              <a:ext uri="{FF2B5EF4-FFF2-40B4-BE49-F238E27FC236}">
                <a16:creationId xmlns:a16="http://schemas.microsoft.com/office/drawing/2014/main" id="{501CB1E6-B161-40A7-A6D8-BF5FE001B0F3}"/>
              </a:ext>
            </a:extLst>
          </p:cNvPr>
          <p:cNvSpPr txBox="1"/>
          <p:nvPr/>
        </p:nvSpPr>
        <p:spPr>
          <a:xfrm>
            <a:off x="4320223" y="383697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20" name="Left Brace 19">
            <a:extLst>
              <a:ext uri="{FF2B5EF4-FFF2-40B4-BE49-F238E27FC236}">
                <a16:creationId xmlns:a16="http://schemas.microsoft.com/office/drawing/2014/main" id="{29DA1265-1452-4DEB-B734-A7D23B808753}"/>
              </a:ext>
            </a:extLst>
          </p:cNvPr>
          <p:cNvSpPr/>
          <p:nvPr/>
        </p:nvSpPr>
        <p:spPr bwMode="auto">
          <a:xfrm flipH="1">
            <a:off x="10478546" y="2863552"/>
            <a:ext cx="154321" cy="2773680"/>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4212A1B-B697-4610-9659-3281DEE828F4}"/>
              </a:ext>
            </a:extLst>
          </p:cNvPr>
          <p:cNvSpPr txBox="1"/>
          <p:nvPr/>
        </p:nvSpPr>
        <p:spPr>
          <a:xfrm>
            <a:off x="10628415" y="4037032"/>
            <a:ext cx="840379"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 </a:t>
            </a:r>
            <a:r>
              <a:rPr lang="en-US" sz="2000" dirty="0">
                <a:solidFill>
                  <a:srgbClr val="FF0000"/>
                </a:solidFill>
                <a:latin typeface="Times New Roman" panose="02020603050405020304" pitchFamily="18" charset="0"/>
                <a:cs typeface="Times New Roman" panose="02020603050405020304" pitchFamily="18" charset="0"/>
              </a:rPr>
              <a:t>10</a:t>
            </a:r>
          </a:p>
        </p:txBody>
      </p:sp>
      <p:sp>
        <p:nvSpPr>
          <p:cNvPr id="32" name="TextBox 31">
            <a:extLst>
              <a:ext uri="{FF2B5EF4-FFF2-40B4-BE49-F238E27FC236}">
                <a16:creationId xmlns:a16="http://schemas.microsoft.com/office/drawing/2014/main" id="{793BDDF7-C239-4B2B-A4E9-08C317E55592}"/>
              </a:ext>
            </a:extLst>
          </p:cNvPr>
          <p:cNvSpPr txBox="1"/>
          <p:nvPr/>
        </p:nvSpPr>
        <p:spPr>
          <a:xfrm>
            <a:off x="7467600" y="5619690"/>
            <a:ext cx="1143000" cy="400110"/>
          </a:xfrm>
          <a:prstGeom prst="rect">
            <a:avLst/>
          </a:prstGeom>
          <a:noFill/>
          <a:ln w="19050">
            <a:noFill/>
          </a:ln>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6</a:t>
            </a:r>
          </a:p>
        </p:txBody>
      </p:sp>
    </p:spTree>
    <p:extLst>
      <p:ext uri="{BB962C8B-B14F-4D97-AF65-F5344CB8AC3E}">
        <p14:creationId xmlns:p14="http://schemas.microsoft.com/office/powerpoint/2010/main" val="3474326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Acyclic join</a:t>
            </a:r>
            <a:r>
              <a:rPr lang="en-US" altLang="zh-CN" sz="2600" b="0" dirty="0">
                <a:latin typeface="Times New Roman" pitchFamily="18" charset="0"/>
                <a:ea typeface="宋体" pitchFamily="2" charset="-122"/>
                <a:cs typeface="Times New Roman" pitchFamily="18" charset="0"/>
              </a:rPr>
              <a:t>: each input table is arranged as a node in the join 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Pre-order traversal</a:t>
            </a:r>
            <a:r>
              <a:rPr lang="en-US" altLang="zh-CN" sz="2600" b="0" dirty="0">
                <a:latin typeface="Times New Roman" pitchFamily="18" charset="0"/>
                <a:ea typeface="宋体" pitchFamily="2" charset="-122"/>
                <a:cs typeface="Times New Roman" pitchFamily="18" charset="0"/>
              </a:rPr>
              <a:t>: if table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is an ancestor of table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j</a:t>
            </a:r>
            <a:r>
              <a:rPr lang="en-US" altLang="zh-CN" sz="2600" b="0" dirty="0">
                <a:latin typeface="Times New Roman" pitchFamily="18" charset="0"/>
                <a:ea typeface="宋体" pitchFamily="2" charset="-122"/>
                <a:cs typeface="Times New Roman" pitchFamily="18" charset="0"/>
              </a:rPr>
              <a:t>, then </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&lt; </a:t>
            </a:r>
            <a:r>
              <a:rPr lang="en-US" altLang="zh-CN" sz="2600" b="0" i="1" dirty="0">
                <a:latin typeface="Times New Roman" pitchFamily="18" charset="0"/>
                <a:ea typeface="宋体" pitchFamily="2" charset="-122"/>
                <a:cs typeface="Times New Roman" pitchFamily="18" charset="0"/>
              </a:rPr>
              <a:t>j</a:t>
            </a:r>
            <a:r>
              <a:rPr lang="en-US" altLang="zh-CN" sz="2600" b="0" dirty="0">
                <a:latin typeface="Times New Roman" pitchFamily="18" charset="0"/>
                <a:ea typeface="宋体" pitchFamily="2" charset="-122"/>
                <a:cs typeface="Times New Roman" pitchFamily="18" charset="0"/>
              </a:rPr>
              <a:t> </a:t>
            </a:r>
            <a:endParaRPr lang="en-US" altLang="zh-CN" sz="2600" b="0" i="1" baseline="-10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p</a:t>
            </a:r>
            <a:r>
              <a:rPr lang="en-US" altLang="zh-CN" sz="2600" b="0" baseline="-10000" dirty="0">
                <a:latin typeface="Times New Roman" pitchFamily="18" charset="0"/>
                <a:ea typeface="宋体" pitchFamily="2" charset="-122"/>
                <a:cs typeface="Times New Roman" pitchFamily="18" charset="0"/>
              </a:rPr>
              <a:t>(</a:t>
            </a:r>
            <a:r>
              <a:rPr lang="en-US" altLang="zh-CN" sz="2600" b="0" i="1" baseline="-10000" dirty="0" err="1">
                <a:latin typeface="Times New Roman" pitchFamily="18" charset="0"/>
                <a:ea typeface="宋体" pitchFamily="2" charset="-122"/>
                <a:cs typeface="Times New Roman" pitchFamily="18" charset="0"/>
              </a:rPr>
              <a:t>i</a:t>
            </a:r>
            <a:r>
              <a:rPr lang="en-US" altLang="zh-CN" sz="2600" b="0" baseline="-100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 parent table of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i</a:t>
            </a:r>
            <a:endParaRPr lang="en-US" altLang="zh-CN" sz="2600" b="0" dirty="0">
              <a:latin typeface="Times New Roman" pitchFamily="18" charset="0"/>
              <a:ea typeface="宋体" pitchFamily="2" charset="-122"/>
              <a:cs typeface="Times New Roman" pitchFamily="18" charset="0"/>
            </a:endParaRPr>
          </a:p>
        </p:txBody>
      </p:sp>
      <p:grpSp>
        <p:nvGrpSpPr>
          <p:cNvPr id="10" name="Group 9">
            <a:extLst>
              <a:ext uri="{FF2B5EF4-FFF2-40B4-BE49-F238E27FC236}">
                <a16:creationId xmlns:a16="http://schemas.microsoft.com/office/drawing/2014/main" id="{FACAA073-2C8D-4C59-9495-BB541C2DB896}"/>
              </a:ext>
            </a:extLst>
          </p:cNvPr>
          <p:cNvGrpSpPr/>
          <p:nvPr/>
        </p:nvGrpSpPr>
        <p:grpSpPr>
          <a:xfrm>
            <a:off x="3045542" y="3810000"/>
            <a:ext cx="5717458" cy="2362200"/>
            <a:chOff x="3048000" y="3276600"/>
            <a:chExt cx="5717458" cy="2362200"/>
          </a:xfrm>
        </p:grpSpPr>
        <p:cxnSp>
          <p:nvCxnSpPr>
            <p:cNvPr id="21" name="Straight Arrow Connector 20">
              <a:extLst>
                <a:ext uri="{FF2B5EF4-FFF2-40B4-BE49-F238E27FC236}">
                  <a16:creationId xmlns:a16="http://schemas.microsoft.com/office/drawing/2014/main" id="{572C7E14-86C8-4F12-8861-7193577560F3}"/>
                </a:ext>
              </a:extLst>
            </p:cNvPr>
            <p:cNvCxnSpPr>
              <a:cxnSpLocks/>
              <a:stCxn id="28" idx="4"/>
              <a:endCxn id="31" idx="0"/>
            </p:cNvCxnSpPr>
            <p:nvPr/>
          </p:nvCxnSpPr>
          <p:spPr>
            <a:xfrm>
              <a:off x="6313243" y="3734871"/>
              <a:ext cx="330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3890E3-E410-47FF-9E1A-A1B4E4FB6487}"/>
                </a:ext>
              </a:extLst>
            </p:cNvPr>
            <p:cNvCxnSpPr>
              <a:cxnSpLocks/>
              <a:stCxn id="28" idx="5"/>
              <a:endCxn id="34" idx="0"/>
            </p:cNvCxnSpPr>
            <p:nvPr/>
          </p:nvCxnSpPr>
          <p:spPr>
            <a:xfrm>
              <a:off x="6796420" y="3667759"/>
              <a:ext cx="1194010" cy="525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64575D-E8DC-4B14-B51D-84E1CD4F8597}"/>
                </a:ext>
              </a:extLst>
            </p:cNvPr>
            <p:cNvCxnSpPr>
              <a:cxnSpLocks/>
              <a:stCxn id="34" idx="4"/>
              <a:endCxn id="41" idx="0"/>
            </p:cNvCxnSpPr>
            <p:nvPr/>
          </p:nvCxnSpPr>
          <p:spPr>
            <a:xfrm>
              <a:off x="7990430" y="4651604"/>
              <a:ext cx="9958" cy="52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F799FD-AE5E-4D43-8350-5E1D66395A52}"/>
                </a:ext>
              </a:extLst>
            </p:cNvPr>
            <p:cNvCxnSpPr>
              <a:cxnSpLocks/>
              <a:stCxn id="38" idx="3"/>
              <a:endCxn id="47" idx="0"/>
            </p:cNvCxnSpPr>
            <p:nvPr/>
          </p:nvCxnSpPr>
          <p:spPr>
            <a:xfrm flipH="1">
              <a:off x="3810986" y="4587133"/>
              <a:ext cx="358343" cy="57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7B73AF-0A5E-46FC-A6CF-D302F272F5A2}"/>
                </a:ext>
              </a:extLst>
            </p:cNvPr>
            <p:cNvCxnSpPr>
              <a:cxnSpLocks/>
              <a:stCxn id="38" idx="5"/>
              <a:endCxn id="43" idx="0"/>
            </p:cNvCxnSpPr>
            <p:nvPr/>
          </p:nvCxnSpPr>
          <p:spPr>
            <a:xfrm>
              <a:off x="5135683" y="4587133"/>
              <a:ext cx="349488" cy="592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A189D8C-632A-46F9-BEBA-34B85E4ED8CC}"/>
                </a:ext>
              </a:extLst>
            </p:cNvPr>
            <p:cNvGrpSpPr/>
            <p:nvPr/>
          </p:nvGrpSpPr>
          <p:grpSpPr>
            <a:xfrm>
              <a:off x="5545206" y="3276600"/>
              <a:ext cx="1526458" cy="458271"/>
              <a:chOff x="3910888" y="1897303"/>
              <a:chExt cx="1526458" cy="458271"/>
            </a:xfrm>
          </p:grpSpPr>
          <p:sp>
            <p:nvSpPr>
              <p:cNvPr id="27" name="TextBox 26">
                <a:extLst>
                  <a:ext uri="{FF2B5EF4-FFF2-40B4-BE49-F238E27FC236}">
                    <a16:creationId xmlns:a16="http://schemas.microsoft.com/office/drawing/2014/main" id="{1D46965E-151D-4501-992F-D5CE7DAB4B8C}"/>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28" name="Oval 27">
                <a:extLst>
                  <a:ext uri="{FF2B5EF4-FFF2-40B4-BE49-F238E27FC236}">
                    <a16:creationId xmlns:a16="http://schemas.microsoft.com/office/drawing/2014/main" id="{CFEE2702-6ED6-43DB-AD6D-31E43DED5084}"/>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B2F44F5-8FAA-431C-9D01-FEF392EEA1D2}"/>
                </a:ext>
              </a:extLst>
            </p:cNvPr>
            <p:cNvGrpSpPr/>
            <p:nvPr/>
          </p:nvGrpSpPr>
          <p:grpSpPr>
            <a:xfrm>
              <a:off x="5550014" y="4191000"/>
              <a:ext cx="1526458" cy="458271"/>
              <a:chOff x="3915696" y="2631139"/>
              <a:chExt cx="1526458" cy="458271"/>
            </a:xfrm>
          </p:grpSpPr>
          <p:sp>
            <p:nvSpPr>
              <p:cNvPr id="30" name="TextBox 29">
                <a:extLst>
                  <a:ext uri="{FF2B5EF4-FFF2-40B4-BE49-F238E27FC236}">
                    <a16:creationId xmlns:a16="http://schemas.microsoft.com/office/drawing/2014/main" id="{D27BD78D-F331-4396-B6D3-34444DD7B0EB}"/>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p:txBody>
          </p:sp>
          <p:sp>
            <p:nvSpPr>
              <p:cNvPr id="31" name="Oval 30">
                <a:extLst>
                  <a:ext uri="{FF2B5EF4-FFF2-40B4-BE49-F238E27FC236}">
                    <a16:creationId xmlns:a16="http://schemas.microsoft.com/office/drawing/2014/main" id="{574D19CD-FC68-4EA4-B1BE-56F0C20177A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1D441AC-CA40-4A8A-9AFA-A949FCE608FC}"/>
                </a:ext>
              </a:extLst>
            </p:cNvPr>
            <p:cNvGrpSpPr/>
            <p:nvPr/>
          </p:nvGrpSpPr>
          <p:grpSpPr>
            <a:xfrm>
              <a:off x="7236542" y="4193333"/>
              <a:ext cx="1526458" cy="458271"/>
              <a:chOff x="5449044" y="2626177"/>
              <a:chExt cx="1526458" cy="458271"/>
            </a:xfrm>
          </p:grpSpPr>
          <p:sp>
            <p:nvSpPr>
              <p:cNvPr id="33" name="TextBox 32">
                <a:extLst>
                  <a:ext uri="{FF2B5EF4-FFF2-40B4-BE49-F238E27FC236}">
                    <a16:creationId xmlns:a16="http://schemas.microsoft.com/office/drawing/2014/main" id="{CAFD1111-3D3D-429B-B10D-582B9AABFEFE}"/>
                  </a:ext>
                </a:extLst>
              </p:cNvPr>
              <p:cNvSpPr txBox="1"/>
              <p:nvPr/>
            </p:nvSpPr>
            <p:spPr>
              <a:xfrm>
                <a:off x="5449044"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p>
            </p:txBody>
          </p:sp>
          <p:sp>
            <p:nvSpPr>
              <p:cNvPr id="34" name="Oval 33">
                <a:extLst>
                  <a:ext uri="{FF2B5EF4-FFF2-40B4-BE49-F238E27FC236}">
                    <a16:creationId xmlns:a16="http://schemas.microsoft.com/office/drawing/2014/main" id="{AC5A2CE1-D39B-4FA7-9E55-71BE47671FDC}"/>
                  </a:ext>
                </a:extLst>
              </p:cNvPr>
              <p:cNvSpPr/>
              <p:nvPr/>
            </p:nvSpPr>
            <p:spPr>
              <a:xfrm>
                <a:off x="5519617" y="2626177"/>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FC87C0A9-CDAE-44BB-BEDB-CB635F77AFB9}"/>
                </a:ext>
              </a:extLst>
            </p:cNvPr>
            <p:cNvCxnSpPr>
              <a:cxnSpLocks/>
              <a:stCxn id="28" idx="3"/>
              <a:endCxn id="38" idx="0"/>
            </p:cNvCxnSpPr>
            <p:nvPr/>
          </p:nvCxnSpPr>
          <p:spPr>
            <a:xfrm flipH="1">
              <a:off x="4652506" y="3667759"/>
              <a:ext cx="1177560" cy="528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4708AB09-9968-4E3A-B726-B7B63B210AE3}"/>
                </a:ext>
              </a:extLst>
            </p:cNvPr>
            <p:cNvGrpSpPr/>
            <p:nvPr/>
          </p:nvGrpSpPr>
          <p:grpSpPr>
            <a:xfrm>
              <a:off x="3886200" y="4195974"/>
              <a:ext cx="1526458" cy="458271"/>
              <a:chOff x="2395228" y="2636113"/>
              <a:chExt cx="1526458" cy="458271"/>
            </a:xfrm>
          </p:grpSpPr>
          <p:sp>
            <p:nvSpPr>
              <p:cNvPr id="37" name="TextBox 36">
                <a:extLst>
                  <a:ext uri="{FF2B5EF4-FFF2-40B4-BE49-F238E27FC236}">
                    <a16:creationId xmlns:a16="http://schemas.microsoft.com/office/drawing/2014/main" id="{A159177A-A541-4A83-A44F-610400F2C33B}"/>
                  </a:ext>
                </a:extLst>
              </p:cNvPr>
              <p:cNvSpPr txBox="1"/>
              <p:nvPr/>
            </p:nvSpPr>
            <p:spPr>
              <a:xfrm>
                <a:off x="2395228"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E</a:t>
                </a:r>
                <a:r>
                  <a:rPr lang="en-US" sz="2000" dirty="0">
                    <a:latin typeface="Times New Roman" panose="02020603050405020304" pitchFamily="18" charset="0"/>
                    <a:cs typeface="Times New Roman" panose="02020603050405020304" pitchFamily="18" charset="0"/>
                  </a:rPr>
                  <a:t>)</a:t>
                </a:r>
              </a:p>
            </p:txBody>
          </p:sp>
          <p:sp>
            <p:nvSpPr>
              <p:cNvPr id="38" name="Oval 37">
                <a:extLst>
                  <a:ext uri="{FF2B5EF4-FFF2-40B4-BE49-F238E27FC236}">
                    <a16:creationId xmlns:a16="http://schemas.microsoft.com/office/drawing/2014/main" id="{16CCCFBF-79CD-48F2-9D04-79E6B5C961FD}"/>
                  </a:ext>
                </a:extLst>
              </p:cNvPr>
              <p:cNvSpPr/>
              <p:nvPr/>
            </p:nvSpPr>
            <p:spPr>
              <a:xfrm>
                <a:off x="2478219" y="263611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ED853C1-CC34-48A6-B8CA-F9DB65E25A42}"/>
                </a:ext>
              </a:extLst>
            </p:cNvPr>
            <p:cNvGrpSpPr/>
            <p:nvPr/>
          </p:nvGrpSpPr>
          <p:grpSpPr>
            <a:xfrm>
              <a:off x="7239000" y="5180529"/>
              <a:ext cx="1526458" cy="458271"/>
              <a:chOff x="5449824" y="3404742"/>
              <a:chExt cx="1526458" cy="458271"/>
            </a:xfrm>
          </p:grpSpPr>
          <p:sp>
            <p:nvSpPr>
              <p:cNvPr id="40" name="TextBox 39">
                <a:extLst>
                  <a:ext uri="{FF2B5EF4-FFF2-40B4-BE49-F238E27FC236}">
                    <a16:creationId xmlns:a16="http://schemas.microsoft.com/office/drawing/2014/main" id="{94606CEF-6A5B-42D8-9E77-0D4069878A98}"/>
                  </a:ext>
                </a:extLst>
              </p:cNvPr>
              <p:cNvSpPr txBox="1"/>
              <p:nvPr/>
            </p:nvSpPr>
            <p:spPr>
              <a:xfrm>
                <a:off x="5449824" y="341354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p>
            </p:txBody>
          </p:sp>
          <p:sp>
            <p:nvSpPr>
              <p:cNvPr id="41" name="Oval 40">
                <a:extLst>
                  <a:ext uri="{FF2B5EF4-FFF2-40B4-BE49-F238E27FC236}">
                    <a16:creationId xmlns:a16="http://schemas.microsoft.com/office/drawing/2014/main" id="{8AC19408-3EA2-46D1-8D69-D350C7513BB1}"/>
                  </a:ext>
                </a:extLst>
              </p:cNvPr>
              <p:cNvSpPr/>
              <p:nvPr/>
            </p:nvSpPr>
            <p:spPr>
              <a:xfrm>
                <a:off x="5527897" y="3404742"/>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3F0FE39-B358-4D03-8736-52E19BC1E703}"/>
                </a:ext>
              </a:extLst>
            </p:cNvPr>
            <p:cNvGrpSpPr/>
            <p:nvPr/>
          </p:nvGrpSpPr>
          <p:grpSpPr>
            <a:xfrm>
              <a:off x="4721942" y="5167938"/>
              <a:ext cx="1526458" cy="458271"/>
              <a:chOff x="3063529" y="3398121"/>
              <a:chExt cx="1526458" cy="458271"/>
            </a:xfrm>
          </p:grpSpPr>
          <p:sp>
            <p:nvSpPr>
              <p:cNvPr id="43" name="TextBox 42">
                <a:extLst>
                  <a:ext uri="{FF2B5EF4-FFF2-40B4-BE49-F238E27FC236}">
                    <a16:creationId xmlns:a16="http://schemas.microsoft.com/office/drawing/2014/main" id="{E8EF87F7-FE07-40D4-ACA3-54373C24940B}"/>
                  </a:ext>
                </a:extLst>
              </p:cNvPr>
              <p:cNvSpPr txBox="1"/>
              <p:nvPr/>
            </p:nvSpPr>
            <p:spPr>
              <a:xfrm>
                <a:off x="3063529" y="3409789"/>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a:t>
                </a:r>
              </a:p>
            </p:txBody>
          </p:sp>
          <p:sp>
            <p:nvSpPr>
              <p:cNvPr id="44" name="Oval 43">
                <a:extLst>
                  <a:ext uri="{FF2B5EF4-FFF2-40B4-BE49-F238E27FC236}">
                    <a16:creationId xmlns:a16="http://schemas.microsoft.com/office/drawing/2014/main" id="{F904B1C9-D1F8-4544-9805-A9ED95AE45B8}"/>
                  </a:ext>
                </a:extLst>
              </p:cNvPr>
              <p:cNvSpPr/>
              <p:nvPr/>
            </p:nvSpPr>
            <p:spPr>
              <a:xfrm>
                <a:off x="3155735" y="3398121"/>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29D2315-FDDE-44D8-8827-EEAFF2F40340}"/>
                </a:ext>
              </a:extLst>
            </p:cNvPr>
            <p:cNvGrpSpPr/>
            <p:nvPr/>
          </p:nvGrpSpPr>
          <p:grpSpPr>
            <a:xfrm>
              <a:off x="3048000" y="5161306"/>
              <a:ext cx="1526458" cy="458271"/>
              <a:chOff x="1668015" y="3391489"/>
              <a:chExt cx="1526458" cy="458271"/>
            </a:xfrm>
          </p:grpSpPr>
          <p:sp>
            <p:nvSpPr>
              <p:cNvPr id="46" name="TextBox 45">
                <a:extLst>
                  <a:ext uri="{FF2B5EF4-FFF2-40B4-BE49-F238E27FC236}">
                    <a16:creationId xmlns:a16="http://schemas.microsoft.com/office/drawing/2014/main" id="{0C01B17B-4EA3-4611-901A-227FA418F904}"/>
                  </a:ext>
                </a:extLst>
              </p:cNvPr>
              <p:cNvSpPr txBox="1"/>
              <p:nvPr/>
            </p:nvSpPr>
            <p:spPr>
              <a:xfrm>
                <a:off x="1668015" y="3414759"/>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a:t>
                </a:r>
              </a:p>
            </p:txBody>
          </p:sp>
          <p:sp>
            <p:nvSpPr>
              <p:cNvPr id="47" name="Oval 46">
                <a:extLst>
                  <a:ext uri="{FF2B5EF4-FFF2-40B4-BE49-F238E27FC236}">
                    <a16:creationId xmlns:a16="http://schemas.microsoft.com/office/drawing/2014/main" id="{55E627C2-88C4-4923-8683-84D83EE714FC}"/>
                  </a:ext>
                </a:extLst>
              </p:cNvPr>
              <p:cNvSpPr/>
              <p:nvPr/>
            </p:nvSpPr>
            <p:spPr>
              <a:xfrm>
                <a:off x="1747686" y="339148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1259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617629"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Given the database that stores</a:t>
            </a:r>
            <a:r>
              <a:rPr lang="en-US" altLang="zh-CN" sz="2600" dirty="0">
                <a:latin typeface="Times New Roman" pitchFamily="18" charset="0"/>
                <a:ea typeface="宋体" pitchFamily="2" charset="-122"/>
                <a:cs typeface="Times New Roman" pitchFamily="18" charset="0"/>
              </a:rPr>
              <a:t> spatial POIs in NYC</a:t>
            </a:r>
            <a:r>
              <a:rPr lang="en-US" altLang="zh-CN" sz="2600" b="0" dirty="0">
                <a:latin typeface="Times New Roman" pitchFamily="18" charset="0"/>
                <a:ea typeface="宋体" pitchFamily="2" charset="-122"/>
                <a:cs typeface="Times New Roman" pitchFamily="18" charset="0"/>
              </a:rPr>
              <a:t>, the </a:t>
            </a:r>
            <a:r>
              <a:rPr lang="en-US" altLang="zh-CN" sz="2600" dirty="0">
                <a:latin typeface="Times New Roman" pitchFamily="18" charset="0"/>
                <a:ea typeface="宋体" pitchFamily="2" charset="-122"/>
                <a:cs typeface="Times New Roman" pitchFamily="18" charset="0"/>
              </a:rPr>
              <a:t>most frequently accessed records </a:t>
            </a:r>
            <a:r>
              <a:rPr lang="en-US" altLang="zh-CN" sz="2600" b="0" dirty="0">
                <a:latin typeface="Times New Roman" pitchFamily="18" charset="0"/>
                <a:ea typeface="宋体" pitchFamily="2" charset="-122"/>
                <a:cs typeface="Times New Roman" pitchFamily="18" charset="0"/>
              </a:rPr>
              <a:t>are probably from </a:t>
            </a:r>
            <a:r>
              <a:rPr lang="en-US" altLang="zh-CN" sz="2600" dirty="0">
                <a:latin typeface="Times New Roman" pitchFamily="18" charset="0"/>
                <a:ea typeface="宋体" pitchFamily="2" charset="-122"/>
                <a:cs typeface="Times New Roman" pitchFamily="18" charset="0"/>
              </a:rPr>
              <a:t>Manhattan</a:t>
            </a:r>
            <a:r>
              <a:rPr lang="en-US" altLang="zh-CN" sz="2600" b="0" dirty="0">
                <a:latin typeface="Times New Roman" pitchFamily="18" charset="0"/>
                <a:ea typeface="宋体" pitchFamily="2" charset="-122"/>
                <a:cs typeface="Times New Roman"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1</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will </a:t>
            </a:r>
            <a:r>
              <a:rPr lang="en-US" altLang="zh-CN" sz="2600" dirty="0">
                <a:latin typeface="Times New Roman" pitchFamily="18" charset="0"/>
                <a:ea typeface="宋体" pitchFamily="2" charset="-122"/>
                <a:cs typeface="Times New Roman" pitchFamily="18" charset="0"/>
              </a:rPr>
              <a:t>make no contribution </a:t>
            </a:r>
            <a:r>
              <a:rPr lang="en-US" altLang="zh-CN" sz="2600" b="0" dirty="0">
                <a:latin typeface="Times New Roman" pitchFamily="18" charset="0"/>
                <a:ea typeface="宋体" pitchFamily="2" charset="-122"/>
                <a:cs typeface="Times New Roman" pitchFamily="18" charset="0"/>
              </a:rPr>
              <a:t>to the final join result, if </a:t>
            </a:r>
            <a:r>
              <a:rPr lang="en-US" altLang="zh-CN" sz="2600" dirty="0">
                <a:latin typeface="Times New Roman" pitchFamily="18" charset="0"/>
                <a:ea typeface="宋体" pitchFamily="2" charset="-122"/>
                <a:cs typeface="Times New Roman" pitchFamily="18" charset="0"/>
              </a:rPr>
              <a:t>no available tuples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be safely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(will not be accessed)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9A0AD68E-BA3E-4334-96EB-32386BA547F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197874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1</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will </a:t>
            </a:r>
            <a:r>
              <a:rPr lang="en-US" altLang="zh-CN" sz="2600" dirty="0">
                <a:latin typeface="Times New Roman" pitchFamily="18" charset="0"/>
                <a:ea typeface="宋体" pitchFamily="2" charset="-122"/>
                <a:cs typeface="Times New Roman" pitchFamily="18" charset="0"/>
              </a:rPr>
              <a:t>make no contribution </a:t>
            </a:r>
            <a:r>
              <a:rPr lang="en-US" altLang="zh-CN" sz="2600" b="0" dirty="0">
                <a:latin typeface="Times New Roman" pitchFamily="18" charset="0"/>
                <a:ea typeface="宋体" pitchFamily="2" charset="-122"/>
                <a:cs typeface="Times New Roman" pitchFamily="18" charset="0"/>
              </a:rPr>
              <a:t>to the final join result, if </a:t>
            </a:r>
            <a:r>
              <a:rPr lang="en-US" altLang="zh-CN" sz="2600" dirty="0">
                <a:latin typeface="Times New Roman" pitchFamily="18" charset="0"/>
                <a:ea typeface="宋体" pitchFamily="2" charset="-122"/>
                <a:cs typeface="Times New Roman" pitchFamily="18" charset="0"/>
              </a:rPr>
              <a:t>no available tuples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be safely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(will not be accessed)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aphicFrame>
        <p:nvGraphicFramePr>
          <p:cNvPr id="59" name="表格 2">
            <a:extLst>
              <a:ext uri="{FF2B5EF4-FFF2-40B4-BE49-F238E27FC236}">
                <a16:creationId xmlns:a16="http://schemas.microsoft.com/office/drawing/2014/main" id="{9E8B793B-FFFC-4276-BDA8-514317B6699F}"/>
              </a:ext>
            </a:extLst>
          </p:cNvPr>
          <p:cNvGraphicFramePr>
            <a:graphicFrameLocks noGrp="1"/>
          </p:cNvGraphicFramePr>
          <p:nvPr>
            <p:extLst>
              <p:ext uri="{D42A27DB-BD31-4B8C-83A1-F6EECF244321}">
                <p14:modId xmlns:p14="http://schemas.microsoft.com/office/powerpoint/2010/main" val="2746188352"/>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60" name="TextBox 59">
            <a:extLst>
              <a:ext uri="{FF2B5EF4-FFF2-40B4-BE49-F238E27FC236}">
                <a16:creationId xmlns:a16="http://schemas.microsoft.com/office/drawing/2014/main" id="{718DF7F8-1701-4B1E-9F86-67CD17191188}"/>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61" name="表格 2">
            <a:extLst>
              <a:ext uri="{FF2B5EF4-FFF2-40B4-BE49-F238E27FC236}">
                <a16:creationId xmlns:a16="http://schemas.microsoft.com/office/drawing/2014/main" id="{B1014683-A3A2-4B78-8A8A-7674AF6CB984}"/>
              </a:ext>
            </a:extLst>
          </p:cNvPr>
          <p:cNvGraphicFramePr>
            <a:graphicFrameLocks noGrp="1"/>
          </p:cNvGraphicFramePr>
          <p:nvPr>
            <p:extLst>
              <p:ext uri="{D42A27DB-BD31-4B8C-83A1-F6EECF244321}">
                <p14:modId xmlns:p14="http://schemas.microsoft.com/office/powerpoint/2010/main" val="1328516471"/>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62" name="表格 2">
            <a:extLst>
              <a:ext uri="{FF2B5EF4-FFF2-40B4-BE49-F238E27FC236}">
                <a16:creationId xmlns:a16="http://schemas.microsoft.com/office/drawing/2014/main" id="{C283CD5A-04DE-469B-8F4C-858A034BE862}"/>
              </a:ext>
            </a:extLst>
          </p:cNvPr>
          <p:cNvGraphicFramePr>
            <a:graphicFrameLocks noGrp="1"/>
          </p:cNvGraphicFramePr>
          <p:nvPr>
            <p:extLst>
              <p:ext uri="{D42A27DB-BD31-4B8C-83A1-F6EECF244321}">
                <p14:modId xmlns:p14="http://schemas.microsoft.com/office/powerpoint/2010/main" val="3014323245"/>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63" name="TextBox 62">
            <a:extLst>
              <a:ext uri="{FF2B5EF4-FFF2-40B4-BE49-F238E27FC236}">
                <a16:creationId xmlns:a16="http://schemas.microsoft.com/office/drawing/2014/main" id="{6CA44864-4D77-47AD-B2FF-F3CD2A91A149}"/>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64" name="TextBox 63">
            <a:extLst>
              <a:ext uri="{FF2B5EF4-FFF2-40B4-BE49-F238E27FC236}">
                <a16:creationId xmlns:a16="http://schemas.microsoft.com/office/drawing/2014/main" id="{95CFE371-5489-4AC5-B453-A9A82520A406}"/>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65" name="Group 64">
            <a:extLst>
              <a:ext uri="{FF2B5EF4-FFF2-40B4-BE49-F238E27FC236}">
                <a16:creationId xmlns:a16="http://schemas.microsoft.com/office/drawing/2014/main" id="{3C9487D6-2BEF-4CEF-91D4-47FD55E7988E}"/>
              </a:ext>
            </a:extLst>
          </p:cNvPr>
          <p:cNvGrpSpPr/>
          <p:nvPr/>
        </p:nvGrpSpPr>
        <p:grpSpPr>
          <a:xfrm>
            <a:off x="4380128" y="5062728"/>
            <a:ext cx="1097280" cy="152400"/>
            <a:chOff x="457200" y="5334000"/>
            <a:chExt cx="1097280" cy="152400"/>
          </a:xfrm>
        </p:grpSpPr>
        <p:cxnSp>
          <p:nvCxnSpPr>
            <p:cNvPr id="66" name="Straight Connector 65">
              <a:extLst>
                <a:ext uri="{FF2B5EF4-FFF2-40B4-BE49-F238E27FC236}">
                  <a16:creationId xmlns:a16="http://schemas.microsoft.com/office/drawing/2014/main" id="{7CC0C338-3ABE-4580-9526-80C0DA9B52DF}"/>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01B1141-25BC-4318-9AF9-3F659BAC4503}"/>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 name="Group 1">
            <a:extLst>
              <a:ext uri="{FF2B5EF4-FFF2-40B4-BE49-F238E27FC236}">
                <a16:creationId xmlns:a16="http://schemas.microsoft.com/office/drawing/2014/main" id="{DCDDEFEA-9863-4B82-8276-1609FD5ADB8E}"/>
              </a:ext>
            </a:extLst>
          </p:cNvPr>
          <p:cNvGrpSpPr/>
          <p:nvPr/>
        </p:nvGrpSpPr>
        <p:grpSpPr>
          <a:xfrm>
            <a:off x="8051651" y="3843966"/>
            <a:ext cx="1526458" cy="2289418"/>
            <a:chOff x="8818634" y="3492349"/>
            <a:chExt cx="1526458" cy="2289418"/>
          </a:xfrm>
        </p:grpSpPr>
        <p:grpSp>
          <p:nvGrpSpPr>
            <p:cNvPr id="16" name="Group 15">
              <a:extLst>
                <a:ext uri="{FF2B5EF4-FFF2-40B4-BE49-F238E27FC236}">
                  <a16:creationId xmlns:a16="http://schemas.microsoft.com/office/drawing/2014/main" id="{9934075D-9534-48B7-84AB-4615AA476F29}"/>
                </a:ext>
              </a:extLst>
            </p:cNvPr>
            <p:cNvGrpSpPr/>
            <p:nvPr/>
          </p:nvGrpSpPr>
          <p:grpSpPr>
            <a:xfrm>
              <a:off x="8818634" y="3492349"/>
              <a:ext cx="1526458" cy="458271"/>
              <a:chOff x="3915696" y="2631139"/>
              <a:chExt cx="1526458" cy="458271"/>
            </a:xfrm>
          </p:grpSpPr>
          <p:sp>
            <p:nvSpPr>
              <p:cNvPr id="25" name="TextBox 24">
                <a:extLst>
                  <a:ext uri="{FF2B5EF4-FFF2-40B4-BE49-F238E27FC236}">
                    <a16:creationId xmlns:a16="http://schemas.microsoft.com/office/drawing/2014/main" id="{F09DF541-2466-4BE2-A90E-AD076CCD87F2}"/>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26" name="Oval 25">
                <a:extLst>
                  <a:ext uri="{FF2B5EF4-FFF2-40B4-BE49-F238E27FC236}">
                    <a16:creationId xmlns:a16="http://schemas.microsoft.com/office/drawing/2014/main" id="{10772B55-81BB-412A-979D-FD8F7ADDC0F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7F2757-1A41-4164-8E53-32CA8FB6D361}"/>
                </a:ext>
              </a:extLst>
            </p:cNvPr>
            <p:cNvGrpSpPr/>
            <p:nvPr/>
          </p:nvGrpSpPr>
          <p:grpSpPr>
            <a:xfrm>
              <a:off x="8818634" y="4409096"/>
              <a:ext cx="1526458" cy="458271"/>
              <a:chOff x="3915696" y="2631139"/>
              <a:chExt cx="1526458" cy="458271"/>
            </a:xfrm>
          </p:grpSpPr>
          <p:sp>
            <p:nvSpPr>
              <p:cNvPr id="23" name="TextBox 22">
                <a:extLst>
                  <a:ext uri="{FF2B5EF4-FFF2-40B4-BE49-F238E27FC236}">
                    <a16:creationId xmlns:a16="http://schemas.microsoft.com/office/drawing/2014/main" id="{A4F10CF6-6458-444E-B4CD-031C4CD548B9}"/>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24" name="Oval 23">
                <a:extLst>
                  <a:ext uri="{FF2B5EF4-FFF2-40B4-BE49-F238E27FC236}">
                    <a16:creationId xmlns:a16="http://schemas.microsoft.com/office/drawing/2014/main" id="{6B5E9778-7659-45B7-9DB9-9D74B05F530F}"/>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00A97A1-C9EA-42CB-818F-7FCE8B4856C4}"/>
                </a:ext>
              </a:extLst>
            </p:cNvPr>
            <p:cNvGrpSpPr/>
            <p:nvPr/>
          </p:nvGrpSpPr>
          <p:grpSpPr>
            <a:xfrm>
              <a:off x="8818634" y="5323496"/>
              <a:ext cx="1526458" cy="458271"/>
              <a:chOff x="3915696" y="2631139"/>
              <a:chExt cx="1526458" cy="458271"/>
            </a:xfrm>
          </p:grpSpPr>
          <p:sp>
            <p:nvSpPr>
              <p:cNvPr id="21" name="TextBox 20">
                <a:extLst>
                  <a:ext uri="{FF2B5EF4-FFF2-40B4-BE49-F238E27FC236}">
                    <a16:creationId xmlns:a16="http://schemas.microsoft.com/office/drawing/2014/main" id="{C60A877D-4A7F-42FF-8C89-2EF7AE3C1B93}"/>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22" name="Oval 21">
                <a:extLst>
                  <a:ext uri="{FF2B5EF4-FFF2-40B4-BE49-F238E27FC236}">
                    <a16:creationId xmlns:a16="http://schemas.microsoft.com/office/drawing/2014/main" id="{1BFACFD2-6E35-4C6F-A1DF-919A08DB4F67}"/>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BEEFB616-FD6C-4492-A2A9-A722A7638C1A}"/>
                </a:ext>
              </a:extLst>
            </p:cNvPr>
            <p:cNvCxnSpPr>
              <a:cxnSpLocks/>
              <a:stCxn id="26" idx="4"/>
              <a:endCxn id="24"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65559B-FC33-4666-915E-5023B5C31CF7}"/>
                </a:ext>
              </a:extLst>
            </p:cNvPr>
            <p:cNvCxnSpPr>
              <a:cxnSpLocks/>
              <a:stCxn id="24" idx="4"/>
              <a:endCxn id="22"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标题 1">
            <a:extLst>
              <a:ext uri="{FF2B5EF4-FFF2-40B4-BE49-F238E27FC236}">
                <a16:creationId xmlns:a16="http://schemas.microsoft.com/office/drawing/2014/main" id="{0D1399C8-76CF-4719-95DE-D66E2B426AE8}"/>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83595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89104"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2</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be disabled, if </a:t>
            </a:r>
            <a:r>
              <a:rPr lang="en-US" altLang="zh-CN" sz="2600" dirty="0">
                <a:latin typeface="Times New Roman" pitchFamily="18" charset="0"/>
                <a:ea typeface="宋体" pitchFamily="2" charset="-122"/>
                <a:cs typeface="Times New Roman" pitchFamily="18" charset="0"/>
              </a:rPr>
              <a:t>each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that matches 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been disabled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FB77790C-DD34-47A8-8B21-8DEE4A8722AE}"/>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703314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2</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be disabled, if </a:t>
            </a:r>
            <a:r>
              <a:rPr lang="en-US" altLang="zh-CN" sz="2600" dirty="0">
                <a:latin typeface="Times New Roman" pitchFamily="18" charset="0"/>
                <a:ea typeface="宋体" pitchFamily="2" charset="-122"/>
                <a:cs typeface="Times New Roman" pitchFamily="18" charset="0"/>
              </a:rPr>
              <a:t>each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that matches 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 has been disabled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382518FD-34DB-4465-852F-F18C21BEF091}"/>
              </a:ext>
            </a:extLst>
          </p:cNvPr>
          <p:cNvGraphicFramePr>
            <a:graphicFrameLocks noGrp="1"/>
          </p:cNvGraphicFramePr>
          <p:nvPr>
            <p:extLst>
              <p:ext uri="{D42A27DB-BD31-4B8C-83A1-F6EECF244321}">
                <p14:modId xmlns:p14="http://schemas.microsoft.com/office/powerpoint/2010/main" val="1507890040"/>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F9B14AF2-E0B6-456A-995E-7F7A7421D610}"/>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7" name="表格 2">
            <a:extLst>
              <a:ext uri="{FF2B5EF4-FFF2-40B4-BE49-F238E27FC236}">
                <a16:creationId xmlns:a16="http://schemas.microsoft.com/office/drawing/2014/main" id="{A34808ED-C1F4-4AB5-8FE2-99DF03766F8F}"/>
              </a:ext>
            </a:extLst>
          </p:cNvPr>
          <p:cNvGraphicFramePr>
            <a:graphicFrameLocks noGrp="1"/>
          </p:cNvGraphicFramePr>
          <p:nvPr>
            <p:extLst>
              <p:ext uri="{D42A27DB-BD31-4B8C-83A1-F6EECF244321}">
                <p14:modId xmlns:p14="http://schemas.microsoft.com/office/powerpoint/2010/main" val="2036988518"/>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8" name="表格 2">
            <a:extLst>
              <a:ext uri="{FF2B5EF4-FFF2-40B4-BE49-F238E27FC236}">
                <a16:creationId xmlns:a16="http://schemas.microsoft.com/office/drawing/2014/main" id="{86A319C5-2B84-4694-8A96-86B8F90B1C47}"/>
              </a:ext>
            </a:extLst>
          </p:cNvPr>
          <p:cNvGraphicFramePr>
            <a:graphicFrameLocks noGrp="1"/>
          </p:cNvGraphicFramePr>
          <p:nvPr>
            <p:extLst>
              <p:ext uri="{D42A27DB-BD31-4B8C-83A1-F6EECF244321}">
                <p14:modId xmlns:p14="http://schemas.microsoft.com/office/powerpoint/2010/main" val="2001245565"/>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solidFill>
                      <a:srgbClr val="FFFF00"/>
                    </a:solidFill>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0" name="TextBox 9">
            <a:extLst>
              <a:ext uri="{FF2B5EF4-FFF2-40B4-BE49-F238E27FC236}">
                <a16:creationId xmlns:a16="http://schemas.microsoft.com/office/drawing/2014/main" id="{8411210A-11FA-4240-A6B6-1C47BBA68605}"/>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1" name="TextBox 10">
            <a:extLst>
              <a:ext uri="{FF2B5EF4-FFF2-40B4-BE49-F238E27FC236}">
                <a16:creationId xmlns:a16="http://schemas.microsoft.com/office/drawing/2014/main" id="{B3F2F788-D92C-43B9-ACB6-56A04650CC57}"/>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12" name="Group 11">
            <a:extLst>
              <a:ext uri="{FF2B5EF4-FFF2-40B4-BE49-F238E27FC236}">
                <a16:creationId xmlns:a16="http://schemas.microsoft.com/office/drawing/2014/main" id="{B40202D2-21D7-44B7-AE84-C950297A3C0B}"/>
              </a:ext>
            </a:extLst>
          </p:cNvPr>
          <p:cNvGrpSpPr/>
          <p:nvPr/>
        </p:nvGrpSpPr>
        <p:grpSpPr>
          <a:xfrm>
            <a:off x="4380128" y="5062728"/>
            <a:ext cx="1097280" cy="152400"/>
            <a:chOff x="457200" y="5334000"/>
            <a:chExt cx="1097280" cy="152400"/>
          </a:xfrm>
        </p:grpSpPr>
        <p:cxnSp>
          <p:nvCxnSpPr>
            <p:cNvPr id="13" name="Straight Connector 12">
              <a:extLst>
                <a:ext uri="{FF2B5EF4-FFF2-40B4-BE49-F238E27FC236}">
                  <a16:creationId xmlns:a16="http://schemas.microsoft.com/office/drawing/2014/main" id="{A56CE716-1B8C-470A-90BE-DDE7401CB72E}"/>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0334FF5E-CC5E-46D9-8919-73CDD6513D85}"/>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5" name="Group 14">
            <a:extLst>
              <a:ext uri="{FF2B5EF4-FFF2-40B4-BE49-F238E27FC236}">
                <a16:creationId xmlns:a16="http://schemas.microsoft.com/office/drawing/2014/main" id="{DD38014F-C687-4EBA-BD2E-00BC10D1E3AA}"/>
              </a:ext>
            </a:extLst>
          </p:cNvPr>
          <p:cNvGrpSpPr/>
          <p:nvPr/>
        </p:nvGrpSpPr>
        <p:grpSpPr>
          <a:xfrm>
            <a:off x="2667000" y="5052408"/>
            <a:ext cx="1097280" cy="152400"/>
            <a:chOff x="457200" y="5334000"/>
            <a:chExt cx="1097280" cy="152400"/>
          </a:xfrm>
        </p:grpSpPr>
        <p:cxnSp>
          <p:nvCxnSpPr>
            <p:cNvPr id="16" name="Straight Connector 15">
              <a:extLst>
                <a:ext uri="{FF2B5EF4-FFF2-40B4-BE49-F238E27FC236}">
                  <a16:creationId xmlns:a16="http://schemas.microsoft.com/office/drawing/2014/main" id="{7013CA4E-7812-45F8-A95F-DB36A85231DD}"/>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807161B-96C8-4B7E-9674-2E6C3EB1EAF4}"/>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0" name="Group 29">
            <a:extLst>
              <a:ext uri="{FF2B5EF4-FFF2-40B4-BE49-F238E27FC236}">
                <a16:creationId xmlns:a16="http://schemas.microsoft.com/office/drawing/2014/main" id="{E7A75D21-9706-410D-9237-A1A390CBBF43}"/>
              </a:ext>
            </a:extLst>
          </p:cNvPr>
          <p:cNvGrpSpPr/>
          <p:nvPr/>
        </p:nvGrpSpPr>
        <p:grpSpPr>
          <a:xfrm>
            <a:off x="2667000" y="4634393"/>
            <a:ext cx="1097280" cy="152400"/>
            <a:chOff x="457200" y="5334000"/>
            <a:chExt cx="1097280" cy="152400"/>
          </a:xfrm>
        </p:grpSpPr>
        <p:cxnSp>
          <p:nvCxnSpPr>
            <p:cNvPr id="31" name="Straight Connector 30">
              <a:extLst>
                <a:ext uri="{FF2B5EF4-FFF2-40B4-BE49-F238E27FC236}">
                  <a16:creationId xmlns:a16="http://schemas.microsoft.com/office/drawing/2014/main" id="{7F9A7C02-657A-4B68-BB60-11B305E778D8}"/>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96D7CC0-A07B-44B3-B719-44622F223BFB}"/>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9" name="Group 18">
            <a:extLst>
              <a:ext uri="{FF2B5EF4-FFF2-40B4-BE49-F238E27FC236}">
                <a16:creationId xmlns:a16="http://schemas.microsoft.com/office/drawing/2014/main" id="{16F36D3A-2F0A-4E73-AAB6-793DAA1B892C}"/>
              </a:ext>
            </a:extLst>
          </p:cNvPr>
          <p:cNvGrpSpPr/>
          <p:nvPr/>
        </p:nvGrpSpPr>
        <p:grpSpPr>
          <a:xfrm>
            <a:off x="8051651" y="3843966"/>
            <a:ext cx="1526458" cy="2289418"/>
            <a:chOff x="8818634" y="3492349"/>
            <a:chExt cx="1526458" cy="2289418"/>
          </a:xfrm>
        </p:grpSpPr>
        <p:grpSp>
          <p:nvGrpSpPr>
            <p:cNvPr id="20" name="Group 19">
              <a:extLst>
                <a:ext uri="{FF2B5EF4-FFF2-40B4-BE49-F238E27FC236}">
                  <a16:creationId xmlns:a16="http://schemas.microsoft.com/office/drawing/2014/main" id="{4AA9536E-2FE3-424F-ABC0-5768BBEF1E4E}"/>
                </a:ext>
              </a:extLst>
            </p:cNvPr>
            <p:cNvGrpSpPr/>
            <p:nvPr/>
          </p:nvGrpSpPr>
          <p:grpSpPr>
            <a:xfrm>
              <a:off x="8818634" y="3492349"/>
              <a:ext cx="1526458" cy="458271"/>
              <a:chOff x="3915696" y="2631139"/>
              <a:chExt cx="1526458" cy="458271"/>
            </a:xfrm>
          </p:grpSpPr>
          <p:sp>
            <p:nvSpPr>
              <p:cNvPr id="29" name="TextBox 28">
                <a:extLst>
                  <a:ext uri="{FF2B5EF4-FFF2-40B4-BE49-F238E27FC236}">
                    <a16:creationId xmlns:a16="http://schemas.microsoft.com/office/drawing/2014/main" id="{6AF528F8-E59E-4596-858E-2C13F2AC3B0F}"/>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33" name="Oval 32">
                <a:extLst>
                  <a:ext uri="{FF2B5EF4-FFF2-40B4-BE49-F238E27FC236}">
                    <a16:creationId xmlns:a16="http://schemas.microsoft.com/office/drawing/2014/main" id="{64F3B2B8-08AD-4178-BF8E-1756BC476C0C}"/>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917D912-6310-4E03-B9E7-34B908F02E4D}"/>
                </a:ext>
              </a:extLst>
            </p:cNvPr>
            <p:cNvGrpSpPr/>
            <p:nvPr/>
          </p:nvGrpSpPr>
          <p:grpSpPr>
            <a:xfrm>
              <a:off x="8818634" y="4409096"/>
              <a:ext cx="1526458" cy="458271"/>
              <a:chOff x="3915696" y="2631139"/>
              <a:chExt cx="1526458" cy="458271"/>
            </a:xfrm>
          </p:grpSpPr>
          <p:sp>
            <p:nvSpPr>
              <p:cNvPr id="27" name="TextBox 26">
                <a:extLst>
                  <a:ext uri="{FF2B5EF4-FFF2-40B4-BE49-F238E27FC236}">
                    <a16:creationId xmlns:a16="http://schemas.microsoft.com/office/drawing/2014/main" id="{B522F8A0-6FBB-49A6-98C1-7221F47B428F}"/>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28" name="Oval 27">
                <a:extLst>
                  <a:ext uri="{FF2B5EF4-FFF2-40B4-BE49-F238E27FC236}">
                    <a16:creationId xmlns:a16="http://schemas.microsoft.com/office/drawing/2014/main" id="{88EBC172-7C4E-4CB4-B625-C85B41E17B1A}"/>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D301F4B-B872-449A-BAE7-7433631D9C46}"/>
                </a:ext>
              </a:extLst>
            </p:cNvPr>
            <p:cNvGrpSpPr/>
            <p:nvPr/>
          </p:nvGrpSpPr>
          <p:grpSpPr>
            <a:xfrm>
              <a:off x="8818634" y="5323496"/>
              <a:ext cx="1526458" cy="458271"/>
              <a:chOff x="3915696" y="2631139"/>
              <a:chExt cx="1526458" cy="458271"/>
            </a:xfrm>
          </p:grpSpPr>
          <p:sp>
            <p:nvSpPr>
              <p:cNvPr id="25" name="TextBox 24">
                <a:extLst>
                  <a:ext uri="{FF2B5EF4-FFF2-40B4-BE49-F238E27FC236}">
                    <a16:creationId xmlns:a16="http://schemas.microsoft.com/office/drawing/2014/main" id="{71ED348D-092C-4F70-8C9D-750D830E94C8}"/>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26" name="Oval 25">
                <a:extLst>
                  <a:ext uri="{FF2B5EF4-FFF2-40B4-BE49-F238E27FC236}">
                    <a16:creationId xmlns:a16="http://schemas.microsoft.com/office/drawing/2014/main" id="{D9228371-C49A-445B-A9DA-F3A241A4BCAB}"/>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C58755D7-6CD2-4A5F-AF41-23727A9C3ABB}"/>
                </a:ext>
              </a:extLst>
            </p:cNvPr>
            <p:cNvCxnSpPr>
              <a:cxnSpLocks/>
              <a:stCxn id="33" idx="4"/>
              <a:endCxn id="28"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8CC1A2-1655-4C81-940C-DAAB1A1EE4FD}"/>
                </a:ext>
              </a:extLst>
            </p:cNvPr>
            <p:cNvCxnSpPr>
              <a:cxnSpLocks/>
              <a:stCxn id="28" idx="4"/>
              <a:endCxn id="26"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标题 1">
            <a:extLst>
              <a:ext uri="{FF2B5EF4-FFF2-40B4-BE49-F238E27FC236}">
                <a16:creationId xmlns:a16="http://schemas.microsoft.com/office/drawing/2014/main" id="{002CBDAC-E0DF-4302-843E-74F578A16874}"/>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96277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3</a:t>
            </a:r>
            <a:r>
              <a:rPr lang="en-US" altLang="zh-CN" sz="2600" b="0" dirty="0">
                <a:latin typeface="Times New Roman" pitchFamily="18" charset="0"/>
                <a:ea typeface="宋体" pitchFamily="2" charset="-122"/>
                <a:cs typeface="Times New Roman" pitchFamily="18" charset="0"/>
              </a:rPr>
              <a:t>: if tuple[</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succeeding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a </a:t>
            </a:r>
            <a:r>
              <a:rPr lang="en-US" altLang="zh-CN" sz="2600" dirty="0">
                <a:latin typeface="Times New Roman" pitchFamily="18" charset="0"/>
                <a:ea typeface="宋体" pitchFamily="2" charset="-122"/>
                <a:cs typeface="Times New Roman" pitchFamily="18" charset="0"/>
              </a:rPr>
              <a:t>different join key</a:t>
            </a:r>
            <a:r>
              <a:rPr lang="en-US" altLang="zh-CN" sz="2600" b="0" dirty="0">
                <a:latin typeface="Times New Roman" pitchFamily="18" charset="0"/>
                <a:ea typeface="宋体" pitchFamily="2" charset="-122"/>
                <a:cs typeface="Times New Roman" pitchFamily="18" charset="0"/>
              </a:rPr>
              <a:t>, then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will have no more matches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A87494F8-8B8A-48CD-9EE6-54DAB4D6CDE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55920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3</a:t>
            </a:r>
            <a:r>
              <a:rPr lang="en-US" altLang="zh-CN" sz="2600" b="0" dirty="0">
                <a:latin typeface="Times New Roman" pitchFamily="18" charset="0"/>
                <a:ea typeface="宋体" pitchFamily="2" charset="-122"/>
                <a:cs typeface="Times New Roman" pitchFamily="18" charset="0"/>
              </a:rPr>
              <a:t>: if tuple[</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succeeding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a </a:t>
            </a:r>
            <a:r>
              <a:rPr lang="en-US" altLang="zh-CN" sz="2600" dirty="0">
                <a:latin typeface="Times New Roman" pitchFamily="18" charset="0"/>
                <a:ea typeface="宋体" pitchFamily="2" charset="-122"/>
                <a:cs typeface="Times New Roman" pitchFamily="18" charset="0"/>
              </a:rPr>
              <a:t>different join key</a:t>
            </a:r>
            <a:r>
              <a:rPr lang="en-US" altLang="zh-CN" sz="2600" b="0" dirty="0">
                <a:latin typeface="Times New Roman" pitchFamily="18" charset="0"/>
                <a:ea typeface="宋体" pitchFamily="2" charset="-122"/>
                <a:cs typeface="Times New Roman" pitchFamily="18" charset="0"/>
              </a:rPr>
              <a:t>, then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will have no more matches</a:t>
            </a:r>
          </a:p>
        </p:txBody>
      </p:sp>
      <p:graphicFrame>
        <p:nvGraphicFramePr>
          <p:cNvPr id="18" name="表格 2">
            <a:extLst>
              <a:ext uri="{FF2B5EF4-FFF2-40B4-BE49-F238E27FC236}">
                <a16:creationId xmlns:a16="http://schemas.microsoft.com/office/drawing/2014/main" id="{9F6640E8-683A-40C2-8513-3786D2D7EE29}"/>
              </a:ext>
            </a:extLst>
          </p:cNvPr>
          <p:cNvGraphicFramePr>
            <a:graphicFrameLocks noGrp="1"/>
          </p:cNvGraphicFramePr>
          <p:nvPr>
            <p:extLst>
              <p:ext uri="{D42A27DB-BD31-4B8C-83A1-F6EECF244321}">
                <p14:modId xmlns:p14="http://schemas.microsoft.com/office/powerpoint/2010/main" val="1400889751"/>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19" name="TextBox 18">
            <a:extLst>
              <a:ext uri="{FF2B5EF4-FFF2-40B4-BE49-F238E27FC236}">
                <a16:creationId xmlns:a16="http://schemas.microsoft.com/office/drawing/2014/main" id="{D9C75F1B-D344-4EC5-BC6E-DCAF2B8B6FDF}"/>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20" name="表格 2">
            <a:extLst>
              <a:ext uri="{FF2B5EF4-FFF2-40B4-BE49-F238E27FC236}">
                <a16:creationId xmlns:a16="http://schemas.microsoft.com/office/drawing/2014/main" id="{FDC46406-8CC0-4852-8008-14A4AE3CD5AE}"/>
              </a:ext>
            </a:extLst>
          </p:cNvPr>
          <p:cNvGraphicFramePr>
            <a:graphicFrameLocks noGrp="1"/>
          </p:cNvGraphicFramePr>
          <p:nvPr>
            <p:extLst>
              <p:ext uri="{D42A27DB-BD31-4B8C-83A1-F6EECF244321}">
                <p14:modId xmlns:p14="http://schemas.microsoft.com/office/powerpoint/2010/main" val="3145117174"/>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21" name="表格 2">
            <a:extLst>
              <a:ext uri="{FF2B5EF4-FFF2-40B4-BE49-F238E27FC236}">
                <a16:creationId xmlns:a16="http://schemas.microsoft.com/office/drawing/2014/main" id="{C6E256B7-E370-4AD4-AD0F-FE4E49A47989}"/>
              </a:ext>
            </a:extLst>
          </p:cNvPr>
          <p:cNvGraphicFramePr>
            <a:graphicFrameLocks noGrp="1"/>
          </p:cNvGraphicFramePr>
          <p:nvPr>
            <p:extLst>
              <p:ext uri="{D42A27DB-BD31-4B8C-83A1-F6EECF244321}">
                <p14:modId xmlns:p14="http://schemas.microsoft.com/office/powerpoint/2010/main" val="2415452849"/>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noFill/>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noFill/>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22" name="TextBox 21">
            <a:extLst>
              <a:ext uri="{FF2B5EF4-FFF2-40B4-BE49-F238E27FC236}">
                <a16:creationId xmlns:a16="http://schemas.microsoft.com/office/drawing/2014/main" id="{584DE221-38B4-4D6D-83FB-CA43B3EE4188}"/>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id="{DFB62DB0-CB81-4845-9331-D4DC65C43AB2}"/>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24" name="Group 23">
            <a:extLst>
              <a:ext uri="{FF2B5EF4-FFF2-40B4-BE49-F238E27FC236}">
                <a16:creationId xmlns:a16="http://schemas.microsoft.com/office/drawing/2014/main" id="{8EED78B4-672D-4955-A411-6513825D0D49}"/>
              </a:ext>
            </a:extLst>
          </p:cNvPr>
          <p:cNvGrpSpPr/>
          <p:nvPr/>
        </p:nvGrpSpPr>
        <p:grpSpPr>
          <a:xfrm>
            <a:off x="4380128" y="5062728"/>
            <a:ext cx="1097280" cy="152400"/>
            <a:chOff x="457200" y="5334000"/>
            <a:chExt cx="1097280" cy="152400"/>
          </a:xfrm>
        </p:grpSpPr>
        <p:cxnSp>
          <p:nvCxnSpPr>
            <p:cNvPr id="25" name="Straight Connector 24">
              <a:extLst>
                <a:ext uri="{FF2B5EF4-FFF2-40B4-BE49-F238E27FC236}">
                  <a16:creationId xmlns:a16="http://schemas.microsoft.com/office/drawing/2014/main" id="{7CC6D3A6-C6C4-4176-A744-DA3915D6FDB5}"/>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3CE3EE1-2E18-42D2-8908-5CBA2468C0AC}"/>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9FA8F03C-27BE-4F4C-BC5F-B0AEF6B667AA}"/>
              </a:ext>
            </a:extLst>
          </p:cNvPr>
          <p:cNvGrpSpPr/>
          <p:nvPr/>
        </p:nvGrpSpPr>
        <p:grpSpPr>
          <a:xfrm>
            <a:off x="2667000" y="5052408"/>
            <a:ext cx="1097280" cy="152400"/>
            <a:chOff x="457200" y="5334000"/>
            <a:chExt cx="1097280" cy="152400"/>
          </a:xfrm>
        </p:grpSpPr>
        <p:cxnSp>
          <p:nvCxnSpPr>
            <p:cNvPr id="28" name="Straight Connector 27">
              <a:extLst>
                <a:ext uri="{FF2B5EF4-FFF2-40B4-BE49-F238E27FC236}">
                  <a16:creationId xmlns:a16="http://schemas.microsoft.com/office/drawing/2014/main" id="{00504EC7-0C99-43FA-BEE8-AEB4A79F7D81}"/>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F779836B-B416-41EB-9073-B8F8C84EF08A}"/>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0" name="Group 29">
            <a:extLst>
              <a:ext uri="{FF2B5EF4-FFF2-40B4-BE49-F238E27FC236}">
                <a16:creationId xmlns:a16="http://schemas.microsoft.com/office/drawing/2014/main" id="{004159F1-3C97-4134-BA22-F6C87840597B}"/>
              </a:ext>
            </a:extLst>
          </p:cNvPr>
          <p:cNvGrpSpPr/>
          <p:nvPr/>
        </p:nvGrpSpPr>
        <p:grpSpPr>
          <a:xfrm>
            <a:off x="2667000" y="4634393"/>
            <a:ext cx="1097280" cy="152400"/>
            <a:chOff x="457200" y="5334000"/>
            <a:chExt cx="1097280" cy="152400"/>
          </a:xfrm>
        </p:grpSpPr>
        <p:cxnSp>
          <p:nvCxnSpPr>
            <p:cNvPr id="31" name="Straight Connector 30">
              <a:extLst>
                <a:ext uri="{FF2B5EF4-FFF2-40B4-BE49-F238E27FC236}">
                  <a16:creationId xmlns:a16="http://schemas.microsoft.com/office/drawing/2014/main" id="{3AA5C593-35C8-4B04-A035-3BD83DF83513}"/>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8262861-9101-4FCF-B0B8-2CCBBD23CE45}"/>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3" name="Straight Arrow Connector 2">
            <a:extLst>
              <a:ext uri="{FF2B5EF4-FFF2-40B4-BE49-F238E27FC236}">
                <a16:creationId xmlns:a16="http://schemas.microsoft.com/office/drawing/2014/main" id="{89131967-DB21-463F-B95B-A44028F932D9}"/>
              </a:ext>
            </a:extLst>
          </p:cNvPr>
          <p:cNvCxnSpPr>
            <a:cxnSpLocks/>
          </p:cNvCxnSpPr>
          <p:nvPr/>
        </p:nvCxnSpPr>
        <p:spPr bwMode="auto">
          <a:xfrm>
            <a:off x="3633976" y="5562600"/>
            <a:ext cx="885448" cy="0"/>
          </a:xfrm>
          <a:prstGeom prst="straightConnector1">
            <a:avLst/>
          </a:prstGeom>
          <a:solidFill>
            <a:schemeClr val="accent1"/>
          </a:solidFill>
          <a:ln w="19050" cap="flat" cmpd="sng" algn="ctr">
            <a:solidFill>
              <a:srgbClr val="0099FF"/>
            </a:solidFill>
            <a:prstDash val="solid"/>
            <a:round/>
            <a:headEnd type="triangle"/>
            <a:tailEnd type="triangle"/>
          </a:ln>
          <a:effectLst/>
        </p:spPr>
      </p:cxnSp>
      <p:cxnSp>
        <p:nvCxnSpPr>
          <p:cNvPr id="35" name="Straight Arrow Connector 34">
            <a:extLst>
              <a:ext uri="{FF2B5EF4-FFF2-40B4-BE49-F238E27FC236}">
                <a16:creationId xmlns:a16="http://schemas.microsoft.com/office/drawing/2014/main" id="{03580F07-7A70-4B82-9365-80E3ECC5E160}"/>
              </a:ext>
            </a:extLst>
          </p:cNvPr>
          <p:cNvCxnSpPr>
            <a:cxnSpLocks/>
          </p:cNvCxnSpPr>
          <p:nvPr/>
        </p:nvCxnSpPr>
        <p:spPr bwMode="auto">
          <a:xfrm flipV="1">
            <a:off x="5334000" y="5062728"/>
            <a:ext cx="885448" cy="499872"/>
          </a:xfrm>
          <a:prstGeom prst="straightConnector1">
            <a:avLst/>
          </a:prstGeom>
          <a:solidFill>
            <a:schemeClr val="accent1"/>
          </a:solidFill>
          <a:ln w="19050" cap="flat" cmpd="sng" algn="ctr">
            <a:solidFill>
              <a:srgbClr val="0099FF"/>
            </a:solidFill>
            <a:prstDash val="solid"/>
            <a:round/>
            <a:headEnd type="triangle"/>
            <a:tailEnd type="triangle"/>
          </a:ln>
          <a:effectLst/>
        </p:spPr>
      </p:cxnSp>
      <p:sp>
        <p:nvSpPr>
          <p:cNvPr id="38" name="Arc 37">
            <a:extLst>
              <a:ext uri="{FF2B5EF4-FFF2-40B4-BE49-F238E27FC236}">
                <a16:creationId xmlns:a16="http://schemas.microsoft.com/office/drawing/2014/main" id="{8B90EA04-D3A4-400A-966B-E7E85E875876}"/>
              </a:ext>
            </a:extLst>
          </p:cNvPr>
          <p:cNvSpPr/>
          <p:nvPr/>
        </p:nvSpPr>
        <p:spPr bwMode="auto">
          <a:xfrm flipH="1">
            <a:off x="6060800" y="5138926"/>
            <a:ext cx="302056" cy="499873"/>
          </a:xfrm>
          <a:prstGeom prst="arc">
            <a:avLst>
              <a:gd name="adj1" fmla="val 16200000"/>
              <a:gd name="adj2" fmla="val 5265032"/>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 name="Group 50">
            <a:extLst>
              <a:ext uri="{FF2B5EF4-FFF2-40B4-BE49-F238E27FC236}">
                <a16:creationId xmlns:a16="http://schemas.microsoft.com/office/drawing/2014/main" id="{2E8C89D8-95EF-4BC9-90D9-A91B681C919A}"/>
              </a:ext>
            </a:extLst>
          </p:cNvPr>
          <p:cNvGrpSpPr/>
          <p:nvPr/>
        </p:nvGrpSpPr>
        <p:grpSpPr>
          <a:xfrm>
            <a:off x="5977023" y="5335566"/>
            <a:ext cx="158145" cy="171042"/>
            <a:chOff x="8153400" y="3720274"/>
            <a:chExt cx="331852" cy="358904"/>
          </a:xfrm>
        </p:grpSpPr>
        <p:cxnSp>
          <p:nvCxnSpPr>
            <p:cNvPr id="47" name="Straight Connector 46">
              <a:extLst>
                <a:ext uri="{FF2B5EF4-FFF2-40B4-BE49-F238E27FC236}">
                  <a16:creationId xmlns:a16="http://schemas.microsoft.com/office/drawing/2014/main" id="{A8941F80-4476-40EF-98C9-ACBBA86668FE}"/>
                </a:ext>
              </a:extLst>
            </p:cNvPr>
            <p:cNvCxnSpPr>
              <a:cxnSpLocks/>
            </p:cNvCxnSpPr>
            <p:nvPr/>
          </p:nvCxnSpPr>
          <p:spPr bwMode="auto">
            <a:xfrm>
              <a:off x="8153400" y="3733800"/>
              <a:ext cx="331852" cy="33185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D4B14CA8-EEBA-46D8-9D88-7C5730528AFD}"/>
                </a:ext>
              </a:extLst>
            </p:cNvPr>
            <p:cNvCxnSpPr>
              <a:cxnSpLocks/>
            </p:cNvCxnSpPr>
            <p:nvPr/>
          </p:nvCxnSpPr>
          <p:spPr bwMode="auto">
            <a:xfrm rot="16200000">
              <a:off x="8139874" y="3747326"/>
              <a:ext cx="358904"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3" name="Group 32">
            <a:extLst>
              <a:ext uri="{FF2B5EF4-FFF2-40B4-BE49-F238E27FC236}">
                <a16:creationId xmlns:a16="http://schemas.microsoft.com/office/drawing/2014/main" id="{B0655FE9-ECB4-422B-AF73-7AB052565EC5}"/>
              </a:ext>
            </a:extLst>
          </p:cNvPr>
          <p:cNvGrpSpPr/>
          <p:nvPr/>
        </p:nvGrpSpPr>
        <p:grpSpPr>
          <a:xfrm>
            <a:off x="8051651" y="3843966"/>
            <a:ext cx="1526458" cy="2289418"/>
            <a:chOff x="8818634" y="3492349"/>
            <a:chExt cx="1526458" cy="2289418"/>
          </a:xfrm>
        </p:grpSpPr>
        <p:grpSp>
          <p:nvGrpSpPr>
            <p:cNvPr id="34" name="Group 33">
              <a:extLst>
                <a:ext uri="{FF2B5EF4-FFF2-40B4-BE49-F238E27FC236}">
                  <a16:creationId xmlns:a16="http://schemas.microsoft.com/office/drawing/2014/main" id="{6EE313EE-D4E5-4A1F-AF8B-25EA70EF3CE0}"/>
                </a:ext>
              </a:extLst>
            </p:cNvPr>
            <p:cNvGrpSpPr/>
            <p:nvPr/>
          </p:nvGrpSpPr>
          <p:grpSpPr>
            <a:xfrm>
              <a:off x="8818634" y="3492349"/>
              <a:ext cx="1526458" cy="458271"/>
              <a:chOff x="3915696" y="2631139"/>
              <a:chExt cx="1526458" cy="458271"/>
            </a:xfrm>
          </p:grpSpPr>
          <p:sp>
            <p:nvSpPr>
              <p:cNvPr id="45" name="TextBox 44">
                <a:extLst>
                  <a:ext uri="{FF2B5EF4-FFF2-40B4-BE49-F238E27FC236}">
                    <a16:creationId xmlns:a16="http://schemas.microsoft.com/office/drawing/2014/main" id="{DDC1E39B-FE85-4DAB-9F38-2E8EA58A15E4}"/>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46" name="Oval 45">
                <a:extLst>
                  <a:ext uri="{FF2B5EF4-FFF2-40B4-BE49-F238E27FC236}">
                    <a16:creationId xmlns:a16="http://schemas.microsoft.com/office/drawing/2014/main" id="{C99C492C-10B2-4507-B22A-7E6B045BFDD4}"/>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AB97F8DC-3D82-46F3-A8C0-6AFDBCF8EBCA}"/>
                </a:ext>
              </a:extLst>
            </p:cNvPr>
            <p:cNvGrpSpPr/>
            <p:nvPr/>
          </p:nvGrpSpPr>
          <p:grpSpPr>
            <a:xfrm>
              <a:off x="8818634" y="4409096"/>
              <a:ext cx="1526458" cy="458271"/>
              <a:chOff x="3915696" y="2631139"/>
              <a:chExt cx="1526458" cy="458271"/>
            </a:xfrm>
          </p:grpSpPr>
          <p:sp>
            <p:nvSpPr>
              <p:cNvPr id="43" name="TextBox 42">
                <a:extLst>
                  <a:ext uri="{FF2B5EF4-FFF2-40B4-BE49-F238E27FC236}">
                    <a16:creationId xmlns:a16="http://schemas.microsoft.com/office/drawing/2014/main" id="{93D73A42-8350-4DE4-AC9F-723A8C8DA95E}"/>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44" name="Oval 43">
                <a:extLst>
                  <a:ext uri="{FF2B5EF4-FFF2-40B4-BE49-F238E27FC236}">
                    <a16:creationId xmlns:a16="http://schemas.microsoft.com/office/drawing/2014/main" id="{A64F2DA6-516E-4E98-ACFD-3E4BE30E7AA9}"/>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5D98D36-1987-40D0-9B9E-26BDBD3C5426}"/>
                </a:ext>
              </a:extLst>
            </p:cNvPr>
            <p:cNvGrpSpPr/>
            <p:nvPr/>
          </p:nvGrpSpPr>
          <p:grpSpPr>
            <a:xfrm>
              <a:off x="8818634" y="5323496"/>
              <a:ext cx="1526458" cy="458271"/>
              <a:chOff x="3915696" y="2631139"/>
              <a:chExt cx="1526458" cy="458271"/>
            </a:xfrm>
          </p:grpSpPr>
          <p:sp>
            <p:nvSpPr>
              <p:cNvPr id="41" name="TextBox 40">
                <a:extLst>
                  <a:ext uri="{FF2B5EF4-FFF2-40B4-BE49-F238E27FC236}">
                    <a16:creationId xmlns:a16="http://schemas.microsoft.com/office/drawing/2014/main" id="{48FBF1E0-41E3-4645-A59B-61194877BA6D}"/>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42" name="Oval 41">
                <a:extLst>
                  <a:ext uri="{FF2B5EF4-FFF2-40B4-BE49-F238E27FC236}">
                    <a16:creationId xmlns:a16="http://schemas.microsoft.com/office/drawing/2014/main" id="{E85FCBB2-F31B-4E8B-9358-8E43002A259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a:extLst>
                <a:ext uri="{FF2B5EF4-FFF2-40B4-BE49-F238E27FC236}">
                  <a16:creationId xmlns:a16="http://schemas.microsoft.com/office/drawing/2014/main" id="{B3A336A0-5F07-4AB3-8D26-EF65203E2F4D}"/>
                </a:ext>
              </a:extLst>
            </p:cNvPr>
            <p:cNvCxnSpPr>
              <a:cxnSpLocks/>
              <a:stCxn id="46" idx="4"/>
              <a:endCxn id="44"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7A6F9FD-389F-44F8-AEEE-9B7191ED95A3}"/>
                </a:ext>
              </a:extLst>
            </p:cNvPr>
            <p:cNvCxnSpPr>
              <a:cxnSpLocks/>
              <a:stCxn id="44" idx="4"/>
              <a:endCxn id="42"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标题 1">
            <a:extLst>
              <a:ext uri="{FF2B5EF4-FFF2-40B4-BE49-F238E27FC236}">
                <a16:creationId xmlns:a16="http://schemas.microsoft.com/office/drawing/2014/main" id="{10A00436-134E-4423-B552-DC3BC1C7CA7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03890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Boolean tags in index entry:</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whether corresponding tuple(s) has been disabled</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a:t>
            </a:r>
            <a:r>
              <a:rPr lang="en-US" altLang="zh-CN" sz="2600" dirty="0">
                <a:latin typeface="Times New Roman" pitchFamily="18" charset="0"/>
                <a:ea typeface="宋体" pitchFamily="2" charset="-122"/>
                <a:cs typeface="Times New Roman" pitchFamily="18" charset="0"/>
              </a:rPr>
              <a:t>“Next”</a:t>
            </a:r>
            <a:r>
              <a:rPr lang="en-US" altLang="zh-CN" sz="2600" b="0" dirty="0">
                <a:latin typeface="Times New Roman" pitchFamily="18" charset="0"/>
                <a:ea typeface="宋体" pitchFamily="2" charset="-122"/>
                <a:cs typeface="Times New Roman" pitchFamily="18" charset="0"/>
              </a:rPr>
              <a:t>: whether has the same join key with succeeding entry</a:t>
            </a:r>
          </a:p>
        </p:txBody>
      </p:sp>
      <p:sp>
        <p:nvSpPr>
          <p:cNvPr id="275" name="标题 1">
            <a:extLst>
              <a:ext uri="{FF2B5EF4-FFF2-40B4-BE49-F238E27FC236}">
                <a16:creationId xmlns:a16="http://schemas.microsoft.com/office/drawing/2014/main" id="{FE710092-B3A1-425B-A8D6-AEAAE28C4B6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pSp>
        <p:nvGrpSpPr>
          <p:cNvPr id="461" name="组合 460">
            <a:extLst>
              <a:ext uri="{FF2B5EF4-FFF2-40B4-BE49-F238E27FC236}">
                <a16:creationId xmlns:a16="http://schemas.microsoft.com/office/drawing/2014/main" id="{95C91F9B-2BBA-4865-A53E-721D3D84C226}"/>
              </a:ext>
            </a:extLst>
          </p:cNvPr>
          <p:cNvGrpSpPr/>
          <p:nvPr/>
        </p:nvGrpSpPr>
        <p:grpSpPr>
          <a:xfrm>
            <a:off x="1143000" y="4038600"/>
            <a:ext cx="9906000" cy="2133600"/>
            <a:chOff x="1143000" y="4038600"/>
            <a:chExt cx="9906000" cy="2133600"/>
          </a:xfrm>
        </p:grpSpPr>
        <p:grpSp>
          <p:nvGrpSpPr>
            <p:cNvPr id="462" name="Group 6">
              <a:extLst>
                <a:ext uri="{FF2B5EF4-FFF2-40B4-BE49-F238E27FC236}">
                  <a16:creationId xmlns:a16="http://schemas.microsoft.com/office/drawing/2014/main" id="{143D34FC-BB3B-4B67-9B19-53B6C4D0D069}"/>
                </a:ext>
              </a:extLst>
            </p:cNvPr>
            <p:cNvGrpSpPr/>
            <p:nvPr/>
          </p:nvGrpSpPr>
          <p:grpSpPr>
            <a:xfrm>
              <a:off x="1143000" y="4038600"/>
              <a:ext cx="9881722" cy="2133600"/>
              <a:chOff x="1143000" y="4038600"/>
              <a:chExt cx="9881722" cy="2133600"/>
            </a:xfrm>
          </p:grpSpPr>
          <p:sp>
            <p:nvSpPr>
              <p:cNvPr id="465" name="右箭头 80">
                <a:extLst>
                  <a:ext uri="{FF2B5EF4-FFF2-40B4-BE49-F238E27FC236}">
                    <a16:creationId xmlns:a16="http://schemas.microsoft.com/office/drawing/2014/main" id="{10E96BD2-C667-48AE-B2A9-A4A3561FB310}"/>
                  </a:ext>
                </a:extLst>
              </p:cNvPr>
              <p:cNvSpPr>
                <a:spLocks noChangeArrowheads="1"/>
              </p:cNvSpPr>
              <p:nvPr/>
            </p:nvSpPr>
            <p:spPr bwMode="auto">
              <a:xfrm rot="-1800000" flipV="1">
                <a:off x="5521131" y="5046530"/>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66" name="Group 5">
                <a:extLst>
                  <a:ext uri="{FF2B5EF4-FFF2-40B4-BE49-F238E27FC236}">
                    <a16:creationId xmlns:a16="http://schemas.microsoft.com/office/drawing/2014/main" id="{5BC4876E-361F-4C0D-861E-EC6294D73416}"/>
                  </a:ext>
                </a:extLst>
              </p:cNvPr>
              <p:cNvGrpSpPr/>
              <p:nvPr/>
            </p:nvGrpSpPr>
            <p:grpSpPr>
              <a:xfrm>
                <a:off x="6071722" y="4626775"/>
                <a:ext cx="4953000" cy="542220"/>
                <a:chOff x="6400800" y="3736393"/>
                <a:chExt cx="5491800" cy="601204"/>
              </a:xfrm>
            </p:grpSpPr>
            <p:sp>
              <p:nvSpPr>
                <p:cNvPr id="639" name="Rectangle 94">
                  <a:extLst>
                    <a:ext uri="{FF2B5EF4-FFF2-40B4-BE49-F238E27FC236}">
                      <a16:creationId xmlns:a16="http://schemas.microsoft.com/office/drawing/2014/main" id="{9806EF6E-FC8C-4F90-A8E4-AE5D786F2BEB}"/>
                    </a:ext>
                  </a:extLst>
                </p:cNvPr>
                <p:cNvSpPr/>
                <p:nvPr/>
              </p:nvSpPr>
              <p:spPr bwMode="auto">
                <a:xfrm>
                  <a:off x="10363200" y="3739897"/>
                  <a:ext cx="1529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Next</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0" name="Rectangle 95">
                  <a:extLst>
                    <a:ext uri="{FF2B5EF4-FFF2-40B4-BE49-F238E27FC236}">
                      <a16:creationId xmlns:a16="http://schemas.microsoft.com/office/drawing/2014/main" id="{05E08E90-F725-4D6A-8DE8-7B8F617F79D2}"/>
                    </a:ext>
                  </a:extLst>
                </p:cNvPr>
                <p:cNvSpPr/>
                <p:nvPr/>
              </p:nvSpPr>
              <p:spPr bwMode="auto">
                <a:xfrm>
                  <a:off x="6400800" y="403348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641" name="Rectangle 96">
                  <a:extLst>
                    <a:ext uri="{FF2B5EF4-FFF2-40B4-BE49-F238E27FC236}">
                      <a16:creationId xmlns:a16="http://schemas.microsoft.com/office/drawing/2014/main" id="{62A2490A-BDB7-4ACD-A272-53858EFCA891}"/>
                    </a:ext>
                  </a:extLst>
                </p:cNvPr>
                <p:cNvSpPr/>
                <p:nvPr/>
              </p:nvSpPr>
              <p:spPr bwMode="auto">
                <a:xfrm>
                  <a:off x="8686800" y="3736393"/>
                  <a:ext cx="1676201"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Disabled</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2" name="Rectangle 97">
                  <a:extLst>
                    <a:ext uri="{FF2B5EF4-FFF2-40B4-BE49-F238E27FC236}">
                      <a16:creationId xmlns:a16="http://schemas.microsoft.com/office/drawing/2014/main" id="{9080FD05-EEFF-4543-B53A-46DE2BE1F128}"/>
                    </a:ext>
                  </a:extLst>
                </p:cNvPr>
                <p:cNvSpPr/>
                <p:nvPr/>
              </p:nvSpPr>
              <p:spPr bwMode="auto">
                <a:xfrm>
                  <a:off x="7259343" y="3736395"/>
                  <a:ext cx="1422057"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3" name="Rectangle 98">
                  <a:extLst>
                    <a:ext uri="{FF2B5EF4-FFF2-40B4-BE49-F238E27FC236}">
                      <a16:creationId xmlns:a16="http://schemas.microsoft.com/office/drawing/2014/main" id="{B6019CA7-D0B1-49D7-A0A2-CF637FD508E3}"/>
                    </a:ext>
                  </a:extLst>
                </p:cNvPr>
                <p:cNvSpPr/>
                <p:nvPr/>
              </p:nvSpPr>
              <p:spPr bwMode="auto">
                <a:xfrm>
                  <a:off x="6400999" y="3736395"/>
                  <a:ext cx="85834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PID</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4" name="Rectangle 1">
                  <a:extLst>
                    <a:ext uri="{FF2B5EF4-FFF2-40B4-BE49-F238E27FC236}">
                      <a16:creationId xmlns:a16="http://schemas.microsoft.com/office/drawing/2014/main" id="{7E314003-018B-4CED-9F14-E96BEB1943B7}"/>
                    </a:ext>
                  </a:extLst>
                </p:cNvPr>
                <p:cNvSpPr/>
                <p:nvPr/>
              </p:nvSpPr>
              <p:spPr bwMode="auto">
                <a:xfrm>
                  <a:off x="8235000" y="403491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645" name="Rectangle 4">
                  <a:extLst>
                    <a:ext uri="{FF2B5EF4-FFF2-40B4-BE49-F238E27FC236}">
                      <a16:creationId xmlns:a16="http://schemas.microsoft.com/office/drawing/2014/main" id="{52B5DD97-B65B-4DAA-8B8E-6074D8CF5E61}"/>
                    </a:ext>
                  </a:extLst>
                </p:cNvPr>
                <p:cNvSpPr/>
                <p:nvPr/>
              </p:nvSpPr>
              <p:spPr bwMode="auto">
                <a:xfrm>
                  <a:off x="10063800" y="403491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dirty="0">
                      <a:latin typeface="Times New Roman" panose="02020603050405020304" pitchFamily="18" charset="0"/>
                      <a:cs typeface="Times New Roman" panose="02020603050405020304" pitchFamily="18" charset="0"/>
                    </a:rPr>
                    <a:t>PID</a:t>
                  </a: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grpSp>
          <p:grpSp>
            <p:nvGrpSpPr>
              <p:cNvPr id="467" name="Group 102">
                <a:extLst>
                  <a:ext uri="{FF2B5EF4-FFF2-40B4-BE49-F238E27FC236}">
                    <a16:creationId xmlns:a16="http://schemas.microsoft.com/office/drawing/2014/main" id="{51B55D5F-64D5-4E8E-BB2E-1B44FF6818FA}"/>
                  </a:ext>
                </a:extLst>
              </p:cNvPr>
              <p:cNvGrpSpPr/>
              <p:nvPr/>
            </p:nvGrpSpPr>
            <p:grpSpPr>
              <a:xfrm>
                <a:off x="1143000" y="4038600"/>
                <a:ext cx="4648200" cy="2133600"/>
                <a:chOff x="1524000" y="4648200"/>
                <a:chExt cx="4648200" cy="2133600"/>
              </a:xfrm>
            </p:grpSpPr>
            <p:cxnSp>
              <p:nvCxnSpPr>
                <p:cNvPr id="468" name="Straight Connector 103">
                  <a:extLst>
                    <a:ext uri="{FF2B5EF4-FFF2-40B4-BE49-F238E27FC236}">
                      <a16:creationId xmlns:a16="http://schemas.microsoft.com/office/drawing/2014/main" id="{00CC4CED-9CED-43BF-995E-4E4D3DAFEFDC}"/>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69" name="Group 104">
                  <a:extLst>
                    <a:ext uri="{FF2B5EF4-FFF2-40B4-BE49-F238E27FC236}">
                      <a16:creationId xmlns:a16="http://schemas.microsoft.com/office/drawing/2014/main" id="{82517B7F-C9AA-4F67-BFDA-BA7EC9EAE8F5}"/>
                    </a:ext>
                  </a:extLst>
                </p:cNvPr>
                <p:cNvGrpSpPr/>
                <p:nvPr/>
              </p:nvGrpSpPr>
              <p:grpSpPr>
                <a:xfrm>
                  <a:off x="4145176" y="4881790"/>
                  <a:ext cx="465361" cy="402776"/>
                  <a:chOff x="2781300" y="2971800"/>
                  <a:chExt cx="533400" cy="461665"/>
                </a:xfrm>
              </p:grpSpPr>
              <p:sp>
                <p:nvSpPr>
                  <p:cNvPr id="637" name="Oval 272">
                    <a:extLst>
                      <a:ext uri="{FF2B5EF4-FFF2-40B4-BE49-F238E27FC236}">
                        <a16:creationId xmlns:a16="http://schemas.microsoft.com/office/drawing/2014/main" id="{8C36E6FA-D747-4423-B15D-15A8A4A90F0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273">
                    <a:extLst>
                      <a:ext uri="{FF2B5EF4-FFF2-40B4-BE49-F238E27FC236}">
                        <a16:creationId xmlns:a16="http://schemas.microsoft.com/office/drawing/2014/main" id="{B2900AE2-E33B-48A4-87B3-4E87E13B6BE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70" name="Rectangle 105">
                  <a:extLst>
                    <a:ext uri="{FF2B5EF4-FFF2-40B4-BE49-F238E27FC236}">
                      <a16:creationId xmlns:a16="http://schemas.microsoft.com/office/drawing/2014/main" id="{08562AF3-7740-41F1-A313-16BC33122C8A}"/>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71" name="Rectangle 106">
                  <a:extLst>
                    <a:ext uri="{FF2B5EF4-FFF2-40B4-BE49-F238E27FC236}">
                      <a16:creationId xmlns:a16="http://schemas.microsoft.com/office/drawing/2014/main" id="{1466D911-B2DF-426E-9A29-FD78BDAABE4C}"/>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72" name="Rectangle 107">
                  <a:extLst>
                    <a:ext uri="{FF2B5EF4-FFF2-40B4-BE49-F238E27FC236}">
                      <a16:creationId xmlns:a16="http://schemas.microsoft.com/office/drawing/2014/main" id="{1777347F-91C0-42C1-A5CA-ACA57ABF4228}"/>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73" name="Rectangle 108">
                  <a:extLst>
                    <a:ext uri="{FF2B5EF4-FFF2-40B4-BE49-F238E27FC236}">
                      <a16:creationId xmlns:a16="http://schemas.microsoft.com/office/drawing/2014/main" id="{6DAA1098-EA8C-412A-8D7C-5CA97802CC65}"/>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74" name="Rectangle 109">
                  <a:extLst>
                    <a:ext uri="{FF2B5EF4-FFF2-40B4-BE49-F238E27FC236}">
                      <a16:creationId xmlns:a16="http://schemas.microsoft.com/office/drawing/2014/main" id="{35579D1B-7A80-4346-8D76-3EA4D7F2F492}"/>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75" name="Rectangle 110">
                  <a:extLst>
                    <a:ext uri="{FF2B5EF4-FFF2-40B4-BE49-F238E27FC236}">
                      <a16:creationId xmlns:a16="http://schemas.microsoft.com/office/drawing/2014/main" id="{6E8CFFD7-911A-47FA-AFA1-837A2E6192C9}"/>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76" name="Rectangle 111">
                  <a:extLst>
                    <a:ext uri="{FF2B5EF4-FFF2-40B4-BE49-F238E27FC236}">
                      <a16:creationId xmlns:a16="http://schemas.microsoft.com/office/drawing/2014/main" id="{C0AD6D5B-35A3-4B4C-8F0B-0D833EC581D1}"/>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77" name="Rectangle 112">
                  <a:extLst>
                    <a:ext uri="{FF2B5EF4-FFF2-40B4-BE49-F238E27FC236}">
                      <a16:creationId xmlns:a16="http://schemas.microsoft.com/office/drawing/2014/main" id="{DD9639DB-6C37-45C8-8BF8-BBE9A020C13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78" name="Rectangle 113">
                  <a:extLst>
                    <a:ext uri="{FF2B5EF4-FFF2-40B4-BE49-F238E27FC236}">
                      <a16:creationId xmlns:a16="http://schemas.microsoft.com/office/drawing/2014/main" id="{27C73C0A-4D35-4E4F-982A-86A59097B792}"/>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79" name="Rectangle 114">
                  <a:extLst>
                    <a:ext uri="{FF2B5EF4-FFF2-40B4-BE49-F238E27FC236}">
                      <a16:creationId xmlns:a16="http://schemas.microsoft.com/office/drawing/2014/main" id="{914D6C4A-1257-4415-8765-0F55B5E8275B}"/>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80" name="Group 115">
                  <a:extLst>
                    <a:ext uri="{FF2B5EF4-FFF2-40B4-BE49-F238E27FC236}">
                      <a16:creationId xmlns:a16="http://schemas.microsoft.com/office/drawing/2014/main" id="{D36E3006-A223-46AE-8507-D310E2EEF2B2}"/>
                    </a:ext>
                  </a:extLst>
                </p:cNvPr>
                <p:cNvGrpSpPr/>
                <p:nvPr/>
              </p:nvGrpSpPr>
              <p:grpSpPr>
                <a:xfrm>
                  <a:off x="3157326" y="5361979"/>
                  <a:ext cx="465361" cy="402776"/>
                  <a:chOff x="2781300" y="2971800"/>
                  <a:chExt cx="533400" cy="461665"/>
                </a:xfrm>
              </p:grpSpPr>
              <p:sp>
                <p:nvSpPr>
                  <p:cNvPr id="635" name="Oval 270">
                    <a:extLst>
                      <a:ext uri="{FF2B5EF4-FFF2-40B4-BE49-F238E27FC236}">
                        <a16:creationId xmlns:a16="http://schemas.microsoft.com/office/drawing/2014/main" id="{4465DD64-B952-454B-855F-A44A1D40639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6" name="TextBox 271">
                    <a:extLst>
                      <a:ext uri="{FF2B5EF4-FFF2-40B4-BE49-F238E27FC236}">
                        <a16:creationId xmlns:a16="http://schemas.microsoft.com/office/drawing/2014/main" id="{10B207AF-C6C2-4DF9-924A-8AF2BBFFFC3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81" name="Group 116">
                  <a:extLst>
                    <a:ext uri="{FF2B5EF4-FFF2-40B4-BE49-F238E27FC236}">
                      <a16:creationId xmlns:a16="http://schemas.microsoft.com/office/drawing/2014/main" id="{3A7A5234-725C-4A98-BD3C-825D7199CAD7}"/>
                    </a:ext>
                  </a:extLst>
                </p:cNvPr>
                <p:cNvGrpSpPr/>
                <p:nvPr/>
              </p:nvGrpSpPr>
              <p:grpSpPr>
                <a:xfrm>
                  <a:off x="5085251" y="5363177"/>
                  <a:ext cx="465361" cy="402776"/>
                  <a:chOff x="2781300" y="2971800"/>
                  <a:chExt cx="533400" cy="461665"/>
                </a:xfrm>
              </p:grpSpPr>
              <p:sp>
                <p:nvSpPr>
                  <p:cNvPr id="633" name="Oval 268">
                    <a:extLst>
                      <a:ext uri="{FF2B5EF4-FFF2-40B4-BE49-F238E27FC236}">
                        <a16:creationId xmlns:a16="http://schemas.microsoft.com/office/drawing/2014/main" id="{61756D02-8F5A-43DC-B97C-8BEBDD0AB79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4" name="TextBox 269">
                    <a:extLst>
                      <a:ext uri="{FF2B5EF4-FFF2-40B4-BE49-F238E27FC236}">
                        <a16:creationId xmlns:a16="http://schemas.microsoft.com/office/drawing/2014/main" id="{D97373B9-A224-453D-86CD-133C66A59A5B}"/>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82" name="Group 117">
                  <a:extLst>
                    <a:ext uri="{FF2B5EF4-FFF2-40B4-BE49-F238E27FC236}">
                      <a16:creationId xmlns:a16="http://schemas.microsoft.com/office/drawing/2014/main" id="{FC778FBE-F7AD-4BC8-9292-F93A72A4D0A0}"/>
                    </a:ext>
                  </a:extLst>
                </p:cNvPr>
                <p:cNvGrpSpPr/>
                <p:nvPr/>
              </p:nvGrpSpPr>
              <p:grpSpPr>
                <a:xfrm>
                  <a:off x="2361857" y="5912911"/>
                  <a:ext cx="465361" cy="402776"/>
                  <a:chOff x="2781300" y="2971800"/>
                  <a:chExt cx="533400" cy="461665"/>
                </a:xfrm>
              </p:grpSpPr>
              <p:sp>
                <p:nvSpPr>
                  <p:cNvPr id="631" name="Oval 266">
                    <a:extLst>
                      <a:ext uri="{FF2B5EF4-FFF2-40B4-BE49-F238E27FC236}">
                        <a16:creationId xmlns:a16="http://schemas.microsoft.com/office/drawing/2014/main" id="{66E0D7F0-1E76-46BD-84C1-9020ED762D7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267">
                    <a:extLst>
                      <a:ext uri="{FF2B5EF4-FFF2-40B4-BE49-F238E27FC236}">
                        <a16:creationId xmlns:a16="http://schemas.microsoft.com/office/drawing/2014/main" id="{F430AFAB-61AB-4666-BB57-D5CD5AB6C46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83" name="Group 118">
                  <a:extLst>
                    <a:ext uri="{FF2B5EF4-FFF2-40B4-BE49-F238E27FC236}">
                      <a16:creationId xmlns:a16="http://schemas.microsoft.com/office/drawing/2014/main" id="{16CB2B17-F0C3-4AEA-9405-808C18BFFE65}"/>
                    </a:ext>
                  </a:extLst>
                </p:cNvPr>
                <p:cNvGrpSpPr/>
                <p:nvPr/>
              </p:nvGrpSpPr>
              <p:grpSpPr>
                <a:xfrm>
                  <a:off x="3157326" y="5910963"/>
                  <a:ext cx="465361" cy="402776"/>
                  <a:chOff x="2781300" y="2971800"/>
                  <a:chExt cx="533400" cy="461665"/>
                </a:xfrm>
              </p:grpSpPr>
              <p:sp>
                <p:nvSpPr>
                  <p:cNvPr id="629" name="Oval 264">
                    <a:extLst>
                      <a:ext uri="{FF2B5EF4-FFF2-40B4-BE49-F238E27FC236}">
                        <a16:creationId xmlns:a16="http://schemas.microsoft.com/office/drawing/2014/main" id="{1C6C59F7-54C9-4225-80A9-76EAAE1B550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0" name="TextBox 265">
                    <a:extLst>
                      <a:ext uri="{FF2B5EF4-FFF2-40B4-BE49-F238E27FC236}">
                        <a16:creationId xmlns:a16="http://schemas.microsoft.com/office/drawing/2014/main" id="{B04D41E6-6BEB-4CAF-BF27-AD0ED048430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84" name="Group 119">
                  <a:extLst>
                    <a:ext uri="{FF2B5EF4-FFF2-40B4-BE49-F238E27FC236}">
                      <a16:creationId xmlns:a16="http://schemas.microsoft.com/office/drawing/2014/main" id="{4C926358-00D9-4573-9FE0-AAF9AFA75952}"/>
                    </a:ext>
                  </a:extLst>
                </p:cNvPr>
                <p:cNvGrpSpPr/>
                <p:nvPr/>
              </p:nvGrpSpPr>
              <p:grpSpPr>
                <a:xfrm>
                  <a:off x="3888608" y="5910963"/>
                  <a:ext cx="465361" cy="402776"/>
                  <a:chOff x="2781300" y="2971800"/>
                  <a:chExt cx="533400" cy="461665"/>
                </a:xfrm>
              </p:grpSpPr>
              <p:sp>
                <p:nvSpPr>
                  <p:cNvPr id="627" name="Oval 262">
                    <a:extLst>
                      <a:ext uri="{FF2B5EF4-FFF2-40B4-BE49-F238E27FC236}">
                        <a16:creationId xmlns:a16="http://schemas.microsoft.com/office/drawing/2014/main" id="{9530E9F8-6D4C-4675-A2C2-8D7F19B9691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8" name="TextBox 263">
                    <a:extLst>
                      <a:ext uri="{FF2B5EF4-FFF2-40B4-BE49-F238E27FC236}">
                        <a16:creationId xmlns:a16="http://schemas.microsoft.com/office/drawing/2014/main" id="{E6CB54EC-529B-4DCB-986D-0C49FC29928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85" name="Group 120">
                  <a:extLst>
                    <a:ext uri="{FF2B5EF4-FFF2-40B4-BE49-F238E27FC236}">
                      <a16:creationId xmlns:a16="http://schemas.microsoft.com/office/drawing/2014/main" id="{051AF534-0CC0-42DA-B0CC-AB6DAD54C8F3}"/>
                    </a:ext>
                  </a:extLst>
                </p:cNvPr>
                <p:cNvGrpSpPr/>
                <p:nvPr/>
              </p:nvGrpSpPr>
              <p:grpSpPr>
                <a:xfrm>
                  <a:off x="4686370" y="5914358"/>
                  <a:ext cx="465361" cy="402776"/>
                  <a:chOff x="2781300" y="2971800"/>
                  <a:chExt cx="533400" cy="461665"/>
                </a:xfrm>
              </p:grpSpPr>
              <p:sp>
                <p:nvSpPr>
                  <p:cNvPr id="625" name="Oval 260">
                    <a:extLst>
                      <a:ext uri="{FF2B5EF4-FFF2-40B4-BE49-F238E27FC236}">
                        <a16:creationId xmlns:a16="http://schemas.microsoft.com/office/drawing/2014/main" id="{35898C03-EB29-43EC-94C7-8510874D850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261">
                    <a:extLst>
                      <a:ext uri="{FF2B5EF4-FFF2-40B4-BE49-F238E27FC236}">
                        <a16:creationId xmlns:a16="http://schemas.microsoft.com/office/drawing/2014/main" id="{8E0ED7B2-00A3-4CAC-A323-11890727E4D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86" name="Group 121">
                  <a:extLst>
                    <a:ext uri="{FF2B5EF4-FFF2-40B4-BE49-F238E27FC236}">
                      <a16:creationId xmlns:a16="http://schemas.microsoft.com/office/drawing/2014/main" id="{3A10D7EB-FDCC-441F-A62E-BE972CBDE593}"/>
                    </a:ext>
                  </a:extLst>
                </p:cNvPr>
                <p:cNvGrpSpPr/>
                <p:nvPr/>
              </p:nvGrpSpPr>
              <p:grpSpPr>
                <a:xfrm>
                  <a:off x="5484132" y="5905921"/>
                  <a:ext cx="465361" cy="402776"/>
                  <a:chOff x="2781300" y="2971800"/>
                  <a:chExt cx="533400" cy="461665"/>
                </a:xfrm>
              </p:grpSpPr>
              <p:sp>
                <p:nvSpPr>
                  <p:cNvPr id="623" name="Oval 258">
                    <a:extLst>
                      <a:ext uri="{FF2B5EF4-FFF2-40B4-BE49-F238E27FC236}">
                        <a16:creationId xmlns:a16="http://schemas.microsoft.com/office/drawing/2014/main" id="{DB6D4C31-DED6-44FF-8496-A2E92E8EFDE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4" name="TextBox 259">
                    <a:extLst>
                      <a:ext uri="{FF2B5EF4-FFF2-40B4-BE49-F238E27FC236}">
                        <a16:creationId xmlns:a16="http://schemas.microsoft.com/office/drawing/2014/main" id="{F50B26BA-EFDB-4FE4-8199-7B7EAA58B28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87" name="Straight Connector 122">
                  <a:extLst>
                    <a:ext uri="{FF2B5EF4-FFF2-40B4-BE49-F238E27FC236}">
                      <a16:creationId xmlns:a16="http://schemas.microsoft.com/office/drawing/2014/main" id="{4BAB5F98-F48F-4BDF-B330-F05DD2148721}"/>
                    </a:ext>
                  </a:extLst>
                </p:cNvPr>
                <p:cNvCxnSpPr>
                  <a:cxnSpLocks/>
                  <a:stCxn id="470"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8" name="Straight Connector 123">
                  <a:extLst>
                    <a:ext uri="{FF2B5EF4-FFF2-40B4-BE49-F238E27FC236}">
                      <a16:creationId xmlns:a16="http://schemas.microsoft.com/office/drawing/2014/main" id="{D8C20153-AB1A-4C29-8CA4-2E149E7203B4}"/>
                    </a:ext>
                  </a:extLst>
                </p:cNvPr>
                <p:cNvCxnSpPr>
                  <a:cxnSpLocks/>
                  <a:stCxn id="471"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9" name="Straight Connector 124">
                  <a:extLst>
                    <a:ext uri="{FF2B5EF4-FFF2-40B4-BE49-F238E27FC236}">
                      <a16:creationId xmlns:a16="http://schemas.microsoft.com/office/drawing/2014/main" id="{C6D21F44-582B-410A-929A-C7050B15B00D}"/>
                    </a:ext>
                  </a:extLst>
                </p:cNvPr>
                <p:cNvCxnSpPr>
                  <a:cxnSpLocks/>
                  <a:endCxn id="472"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0" name="Straight Connector 125">
                  <a:extLst>
                    <a:ext uri="{FF2B5EF4-FFF2-40B4-BE49-F238E27FC236}">
                      <a16:creationId xmlns:a16="http://schemas.microsoft.com/office/drawing/2014/main" id="{D3DA4830-2C70-438E-8501-EBF58FCE3577}"/>
                    </a:ext>
                  </a:extLst>
                </p:cNvPr>
                <p:cNvCxnSpPr>
                  <a:cxnSpLocks/>
                  <a:stCxn id="473"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1" name="Straight Connector 126">
                  <a:extLst>
                    <a:ext uri="{FF2B5EF4-FFF2-40B4-BE49-F238E27FC236}">
                      <a16:creationId xmlns:a16="http://schemas.microsoft.com/office/drawing/2014/main" id="{5D191E26-436E-4649-87BB-4AC74B601C8E}"/>
                    </a:ext>
                  </a:extLst>
                </p:cNvPr>
                <p:cNvCxnSpPr>
                  <a:cxnSpLocks/>
                  <a:endCxn id="474"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2" name="Straight Connector 127">
                  <a:extLst>
                    <a:ext uri="{FF2B5EF4-FFF2-40B4-BE49-F238E27FC236}">
                      <a16:creationId xmlns:a16="http://schemas.microsoft.com/office/drawing/2014/main" id="{D4AF9B20-1FDA-4FA8-B82A-E9883FA6BCA4}"/>
                    </a:ext>
                  </a:extLst>
                </p:cNvPr>
                <p:cNvCxnSpPr>
                  <a:cxnSpLocks/>
                  <a:stCxn id="475"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3" name="Straight Connector 128">
                  <a:extLst>
                    <a:ext uri="{FF2B5EF4-FFF2-40B4-BE49-F238E27FC236}">
                      <a16:creationId xmlns:a16="http://schemas.microsoft.com/office/drawing/2014/main" id="{4B68D008-B265-4020-97BB-C2A11B6F9A4E}"/>
                    </a:ext>
                  </a:extLst>
                </p:cNvPr>
                <p:cNvCxnSpPr>
                  <a:cxnSpLocks/>
                  <a:stCxn id="476"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4" name="Straight Connector 129">
                  <a:extLst>
                    <a:ext uri="{FF2B5EF4-FFF2-40B4-BE49-F238E27FC236}">
                      <a16:creationId xmlns:a16="http://schemas.microsoft.com/office/drawing/2014/main" id="{F592FC5A-16CC-4AB5-B5FA-53A0D902AA8D}"/>
                    </a:ext>
                  </a:extLst>
                </p:cNvPr>
                <p:cNvCxnSpPr>
                  <a:cxnSpLocks/>
                  <a:stCxn id="477"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5" name="Straight Connector 130">
                  <a:extLst>
                    <a:ext uri="{FF2B5EF4-FFF2-40B4-BE49-F238E27FC236}">
                      <a16:creationId xmlns:a16="http://schemas.microsoft.com/office/drawing/2014/main" id="{F14ABB1C-A5D6-41CB-B03C-5B42B7605DB3}"/>
                    </a:ext>
                  </a:extLst>
                </p:cNvPr>
                <p:cNvCxnSpPr>
                  <a:cxnSpLocks/>
                  <a:stCxn id="478"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6" name="Straight Connector 131">
                  <a:extLst>
                    <a:ext uri="{FF2B5EF4-FFF2-40B4-BE49-F238E27FC236}">
                      <a16:creationId xmlns:a16="http://schemas.microsoft.com/office/drawing/2014/main" id="{52473623-1158-4EB6-A2E2-0F0C91D3012B}"/>
                    </a:ext>
                  </a:extLst>
                </p:cNvPr>
                <p:cNvCxnSpPr>
                  <a:cxnSpLocks/>
                  <a:stCxn id="479"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7" name="Straight Connector 132">
                  <a:extLst>
                    <a:ext uri="{FF2B5EF4-FFF2-40B4-BE49-F238E27FC236}">
                      <a16:creationId xmlns:a16="http://schemas.microsoft.com/office/drawing/2014/main" id="{67B06A0B-2F3A-42BB-B0FA-8AC50C597E8A}"/>
                    </a:ext>
                  </a:extLst>
                </p:cNvPr>
                <p:cNvCxnSpPr>
                  <a:cxnSpLocks/>
                  <a:stCxn id="632"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8" name="Straight Connector 133">
                  <a:extLst>
                    <a:ext uri="{FF2B5EF4-FFF2-40B4-BE49-F238E27FC236}">
                      <a16:creationId xmlns:a16="http://schemas.microsoft.com/office/drawing/2014/main" id="{B566B948-F02C-4534-A2A5-C64348E24DBC}"/>
                    </a:ext>
                  </a:extLst>
                </p:cNvPr>
                <p:cNvCxnSpPr>
                  <a:cxnSpLocks/>
                  <a:stCxn id="628"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9" name="Straight Connector 134">
                  <a:extLst>
                    <a:ext uri="{FF2B5EF4-FFF2-40B4-BE49-F238E27FC236}">
                      <a16:creationId xmlns:a16="http://schemas.microsoft.com/office/drawing/2014/main" id="{E2B6CB8D-E8E1-4C1C-ACB2-28CCC338C339}"/>
                    </a:ext>
                  </a:extLst>
                </p:cNvPr>
                <p:cNvCxnSpPr>
                  <a:cxnSpLocks/>
                  <a:stCxn id="630" idx="0"/>
                  <a:endCxn id="636"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0" name="Straight Connector 135">
                  <a:extLst>
                    <a:ext uri="{FF2B5EF4-FFF2-40B4-BE49-F238E27FC236}">
                      <a16:creationId xmlns:a16="http://schemas.microsoft.com/office/drawing/2014/main" id="{693A6397-ADFF-4E4C-873D-91FE74AA7827}"/>
                    </a:ext>
                  </a:extLst>
                </p:cNvPr>
                <p:cNvCxnSpPr>
                  <a:cxnSpLocks/>
                  <a:stCxn id="626"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1" name="Straight Connector 136">
                  <a:extLst>
                    <a:ext uri="{FF2B5EF4-FFF2-40B4-BE49-F238E27FC236}">
                      <a16:creationId xmlns:a16="http://schemas.microsoft.com/office/drawing/2014/main" id="{5A23DE29-653B-4133-AA6A-155BEDFB1B25}"/>
                    </a:ext>
                  </a:extLst>
                </p:cNvPr>
                <p:cNvCxnSpPr>
                  <a:cxnSpLocks/>
                  <a:stCxn id="624"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2" name="Straight Connector 137">
                  <a:extLst>
                    <a:ext uri="{FF2B5EF4-FFF2-40B4-BE49-F238E27FC236}">
                      <a16:creationId xmlns:a16="http://schemas.microsoft.com/office/drawing/2014/main" id="{3D594E9A-690D-4246-9776-D7D81516D1CC}"/>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3" name="Straight Connector 138">
                  <a:extLst>
                    <a:ext uri="{FF2B5EF4-FFF2-40B4-BE49-F238E27FC236}">
                      <a16:creationId xmlns:a16="http://schemas.microsoft.com/office/drawing/2014/main" id="{CCFC7CAC-D16E-4341-8726-A4C7848812DF}"/>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04" name="Group 139">
                  <a:extLst>
                    <a:ext uri="{FF2B5EF4-FFF2-40B4-BE49-F238E27FC236}">
                      <a16:creationId xmlns:a16="http://schemas.microsoft.com/office/drawing/2014/main" id="{E6025D59-27D2-433B-82D8-971DB5BDDEAB}"/>
                    </a:ext>
                  </a:extLst>
                </p:cNvPr>
                <p:cNvGrpSpPr/>
                <p:nvPr/>
              </p:nvGrpSpPr>
              <p:grpSpPr>
                <a:xfrm>
                  <a:off x="2131519" y="6321671"/>
                  <a:ext cx="170385" cy="260689"/>
                  <a:chOff x="3751757" y="2437128"/>
                  <a:chExt cx="600416" cy="918633"/>
                </a:xfrm>
              </p:grpSpPr>
              <p:sp>
                <p:nvSpPr>
                  <p:cNvPr id="618" name="Block Arc 253">
                    <a:extLst>
                      <a:ext uri="{FF2B5EF4-FFF2-40B4-BE49-F238E27FC236}">
                        <a16:creationId xmlns:a16="http://schemas.microsoft.com/office/drawing/2014/main" id="{82D33A36-6460-4330-AD4E-9E25A1715A5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9" name="Rectangle 254">
                    <a:extLst>
                      <a:ext uri="{FF2B5EF4-FFF2-40B4-BE49-F238E27FC236}">
                        <a16:creationId xmlns:a16="http://schemas.microsoft.com/office/drawing/2014/main" id="{5425D0B9-C441-4C9F-A9FE-9F9DDC9A0F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20" name="Group 255">
                    <a:extLst>
                      <a:ext uri="{FF2B5EF4-FFF2-40B4-BE49-F238E27FC236}">
                        <a16:creationId xmlns:a16="http://schemas.microsoft.com/office/drawing/2014/main" id="{01F4CA04-151E-4EC5-852F-D9D4CEE1A9FD}"/>
                      </a:ext>
                    </a:extLst>
                  </p:cNvPr>
                  <p:cNvGrpSpPr/>
                  <p:nvPr/>
                </p:nvGrpSpPr>
                <p:grpSpPr>
                  <a:xfrm>
                    <a:off x="3947820" y="2889447"/>
                    <a:ext cx="221919" cy="374679"/>
                    <a:chOff x="4882167" y="2743200"/>
                    <a:chExt cx="221919" cy="374679"/>
                  </a:xfrm>
                </p:grpSpPr>
                <p:sp>
                  <p:nvSpPr>
                    <p:cNvPr id="621" name="Oval 256">
                      <a:extLst>
                        <a:ext uri="{FF2B5EF4-FFF2-40B4-BE49-F238E27FC236}">
                          <a16:creationId xmlns:a16="http://schemas.microsoft.com/office/drawing/2014/main" id="{FCC35649-A4C3-40CB-93DE-5C463F62D6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22" name="Rectangle 257">
                      <a:extLst>
                        <a:ext uri="{FF2B5EF4-FFF2-40B4-BE49-F238E27FC236}">
                          <a16:creationId xmlns:a16="http://schemas.microsoft.com/office/drawing/2014/main" id="{EC82AADC-0A45-4475-9CBD-B54DE80284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5" name="Group 140">
                  <a:extLst>
                    <a:ext uri="{FF2B5EF4-FFF2-40B4-BE49-F238E27FC236}">
                      <a16:creationId xmlns:a16="http://schemas.microsoft.com/office/drawing/2014/main" id="{68519BC9-211D-492C-A1FB-C814AFCAD453}"/>
                    </a:ext>
                  </a:extLst>
                </p:cNvPr>
                <p:cNvGrpSpPr/>
                <p:nvPr/>
              </p:nvGrpSpPr>
              <p:grpSpPr>
                <a:xfrm>
                  <a:off x="2559967" y="6324683"/>
                  <a:ext cx="170385" cy="260689"/>
                  <a:chOff x="3751757" y="2437128"/>
                  <a:chExt cx="600416" cy="918633"/>
                </a:xfrm>
              </p:grpSpPr>
              <p:sp>
                <p:nvSpPr>
                  <p:cNvPr id="613" name="Block Arc 248">
                    <a:extLst>
                      <a:ext uri="{FF2B5EF4-FFF2-40B4-BE49-F238E27FC236}">
                        <a16:creationId xmlns:a16="http://schemas.microsoft.com/office/drawing/2014/main" id="{F5A703EE-4908-46BE-B28B-D9DBC99480A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4" name="Rectangle 249">
                    <a:extLst>
                      <a:ext uri="{FF2B5EF4-FFF2-40B4-BE49-F238E27FC236}">
                        <a16:creationId xmlns:a16="http://schemas.microsoft.com/office/drawing/2014/main" id="{0661049B-8EBF-47EE-A6FF-58954931904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15" name="Group 250">
                    <a:extLst>
                      <a:ext uri="{FF2B5EF4-FFF2-40B4-BE49-F238E27FC236}">
                        <a16:creationId xmlns:a16="http://schemas.microsoft.com/office/drawing/2014/main" id="{3F7B6820-350D-4BE3-AC63-25E02DE53AEA}"/>
                      </a:ext>
                    </a:extLst>
                  </p:cNvPr>
                  <p:cNvGrpSpPr/>
                  <p:nvPr/>
                </p:nvGrpSpPr>
                <p:grpSpPr>
                  <a:xfrm>
                    <a:off x="3947820" y="2889447"/>
                    <a:ext cx="221919" cy="374679"/>
                    <a:chOff x="4882167" y="2743200"/>
                    <a:chExt cx="221919" cy="374679"/>
                  </a:xfrm>
                </p:grpSpPr>
                <p:sp>
                  <p:nvSpPr>
                    <p:cNvPr id="616" name="Oval 251">
                      <a:extLst>
                        <a:ext uri="{FF2B5EF4-FFF2-40B4-BE49-F238E27FC236}">
                          <a16:creationId xmlns:a16="http://schemas.microsoft.com/office/drawing/2014/main" id="{7132316C-084A-4F01-A09D-43708CCE936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7" name="Rectangle 252">
                      <a:extLst>
                        <a:ext uri="{FF2B5EF4-FFF2-40B4-BE49-F238E27FC236}">
                          <a16:creationId xmlns:a16="http://schemas.microsoft.com/office/drawing/2014/main" id="{FCE86D9C-4026-4C27-B6D4-A11DD0A6BC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6" name="Group 141">
                  <a:extLst>
                    <a:ext uri="{FF2B5EF4-FFF2-40B4-BE49-F238E27FC236}">
                      <a16:creationId xmlns:a16="http://schemas.microsoft.com/office/drawing/2014/main" id="{3209F27C-89FC-4820-9744-6C805DDD2FB7}"/>
                    </a:ext>
                  </a:extLst>
                </p:cNvPr>
                <p:cNvGrpSpPr/>
                <p:nvPr/>
              </p:nvGrpSpPr>
              <p:grpSpPr>
                <a:xfrm>
                  <a:off x="2938034" y="6318659"/>
                  <a:ext cx="170385" cy="260689"/>
                  <a:chOff x="3751757" y="2437128"/>
                  <a:chExt cx="600416" cy="918633"/>
                </a:xfrm>
              </p:grpSpPr>
              <p:sp>
                <p:nvSpPr>
                  <p:cNvPr id="608" name="Block Arc 243">
                    <a:extLst>
                      <a:ext uri="{FF2B5EF4-FFF2-40B4-BE49-F238E27FC236}">
                        <a16:creationId xmlns:a16="http://schemas.microsoft.com/office/drawing/2014/main" id="{EFECB190-A948-4E06-AF2E-03877FB7958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9" name="Rectangle 244">
                    <a:extLst>
                      <a:ext uri="{FF2B5EF4-FFF2-40B4-BE49-F238E27FC236}">
                        <a16:creationId xmlns:a16="http://schemas.microsoft.com/office/drawing/2014/main" id="{059BC2D8-E025-423A-B6D2-0FB75D52AE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10" name="Group 245">
                    <a:extLst>
                      <a:ext uri="{FF2B5EF4-FFF2-40B4-BE49-F238E27FC236}">
                        <a16:creationId xmlns:a16="http://schemas.microsoft.com/office/drawing/2014/main" id="{3D72299D-C3A3-4DF7-9ADD-4CB6E7F8411F}"/>
                      </a:ext>
                    </a:extLst>
                  </p:cNvPr>
                  <p:cNvGrpSpPr/>
                  <p:nvPr/>
                </p:nvGrpSpPr>
                <p:grpSpPr>
                  <a:xfrm>
                    <a:off x="3947820" y="2889447"/>
                    <a:ext cx="221919" cy="374679"/>
                    <a:chOff x="4882167" y="2743200"/>
                    <a:chExt cx="221919" cy="374679"/>
                  </a:xfrm>
                </p:grpSpPr>
                <p:sp>
                  <p:nvSpPr>
                    <p:cNvPr id="611" name="Oval 246">
                      <a:extLst>
                        <a:ext uri="{FF2B5EF4-FFF2-40B4-BE49-F238E27FC236}">
                          <a16:creationId xmlns:a16="http://schemas.microsoft.com/office/drawing/2014/main" id="{01FDFF4E-45F8-4F63-83EA-FD0B69B9DFE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2" name="Rectangle 247">
                      <a:extLst>
                        <a:ext uri="{FF2B5EF4-FFF2-40B4-BE49-F238E27FC236}">
                          <a16:creationId xmlns:a16="http://schemas.microsoft.com/office/drawing/2014/main" id="{A682F632-35E6-4A0F-B3CA-5E8F2599097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7" name="Group 142">
                  <a:extLst>
                    <a:ext uri="{FF2B5EF4-FFF2-40B4-BE49-F238E27FC236}">
                      <a16:creationId xmlns:a16="http://schemas.microsoft.com/office/drawing/2014/main" id="{F8420160-B1D8-4362-B700-5F2F0E950C06}"/>
                    </a:ext>
                  </a:extLst>
                </p:cNvPr>
                <p:cNvGrpSpPr/>
                <p:nvPr/>
              </p:nvGrpSpPr>
              <p:grpSpPr>
                <a:xfrm>
                  <a:off x="3337427" y="6321671"/>
                  <a:ext cx="170385" cy="260689"/>
                  <a:chOff x="3751757" y="2437128"/>
                  <a:chExt cx="600416" cy="918633"/>
                </a:xfrm>
              </p:grpSpPr>
              <p:sp>
                <p:nvSpPr>
                  <p:cNvPr id="603" name="Block Arc 238">
                    <a:extLst>
                      <a:ext uri="{FF2B5EF4-FFF2-40B4-BE49-F238E27FC236}">
                        <a16:creationId xmlns:a16="http://schemas.microsoft.com/office/drawing/2014/main" id="{EBF8077D-CFCA-4112-A627-7BE99A2E7BD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4" name="Rectangle 239">
                    <a:extLst>
                      <a:ext uri="{FF2B5EF4-FFF2-40B4-BE49-F238E27FC236}">
                        <a16:creationId xmlns:a16="http://schemas.microsoft.com/office/drawing/2014/main" id="{E8330398-5040-4187-9252-6A3F6193B94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05" name="Group 240">
                    <a:extLst>
                      <a:ext uri="{FF2B5EF4-FFF2-40B4-BE49-F238E27FC236}">
                        <a16:creationId xmlns:a16="http://schemas.microsoft.com/office/drawing/2014/main" id="{92CC81BD-C97F-471A-8A2D-C11EC35D0B19}"/>
                      </a:ext>
                    </a:extLst>
                  </p:cNvPr>
                  <p:cNvGrpSpPr/>
                  <p:nvPr/>
                </p:nvGrpSpPr>
                <p:grpSpPr>
                  <a:xfrm>
                    <a:off x="3947820" y="2889447"/>
                    <a:ext cx="221919" cy="374679"/>
                    <a:chOff x="4882167" y="2743200"/>
                    <a:chExt cx="221919" cy="374679"/>
                  </a:xfrm>
                </p:grpSpPr>
                <p:sp>
                  <p:nvSpPr>
                    <p:cNvPr id="606" name="Oval 241">
                      <a:extLst>
                        <a:ext uri="{FF2B5EF4-FFF2-40B4-BE49-F238E27FC236}">
                          <a16:creationId xmlns:a16="http://schemas.microsoft.com/office/drawing/2014/main" id="{AB3A96BA-0BE6-466A-906E-2CC968A027C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7" name="Rectangle 242">
                      <a:extLst>
                        <a:ext uri="{FF2B5EF4-FFF2-40B4-BE49-F238E27FC236}">
                          <a16:creationId xmlns:a16="http://schemas.microsoft.com/office/drawing/2014/main" id="{4DFFFBA7-4AD6-4FF8-A318-C865DBD7940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8" name="Group 143">
                  <a:extLst>
                    <a:ext uri="{FF2B5EF4-FFF2-40B4-BE49-F238E27FC236}">
                      <a16:creationId xmlns:a16="http://schemas.microsoft.com/office/drawing/2014/main" id="{A7882CC6-C4F6-4E4F-9723-E52D83E5665F}"/>
                    </a:ext>
                  </a:extLst>
                </p:cNvPr>
                <p:cNvGrpSpPr/>
                <p:nvPr/>
              </p:nvGrpSpPr>
              <p:grpSpPr>
                <a:xfrm>
                  <a:off x="3735284" y="6316439"/>
                  <a:ext cx="170385" cy="260689"/>
                  <a:chOff x="3751757" y="2437128"/>
                  <a:chExt cx="600416" cy="918633"/>
                </a:xfrm>
              </p:grpSpPr>
              <p:sp>
                <p:nvSpPr>
                  <p:cNvPr id="598" name="Block Arc 233">
                    <a:extLst>
                      <a:ext uri="{FF2B5EF4-FFF2-40B4-BE49-F238E27FC236}">
                        <a16:creationId xmlns:a16="http://schemas.microsoft.com/office/drawing/2014/main" id="{BDEC1164-7034-4933-ACF9-A0FEA5AD667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9" name="Rectangle 234">
                    <a:extLst>
                      <a:ext uri="{FF2B5EF4-FFF2-40B4-BE49-F238E27FC236}">
                        <a16:creationId xmlns:a16="http://schemas.microsoft.com/office/drawing/2014/main" id="{27FDBE33-10CB-427C-B305-F717A32266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00" name="Group 235">
                    <a:extLst>
                      <a:ext uri="{FF2B5EF4-FFF2-40B4-BE49-F238E27FC236}">
                        <a16:creationId xmlns:a16="http://schemas.microsoft.com/office/drawing/2014/main" id="{3B079723-2E73-4A51-80C8-C669E925046D}"/>
                      </a:ext>
                    </a:extLst>
                  </p:cNvPr>
                  <p:cNvGrpSpPr/>
                  <p:nvPr/>
                </p:nvGrpSpPr>
                <p:grpSpPr>
                  <a:xfrm>
                    <a:off x="3947820" y="2889447"/>
                    <a:ext cx="221919" cy="374679"/>
                    <a:chOff x="4882167" y="2743200"/>
                    <a:chExt cx="221919" cy="374679"/>
                  </a:xfrm>
                </p:grpSpPr>
                <p:sp>
                  <p:nvSpPr>
                    <p:cNvPr id="601" name="Oval 236">
                      <a:extLst>
                        <a:ext uri="{FF2B5EF4-FFF2-40B4-BE49-F238E27FC236}">
                          <a16:creationId xmlns:a16="http://schemas.microsoft.com/office/drawing/2014/main" id="{684B8CFD-A0D3-4B23-A945-5A9015B9B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2" name="Rectangle 237">
                      <a:extLst>
                        <a:ext uri="{FF2B5EF4-FFF2-40B4-BE49-F238E27FC236}">
                          <a16:creationId xmlns:a16="http://schemas.microsoft.com/office/drawing/2014/main" id="{A59CF585-C414-498C-B755-D3D98E232FE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9" name="Group 144">
                  <a:extLst>
                    <a:ext uri="{FF2B5EF4-FFF2-40B4-BE49-F238E27FC236}">
                      <a16:creationId xmlns:a16="http://schemas.microsoft.com/office/drawing/2014/main" id="{3B20F37C-3B5B-4664-90C0-8191E6596481}"/>
                    </a:ext>
                  </a:extLst>
                </p:cNvPr>
                <p:cNvGrpSpPr/>
                <p:nvPr/>
              </p:nvGrpSpPr>
              <p:grpSpPr>
                <a:xfrm>
                  <a:off x="4134677" y="6319451"/>
                  <a:ext cx="170385" cy="260689"/>
                  <a:chOff x="3751757" y="2437128"/>
                  <a:chExt cx="600416" cy="918633"/>
                </a:xfrm>
              </p:grpSpPr>
              <p:sp>
                <p:nvSpPr>
                  <p:cNvPr id="593" name="Block Arc 228">
                    <a:extLst>
                      <a:ext uri="{FF2B5EF4-FFF2-40B4-BE49-F238E27FC236}">
                        <a16:creationId xmlns:a16="http://schemas.microsoft.com/office/drawing/2014/main" id="{98501666-5666-4473-9E38-1E405E304FD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4" name="Rectangle 229">
                    <a:extLst>
                      <a:ext uri="{FF2B5EF4-FFF2-40B4-BE49-F238E27FC236}">
                        <a16:creationId xmlns:a16="http://schemas.microsoft.com/office/drawing/2014/main" id="{95A3D31E-8DC8-46B3-A823-DDAA0602A9A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95" name="Group 230">
                    <a:extLst>
                      <a:ext uri="{FF2B5EF4-FFF2-40B4-BE49-F238E27FC236}">
                        <a16:creationId xmlns:a16="http://schemas.microsoft.com/office/drawing/2014/main" id="{7A52365C-15E9-4A63-A681-42AE6A1E6289}"/>
                      </a:ext>
                    </a:extLst>
                  </p:cNvPr>
                  <p:cNvGrpSpPr/>
                  <p:nvPr/>
                </p:nvGrpSpPr>
                <p:grpSpPr>
                  <a:xfrm>
                    <a:off x="3947820" y="2889447"/>
                    <a:ext cx="221919" cy="374679"/>
                    <a:chOff x="4882167" y="2743200"/>
                    <a:chExt cx="221919" cy="374679"/>
                  </a:xfrm>
                </p:grpSpPr>
                <p:sp>
                  <p:nvSpPr>
                    <p:cNvPr id="596" name="Oval 231">
                      <a:extLst>
                        <a:ext uri="{FF2B5EF4-FFF2-40B4-BE49-F238E27FC236}">
                          <a16:creationId xmlns:a16="http://schemas.microsoft.com/office/drawing/2014/main" id="{9434378A-3936-43CE-9D41-D4C8DB00D4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7" name="Rectangle 232">
                      <a:extLst>
                        <a:ext uri="{FF2B5EF4-FFF2-40B4-BE49-F238E27FC236}">
                          <a16:creationId xmlns:a16="http://schemas.microsoft.com/office/drawing/2014/main" id="{A88739AD-C45D-42E2-960E-BACF59511F0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0" name="Group 145">
                  <a:extLst>
                    <a:ext uri="{FF2B5EF4-FFF2-40B4-BE49-F238E27FC236}">
                      <a16:creationId xmlns:a16="http://schemas.microsoft.com/office/drawing/2014/main" id="{69268740-9819-4104-AFA9-60998B98F23A}"/>
                    </a:ext>
                  </a:extLst>
                </p:cNvPr>
                <p:cNvGrpSpPr/>
                <p:nvPr/>
              </p:nvGrpSpPr>
              <p:grpSpPr>
                <a:xfrm>
                  <a:off x="4533046" y="6316439"/>
                  <a:ext cx="170385" cy="260689"/>
                  <a:chOff x="3751757" y="2437128"/>
                  <a:chExt cx="600416" cy="918633"/>
                </a:xfrm>
              </p:grpSpPr>
              <p:sp>
                <p:nvSpPr>
                  <p:cNvPr id="588" name="Block Arc 223">
                    <a:extLst>
                      <a:ext uri="{FF2B5EF4-FFF2-40B4-BE49-F238E27FC236}">
                        <a16:creationId xmlns:a16="http://schemas.microsoft.com/office/drawing/2014/main" id="{6ABD1FC0-8736-494C-B178-67552F4507D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9" name="Rectangle 224">
                    <a:extLst>
                      <a:ext uri="{FF2B5EF4-FFF2-40B4-BE49-F238E27FC236}">
                        <a16:creationId xmlns:a16="http://schemas.microsoft.com/office/drawing/2014/main" id="{C31A1174-C197-4BCC-827C-CE663BE26F5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90" name="Group 225">
                    <a:extLst>
                      <a:ext uri="{FF2B5EF4-FFF2-40B4-BE49-F238E27FC236}">
                        <a16:creationId xmlns:a16="http://schemas.microsoft.com/office/drawing/2014/main" id="{0674EE06-B9DD-4BD3-A7BE-4C2BED78AFC1}"/>
                      </a:ext>
                    </a:extLst>
                  </p:cNvPr>
                  <p:cNvGrpSpPr/>
                  <p:nvPr/>
                </p:nvGrpSpPr>
                <p:grpSpPr>
                  <a:xfrm>
                    <a:off x="3947820" y="2889447"/>
                    <a:ext cx="221919" cy="374679"/>
                    <a:chOff x="4882167" y="2743200"/>
                    <a:chExt cx="221919" cy="374679"/>
                  </a:xfrm>
                </p:grpSpPr>
                <p:sp>
                  <p:nvSpPr>
                    <p:cNvPr id="591" name="Oval 226">
                      <a:extLst>
                        <a:ext uri="{FF2B5EF4-FFF2-40B4-BE49-F238E27FC236}">
                          <a16:creationId xmlns:a16="http://schemas.microsoft.com/office/drawing/2014/main" id="{E1DC8FCB-3719-4027-A1EE-F11BFD80731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2" name="Rectangle 227">
                      <a:extLst>
                        <a:ext uri="{FF2B5EF4-FFF2-40B4-BE49-F238E27FC236}">
                          <a16:creationId xmlns:a16="http://schemas.microsoft.com/office/drawing/2014/main" id="{5F3039BE-EFC9-474E-8708-A9515FC0F8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1" name="Group 146">
                  <a:extLst>
                    <a:ext uri="{FF2B5EF4-FFF2-40B4-BE49-F238E27FC236}">
                      <a16:creationId xmlns:a16="http://schemas.microsoft.com/office/drawing/2014/main" id="{01F84A14-707A-470D-A4EA-453B75702420}"/>
                    </a:ext>
                  </a:extLst>
                </p:cNvPr>
                <p:cNvGrpSpPr/>
                <p:nvPr/>
              </p:nvGrpSpPr>
              <p:grpSpPr>
                <a:xfrm>
                  <a:off x="4932439" y="6319451"/>
                  <a:ext cx="170385" cy="260689"/>
                  <a:chOff x="3751757" y="2437128"/>
                  <a:chExt cx="600416" cy="918633"/>
                </a:xfrm>
              </p:grpSpPr>
              <p:sp>
                <p:nvSpPr>
                  <p:cNvPr id="583" name="Block Arc 218">
                    <a:extLst>
                      <a:ext uri="{FF2B5EF4-FFF2-40B4-BE49-F238E27FC236}">
                        <a16:creationId xmlns:a16="http://schemas.microsoft.com/office/drawing/2014/main" id="{B3AE3609-B6AC-4B82-A31B-6A54D5E4C0F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4" name="Rectangle 219">
                    <a:extLst>
                      <a:ext uri="{FF2B5EF4-FFF2-40B4-BE49-F238E27FC236}">
                        <a16:creationId xmlns:a16="http://schemas.microsoft.com/office/drawing/2014/main" id="{FCF81B52-F89E-4CCB-87F1-AA6322D00E9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85" name="Group 220">
                    <a:extLst>
                      <a:ext uri="{FF2B5EF4-FFF2-40B4-BE49-F238E27FC236}">
                        <a16:creationId xmlns:a16="http://schemas.microsoft.com/office/drawing/2014/main" id="{6AE97C95-478E-41C7-8CAA-8A65B2924AA3}"/>
                      </a:ext>
                    </a:extLst>
                  </p:cNvPr>
                  <p:cNvGrpSpPr/>
                  <p:nvPr/>
                </p:nvGrpSpPr>
                <p:grpSpPr>
                  <a:xfrm>
                    <a:off x="3947820" y="2889447"/>
                    <a:ext cx="221919" cy="374679"/>
                    <a:chOff x="4882167" y="2743200"/>
                    <a:chExt cx="221919" cy="374679"/>
                  </a:xfrm>
                </p:grpSpPr>
                <p:sp>
                  <p:nvSpPr>
                    <p:cNvPr id="586" name="Oval 221">
                      <a:extLst>
                        <a:ext uri="{FF2B5EF4-FFF2-40B4-BE49-F238E27FC236}">
                          <a16:creationId xmlns:a16="http://schemas.microsoft.com/office/drawing/2014/main" id="{CCA033F0-E7EF-4EC9-8C85-4B1CBE05F14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7" name="Rectangle 222">
                      <a:extLst>
                        <a:ext uri="{FF2B5EF4-FFF2-40B4-BE49-F238E27FC236}">
                          <a16:creationId xmlns:a16="http://schemas.microsoft.com/office/drawing/2014/main" id="{70C48572-9F09-4D79-92CF-8D0087435B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2" name="Group 147">
                  <a:extLst>
                    <a:ext uri="{FF2B5EF4-FFF2-40B4-BE49-F238E27FC236}">
                      <a16:creationId xmlns:a16="http://schemas.microsoft.com/office/drawing/2014/main" id="{CBEA0CD6-83ED-410C-9897-65424F6D4C35}"/>
                    </a:ext>
                  </a:extLst>
                </p:cNvPr>
                <p:cNvGrpSpPr/>
                <p:nvPr/>
              </p:nvGrpSpPr>
              <p:grpSpPr>
                <a:xfrm>
                  <a:off x="5302265" y="6316439"/>
                  <a:ext cx="170385" cy="260689"/>
                  <a:chOff x="3751757" y="2437128"/>
                  <a:chExt cx="600416" cy="918633"/>
                </a:xfrm>
              </p:grpSpPr>
              <p:sp>
                <p:nvSpPr>
                  <p:cNvPr id="578" name="Block Arc 213">
                    <a:extLst>
                      <a:ext uri="{FF2B5EF4-FFF2-40B4-BE49-F238E27FC236}">
                        <a16:creationId xmlns:a16="http://schemas.microsoft.com/office/drawing/2014/main" id="{4A100ED1-2979-4DD0-9682-220472CEB1A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9" name="Rectangle 214">
                    <a:extLst>
                      <a:ext uri="{FF2B5EF4-FFF2-40B4-BE49-F238E27FC236}">
                        <a16:creationId xmlns:a16="http://schemas.microsoft.com/office/drawing/2014/main" id="{B027A5EC-BB32-4B2D-99FB-5AF26DAC666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80" name="Group 215">
                    <a:extLst>
                      <a:ext uri="{FF2B5EF4-FFF2-40B4-BE49-F238E27FC236}">
                        <a16:creationId xmlns:a16="http://schemas.microsoft.com/office/drawing/2014/main" id="{9F826DD3-F00C-4E8C-8750-645C3FCBD3D8}"/>
                      </a:ext>
                    </a:extLst>
                  </p:cNvPr>
                  <p:cNvGrpSpPr/>
                  <p:nvPr/>
                </p:nvGrpSpPr>
                <p:grpSpPr>
                  <a:xfrm>
                    <a:off x="3947820" y="2889447"/>
                    <a:ext cx="221919" cy="374679"/>
                    <a:chOff x="4882167" y="2743200"/>
                    <a:chExt cx="221919" cy="374679"/>
                  </a:xfrm>
                </p:grpSpPr>
                <p:sp>
                  <p:nvSpPr>
                    <p:cNvPr id="581" name="Oval 216">
                      <a:extLst>
                        <a:ext uri="{FF2B5EF4-FFF2-40B4-BE49-F238E27FC236}">
                          <a16:creationId xmlns:a16="http://schemas.microsoft.com/office/drawing/2014/main" id="{1298127B-E51F-4911-827B-ADDFD81B1DC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2" name="Rectangle 217">
                      <a:extLst>
                        <a:ext uri="{FF2B5EF4-FFF2-40B4-BE49-F238E27FC236}">
                          <a16:creationId xmlns:a16="http://schemas.microsoft.com/office/drawing/2014/main" id="{E08923C7-FAB0-47AC-8E41-F0C585F357F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3" name="Group 148">
                  <a:extLst>
                    <a:ext uri="{FF2B5EF4-FFF2-40B4-BE49-F238E27FC236}">
                      <a16:creationId xmlns:a16="http://schemas.microsoft.com/office/drawing/2014/main" id="{720BD14C-8E2E-4CB2-A7D2-4B72B260FEEC}"/>
                    </a:ext>
                  </a:extLst>
                </p:cNvPr>
                <p:cNvGrpSpPr/>
                <p:nvPr/>
              </p:nvGrpSpPr>
              <p:grpSpPr>
                <a:xfrm>
                  <a:off x="5701658" y="6319451"/>
                  <a:ext cx="170385" cy="260689"/>
                  <a:chOff x="3751757" y="2437128"/>
                  <a:chExt cx="600416" cy="918633"/>
                </a:xfrm>
              </p:grpSpPr>
              <p:sp>
                <p:nvSpPr>
                  <p:cNvPr id="573" name="Block Arc 208">
                    <a:extLst>
                      <a:ext uri="{FF2B5EF4-FFF2-40B4-BE49-F238E27FC236}">
                        <a16:creationId xmlns:a16="http://schemas.microsoft.com/office/drawing/2014/main" id="{587F7BC8-C71B-4B11-B20F-D4A8F13D595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209">
                    <a:extLst>
                      <a:ext uri="{FF2B5EF4-FFF2-40B4-BE49-F238E27FC236}">
                        <a16:creationId xmlns:a16="http://schemas.microsoft.com/office/drawing/2014/main" id="{686B2D61-1F6B-4A38-8DD0-0CA46CCD9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210">
                    <a:extLst>
                      <a:ext uri="{FF2B5EF4-FFF2-40B4-BE49-F238E27FC236}">
                        <a16:creationId xmlns:a16="http://schemas.microsoft.com/office/drawing/2014/main" id="{20D8BB36-B724-4B25-81D6-DFE5532F3F10}"/>
                      </a:ext>
                    </a:extLst>
                  </p:cNvPr>
                  <p:cNvGrpSpPr/>
                  <p:nvPr/>
                </p:nvGrpSpPr>
                <p:grpSpPr>
                  <a:xfrm>
                    <a:off x="3947820" y="2889447"/>
                    <a:ext cx="221919" cy="374679"/>
                    <a:chOff x="4882167" y="2743200"/>
                    <a:chExt cx="221919" cy="374679"/>
                  </a:xfrm>
                </p:grpSpPr>
                <p:sp>
                  <p:nvSpPr>
                    <p:cNvPr id="576" name="Oval 211">
                      <a:extLst>
                        <a:ext uri="{FF2B5EF4-FFF2-40B4-BE49-F238E27FC236}">
                          <a16:creationId xmlns:a16="http://schemas.microsoft.com/office/drawing/2014/main" id="{7C209CD6-AE65-460A-B253-B6D0A3DB4D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212">
                      <a:extLst>
                        <a:ext uri="{FF2B5EF4-FFF2-40B4-BE49-F238E27FC236}">
                          <a16:creationId xmlns:a16="http://schemas.microsoft.com/office/drawing/2014/main" id="{D4DFD00F-EE1F-4C56-80E0-83EC296783F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4" name="Group 149">
                  <a:extLst>
                    <a:ext uri="{FF2B5EF4-FFF2-40B4-BE49-F238E27FC236}">
                      <a16:creationId xmlns:a16="http://schemas.microsoft.com/office/drawing/2014/main" id="{F6A41DEA-57C3-4859-8BE7-20686679CCDD}"/>
                    </a:ext>
                  </a:extLst>
                </p:cNvPr>
                <p:cNvGrpSpPr/>
                <p:nvPr/>
              </p:nvGrpSpPr>
              <p:grpSpPr>
                <a:xfrm>
                  <a:off x="2311312" y="5808408"/>
                  <a:ext cx="170385" cy="260689"/>
                  <a:chOff x="3751757" y="2437128"/>
                  <a:chExt cx="600416" cy="918633"/>
                </a:xfrm>
              </p:grpSpPr>
              <p:sp>
                <p:nvSpPr>
                  <p:cNvPr id="568" name="Block Arc 203">
                    <a:extLst>
                      <a:ext uri="{FF2B5EF4-FFF2-40B4-BE49-F238E27FC236}">
                        <a16:creationId xmlns:a16="http://schemas.microsoft.com/office/drawing/2014/main" id="{AEA6AAFA-2BFF-4F22-B60B-838A092D827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204">
                    <a:extLst>
                      <a:ext uri="{FF2B5EF4-FFF2-40B4-BE49-F238E27FC236}">
                        <a16:creationId xmlns:a16="http://schemas.microsoft.com/office/drawing/2014/main" id="{B8D79956-5433-49A9-A7D7-9379B7CD6C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205">
                    <a:extLst>
                      <a:ext uri="{FF2B5EF4-FFF2-40B4-BE49-F238E27FC236}">
                        <a16:creationId xmlns:a16="http://schemas.microsoft.com/office/drawing/2014/main" id="{F04BC5E8-5712-4ADD-A9E5-6856CC378F37}"/>
                      </a:ext>
                    </a:extLst>
                  </p:cNvPr>
                  <p:cNvGrpSpPr/>
                  <p:nvPr/>
                </p:nvGrpSpPr>
                <p:grpSpPr>
                  <a:xfrm>
                    <a:off x="3947820" y="2889447"/>
                    <a:ext cx="221919" cy="374679"/>
                    <a:chOff x="4882167" y="2743200"/>
                    <a:chExt cx="221919" cy="374679"/>
                  </a:xfrm>
                </p:grpSpPr>
                <p:sp>
                  <p:nvSpPr>
                    <p:cNvPr id="571" name="Oval 206">
                      <a:extLst>
                        <a:ext uri="{FF2B5EF4-FFF2-40B4-BE49-F238E27FC236}">
                          <a16:creationId xmlns:a16="http://schemas.microsoft.com/office/drawing/2014/main" id="{BF616209-6613-47A0-A320-26900C994ED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207">
                      <a:extLst>
                        <a:ext uri="{FF2B5EF4-FFF2-40B4-BE49-F238E27FC236}">
                          <a16:creationId xmlns:a16="http://schemas.microsoft.com/office/drawing/2014/main" id="{3630C5D2-6F30-45E8-A8E0-B8CB8ABFF6B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5" name="Group 150">
                  <a:extLst>
                    <a:ext uri="{FF2B5EF4-FFF2-40B4-BE49-F238E27FC236}">
                      <a16:creationId xmlns:a16="http://schemas.microsoft.com/office/drawing/2014/main" id="{85CA9134-1EDE-42FF-B3A1-A05809DE801D}"/>
                    </a:ext>
                  </a:extLst>
                </p:cNvPr>
                <p:cNvGrpSpPr/>
                <p:nvPr/>
              </p:nvGrpSpPr>
              <p:grpSpPr>
                <a:xfrm>
                  <a:off x="3092915" y="5811473"/>
                  <a:ext cx="170385" cy="260689"/>
                  <a:chOff x="3751757" y="2437128"/>
                  <a:chExt cx="600416" cy="918633"/>
                </a:xfrm>
              </p:grpSpPr>
              <p:sp>
                <p:nvSpPr>
                  <p:cNvPr id="563" name="Block Arc 198">
                    <a:extLst>
                      <a:ext uri="{FF2B5EF4-FFF2-40B4-BE49-F238E27FC236}">
                        <a16:creationId xmlns:a16="http://schemas.microsoft.com/office/drawing/2014/main" id="{0C9148B7-BF72-47A2-AA8A-C9EE6027635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199">
                    <a:extLst>
                      <a:ext uri="{FF2B5EF4-FFF2-40B4-BE49-F238E27FC236}">
                        <a16:creationId xmlns:a16="http://schemas.microsoft.com/office/drawing/2014/main" id="{FB5915B9-5848-49E6-BF18-ECFBBD4445D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200">
                    <a:extLst>
                      <a:ext uri="{FF2B5EF4-FFF2-40B4-BE49-F238E27FC236}">
                        <a16:creationId xmlns:a16="http://schemas.microsoft.com/office/drawing/2014/main" id="{56B9C3A8-0C12-4096-9115-3144319A0CCF}"/>
                      </a:ext>
                    </a:extLst>
                  </p:cNvPr>
                  <p:cNvGrpSpPr/>
                  <p:nvPr/>
                </p:nvGrpSpPr>
                <p:grpSpPr>
                  <a:xfrm>
                    <a:off x="3947820" y="2889447"/>
                    <a:ext cx="221919" cy="374679"/>
                    <a:chOff x="4882167" y="2743200"/>
                    <a:chExt cx="221919" cy="374679"/>
                  </a:xfrm>
                </p:grpSpPr>
                <p:sp>
                  <p:nvSpPr>
                    <p:cNvPr id="566" name="Oval 201">
                      <a:extLst>
                        <a:ext uri="{FF2B5EF4-FFF2-40B4-BE49-F238E27FC236}">
                          <a16:creationId xmlns:a16="http://schemas.microsoft.com/office/drawing/2014/main" id="{DFD14C13-E479-409F-97B0-DD788A10C14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202">
                      <a:extLst>
                        <a:ext uri="{FF2B5EF4-FFF2-40B4-BE49-F238E27FC236}">
                          <a16:creationId xmlns:a16="http://schemas.microsoft.com/office/drawing/2014/main" id="{3F134105-4346-4A46-936A-68F20CF5CB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6" name="Group 151">
                  <a:extLst>
                    <a:ext uri="{FF2B5EF4-FFF2-40B4-BE49-F238E27FC236}">
                      <a16:creationId xmlns:a16="http://schemas.microsoft.com/office/drawing/2014/main" id="{69B10598-3B17-4C91-AB4E-DB38572E60AF}"/>
                    </a:ext>
                  </a:extLst>
                </p:cNvPr>
                <p:cNvGrpSpPr/>
                <p:nvPr/>
              </p:nvGrpSpPr>
              <p:grpSpPr>
                <a:xfrm>
                  <a:off x="3832691" y="5810753"/>
                  <a:ext cx="170385" cy="260689"/>
                  <a:chOff x="3751757" y="2437128"/>
                  <a:chExt cx="600416" cy="918633"/>
                </a:xfrm>
              </p:grpSpPr>
              <p:sp>
                <p:nvSpPr>
                  <p:cNvPr id="558" name="Block Arc 193">
                    <a:extLst>
                      <a:ext uri="{FF2B5EF4-FFF2-40B4-BE49-F238E27FC236}">
                        <a16:creationId xmlns:a16="http://schemas.microsoft.com/office/drawing/2014/main" id="{BFC18E51-E68B-4D6F-973D-0BD254BBF72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194">
                    <a:extLst>
                      <a:ext uri="{FF2B5EF4-FFF2-40B4-BE49-F238E27FC236}">
                        <a16:creationId xmlns:a16="http://schemas.microsoft.com/office/drawing/2014/main" id="{159AC9A4-2BAE-4C2F-A4E7-6CFD58BAF4E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195">
                    <a:extLst>
                      <a:ext uri="{FF2B5EF4-FFF2-40B4-BE49-F238E27FC236}">
                        <a16:creationId xmlns:a16="http://schemas.microsoft.com/office/drawing/2014/main" id="{ABE3E588-1CF5-4EB8-BBC6-97CD66D6A9B6}"/>
                      </a:ext>
                    </a:extLst>
                  </p:cNvPr>
                  <p:cNvGrpSpPr/>
                  <p:nvPr/>
                </p:nvGrpSpPr>
                <p:grpSpPr>
                  <a:xfrm>
                    <a:off x="3947820" y="2889447"/>
                    <a:ext cx="221919" cy="374679"/>
                    <a:chOff x="4882167" y="2743200"/>
                    <a:chExt cx="221919" cy="374679"/>
                  </a:xfrm>
                </p:grpSpPr>
                <p:sp>
                  <p:nvSpPr>
                    <p:cNvPr id="561" name="Oval 196">
                      <a:extLst>
                        <a:ext uri="{FF2B5EF4-FFF2-40B4-BE49-F238E27FC236}">
                          <a16:creationId xmlns:a16="http://schemas.microsoft.com/office/drawing/2014/main" id="{3D8F4C1B-5679-4F4C-AC00-1AF7A78F646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197">
                      <a:extLst>
                        <a:ext uri="{FF2B5EF4-FFF2-40B4-BE49-F238E27FC236}">
                          <a16:creationId xmlns:a16="http://schemas.microsoft.com/office/drawing/2014/main" id="{F78F7940-BA1D-49BA-9420-D8A8F43EA5A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7" name="Group 152">
                  <a:extLst>
                    <a:ext uri="{FF2B5EF4-FFF2-40B4-BE49-F238E27FC236}">
                      <a16:creationId xmlns:a16="http://schemas.microsoft.com/office/drawing/2014/main" id="{5CCB69A4-AC22-41F9-BDC1-3844FF5692A9}"/>
                    </a:ext>
                  </a:extLst>
                </p:cNvPr>
                <p:cNvGrpSpPr/>
                <p:nvPr/>
              </p:nvGrpSpPr>
              <p:grpSpPr>
                <a:xfrm>
                  <a:off x="4625322" y="5802566"/>
                  <a:ext cx="170385" cy="260689"/>
                  <a:chOff x="3751757" y="2437128"/>
                  <a:chExt cx="600416" cy="918633"/>
                </a:xfrm>
              </p:grpSpPr>
              <p:sp>
                <p:nvSpPr>
                  <p:cNvPr id="553" name="Block Arc 188">
                    <a:extLst>
                      <a:ext uri="{FF2B5EF4-FFF2-40B4-BE49-F238E27FC236}">
                        <a16:creationId xmlns:a16="http://schemas.microsoft.com/office/drawing/2014/main" id="{839D8097-2D33-4820-A3CA-15D363E0BB2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189">
                    <a:extLst>
                      <a:ext uri="{FF2B5EF4-FFF2-40B4-BE49-F238E27FC236}">
                        <a16:creationId xmlns:a16="http://schemas.microsoft.com/office/drawing/2014/main" id="{EEF9255F-93C0-4263-8F8B-FB4738A8B38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190">
                    <a:extLst>
                      <a:ext uri="{FF2B5EF4-FFF2-40B4-BE49-F238E27FC236}">
                        <a16:creationId xmlns:a16="http://schemas.microsoft.com/office/drawing/2014/main" id="{A0459C97-A5D5-497F-8362-1A53BB5EAB6F}"/>
                      </a:ext>
                    </a:extLst>
                  </p:cNvPr>
                  <p:cNvGrpSpPr/>
                  <p:nvPr/>
                </p:nvGrpSpPr>
                <p:grpSpPr>
                  <a:xfrm>
                    <a:off x="3947820" y="2889447"/>
                    <a:ext cx="221919" cy="374679"/>
                    <a:chOff x="4882167" y="2743200"/>
                    <a:chExt cx="221919" cy="374679"/>
                  </a:xfrm>
                </p:grpSpPr>
                <p:sp>
                  <p:nvSpPr>
                    <p:cNvPr id="556" name="Oval 191">
                      <a:extLst>
                        <a:ext uri="{FF2B5EF4-FFF2-40B4-BE49-F238E27FC236}">
                          <a16:creationId xmlns:a16="http://schemas.microsoft.com/office/drawing/2014/main" id="{5D986C53-9083-4949-9F0C-8048DFB205F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192">
                      <a:extLst>
                        <a:ext uri="{FF2B5EF4-FFF2-40B4-BE49-F238E27FC236}">
                          <a16:creationId xmlns:a16="http://schemas.microsoft.com/office/drawing/2014/main" id="{B38713A7-8063-431D-A99E-BA41011DE7C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8" name="Group 153">
                  <a:extLst>
                    <a:ext uri="{FF2B5EF4-FFF2-40B4-BE49-F238E27FC236}">
                      <a16:creationId xmlns:a16="http://schemas.microsoft.com/office/drawing/2014/main" id="{934E2A70-F8C4-454E-9DC7-F10A9B9E79CD}"/>
                    </a:ext>
                  </a:extLst>
                </p:cNvPr>
                <p:cNvGrpSpPr/>
                <p:nvPr/>
              </p:nvGrpSpPr>
              <p:grpSpPr>
                <a:xfrm>
                  <a:off x="5435225" y="5789980"/>
                  <a:ext cx="170385" cy="260689"/>
                  <a:chOff x="3751757" y="2437128"/>
                  <a:chExt cx="600416" cy="918633"/>
                </a:xfrm>
              </p:grpSpPr>
              <p:sp>
                <p:nvSpPr>
                  <p:cNvPr id="548" name="Block Arc 183">
                    <a:extLst>
                      <a:ext uri="{FF2B5EF4-FFF2-40B4-BE49-F238E27FC236}">
                        <a16:creationId xmlns:a16="http://schemas.microsoft.com/office/drawing/2014/main" id="{9A3B522A-B70C-4B24-8C02-94C3F39CF2C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184">
                    <a:extLst>
                      <a:ext uri="{FF2B5EF4-FFF2-40B4-BE49-F238E27FC236}">
                        <a16:creationId xmlns:a16="http://schemas.microsoft.com/office/drawing/2014/main" id="{805D632B-F99E-4C1C-AD16-9FD044CE35F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185">
                    <a:extLst>
                      <a:ext uri="{FF2B5EF4-FFF2-40B4-BE49-F238E27FC236}">
                        <a16:creationId xmlns:a16="http://schemas.microsoft.com/office/drawing/2014/main" id="{83F18DF0-31D3-4FC6-9CB8-910C7A821CC0}"/>
                      </a:ext>
                    </a:extLst>
                  </p:cNvPr>
                  <p:cNvGrpSpPr/>
                  <p:nvPr/>
                </p:nvGrpSpPr>
                <p:grpSpPr>
                  <a:xfrm>
                    <a:off x="3947820" y="2889447"/>
                    <a:ext cx="221919" cy="374679"/>
                    <a:chOff x="4882167" y="2743200"/>
                    <a:chExt cx="221919" cy="374679"/>
                  </a:xfrm>
                </p:grpSpPr>
                <p:sp>
                  <p:nvSpPr>
                    <p:cNvPr id="551" name="Oval 186">
                      <a:extLst>
                        <a:ext uri="{FF2B5EF4-FFF2-40B4-BE49-F238E27FC236}">
                          <a16:creationId xmlns:a16="http://schemas.microsoft.com/office/drawing/2014/main" id="{0A903856-D9FF-4740-B848-382773302CD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187">
                      <a:extLst>
                        <a:ext uri="{FF2B5EF4-FFF2-40B4-BE49-F238E27FC236}">
                          <a16:creationId xmlns:a16="http://schemas.microsoft.com/office/drawing/2014/main" id="{FDC41CAD-7985-4ABB-882D-B6AFFCDB74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9" name="Group 154">
                  <a:extLst>
                    <a:ext uri="{FF2B5EF4-FFF2-40B4-BE49-F238E27FC236}">
                      <a16:creationId xmlns:a16="http://schemas.microsoft.com/office/drawing/2014/main" id="{9EF86C73-C729-4A12-99D6-A1A2B33EF5DF}"/>
                    </a:ext>
                  </a:extLst>
                </p:cNvPr>
                <p:cNvGrpSpPr/>
                <p:nvPr/>
              </p:nvGrpSpPr>
              <p:grpSpPr>
                <a:xfrm>
                  <a:off x="3101204" y="5241974"/>
                  <a:ext cx="170385" cy="260689"/>
                  <a:chOff x="3751757" y="2437128"/>
                  <a:chExt cx="600416" cy="918633"/>
                </a:xfrm>
              </p:grpSpPr>
              <p:sp>
                <p:nvSpPr>
                  <p:cNvPr id="543" name="Block Arc 178">
                    <a:extLst>
                      <a:ext uri="{FF2B5EF4-FFF2-40B4-BE49-F238E27FC236}">
                        <a16:creationId xmlns:a16="http://schemas.microsoft.com/office/drawing/2014/main" id="{7B690413-DF74-4495-8E50-48254FA404E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179">
                    <a:extLst>
                      <a:ext uri="{FF2B5EF4-FFF2-40B4-BE49-F238E27FC236}">
                        <a16:creationId xmlns:a16="http://schemas.microsoft.com/office/drawing/2014/main" id="{FF981012-0D6C-4A25-B79E-B55D01070B2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180">
                    <a:extLst>
                      <a:ext uri="{FF2B5EF4-FFF2-40B4-BE49-F238E27FC236}">
                        <a16:creationId xmlns:a16="http://schemas.microsoft.com/office/drawing/2014/main" id="{70A31E03-3F8A-4AFE-A7C7-4B5F51786629}"/>
                      </a:ext>
                    </a:extLst>
                  </p:cNvPr>
                  <p:cNvGrpSpPr/>
                  <p:nvPr/>
                </p:nvGrpSpPr>
                <p:grpSpPr>
                  <a:xfrm>
                    <a:off x="3947820" y="2889447"/>
                    <a:ext cx="221919" cy="374679"/>
                    <a:chOff x="4882167" y="2743200"/>
                    <a:chExt cx="221919" cy="374679"/>
                  </a:xfrm>
                </p:grpSpPr>
                <p:sp>
                  <p:nvSpPr>
                    <p:cNvPr id="546" name="Oval 181">
                      <a:extLst>
                        <a:ext uri="{FF2B5EF4-FFF2-40B4-BE49-F238E27FC236}">
                          <a16:creationId xmlns:a16="http://schemas.microsoft.com/office/drawing/2014/main" id="{566BB121-9FCC-4AE5-B39E-21685166CC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182">
                      <a:extLst>
                        <a:ext uri="{FF2B5EF4-FFF2-40B4-BE49-F238E27FC236}">
                          <a16:creationId xmlns:a16="http://schemas.microsoft.com/office/drawing/2014/main" id="{BBA8D4B6-B7E9-4A4D-AEA1-E940975D52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0" name="Group 155">
                  <a:extLst>
                    <a:ext uri="{FF2B5EF4-FFF2-40B4-BE49-F238E27FC236}">
                      <a16:creationId xmlns:a16="http://schemas.microsoft.com/office/drawing/2014/main" id="{09F6BC19-BF98-4074-8FBD-F5B19AABA32D}"/>
                    </a:ext>
                  </a:extLst>
                </p:cNvPr>
                <p:cNvGrpSpPr/>
                <p:nvPr/>
              </p:nvGrpSpPr>
              <p:grpSpPr>
                <a:xfrm>
                  <a:off x="5038744" y="5238142"/>
                  <a:ext cx="170385" cy="260689"/>
                  <a:chOff x="3751757" y="2437128"/>
                  <a:chExt cx="600416" cy="918633"/>
                </a:xfrm>
              </p:grpSpPr>
              <p:sp>
                <p:nvSpPr>
                  <p:cNvPr id="538" name="Block Arc 173">
                    <a:extLst>
                      <a:ext uri="{FF2B5EF4-FFF2-40B4-BE49-F238E27FC236}">
                        <a16:creationId xmlns:a16="http://schemas.microsoft.com/office/drawing/2014/main" id="{BEEC1D8F-AEB6-4F53-AA6B-B3050F9F2BF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174">
                    <a:extLst>
                      <a:ext uri="{FF2B5EF4-FFF2-40B4-BE49-F238E27FC236}">
                        <a16:creationId xmlns:a16="http://schemas.microsoft.com/office/drawing/2014/main" id="{070B684A-4196-4C12-B5DF-907BB15771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175">
                    <a:extLst>
                      <a:ext uri="{FF2B5EF4-FFF2-40B4-BE49-F238E27FC236}">
                        <a16:creationId xmlns:a16="http://schemas.microsoft.com/office/drawing/2014/main" id="{9525EE72-89D5-4928-BD3B-1AED8D72E85E}"/>
                      </a:ext>
                    </a:extLst>
                  </p:cNvPr>
                  <p:cNvGrpSpPr/>
                  <p:nvPr/>
                </p:nvGrpSpPr>
                <p:grpSpPr>
                  <a:xfrm>
                    <a:off x="3947820" y="2889447"/>
                    <a:ext cx="221919" cy="374679"/>
                    <a:chOff x="4882167" y="2743200"/>
                    <a:chExt cx="221919" cy="374679"/>
                  </a:xfrm>
                </p:grpSpPr>
                <p:sp>
                  <p:nvSpPr>
                    <p:cNvPr id="541" name="Oval 176">
                      <a:extLst>
                        <a:ext uri="{FF2B5EF4-FFF2-40B4-BE49-F238E27FC236}">
                          <a16:creationId xmlns:a16="http://schemas.microsoft.com/office/drawing/2014/main" id="{F6778653-0285-4B47-A7A3-0F02B29DE9E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177">
                      <a:extLst>
                        <a:ext uri="{FF2B5EF4-FFF2-40B4-BE49-F238E27FC236}">
                          <a16:creationId xmlns:a16="http://schemas.microsoft.com/office/drawing/2014/main" id="{A3A2CEF4-762C-42AA-89D4-843396340C6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1" name="Group 156">
                  <a:extLst>
                    <a:ext uri="{FF2B5EF4-FFF2-40B4-BE49-F238E27FC236}">
                      <a16:creationId xmlns:a16="http://schemas.microsoft.com/office/drawing/2014/main" id="{5F06FDC7-8958-4E8F-A738-8AC1EB4D2A85}"/>
                    </a:ext>
                  </a:extLst>
                </p:cNvPr>
                <p:cNvGrpSpPr/>
                <p:nvPr/>
              </p:nvGrpSpPr>
              <p:grpSpPr>
                <a:xfrm>
                  <a:off x="4084412" y="4776790"/>
                  <a:ext cx="170385" cy="260689"/>
                  <a:chOff x="3751757" y="2437128"/>
                  <a:chExt cx="600416" cy="918633"/>
                </a:xfrm>
              </p:grpSpPr>
              <p:sp>
                <p:nvSpPr>
                  <p:cNvPr id="533" name="Block Arc 168">
                    <a:extLst>
                      <a:ext uri="{FF2B5EF4-FFF2-40B4-BE49-F238E27FC236}">
                        <a16:creationId xmlns:a16="http://schemas.microsoft.com/office/drawing/2014/main" id="{7777A7DC-AC7A-4EEE-BD33-2D5CD5FE5E5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169">
                    <a:extLst>
                      <a:ext uri="{FF2B5EF4-FFF2-40B4-BE49-F238E27FC236}">
                        <a16:creationId xmlns:a16="http://schemas.microsoft.com/office/drawing/2014/main" id="{D52BCF4E-EF26-48DD-AE49-4CE4B1A1E33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170">
                    <a:extLst>
                      <a:ext uri="{FF2B5EF4-FFF2-40B4-BE49-F238E27FC236}">
                        <a16:creationId xmlns:a16="http://schemas.microsoft.com/office/drawing/2014/main" id="{1CF86B5B-2F64-4C32-A664-076B71C36DEF}"/>
                      </a:ext>
                    </a:extLst>
                  </p:cNvPr>
                  <p:cNvGrpSpPr/>
                  <p:nvPr/>
                </p:nvGrpSpPr>
                <p:grpSpPr>
                  <a:xfrm>
                    <a:off x="3947820" y="2889447"/>
                    <a:ext cx="221919" cy="374679"/>
                    <a:chOff x="4882167" y="2743200"/>
                    <a:chExt cx="221919" cy="374679"/>
                  </a:xfrm>
                </p:grpSpPr>
                <p:sp>
                  <p:nvSpPr>
                    <p:cNvPr id="536" name="Oval 171">
                      <a:extLst>
                        <a:ext uri="{FF2B5EF4-FFF2-40B4-BE49-F238E27FC236}">
                          <a16:creationId xmlns:a16="http://schemas.microsoft.com/office/drawing/2014/main" id="{26AFA729-4A4A-42A7-A9ED-E5E4513534C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172">
                      <a:extLst>
                        <a:ext uri="{FF2B5EF4-FFF2-40B4-BE49-F238E27FC236}">
                          <a16:creationId xmlns:a16="http://schemas.microsoft.com/office/drawing/2014/main" id="{965D23F2-DF9F-4F75-BA7A-DD207A2A58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2" name="Group 157">
                  <a:extLst>
                    <a:ext uri="{FF2B5EF4-FFF2-40B4-BE49-F238E27FC236}">
                      <a16:creationId xmlns:a16="http://schemas.microsoft.com/office/drawing/2014/main" id="{B10A3277-DAC0-4D42-A1DF-C218DFB8A060}"/>
                    </a:ext>
                  </a:extLst>
                </p:cNvPr>
                <p:cNvGrpSpPr/>
                <p:nvPr/>
              </p:nvGrpSpPr>
              <p:grpSpPr>
                <a:xfrm>
                  <a:off x="1905000" y="4915680"/>
                  <a:ext cx="579676" cy="244822"/>
                  <a:chOff x="2233753" y="2503642"/>
                  <a:chExt cx="2418053" cy="1021250"/>
                </a:xfrm>
              </p:grpSpPr>
              <p:sp>
                <p:nvSpPr>
                  <p:cNvPr id="527" name="Oval 162">
                    <a:extLst>
                      <a:ext uri="{FF2B5EF4-FFF2-40B4-BE49-F238E27FC236}">
                        <a16:creationId xmlns:a16="http://schemas.microsoft.com/office/drawing/2014/main" id="{D90F00F0-D6E9-49B2-83A3-0B224A79107F}"/>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8" name="Arrow: Pentagon 163">
                    <a:extLst>
                      <a:ext uri="{FF2B5EF4-FFF2-40B4-BE49-F238E27FC236}">
                        <a16:creationId xmlns:a16="http://schemas.microsoft.com/office/drawing/2014/main" id="{D7687802-184C-4CAB-A4D9-D8EF3EBA96E9}"/>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Oval 164">
                    <a:extLst>
                      <a:ext uri="{FF2B5EF4-FFF2-40B4-BE49-F238E27FC236}">
                        <a16:creationId xmlns:a16="http://schemas.microsoft.com/office/drawing/2014/main" id="{444109C7-C1B8-49A2-9B1D-74801CA8F5A2}"/>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0" name="Arrow: Pentagon 165">
                    <a:extLst>
                      <a:ext uri="{FF2B5EF4-FFF2-40B4-BE49-F238E27FC236}">
                        <a16:creationId xmlns:a16="http://schemas.microsoft.com/office/drawing/2014/main" id="{155EDF01-8BD2-4D7A-BFE1-0AF6F992B434}"/>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1" name="Rectangle 166">
                    <a:extLst>
                      <a:ext uri="{FF2B5EF4-FFF2-40B4-BE49-F238E27FC236}">
                        <a16:creationId xmlns:a16="http://schemas.microsoft.com/office/drawing/2014/main" id="{194D6827-96ED-42AC-AFF9-308EA3CEDDA4}"/>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Arrow: Pentagon 167">
                    <a:extLst>
                      <a:ext uri="{FF2B5EF4-FFF2-40B4-BE49-F238E27FC236}">
                        <a16:creationId xmlns:a16="http://schemas.microsoft.com/office/drawing/2014/main" id="{90E78CB9-7101-43F2-BBDD-1D2D1B8E33A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523" name="TextBox 158">
                  <a:extLst>
                    <a:ext uri="{FF2B5EF4-FFF2-40B4-BE49-F238E27FC236}">
                      <a16:creationId xmlns:a16="http://schemas.microsoft.com/office/drawing/2014/main" id="{9DD49EAC-8229-400F-BB09-DB3C6CEDF035}"/>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524" name="TextBox 159">
                  <a:extLst>
                    <a:ext uri="{FF2B5EF4-FFF2-40B4-BE49-F238E27FC236}">
                      <a16:creationId xmlns:a16="http://schemas.microsoft.com/office/drawing/2014/main" id="{A048405B-B2B8-4916-8258-8182A23A80A3}"/>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525" name="TextBox 160">
                  <a:extLst>
                    <a:ext uri="{FF2B5EF4-FFF2-40B4-BE49-F238E27FC236}">
                      <a16:creationId xmlns:a16="http://schemas.microsoft.com/office/drawing/2014/main" id="{6AAF958F-B36C-4F1C-947E-5A517C45A127}"/>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526" name="TextBox 161">
                  <a:extLst>
                    <a:ext uri="{FF2B5EF4-FFF2-40B4-BE49-F238E27FC236}">
                      <a16:creationId xmlns:a16="http://schemas.microsoft.com/office/drawing/2014/main" id="{EF1AED28-4C9A-4291-BDEB-B7948EA0FED1}"/>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grpSp>
        <p:sp>
          <p:nvSpPr>
            <p:cNvPr id="463" name="Rectangle 9">
              <a:extLst>
                <a:ext uri="{FF2B5EF4-FFF2-40B4-BE49-F238E27FC236}">
                  <a16:creationId xmlns:a16="http://schemas.microsoft.com/office/drawing/2014/main" id="{A65EC978-8522-4DF9-86A7-784419EE488E}"/>
                </a:ext>
              </a:extLst>
            </p:cNvPr>
            <p:cNvSpPr/>
            <p:nvPr/>
          </p:nvSpPr>
          <p:spPr bwMode="auto">
            <a:xfrm>
              <a:off x="8099132" y="4586400"/>
              <a:ext cx="1546060" cy="34205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64" name="Rectangle 11">
              <a:extLst>
                <a:ext uri="{FF2B5EF4-FFF2-40B4-BE49-F238E27FC236}">
                  <a16:creationId xmlns:a16="http://schemas.microsoft.com/office/drawing/2014/main" id="{FAD7D213-CC9C-4EA4-B3BD-C00917198C4C}"/>
                </a:ext>
              </a:extLst>
            </p:cNvPr>
            <p:cNvSpPr/>
            <p:nvPr/>
          </p:nvSpPr>
          <p:spPr bwMode="auto">
            <a:xfrm>
              <a:off x="9645192" y="4586400"/>
              <a:ext cx="1403808" cy="342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0325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59" name="Group 58">
            <a:extLst>
              <a:ext uri="{FF2B5EF4-FFF2-40B4-BE49-F238E27FC236}">
                <a16:creationId xmlns:a16="http://schemas.microsoft.com/office/drawing/2014/main" id="{09CDA7F5-17D6-4703-AFB7-C792535489AD}"/>
              </a:ext>
            </a:extLst>
          </p:cNvPr>
          <p:cNvGrpSpPr/>
          <p:nvPr/>
        </p:nvGrpSpPr>
        <p:grpSpPr>
          <a:xfrm>
            <a:off x="8818634" y="2577949"/>
            <a:ext cx="1530400" cy="3203818"/>
            <a:chOff x="7827264" y="3051749"/>
            <a:chExt cx="1530400" cy="3203818"/>
          </a:xfrm>
        </p:grpSpPr>
        <p:cxnSp>
          <p:nvCxnSpPr>
            <p:cNvPr id="60" name="Straight Arrow Connector 59">
              <a:extLst>
                <a:ext uri="{FF2B5EF4-FFF2-40B4-BE49-F238E27FC236}">
                  <a16:creationId xmlns:a16="http://schemas.microsoft.com/office/drawing/2014/main" id="{1DF4D37D-B18D-4BFB-BF3B-CB2924972E5D}"/>
                </a:ext>
              </a:extLst>
            </p:cNvPr>
            <p:cNvCxnSpPr>
              <a:cxnSpLocks/>
              <a:stCxn id="74" idx="4"/>
              <a:endCxn id="72" idx="0"/>
            </p:cNvCxnSpPr>
            <p:nvPr/>
          </p:nvCxnSpPr>
          <p:spPr>
            <a:xfrm flipH="1">
              <a:off x="8593798" y="3510020"/>
              <a:ext cx="544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6C2671A4-7942-4DD6-B241-A7E91E563F3C}"/>
                </a:ext>
              </a:extLst>
            </p:cNvPr>
            <p:cNvGrpSpPr/>
            <p:nvPr/>
          </p:nvGrpSpPr>
          <p:grpSpPr>
            <a:xfrm>
              <a:off x="7831206" y="3051749"/>
              <a:ext cx="1526458" cy="458271"/>
              <a:chOff x="3910888" y="1897303"/>
              <a:chExt cx="1526458" cy="458271"/>
            </a:xfrm>
          </p:grpSpPr>
          <p:sp>
            <p:nvSpPr>
              <p:cNvPr id="73" name="TextBox 72">
                <a:extLst>
                  <a:ext uri="{FF2B5EF4-FFF2-40B4-BE49-F238E27FC236}">
                    <a16:creationId xmlns:a16="http://schemas.microsoft.com/office/drawing/2014/main" id="{4E609E35-458B-4E61-BA57-D84445290DC2}"/>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p:txBody>
          </p:sp>
          <p:sp>
            <p:nvSpPr>
              <p:cNvPr id="74" name="Oval 73">
                <a:extLst>
                  <a:ext uri="{FF2B5EF4-FFF2-40B4-BE49-F238E27FC236}">
                    <a16:creationId xmlns:a16="http://schemas.microsoft.com/office/drawing/2014/main" id="{CF08A4D1-F4B3-4508-80B0-41F7D649DEC1}"/>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22A1A7E5-9D82-43AE-B692-F6FFDFBFE2C2}"/>
                </a:ext>
              </a:extLst>
            </p:cNvPr>
            <p:cNvGrpSpPr/>
            <p:nvPr/>
          </p:nvGrpSpPr>
          <p:grpSpPr>
            <a:xfrm>
              <a:off x="7827264" y="3966149"/>
              <a:ext cx="1526458" cy="458271"/>
              <a:chOff x="3915696" y="2631139"/>
              <a:chExt cx="1526458" cy="458271"/>
            </a:xfrm>
          </p:grpSpPr>
          <p:sp>
            <p:nvSpPr>
              <p:cNvPr id="71" name="TextBox 70">
                <a:extLst>
                  <a:ext uri="{FF2B5EF4-FFF2-40B4-BE49-F238E27FC236}">
                    <a16:creationId xmlns:a16="http://schemas.microsoft.com/office/drawing/2014/main" id="{5C5F53FF-EDF1-470F-BBFA-20015F1EAEFA}"/>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72" name="Oval 71">
                <a:extLst>
                  <a:ext uri="{FF2B5EF4-FFF2-40B4-BE49-F238E27FC236}">
                    <a16:creationId xmlns:a16="http://schemas.microsoft.com/office/drawing/2014/main" id="{B7D3C3D6-87D2-4E68-AD50-2C4F042B3003}"/>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B12476B-3743-4C0B-945F-BD158A86D0F8}"/>
                </a:ext>
              </a:extLst>
            </p:cNvPr>
            <p:cNvGrpSpPr/>
            <p:nvPr/>
          </p:nvGrpSpPr>
          <p:grpSpPr>
            <a:xfrm>
              <a:off x="7827264" y="4882896"/>
              <a:ext cx="1526458" cy="458271"/>
              <a:chOff x="3915696" y="2631139"/>
              <a:chExt cx="1526458" cy="458271"/>
            </a:xfrm>
          </p:grpSpPr>
          <p:sp>
            <p:nvSpPr>
              <p:cNvPr id="69" name="TextBox 68">
                <a:extLst>
                  <a:ext uri="{FF2B5EF4-FFF2-40B4-BE49-F238E27FC236}">
                    <a16:creationId xmlns:a16="http://schemas.microsoft.com/office/drawing/2014/main" id="{70A8B676-3AF6-4132-8E6B-388C6B28607E}"/>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70" name="Oval 69">
                <a:extLst>
                  <a:ext uri="{FF2B5EF4-FFF2-40B4-BE49-F238E27FC236}">
                    <a16:creationId xmlns:a16="http://schemas.microsoft.com/office/drawing/2014/main" id="{2AD60BCC-E376-4489-A6FB-0095A27F83B2}"/>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274AA9E3-05A7-44E7-89E7-E79F190CE658}"/>
                </a:ext>
              </a:extLst>
            </p:cNvPr>
            <p:cNvGrpSpPr/>
            <p:nvPr/>
          </p:nvGrpSpPr>
          <p:grpSpPr>
            <a:xfrm>
              <a:off x="7827264" y="5797296"/>
              <a:ext cx="1526458" cy="458271"/>
              <a:chOff x="3915696" y="2631139"/>
              <a:chExt cx="1526458" cy="458271"/>
            </a:xfrm>
          </p:grpSpPr>
          <p:sp>
            <p:nvSpPr>
              <p:cNvPr id="67" name="TextBox 66">
                <a:extLst>
                  <a:ext uri="{FF2B5EF4-FFF2-40B4-BE49-F238E27FC236}">
                    <a16:creationId xmlns:a16="http://schemas.microsoft.com/office/drawing/2014/main" id="{C54EE9A6-4142-44B2-A749-2E1FDF5A6C80}"/>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68" name="Oval 67">
                <a:extLst>
                  <a:ext uri="{FF2B5EF4-FFF2-40B4-BE49-F238E27FC236}">
                    <a16:creationId xmlns:a16="http://schemas.microsoft.com/office/drawing/2014/main" id="{1FD2A61E-701D-4F34-B706-8954271D831A}"/>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 name="Straight Arrow Connector 64">
              <a:extLst>
                <a:ext uri="{FF2B5EF4-FFF2-40B4-BE49-F238E27FC236}">
                  <a16:creationId xmlns:a16="http://schemas.microsoft.com/office/drawing/2014/main" id="{F4B47CF8-E0AC-4413-A614-6AD42B814ED1}"/>
                </a:ext>
              </a:extLst>
            </p:cNvPr>
            <p:cNvCxnSpPr>
              <a:cxnSpLocks/>
              <a:stCxn id="72" idx="4"/>
              <a:endCxn id="70" idx="0"/>
            </p:cNvCxnSpPr>
            <p:nvPr/>
          </p:nvCxnSpPr>
          <p:spPr>
            <a:xfrm>
              <a:off x="8593798" y="44244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6D4E0B-6367-43AB-BF21-C63C537D5B21}"/>
                </a:ext>
              </a:extLst>
            </p:cNvPr>
            <p:cNvCxnSpPr>
              <a:cxnSpLocks/>
              <a:stCxn id="70" idx="4"/>
              <a:endCxn id="68" idx="0"/>
            </p:cNvCxnSpPr>
            <p:nvPr/>
          </p:nvCxnSpPr>
          <p:spPr>
            <a:xfrm>
              <a:off x="8593798" y="53411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内容占位符 2">
            <a:extLst>
              <a:ext uri="{FF2B5EF4-FFF2-40B4-BE49-F238E27FC236}">
                <a16:creationId xmlns:a16="http://schemas.microsoft.com/office/drawing/2014/main" id="{FF4B6318-6677-4F65-BC65-57A9460CD2EA}"/>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31" name="标题 1">
            <a:extLst>
              <a:ext uri="{FF2B5EF4-FFF2-40B4-BE49-F238E27FC236}">
                <a16:creationId xmlns:a16="http://schemas.microsoft.com/office/drawing/2014/main" id="{AAF09EE8-035F-4AE1-B2E2-D32AE9843ABC}"/>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28747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055177967"/>
              </p:ext>
            </p:extLst>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924076688"/>
              </p:ext>
            </p:extLst>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flipH="1">
            <a:off x="1470768" y="268297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080112" y="268297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4084253415"/>
              </p:ext>
            </p:extLst>
          </p:nvPr>
        </p:nvGraphicFramePr>
        <p:xfrm>
          <a:off x="3950602" y="2695912"/>
          <a:ext cx="384048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00B050"/>
                          </a:solidFill>
                          <a:latin typeface="Times New Roman" pitchFamily="18" charset="0"/>
                          <a:cs typeface="Times New Roman" pitchFamily="18" charset="0"/>
                        </a:rPr>
                        <a:t>1</a:t>
                      </a:r>
                      <a:endParaRPr lang="zh-CN" altLang="en-US" sz="2000" dirty="0">
                        <a:solidFill>
                          <a:srgbClr val="00B05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00B050"/>
                          </a:solidFill>
                          <a:latin typeface="Times New Roman" pitchFamily="18" charset="0"/>
                          <a:cs typeface="Times New Roman" pitchFamily="18" charset="0"/>
                        </a:rPr>
                        <a:t>4</a:t>
                      </a:r>
                      <a:endParaRPr lang="zh-CN" altLang="en-US" sz="2000" dirty="0">
                        <a:solidFill>
                          <a:srgbClr val="00B050"/>
                        </a:solidFill>
                        <a:latin typeface="Times New Roman" pitchFamily="18" charset="0"/>
                        <a:cs typeface="Times New Roman" pitchFamily="18" charset="0"/>
                      </a:endParaRPr>
                    </a:p>
                  </a:txBody>
                  <a:tcPr anchor="ctr">
                    <a:solidFill>
                      <a:srgbClr val="FFFF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7030A0"/>
                          </a:solidFill>
                          <a:latin typeface="Times New Roman" pitchFamily="18" charset="0"/>
                          <a:cs typeface="Times New Roman" pitchFamily="18" charset="0"/>
                        </a:rPr>
                        <a:t>⊥</a:t>
                      </a:r>
                    </a:p>
                  </a:txBody>
                  <a:tcPr anchor="ctr">
                    <a:solidFill>
                      <a:srgbClr val="FFFF00"/>
                    </a:solid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extLst>
              <p:ext uri="{D42A27DB-BD31-4B8C-83A1-F6EECF244321}">
                <p14:modId xmlns:p14="http://schemas.microsoft.com/office/powerpoint/2010/main" val="420037028"/>
              </p:ext>
            </p:extLst>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B050"/>
                          </a:solidFill>
                          <a:latin typeface="Times New Roman" pitchFamily="18" charset="0"/>
                          <a:cs typeface="Times New Roman" pitchFamily="18" charset="0"/>
                        </a:rPr>
                        <a:t>1</a:t>
                      </a:r>
                      <a:endParaRPr lang="zh-CN" altLang="en-US" sz="2000" dirty="0">
                        <a:solidFill>
                          <a:srgbClr val="00B050"/>
                        </a:solidFill>
                        <a:latin typeface="Times New Roman" pitchFamily="18" charset="0"/>
                        <a:cs typeface="Times New Roman" pitchFamily="18" charset="0"/>
                      </a:endParaRPr>
                    </a:p>
                  </a:txBody>
                  <a:tcPr/>
                </a:tc>
                <a:tc>
                  <a:txBody>
                    <a:bodyPr/>
                    <a:lstStyle/>
                    <a:p>
                      <a:pPr algn="ctr"/>
                      <a:r>
                        <a:rPr lang="en-US" altLang="zh-CN" sz="2000" dirty="0">
                          <a:solidFill>
                            <a:srgbClr val="00B050"/>
                          </a:solidFill>
                          <a:latin typeface="Times New Roman" pitchFamily="18" charset="0"/>
                          <a:cs typeface="Times New Roman" pitchFamily="18" charset="0"/>
                        </a:rPr>
                        <a:t>4</a:t>
                      </a:r>
                      <a:endParaRPr lang="zh-CN" altLang="en-US" sz="2000" dirty="0">
                        <a:solidFill>
                          <a:srgbClr val="00B05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sp>
        <p:nvSpPr>
          <p:cNvPr id="15" name="Arrow: Right 14">
            <a:extLst>
              <a:ext uri="{FF2B5EF4-FFF2-40B4-BE49-F238E27FC236}">
                <a16:creationId xmlns:a16="http://schemas.microsoft.com/office/drawing/2014/main" id="{4E25C329-AA09-4C32-96D2-C231583CFB45}"/>
              </a:ext>
            </a:extLst>
          </p:cNvPr>
          <p:cNvSpPr/>
          <p:nvPr/>
        </p:nvSpPr>
        <p:spPr bwMode="auto">
          <a:xfrm flipH="1">
            <a:off x="1475448" y="5326766"/>
            <a:ext cx="457200" cy="228600"/>
          </a:xfrm>
          <a:prstGeom prs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 name="Arrow: Right 16">
            <a:extLst>
              <a:ext uri="{FF2B5EF4-FFF2-40B4-BE49-F238E27FC236}">
                <a16:creationId xmlns:a16="http://schemas.microsoft.com/office/drawing/2014/main" id="{D5D199C1-4269-4877-8C23-73093351240C}"/>
              </a:ext>
            </a:extLst>
          </p:cNvPr>
          <p:cNvSpPr/>
          <p:nvPr/>
        </p:nvSpPr>
        <p:spPr bwMode="auto">
          <a:xfrm flipH="1">
            <a:off x="3084792" y="6510528"/>
            <a:ext cx="457200" cy="228600"/>
          </a:xfrm>
          <a:prstGeom prst="right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1" name="Group 20">
            <a:extLst>
              <a:ext uri="{FF2B5EF4-FFF2-40B4-BE49-F238E27FC236}">
                <a16:creationId xmlns:a16="http://schemas.microsoft.com/office/drawing/2014/main" id="{E3719219-8036-41AC-9FC7-19EFE9206FA8}"/>
              </a:ext>
            </a:extLst>
          </p:cNvPr>
          <p:cNvGrpSpPr/>
          <p:nvPr/>
        </p:nvGrpSpPr>
        <p:grpSpPr>
          <a:xfrm>
            <a:off x="8818634" y="2577949"/>
            <a:ext cx="1530400" cy="3203818"/>
            <a:chOff x="7827264" y="3051749"/>
            <a:chExt cx="1530400" cy="3203818"/>
          </a:xfrm>
        </p:grpSpPr>
        <p:cxnSp>
          <p:nvCxnSpPr>
            <p:cNvPr id="22" name="Straight Arrow Connector 21">
              <a:extLst>
                <a:ext uri="{FF2B5EF4-FFF2-40B4-BE49-F238E27FC236}">
                  <a16:creationId xmlns:a16="http://schemas.microsoft.com/office/drawing/2014/main" id="{DEC775BB-B0EB-4B7F-8F6D-85378470EA73}"/>
                </a:ext>
              </a:extLst>
            </p:cNvPr>
            <p:cNvCxnSpPr>
              <a:cxnSpLocks/>
              <a:stCxn id="36" idx="4"/>
              <a:endCxn id="34" idx="0"/>
            </p:cNvCxnSpPr>
            <p:nvPr/>
          </p:nvCxnSpPr>
          <p:spPr>
            <a:xfrm flipH="1">
              <a:off x="8593798" y="3510020"/>
              <a:ext cx="544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0106D6A-B924-4FBD-8FDB-EC8F266639BB}"/>
                </a:ext>
              </a:extLst>
            </p:cNvPr>
            <p:cNvGrpSpPr/>
            <p:nvPr/>
          </p:nvGrpSpPr>
          <p:grpSpPr>
            <a:xfrm>
              <a:off x="7831206" y="3051749"/>
              <a:ext cx="1526458" cy="458271"/>
              <a:chOff x="3910888" y="1897303"/>
              <a:chExt cx="1526458" cy="458271"/>
            </a:xfrm>
          </p:grpSpPr>
          <p:sp>
            <p:nvSpPr>
              <p:cNvPr id="35" name="TextBox 34">
                <a:extLst>
                  <a:ext uri="{FF2B5EF4-FFF2-40B4-BE49-F238E27FC236}">
                    <a16:creationId xmlns:a16="http://schemas.microsoft.com/office/drawing/2014/main" id="{F788DE30-0716-4C8C-B87E-36F3B65EC6C7}"/>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p:txBody>
          </p:sp>
          <p:sp>
            <p:nvSpPr>
              <p:cNvPr id="36" name="Oval 35">
                <a:extLst>
                  <a:ext uri="{FF2B5EF4-FFF2-40B4-BE49-F238E27FC236}">
                    <a16:creationId xmlns:a16="http://schemas.microsoft.com/office/drawing/2014/main" id="{F8A83193-6EBE-4839-A297-9045D03C9777}"/>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31A37D5-900F-43B0-84A1-91417E2FDB1E}"/>
                </a:ext>
              </a:extLst>
            </p:cNvPr>
            <p:cNvGrpSpPr/>
            <p:nvPr/>
          </p:nvGrpSpPr>
          <p:grpSpPr>
            <a:xfrm>
              <a:off x="7827264" y="3966149"/>
              <a:ext cx="1526458" cy="458271"/>
              <a:chOff x="3915696" y="2631139"/>
              <a:chExt cx="1526458" cy="458271"/>
            </a:xfrm>
          </p:grpSpPr>
          <p:sp>
            <p:nvSpPr>
              <p:cNvPr id="33" name="TextBox 32">
                <a:extLst>
                  <a:ext uri="{FF2B5EF4-FFF2-40B4-BE49-F238E27FC236}">
                    <a16:creationId xmlns:a16="http://schemas.microsoft.com/office/drawing/2014/main" id="{A2AEA5F5-07A8-4EC4-94A1-1ED2AFAE8EE7}"/>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34" name="Oval 33">
                <a:extLst>
                  <a:ext uri="{FF2B5EF4-FFF2-40B4-BE49-F238E27FC236}">
                    <a16:creationId xmlns:a16="http://schemas.microsoft.com/office/drawing/2014/main" id="{A155D28F-906E-436C-B3DD-F91987649E2B}"/>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41E3A51-BE39-4C4D-BFF6-4F679A723780}"/>
                </a:ext>
              </a:extLst>
            </p:cNvPr>
            <p:cNvGrpSpPr/>
            <p:nvPr/>
          </p:nvGrpSpPr>
          <p:grpSpPr>
            <a:xfrm>
              <a:off x="7827264" y="4882896"/>
              <a:ext cx="1526458" cy="458271"/>
              <a:chOff x="3915696" y="2631139"/>
              <a:chExt cx="1526458" cy="458271"/>
            </a:xfrm>
          </p:grpSpPr>
          <p:sp>
            <p:nvSpPr>
              <p:cNvPr id="31" name="TextBox 30">
                <a:extLst>
                  <a:ext uri="{FF2B5EF4-FFF2-40B4-BE49-F238E27FC236}">
                    <a16:creationId xmlns:a16="http://schemas.microsoft.com/office/drawing/2014/main" id="{D213C57B-45EC-47AC-B3E7-8571FF971144}"/>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32" name="Oval 31">
                <a:extLst>
                  <a:ext uri="{FF2B5EF4-FFF2-40B4-BE49-F238E27FC236}">
                    <a16:creationId xmlns:a16="http://schemas.microsoft.com/office/drawing/2014/main" id="{4B4D447F-6D22-475F-91A6-A77FFB67C02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724069D-8AB6-41F8-BC1A-E2760094C196}"/>
                </a:ext>
              </a:extLst>
            </p:cNvPr>
            <p:cNvGrpSpPr/>
            <p:nvPr/>
          </p:nvGrpSpPr>
          <p:grpSpPr>
            <a:xfrm>
              <a:off x="7827264" y="5797296"/>
              <a:ext cx="1526458" cy="458271"/>
              <a:chOff x="3915696" y="2631139"/>
              <a:chExt cx="1526458" cy="458271"/>
            </a:xfrm>
          </p:grpSpPr>
          <p:sp>
            <p:nvSpPr>
              <p:cNvPr id="29" name="TextBox 28">
                <a:extLst>
                  <a:ext uri="{FF2B5EF4-FFF2-40B4-BE49-F238E27FC236}">
                    <a16:creationId xmlns:a16="http://schemas.microsoft.com/office/drawing/2014/main" id="{1E87E506-A22D-4869-9567-D3AD729E430C}"/>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30" name="Oval 29">
                <a:extLst>
                  <a:ext uri="{FF2B5EF4-FFF2-40B4-BE49-F238E27FC236}">
                    <a16:creationId xmlns:a16="http://schemas.microsoft.com/office/drawing/2014/main" id="{8C73DCCA-0BB4-48F8-8E9D-A18C5A43E58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5DF085B5-49BD-466D-996E-015483083074}"/>
                </a:ext>
              </a:extLst>
            </p:cNvPr>
            <p:cNvCxnSpPr>
              <a:cxnSpLocks/>
              <a:stCxn id="34" idx="4"/>
              <a:endCxn id="32" idx="0"/>
            </p:cNvCxnSpPr>
            <p:nvPr/>
          </p:nvCxnSpPr>
          <p:spPr>
            <a:xfrm>
              <a:off x="8593798" y="44244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0893F5A-6117-4CF8-BA2D-99ABC16047B9}"/>
                </a:ext>
              </a:extLst>
            </p:cNvPr>
            <p:cNvCxnSpPr>
              <a:cxnSpLocks/>
              <a:stCxn id="32" idx="4"/>
              <a:endCxn id="30" idx="0"/>
            </p:cNvCxnSpPr>
            <p:nvPr/>
          </p:nvCxnSpPr>
          <p:spPr>
            <a:xfrm>
              <a:off x="8593798" y="53411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标题 1">
            <a:extLst>
              <a:ext uri="{FF2B5EF4-FFF2-40B4-BE49-F238E27FC236}">
                <a16:creationId xmlns:a16="http://schemas.microsoft.com/office/drawing/2014/main" id="{AB4475FD-AFA7-4219-9EC0-587D5DBDA0F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570451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flipH="1">
            <a:off x="1470768" y="268297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080112" y="268297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3177871042"/>
              </p:ext>
            </p:extLst>
          </p:nvPr>
        </p:nvGraphicFramePr>
        <p:xfrm>
          <a:off x="3950602" y="2695912"/>
          <a:ext cx="3840480" cy="15849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solidFill>
                      <a:srgbClr val="FFFF00"/>
                    </a:solid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99FF"/>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33CC33"/>
                          </a:solidFill>
                          <a:latin typeface="Times New Roman" pitchFamily="18" charset="0"/>
                          <a:cs typeface="Times New Roman" pitchFamily="18" charset="0"/>
                        </a:rPr>
                        <a:t>1</a:t>
                      </a:r>
                      <a:endParaRPr lang="zh-CN" altLang="en-US" sz="2000" dirty="0">
                        <a:solidFill>
                          <a:srgbClr val="33CC33"/>
                        </a:solidFill>
                        <a:latin typeface="Times New Roman" pitchFamily="18" charset="0"/>
                        <a:cs typeface="Times New Roman" pitchFamily="18" charset="0"/>
                      </a:endParaRPr>
                    </a:p>
                  </a:txBody>
                  <a:tcPr anchor="ctr"/>
                </a:tc>
                <a:tc>
                  <a:txBody>
                    <a:bodyPr/>
                    <a:lstStyle/>
                    <a:p>
                      <a:pPr algn="ctr"/>
                      <a:r>
                        <a:rPr lang="en-US" altLang="zh-CN" sz="2000" dirty="0">
                          <a:solidFill>
                            <a:srgbClr val="33CC33"/>
                          </a:solidFill>
                          <a:latin typeface="Times New Roman" pitchFamily="18" charset="0"/>
                          <a:cs typeface="Times New Roman" pitchFamily="18" charset="0"/>
                        </a:rPr>
                        <a:t>4</a:t>
                      </a:r>
                      <a:endParaRPr lang="zh-CN" altLang="en-US" sz="2000" dirty="0">
                        <a:solidFill>
                          <a:srgbClr val="33CC33"/>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7030A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2"/>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extLst>
              <p:ext uri="{D42A27DB-BD31-4B8C-83A1-F6EECF244321}">
                <p14:modId xmlns:p14="http://schemas.microsoft.com/office/powerpoint/2010/main" val="2710501541"/>
              </p:ext>
            </p:extLst>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B050"/>
                          </a:solidFill>
                          <a:latin typeface="Times New Roman" pitchFamily="18" charset="0"/>
                          <a:cs typeface="Times New Roman" pitchFamily="18" charset="0"/>
                        </a:rPr>
                        <a:t>1</a:t>
                      </a:r>
                      <a:endParaRPr lang="zh-CN" altLang="en-US" sz="2000" dirty="0">
                        <a:solidFill>
                          <a:srgbClr val="00B050"/>
                        </a:solidFill>
                        <a:latin typeface="Times New Roman" pitchFamily="18" charset="0"/>
                        <a:cs typeface="Times New Roman" pitchFamily="18" charset="0"/>
                      </a:endParaRPr>
                    </a:p>
                  </a:txBody>
                  <a:tcPr/>
                </a:tc>
                <a:tc>
                  <a:txBody>
                    <a:bodyPr/>
                    <a:lstStyle/>
                    <a:p>
                      <a:pPr algn="ctr"/>
                      <a:r>
                        <a:rPr lang="en-US" altLang="zh-CN" sz="2000" dirty="0">
                          <a:solidFill>
                            <a:srgbClr val="00B050"/>
                          </a:solidFill>
                          <a:latin typeface="Times New Roman" pitchFamily="18" charset="0"/>
                          <a:cs typeface="Times New Roman" pitchFamily="18" charset="0"/>
                        </a:rPr>
                        <a:t>4</a:t>
                      </a:r>
                      <a:endParaRPr lang="zh-CN" altLang="en-US" sz="2000" dirty="0">
                        <a:solidFill>
                          <a:srgbClr val="00B05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sp>
        <p:nvSpPr>
          <p:cNvPr id="15" name="Arrow: Right 14">
            <a:extLst>
              <a:ext uri="{FF2B5EF4-FFF2-40B4-BE49-F238E27FC236}">
                <a16:creationId xmlns:a16="http://schemas.microsoft.com/office/drawing/2014/main" id="{4E25C329-AA09-4C32-96D2-C231583CFB45}"/>
              </a:ext>
            </a:extLst>
          </p:cNvPr>
          <p:cNvSpPr/>
          <p:nvPr/>
        </p:nvSpPr>
        <p:spPr bwMode="auto">
          <a:xfrm flipH="1">
            <a:off x="1475448" y="5326766"/>
            <a:ext cx="457200" cy="228600"/>
          </a:xfrm>
          <a:prstGeom prs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6CE1A8F1-1166-463C-B52A-2DF241900770}"/>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8DCEA506-579F-45DD-BDB1-B6862E50D7D8}"/>
              </a:ext>
            </a:extLst>
          </p:cNvPr>
          <p:cNvSpPr/>
          <p:nvPr/>
        </p:nvSpPr>
        <p:spPr bwMode="auto">
          <a:xfrm flipH="1">
            <a:off x="3084792" y="6510528"/>
            <a:ext cx="457200" cy="228600"/>
          </a:xfrm>
          <a:prstGeom prst="right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5" name="Group 24">
            <a:extLst>
              <a:ext uri="{FF2B5EF4-FFF2-40B4-BE49-F238E27FC236}">
                <a16:creationId xmlns:a16="http://schemas.microsoft.com/office/drawing/2014/main" id="{966524F0-5E62-4E2F-ADC8-FBC9F507C48E}"/>
              </a:ext>
            </a:extLst>
          </p:cNvPr>
          <p:cNvGrpSpPr/>
          <p:nvPr/>
        </p:nvGrpSpPr>
        <p:grpSpPr>
          <a:xfrm>
            <a:off x="457200" y="5367528"/>
            <a:ext cx="1097280" cy="152400"/>
            <a:chOff x="457200" y="5334000"/>
            <a:chExt cx="1097280" cy="152400"/>
          </a:xfrm>
        </p:grpSpPr>
        <p:cxnSp>
          <p:nvCxnSpPr>
            <p:cNvPr id="20" name="Straight Connector 19">
              <a:extLst>
                <a:ext uri="{FF2B5EF4-FFF2-40B4-BE49-F238E27FC236}">
                  <a16:creationId xmlns:a16="http://schemas.microsoft.com/office/drawing/2014/main" id="{5A5D3EAA-A290-4EF2-803B-F8641A11B1DA}"/>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75484EAC-D550-436B-B05B-BECDD8DEF518}"/>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3" name="Group 32">
            <a:extLst>
              <a:ext uri="{FF2B5EF4-FFF2-40B4-BE49-F238E27FC236}">
                <a16:creationId xmlns:a16="http://schemas.microsoft.com/office/drawing/2014/main" id="{53CFF94D-7496-4435-8021-C904862BBE29}"/>
              </a:ext>
            </a:extLst>
          </p:cNvPr>
          <p:cNvGrpSpPr/>
          <p:nvPr/>
        </p:nvGrpSpPr>
        <p:grpSpPr>
          <a:xfrm>
            <a:off x="5227320" y="4005072"/>
            <a:ext cx="1097280" cy="152400"/>
            <a:chOff x="457200" y="5334000"/>
            <a:chExt cx="1097280" cy="152400"/>
          </a:xfrm>
        </p:grpSpPr>
        <p:cxnSp>
          <p:nvCxnSpPr>
            <p:cNvPr id="34" name="Straight Connector 33">
              <a:extLst>
                <a:ext uri="{FF2B5EF4-FFF2-40B4-BE49-F238E27FC236}">
                  <a16:creationId xmlns:a16="http://schemas.microsoft.com/office/drawing/2014/main" id="{AFBFDD35-8C77-485C-A6B0-C6D70607E963}"/>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499AB608-F724-439D-9DBD-0B6CAA997704}"/>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1F6C05B4-54D7-424B-8EE2-345EDC5F748E}"/>
              </a:ext>
            </a:extLst>
          </p:cNvPr>
          <p:cNvGrpSpPr/>
          <p:nvPr/>
        </p:nvGrpSpPr>
        <p:grpSpPr>
          <a:xfrm>
            <a:off x="8818634" y="2577949"/>
            <a:ext cx="1530400" cy="3203818"/>
            <a:chOff x="7827264" y="3051749"/>
            <a:chExt cx="1530400" cy="3203818"/>
          </a:xfrm>
        </p:grpSpPr>
        <p:cxnSp>
          <p:nvCxnSpPr>
            <p:cNvPr id="28" name="Straight Arrow Connector 27">
              <a:extLst>
                <a:ext uri="{FF2B5EF4-FFF2-40B4-BE49-F238E27FC236}">
                  <a16:creationId xmlns:a16="http://schemas.microsoft.com/office/drawing/2014/main" id="{E9656C43-9321-4374-BA8C-E0D1AD49D475}"/>
                </a:ext>
              </a:extLst>
            </p:cNvPr>
            <p:cNvCxnSpPr>
              <a:cxnSpLocks/>
              <a:stCxn id="46" idx="4"/>
              <a:endCxn id="44" idx="0"/>
            </p:cNvCxnSpPr>
            <p:nvPr/>
          </p:nvCxnSpPr>
          <p:spPr>
            <a:xfrm flipH="1">
              <a:off x="8593798" y="3510020"/>
              <a:ext cx="544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57C31496-7FAA-44DC-BE30-4545122099B8}"/>
                </a:ext>
              </a:extLst>
            </p:cNvPr>
            <p:cNvGrpSpPr/>
            <p:nvPr/>
          </p:nvGrpSpPr>
          <p:grpSpPr>
            <a:xfrm>
              <a:off x="7831206" y="3051749"/>
              <a:ext cx="1526458" cy="458271"/>
              <a:chOff x="3910888" y="1897303"/>
              <a:chExt cx="1526458" cy="458271"/>
            </a:xfrm>
          </p:grpSpPr>
          <p:sp>
            <p:nvSpPr>
              <p:cNvPr id="45" name="TextBox 44">
                <a:extLst>
                  <a:ext uri="{FF2B5EF4-FFF2-40B4-BE49-F238E27FC236}">
                    <a16:creationId xmlns:a16="http://schemas.microsoft.com/office/drawing/2014/main" id="{18074D34-47E4-489F-A2D4-0430C0C58916}"/>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p:txBody>
          </p:sp>
          <p:sp>
            <p:nvSpPr>
              <p:cNvPr id="46" name="Oval 45">
                <a:extLst>
                  <a:ext uri="{FF2B5EF4-FFF2-40B4-BE49-F238E27FC236}">
                    <a16:creationId xmlns:a16="http://schemas.microsoft.com/office/drawing/2014/main" id="{4C52E496-0265-4328-A3C0-EBF6B0C30076}"/>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3B357BA-7A52-4915-B591-C2A1FAD86686}"/>
                </a:ext>
              </a:extLst>
            </p:cNvPr>
            <p:cNvGrpSpPr/>
            <p:nvPr/>
          </p:nvGrpSpPr>
          <p:grpSpPr>
            <a:xfrm>
              <a:off x="7827264" y="3966149"/>
              <a:ext cx="1526458" cy="458271"/>
              <a:chOff x="3915696" y="2631139"/>
              <a:chExt cx="1526458" cy="458271"/>
            </a:xfrm>
          </p:grpSpPr>
          <p:sp>
            <p:nvSpPr>
              <p:cNvPr id="43" name="TextBox 42">
                <a:extLst>
                  <a:ext uri="{FF2B5EF4-FFF2-40B4-BE49-F238E27FC236}">
                    <a16:creationId xmlns:a16="http://schemas.microsoft.com/office/drawing/2014/main" id="{AF8F63D6-A866-4392-BA06-8B1469D89CE6}"/>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44" name="Oval 43">
                <a:extLst>
                  <a:ext uri="{FF2B5EF4-FFF2-40B4-BE49-F238E27FC236}">
                    <a16:creationId xmlns:a16="http://schemas.microsoft.com/office/drawing/2014/main" id="{6C9384FA-C0F4-41F2-91AF-1DFB98FA560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6976A003-6794-416E-96CA-96A0CEFE3F85}"/>
                </a:ext>
              </a:extLst>
            </p:cNvPr>
            <p:cNvGrpSpPr/>
            <p:nvPr/>
          </p:nvGrpSpPr>
          <p:grpSpPr>
            <a:xfrm>
              <a:off x="7827264" y="4882896"/>
              <a:ext cx="1526458" cy="458271"/>
              <a:chOff x="3915696" y="2631139"/>
              <a:chExt cx="1526458" cy="458271"/>
            </a:xfrm>
          </p:grpSpPr>
          <p:sp>
            <p:nvSpPr>
              <p:cNvPr id="41" name="TextBox 40">
                <a:extLst>
                  <a:ext uri="{FF2B5EF4-FFF2-40B4-BE49-F238E27FC236}">
                    <a16:creationId xmlns:a16="http://schemas.microsoft.com/office/drawing/2014/main" id="{A42E8373-CA8B-410D-AFC3-09BD32A0ADAC}"/>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42" name="Oval 41">
                <a:extLst>
                  <a:ext uri="{FF2B5EF4-FFF2-40B4-BE49-F238E27FC236}">
                    <a16:creationId xmlns:a16="http://schemas.microsoft.com/office/drawing/2014/main" id="{E7207AEC-2379-4EE0-885C-AC052BF8380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A262074-55E7-4A56-A71E-6C4833EC40FC}"/>
                </a:ext>
              </a:extLst>
            </p:cNvPr>
            <p:cNvGrpSpPr/>
            <p:nvPr/>
          </p:nvGrpSpPr>
          <p:grpSpPr>
            <a:xfrm>
              <a:off x="7827264" y="5797296"/>
              <a:ext cx="1526458" cy="458271"/>
              <a:chOff x="3915696" y="2631139"/>
              <a:chExt cx="1526458" cy="458271"/>
            </a:xfrm>
          </p:grpSpPr>
          <p:sp>
            <p:nvSpPr>
              <p:cNvPr id="39" name="TextBox 38">
                <a:extLst>
                  <a:ext uri="{FF2B5EF4-FFF2-40B4-BE49-F238E27FC236}">
                    <a16:creationId xmlns:a16="http://schemas.microsoft.com/office/drawing/2014/main" id="{F76B7864-FEE6-4DF6-8983-455360226DB4}"/>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40" name="Oval 39">
                <a:extLst>
                  <a:ext uri="{FF2B5EF4-FFF2-40B4-BE49-F238E27FC236}">
                    <a16:creationId xmlns:a16="http://schemas.microsoft.com/office/drawing/2014/main" id="{87A234A4-1C9E-45F0-86D3-BF4333F031C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Arrow Connector 36">
              <a:extLst>
                <a:ext uri="{FF2B5EF4-FFF2-40B4-BE49-F238E27FC236}">
                  <a16:creationId xmlns:a16="http://schemas.microsoft.com/office/drawing/2014/main" id="{0115B8DE-1000-4410-B523-207C3AA954BC}"/>
                </a:ext>
              </a:extLst>
            </p:cNvPr>
            <p:cNvCxnSpPr>
              <a:cxnSpLocks/>
              <a:stCxn id="44" idx="4"/>
              <a:endCxn id="42" idx="0"/>
            </p:cNvCxnSpPr>
            <p:nvPr/>
          </p:nvCxnSpPr>
          <p:spPr>
            <a:xfrm>
              <a:off x="8593798" y="44244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D2906C-8C5B-4886-B09F-B0F5F74D1F7D}"/>
                </a:ext>
              </a:extLst>
            </p:cNvPr>
            <p:cNvCxnSpPr>
              <a:cxnSpLocks/>
              <a:stCxn id="42" idx="4"/>
              <a:endCxn id="40" idx="0"/>
            </p:cNvCxnSpPr>
            <p:nvPr/>
          </p:nvCxnSpPr>
          <p:spPr>
            <a:xfrm>
              <a:off x="8593798" y="53411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标题 1">
            <a:extLst>
              <a:ext uri="{FF2B5EF4-FFF2-40B4-BE49-F238E27FC236}">
                <a16:creationId xmlns:a16="http://schemas.microsoft.com/office/drawing/2014/main" id="{71CFB5CF-EFD8-4631-A258-CB789366D79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3083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0" y="1340768"/>
            <a:ext cx="11532030"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ORAM (Oblivious RAM)</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Goal: </a:t>
            </a:r>
            <a:r>
              <a:rPr lang="en-US" altLang="zh-CN" sz="2600" b="0" dirty="0">
                <a:latin typeface="Times New Roman" pitchFamily="18" charset="0"/>
                <a:ea typeface="宋体" pitchFamily="2" charset="-122"/>
                <a:cs typeface="Times New Roman" pitchFamily="18" charset="0"/>
              </a:rPr>
              <a:t>protect the </a:t>
            </a:r>
            <a:r>
              <a:rPr lang="en-US" altLang="zh-CN" sz="2600" dirty="0">
                <a:latin typeface="Times New Roman" pitchFamily="18" charset="0"/>
                <a:ea typeface="宋体" pitchFamily="2" charset="-122"/>
                <a:cs typeface="Times New Roman" pitchFamily="18" charset="0"/>
              </a:rPr>
              <a:t>data access patterns</a:t>
            </a:r>
            <a:endParaRPr lang="en-US" altLang="zh-CN" sz="2600" b="1"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a:t>
            </a:r>
            <a:r>
              <a:rPr lang="en-US" altLang="zh-CN" sz="2600" b="1" dirty="0">
                <a:latin typeface="Times New Roman" pitchFamily="18" charset="0"/>
                <a:ea typeface="宋体" pitchFamily="2" charset="-122"/>
                <a:cs typeface="Times New Roman" pitchFamily="18" charset="0"/>
              </a:rPr>
              <a:t>blivious:</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its </a:t>
            </a:r>
            <a:r>
              <a:rPr lang="en-US" altLang="zh-CN" sz="2600" b="1" dirty="0">
                <a:latin typeface="Times New Roman" pitchFamily="18" charset="0"/>
                <a:ea typeface="宋体" pitchFamily="2" charset="-122"/>
                <a:cs typeface="Times New Roman" pitchFamily="18" charset="0"/>
              </a:rPr>
              <a:t>sequence of accessing (</a:t>
            </a:r>
            <a:r>
              <a:rPr lang="en-US" altLang="zh-CN" sz="2600" b="1" i="1" dirty="0">
                <a:latin typeface="Times New Roman" pitchFamily="18" charset="0"/>
                <a:ea typeface="宋体" pitchFamily="2" charset="-122"/>
                <a:cs typeface="Times New Roman" pitchFamily="18" charset="0"/>
              </a:rPr>
              <a:t>e.g. </a:t>
            </a:r>
            <a:r>
              <a:rPr lang="en-US" altLang="zh-CN" sz="2600" b="1" dirty="0">
                <a:latin typeface="Times New Roman" pitchFamily="18" charset="0"/>
                <a:ea typeface="宋体" pitchFamily="2" charset="-122"/>
                <a:cs typeface="Times New Roman" pitchFamily="18" charset="0"/>
              </a:rPr>
              <a:t>read/write) locations </a:t>
            </a:r>
            <a:r>
              <a:rPr lang="en-US" altLang="zh-CN" sz="2600" b="0" dirty="0">
                <a:latin typeface="Times New Roman" pitchFamily="18" charset="0"/>
                <a:ea typeface="宋体" pitchFamily="2" charset="-122"/>
                <a:cs typeface="Times New Roman" pitchFamily="18" charset="0"/>
              </a:rPr>
              <a:t>in the (server) storage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a:t>
            </a:r>
            <a:r>
              <a:rPr lang="en-US" altLang="zh-CN" sz="2600" b="1" dirty="0">
                <a:latin typeface="Times New Roman" pitchFamily="18" charset="0"/>
                <a:ea typeface="宋体" pitchFamily="2" charset="-122"/>
                <a:cs typeface="Times New Roman" pitchFamily="18" charset="0"/>
              </a:rPr>
              <a:t>indistinguishable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for any two inputs with the same length</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120" name="Freeform 69">
            <a:extLst>
              <a:ext uri="{FF2B5EF4-FFF2-40B4-BE49-F238E27FC236}">
                <a16:creationId xmlns:a16="http://schemas.microsoft.com/office/drawing/2014/main" id="{ED8F5AF8-9ECE-4B29-A4AA-4369188B6D0C}"/>
              </a:ext>
            </a:extLst>
          </p:cNvPr>
          <p:cNvSpPr>
            <a:spLocks/>
          </p:cNvSpPr>
          <p:nvPr/>
        </p:nvSpPr>
        <p:spPr bwMode="auto">
          <a:xfrm>
            <a:off x="4982269" y="5533137"/>
            <a:ext cx="626368" cy="1221196"/>
          </a:xfrm>
          <a:custGeom>
            <a:avLst/>
            <a:gdLst>
              <a:gd name="T0" fmla="*/ 2147483647 w 41"/>
              <a:gd name="T1" fmla="*/ 2147483647 h 83"/>
              <a:gd name="T2" fmla="*/ 2147483647 w 41"/>
              <a:gd name="T3" fmla="*/ 2147483647 h 83"/>
              <a:gd name="T4" fmla="*/ 2147483647 w 41"/>
              <a:gd name="T5" fmla="*/ 2147483647 h 83"/>
              <a:gd name="T6" fmla="*/ 2147483647 w 41"/>
              <a:gd name="T7" fmla="*/ 0 h 83"/>
              <a:gd name="T8" fmla="*/ 2147483647 w 41"/>
              <a:gd name="T9" fmla="*/ 2147483647 h 83"/>
              <a:gd name="T10" fmla="*/ 2147483647 w 41"/>
              <a:gd name="T11" fmla="*/ 2147483647 h 83"/>
              <a:gd name="T12" fmla="*/ 0 w 41"/>
              <a:gd name="T13" fmla="*/ 2147483647 h 83"/>
              <a:gd name="T14" fmla="*/ 0 w 41"/>
              <a:gd name="T15" fmla="*/ 2147483647 h 83"/>
              <a:gd name="T16" fmla="*/ 2147483647 w 41"/>
              <a:gd name="T17" fmla="*/ 2147483647 h 83"/>
              <a:gd name="T18" fmla="*/ 2147483647 w 41"/>
              <a:gd name="T19" fmla="*/ 2147483647 h 83"/>
              <a:gd name="T20" fmla="*/ 2147483647 w 41"/>
              <a:gd name="T21" fmla="*/ 2147483647 h 83"/>
              <a:gd name="T22" fmla="*/ 2147483647 w 41"/>
              <a:gd name="T23" fmla="*/ 2147483647 h 83"/>
              <a:gd name="T24" fmla="*/ 2147483647 w 41"/>
              <a:gd name="T25" fmla="*/ 2147483647 h 83"/>
              <a:gd name="T26" fmla="*/ 2147483647 w 41"/>
              <a:gd name="T27" fmla="*/ 2147483647 h 83"/>
              <a:gd name="T28" fmla="*/ 2147483647 w 41"/>
              <a:gd name="T29" fmla="*/ 2147483647 h 83"/>
              <a:gd name="T30" fmla="*/ 2147483647 w 41"/>
              <a:gd name="T31" fmla="*/ 2147483647 h 83"/>
              <a:gd name="T32" fmla="*/ 2147483647 w 41"/>
              <a:gd name="T33" fmla="*/ 2147483647 h 83"/>
              <a:gd name="T34" fmla="*/ 2147483647 w 41"/>
              <a:gd name="T35" fmla="*/ 2147483647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83"/>
              <a:gd name="T56" fmla="*/ 41 w 41"/>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83">
                <a:moveTo>
                  <a:pt x="41" y="29"/>
                </a:moveTo>
                <a:cubicBezTo>
                  <a:pt x="41" y="21"/>
                  <a:pt x="34" y="18"/>
                  <a:pt x="25" y="18"/>
                </a:cubicBezTo>
                <a:cubicBezTo>
                  <a:pt x="28" y="16"/>
                  <a:pt x="30" y="13"/>
                  <a:pt x="30" y="10"/>
                </a:cubicBezTo>
                <a:cubicBezTo>
                  <a:pt x="30" y="5"/>
                  <a:pt x="26" y="0"/>
                  <a:pt x="20" y="0"/>
                </a:cubicBezTo>
                <a:cubicBezTo>
                  <a:pt x="15" y="0"/>
                  <a:pt x="12" y="5"/>
                  <a:pt x="12" y="10"/>
                </a:cubicBezTo>
                <a:cubicBezTo>
                  <a:pt x="12" y="13"/>
                  <a:pt x="13" y="16"/>
                  <a:pt x="17" y="18"/>
                </a:cubicBezTo>
                <a:cubicBezTo>
                  <a:pt x="8" y="19"/>
                  <a:pt x="0" y="21"/>
                  <a:pt x="0" y="29"/>
                </a:cubicBezTo>
                <a:lnTo>
                  <a:pt x="0" y="51"/>
                </a:lnTo>
                <a:lnTo>
                  <a:pt x="7" y="51"/>
                </a:lnTo>
                <a:lnTo>
                  <a:pt x="7" y="83"/>
                </a:lnTo>
                <a:lnTo>
                  <a:pt x="18" y="83"/>
                </a:lnTo>
                <a:lnTo>
                  <a:pt x="18" y="51"/>
                </a:lnTo>
                <a:lnTo>
                  <a:pt x="23" y="51"/>
                </a:lnTo>
                <a:lnTo>
                  <a:pt x="23" y="83"/>
                </a:lnTo>
                <a:lnTo>
                  <a:pt x="35" y="83"/>
                </a:lnTo>
                <a:lnTo>
                  <a:pt x="35" y="51"/>
                </a:lnTo>
                <a:lnTo>
                  <a:pt x="41" y="51"/>
                </a:lnTo>
                <a:lnTo>
                  <a:pt x="41" y="29"/>
                </a:lnTo>
                <a:close/>
              </a:path>
            </a:pathLst>
          </a:custGeom>
          <a:solidFill>
            <a:srgbClr val="FFFFFF"/>
          </a:solidFill>
          <a:ln w="25400" cap="rnd">
            <a:solidFill>
              <a:srgbClr val="006666"/>
            </a:solidFill>
            <a:round/>
            <a:headEnd/>
            <a:tailEnd/>
          </a:ln>
        </p:spPr>
        <p:txBody>
          <a:bodyPr/>
          <a:lstStyle/>
          <a:p>
            <a:endParaRPr lang="zh-CN" altLang="en-US"/>
          </a:p>
        </p:txBody>
      </p:sp>
      <p:grpSp>
        <p:nvGrpSpPr>
          <p:cNvPr id="121" name="Group 908">
            <a:extLst>
              <a:ext uri="{FF2B5EF4-FFF2-40B4-BE49-F238E27FC236}">
                <a16:creationId xmlns:a16="http://schemas.microsoft.com/office/drawing/2014/main" id="{E2366F29-837E-4DDE-A7EA-4E1F34220468}"/>
              </a:ext>
            </a:extLst>
          </p:cNvPr>
          <p:cNvGrpSpPr>
            <a:grpSpLocks/>
          </p:cNvGrpSpPr>
          <p:nvPr/>
        </p:nvGrpSpPr>
        <p:grpSpPr bwMode="auto">
          <a:xfrm rot="1454824" flipH="1">
            <a:off x="8388244" y="3363569"/>
            <a:ext cx="1057220" cy="1222365"/>
            <a:chOff x="2001" y="1083"/>
            <a:chExt cx="1376" cy="2118"/>
          </a:xfrm>
        </p:grpSpPr>
        <p:sp>
          <p:nvSpPr>
            <p:cNvPr id="122" name="Freeform 909">
              <a:extLst>
                <a:ext uri="{FF2B5EF4-FFF2-40B4-BE49-F238E27FC236}">
                  <a16:creationId xmlns:a16="http://schemas.microsoft.com/office/drawing/2014/main" id="{1582D55D-CE14-44C4-9613-53BB53A35C9E}"/>
                </a:ext>
              </a:extLst>
            </p:cNvPr>
            <p:cNvSpPr>
              <a:spLocks/>
            </p:cNvSpPr>
            <p:nvPr/>
          </p:nvSpPr>
          <p:spPr bwMode="auto">
            <a:xfrm>
              <a:off x="2731" y="1374"/>
              <a:ext cx="123" cy="269"/>
            </a:xfrm>
            <a:custGeom>
              <a:avLst/>
              <a:gdLst>
                <a:gd name="T0" fmla="*/ 0 w 247"/>
                <a:gd name="T1" fmla="*/ 0 h 538"/>
                <a:gd name="T2" fmla="*/ 0 w 247"/>
                <a:gd name="T3" fmla="*/ 1 h 538"/>
                <a:gd name="T4" fmla="*/ 0 w 247"/>
                <a:gd name="T5" fmla="*/ 1 h 538"/>
                <a:gd name="T6" fmla="*/ 0 w 247"/>
                <a:gd name="T7" fmla="*/ 1 h 538"/>
                <a:gd name="T8" fmla="*/ 0 w 247"/>
                <a:gd name="T9" fmla="*/ 1 h 538"/>
                <a:gd name="T10" fmla="*/ 0 w 247"/>
                <a:gd name="T11" fmla="*/ 1 h 538"/>
                <a:gd name="T12" fmla="*/ 0 w 247"/>
                <a:gd name="T13" fmla="*/ 1 h 538"/>
                <a:gd name="T14" fmla="*/ 0 w 247"/>
                <a:gd name="T15" fmla="*/ 1 h 538"/>
                <a:gd name="T16" fmla="*/ 0 w 247"/>
                <a:gd name="T17" fmla="*/ 0 h 538"/>
                <a:gd name="T18" fmla="*/ 0 w 247"/>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538"/>
                <a:gd name="T32" fmla="*/ 247 w 247"/>
                <a:gd name="T33" fmla="*/ 538 h 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538">
                  <a:moveTo>
                    <a:pt x="136" y="0"/>
                  </a:moveTo>
                  <a:lnTo>
                    <a:pt x="57" y="84"/>
                  </a:lnTo>
                  <a:lnTo>
                    <a:pt x="0" y="152"/>
                  </a:lnTo>
                  <a:lnTo>
                    <a:pt x="119" y="272"/>
                  </a:lnTo>
                  <a:lnTo>
                    <a:pt x="182" y="538"/>
                  </a:lnTo>
                  <a:lnTo>
                    <a:pt x="212" y="342"/>
                  </a:lnTo>
                  <a:lnTo>
                    <a:pt x="148" y="169"/>
                  </a:lnTo>
                  <a:lnTo>
                    <a:pt x="247" y="42"/>
                  </a:lnTo>
                  <a:lnTo>
                    <a:pt x="136" y="0"/>
                  </a:lnTo>
                  <a:close/>
                </a:path>
              </a:pathLst>
            </a:custGeom>
            <a:solidFill>
              <a:srgbClr val="E0AD66"/>
            </a:solidFill>
            <a:ln w="9525">
              <a:noFill/>
              <a:round/>
              <a:headEnd/>
              <a:tailEnd/>
            </a:ln>
          </p:spPr>
          <p:txBody>
            <a:bodyPr/>
            <a:lstStyle/>
            <a:p>
              <a:endParaRPr lang="zh-CN" altLang="en-US"/>
            </a:p>
          </p:txBody>
        </p:sp>
        <p:sp>
          <p:nvSpPr>
            <p:cNvPr id="123" name="Freeform 910">
              <a:extLst>
                <a:ext uri="{FF2B5EF4-FFF2-40B4-BE49-F238E27FC236}">
                  <a16:creationId xmlns:a16="http://schemas.microsoft.com/office/drawing/2014/main" id="{FA37FFCF-17DE-4959-B591-1C729334E88F}"/>
                </a:ext>
              </a:extLst>
            </p:cNvPr>
            <p:cNvSpPr>
              <a:spLocks/>
            </p:cNvSpPr>
            <p:nvPr/>
          </p:nvSpPr>
          <p:spPr bwMode="auto">
            <a:xfrm>
              <a:off x="2854" y="1372"/>
              <a:ext cx="67" cy="184"/>
            </a:xfrm>
            <a:custGeom>
              <a:avLst/>
              <a:gdLst>
                <a:gd name="T0" fmla="*/ 1 w 133"/>
                <a:gd name="T1" fmla="*/ 0 h 367"/>
                <a:gd name="T2" fmla="*/ 1 w 133"/>
                <a:gd name="T3" fmla="*/ 1 h 367"/>
                <a:gd name="T4" fmla="*/ 0 w 133"/>
                <a:gd name="T5" fmla="*/ 1 h 367"/>
                <a:gd name="T6" fmla="*/ 1 w 133"/>
                <a:gd name="T7" fmla="*/ 1 h 367"/>
                <a:gd name="T8" fmla="*/ 1 w 133"/>
                <a:gd name="T9" fmla="*/ 1 h 367"/>
                <a:gd name="T10" fmla="*/ 1 w 133"/>
                <a:gd name="T11" fmla="*/ 1 h 367"/>
                <a:gd name="T12" fmla="*/ 1 w 133"/>
                <a:gd name="T13" fmla="*/ 1 h 367"/>
                <a:gd name="T14" fmla="*/ 1 w 133"/>
                <a:gd name="T15" fmla="*/ 0 h 367"/>
                <a:gd name="T16" fmla="*/ 1 w 133"/>
                <a:gd name="T17" fmla="*/ 0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367"/>
                <a:gd name="T29" fmla="*/ 133 w 133"/>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367">
                  <a:moveTo>
                    <a:pt x="43" y="0"/>
                  </a:moveTo>
                  <a:lnTo>
                    <a:pt x="47" y="164"/>
                  </a:lnTo>
                  <a:lnTo>
                    <a:pt x="0" y="300"/>
                  </a:lnTo>
                  <a:lnTo>
                    <a:pt x="47" y="367"/>
                  </a:lnTo>
                  <a:lnTo>
                    <a:pt x="72" y="276"/>
                  </a:lnTo>
                  <a:lnTo>
                    <a:pt x="133" y="169"/>
                  </a:lnTo>
                  <a:lnTo>
                    <a:pt x="91" y="103"/>
                  </a:lnTo>
                  <a:lnTo>
                    <a:pt x="43" y="0"/>
                  </a:lnTo>
                  <a:close/>
                </a:path>
              </a:pathLst>
            </a:custGeom>
            <a:solidFill>
              <a:srgbClr val="A56444"/>
            </a:solidFill>
            <a:ln w="9525">
              <a:noFill/>
              <a:round/>
              <a:headEnd/>
              <a:tailEnd/>
            </a:ln>
          </p:spPr>
          <p:txBody>
            <a:bodyPr/>
            <a:lstStyle/>
            <a:p>
              <a:endParaRPr lang="zh-CN" altLang="en-US"/>
            </a:p>
          </p:txBody>
        </p:sp>
        <p:sp>
          <p:nvSpPr>
            <p:cNvPr id="124" name="Freeform 911">
              <a:extLst>
                <a:ext uri="{FF2B5EF4-FFF2-40B4-BE49-F238E27FC236}">
                  <a16:creationId xmlns:a16="http://schemas.microsoft.com/office/drawing/2014/main" id="{EC2F588F-FEA9-4064-A17E-0AB5F7E1233A}"/>
                </a:ext>
              </a:extLst>
            </p:cNvPr>
            <p:cNvSpPr>
              <a:spLocks/>
            </p:cNvSpPr>
            <p:nvPr/>
          </p:nvSpPr>
          <p:spPr bwMode="auto">
            <a:xfrm>
              <a:off x="2784" y="1356"/>
              <a:ext cx="106" cy="167"/>
            </a:xfrm>
            <a:custGeom>
              <a:avLst/>
              <a:gdLst>
                <a:gd name="T0" fmla="*/ 1 w 211"/>
                <a:gd name="T1" fmla="*/ 1 h 334"/>
                <a:gd name="T2" fmla="*/ 0 w 211"/>
                <a:gd name="T3" fmla="*/ 1 h 334"/>
                <a:gd name="T4" fmla="*/ 0 w 211"/>
                <a:gd name="T5" fmla="*/ 1 h 334"/>
                <a:gd name="T6" fmla="*/ 1 w 211"/>
                <a:gd name="T7" fmla="*/ 1 h 334"/>
                <a:gd name="T8" fmla="*/ 1 w 211"/>
                <a:gd name="T9" fmla="*/ 1 h 334"/>
                <a:gd name="T10" fmla="*/ 1 w 211"/>
                <a:gd name="T11" fmla="*/ 1 h 334"/>
                <a:gd name="T12" fmla="*/ 1 w 211"/>
                <a:gd name="T13" fmla="*/ 1 h 334"/>
                <a:gd name="T14" fmla="*/ 1 w 211"/>
                <a:gd name="T15" fmla="*/ 1 h 334"/>
                <a:gd name="T16" fmla="*/ 1 w 211"/>
                <a:gd name="T17" fmla="*/ 0 h 334"/>
                <a:gd name="T18" fmla="*/ 1 w 211"/>
                <a:gd name="T19" fmla="*/ 1 h 334"/>
                <a:gd name="T20" fmla="*/ 1 w 211"/>
                <a:gd name="T21" fmla="*/ 1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334"/>
                <a:gd name="T35" fmla="*/ 211 w 211"/>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334">
                  <a:moveTo>
                    <a:pt x="29" y="70"/>
                  </a:moveTo>
                  <a:lnTo>
                    <a:pt x="0" y="141"/>
                  </a:lnTo>
                  <a:lnTo>
                    <a:pt x="0" y="217"/>
                  </a:lnTo>
                  <a:lnTo>
                    <a:pt x="95" y="334"/>
                  </a:lnTo>
                  <a:lnTo>
                    <a:pt x="89" y="184"/>
                  </a:lnTo>
                  <a:lnTo>
                    <a:pt x="141" y="112"/>
                  </a:lnTo>
                  <a:lnTo>
                    <a:pt x="198" y="175"/>
                  </a:lnTo>
                  <a:lnTo>
                    <a:pt x="211" y="68"/>
                  </a:lnTo>
                  <a:lnTo>
                    <a:pt x="188" y="0"/>
                  </a:lnTo>
                  <a:lnTo>
                    <a:pt x="29" y="70"/>
                  </a:lnTo>
                  <a:close/>
                </a:path>
              </a:pathLst>
            </a:custGeom>
            <a:solidFill>
              <a:srgbClr val="A56444"/>
            </a:solidFill>
            <a:ln w="9525">
              <a:noFill/>
              <a:round/>
              <a:headEnd/>
              <a:tailEnd/>
            </a:ln>
          </p:spPr>
          <p:txBody>
            <a:bodyPr/>
            <a:lstStyle/>
            <a:p>
              <a:endParaRPr lang="zh-CN" altLang="en-US"/>
            </a:p>
          </p:txBody>
        </p:sp>
        <p:sp>
          <p:nvSpPr>
            <p:cNvPr id="125" name="Freeform 912">
              <a:extLst>
                <a:ext uri="{FF2B5EF4-FFF2-40B4-BE49-F238E27FC236}">
                  <a16:creationId xmlns:a16="http://schemas.microsoft.com/office/drawing/2014/main" id="{54DD368B-FF6B-4AEF-A9EB-53A1DB922EAF}"/>
                </a:ext>
              </a:extLst>
            </p:cNvPr>
            <p:cNvSpPr>
              <a:spLocks/>
            </p:cNvSpPr>
            <p:nvPr/>
          </p:nvSpPr>
          <p:spPr bwMode="auto">
            <a:xfrm>
              <a:off x="2751" y="1153"/>
              <a:ext cx="469" cy="478"/>
            </a:xfrm>
            <a:custGeom>
              <a:avLst/>
              <a:gdLst>
                <a:gd name="T0" fmla="*/ 1 w 938"/>
                <a:gd name="T1" fmla="*/ 1 h 956"/>
                <a:gd name="T2" fmla="*/ 1 w 938"/>
                <a:gd name="T3" fmla="*/ 1 h 956"/>
                <a:gd name="T4" fmla="*/ 1 w 938"/>
                <a:gd name="T5" fmla="*/ 1 h 956"/>
                <a:gd name="T6" fmla="*/ 1 w 938"/>
                <a:gd name="T7" fmla="*/ 1 h 956"/>
                <a:gd name="T8" fmla="*/ 1 w 938"/>
                <a:gd name="T9" fmla="*/ 1 h 956"/>
                <a:gd name="T10" fmla="*/ 1 w 938"/>
                <a:gd name="T11" fmla="*/ 1 h 956"/>
                <a:gd name="T12" fmla="*/ 1 w 938"/>
                <a:gd name="T13" fmla="*/ 1 h 956"/>
                <a:gd name="T14" fmla="*/ 1 w 938"/>
                <a:gd name="T15" fmla="*/ 1 h 956"/>
                <a:gd name="T16" fmla="*/ 1 w 938"/>
                <a:gd name="T17" fmla="*/ 1 h 956"/>
                <a:gd name="T18" fmla="*/ 1 w 938"/>
                <a:gd name="T19" fmla="*/ 1 h 956"/>
                <a:gd name="T20" fmla="*/ 1 w 938"/>
                <a:gd name="T21" fmla="*/ 1 h 956"/>
                <a:gd name="T22" fmla="*/ 1 w 938"/>
                <a:gd name="T23" fmla="*/ 1 h 956"/>
                <a:gd name="T24" fmla="*/ 1 w 938"/>
                <a:gd name="T25" fmla="*/ 1 h 956"/>
                <a:gd name="T26" fmla="*/ 1 w 938"/>
                <a:gd name="T27" fmla="*/ 1 h 956"/>
                <a:gd name="T28" fmla="*/ 0 w 938"/>
                <a:gd name="T29" fmla="*/ 1 h 956"/>
                <a:gd name="T30" fmla="*/ 1 w 938"/>
                <a:gd name="T31" fmla="*/ 1 h 956"/>
                <a:gd name="T32" fmla="*/ 1 w 938"/>
                <a:gd name="T33" fmla="*/ 1 h 956"/>
                <a:gd name="T34" fmla="*/ 1 w 938"/>
                <a:gd name="T35" fmla="*/ 1 h 956"/>
                <a:gd name="T36" fmla="*/ 1 w 938"/>
                <a:gd name="T37" fmla="*/ 1 h 956"/>
                <a:gd name="T38" fmla="*/ 1 w 938"/>
                <a:gd name="T39" fmla="*/ 1 h 956"/>
                <a:gd name="T40" fmla="*/ 1 w 938"/>
                <a:gd name="T41" fmla="*/ 1 h 956"/>
                <a:gd name="T42" fmla="*/ 1 w 938"/>
                <a:gd name="T43" fmla="*/ 1 h 956"/>
                <a:gd name="T44" fmla="*/ 1 w 938"/>
                <a:gd name="T45" fmla="*/ 0 h 956"/>
                <a:gd name="T46" fmla="*/ 1 w 938"/>
                <a:gd name="T47" fmla="*/ 1 h 956"/>
                <a:gd name="T48" fmla="*/ 1 w 938"/>
                <a:gd name="T49" fmla="*/ 1 h 956"/>
                <a:gd name="T50" fmla="*/ 1 w 938"/>
                <a:gd name="T51" fmla="*/ 1 h 956"/>
                <a:gd name="T52" fmla="*/ 1 w 938"/>
                <a:gd name="T53" fmla="*/ 1 h 9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8"/>
                <a:gd name="T82" fmla="*/ 0 h 956"/>
                <a:gd name="T83" fmla="*/ 938 w 938"/>
                <a:gd name="T84" fmla="*/ 956 h 9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8" h="956">
                  <a:moveTo>
                    <a:pt x="748" y="129"/>
                  </a:moveTo>
                  <a:lnTo>
                    <a:pt x="870" y="240"/>
                  </a:lnTo>
                  <a:lnTo>
                    <a:pt x="938" y="316"/>
                  </a:lnTo>
                  <a:lnTo>
                    <a:pt x="874" y="620"/>
                  </a:lnTo>
                  <a:lnTo>
                    <a:pt x="834" y="855"/>
                  </a:lnTo>
                  <a:lnTo>
                    <a:pt x="646" y="956"/>
                  </a:lnTo>
                  <a:lnTo>
                    <a:pt x="450" y="835"/>
                  </a:lnTo>
                  <a:lnTo>
                    <a:pt x="380" y="722"/>
                  </a:lnTo>
                  <a:lnTo>
                    <a:pt x="478" y="757"/>
                  </a:lnTo>
                  <a:lnTo>
                    <a:pt x="604" y="819"/>
                  </a:lnTo>
                  <a:lnTo>
                    <a:pt x="596" y="707"/>
                  </a:lnTo>
                  <a:lnTo>
                    <a:pt x="370" y="601"/>
                  </a:lnTo>
                  <a:lnTo>
                    <a:pt x="277" y="475"/>
                  </a:lnTo>
                  <a:lnTo>
                    <a:pt x="28" y="449"/>
                  </a:lnTo>
                  <a:lnTo>
                    <a:pt x="0" y="321"/>
                  </a:lnTo>
                  <a:lnTo>
                    <a:pt x="100" y="316"/>
                  </a:lnTo>
                  <a:lnTo>
                    <a:pt x="233" y="274"/>
                  </a:lnTo>
                  <a:lnTo>
                    <a:pt x="254" y="407"/>
                  </a:lnTo>
                  <a:lnTo>
                    <a:pt x="338" y="331"/>
                  </a:lnTo>
                  <a:lnTo>
                    <a:pt x="380" y="224"/>
                  </a:lnTo>
                  <a:lnTo>
                    <a:pt x="575" y="162"/>
                  </a:lnTo>
                  <a:lnTo>
                    <a:pt x="659" y="80"/>
                  </a:lnTo>
                  <a:lnTo>
                    <a:pt x="545" y="0"/>
                  </a:lnTo>
                  <a:lnTo>
                    <a:pt x="697" y="40"/>
                  </a:lnTo>
                  <a:lnTo>
                    <a:pt x="803" y="110"/>
                  </a:lnTo>
                  <a:lnTo>
                    <a:pt x="748" y="129"/>
                  </a:lnTo>
                  <a:close/>
                </a:path>
              </a:pathLst>
            </a:custGeom>
            <a:solidFill>
              <a:srgbClr val="EFD6B2"/>
            </a:solidFill>
            <a:ln w="9525">
              <a:noFill/>
              <a:round/>
              <a:headEnd/>
              <a:tailEnd/>
            </a:ln>
          </p:spPr>
          <p:txBody>
            <a:bodyPr/>
            <a:lstStyle/>
            <a:p>
              <a:endParaRPr lang="zh-CN" altLang="en-US"/>
            </a:p>
          </p:txBody>
        </p:sp>
        <p:sp>
          <p:nvSpPr>
            <p:cNvPr id="126" name="Freeform 913">
              <a:extLst>
                <a:ext uri="{FF2B5EF4-FFF2-40B4-BE49-F238E27FC236}">
                  <a16:creationId xmlns:a16="http://schemas.microsoft.com/office/drawing/2014/main" id="{7B0C5463-3C11-489E-BE0F-F2EBFCD3688F}"/>
                </a:ext>
              </a:extLst>
            </p:cNvPr>
            <p:cNvSpPr>
              <a:spLocks/>
            </p:cNvSpPr>
            <p:nvPr/>
          </p:nvSpPr>
          <p:spPr bwMode="auto">
            <a:xfrm>
              <a:off x="2048" y="1549"/>
              <a:ext cx="904" cy="990"/>
            </a:xfrm>
            <a:custGeom>
              <a:avLst/>
              <a:gdLst>
                <a:gd name="T0" fmla="*/ 0 w 1809"/>
                <a:gd name="T1" fmla="*/ 0 h 1980"/>
                <a:gd name="T2" fmla="*/ 0 w 1809"/>
                <a:gd name="T3" fmla="*/ 1 h 1980"/>
                <a:gd name="T4" fmla="*/ 0 w 1809"/>
                <a:gd name="T5" fmla="*/ 1 h 1980"/>
                <a:gd name="T6" fmla="*/ 0 w 1809"/>
                <a:gd name="T7" fmla="*/ 1 h 1980"/>
                <a:gd name="T8" fmla="*/ 0 w 1809"/>
                <a:gd name="T9" fmla="*/ 1 h 1980"/>
                <a:gd name="T10" fmla="*/ 0 w 1809"/>
                <a:gd name="T11" fmla="*/ 1 h 1980"/>
                <a:gd name="T12" fmla="*/ 0 w 1809"/>
                <a:gd name="T13" fmla="*/ 1 h 1980"/>
                <a:gd name="T14" fmla="*/ 0 w 1809"/>
                <a:gd name="T15" fmla="*/ 1 h 1980"/>
                <a:gd name="T16" fmla="*/ 0 w 1809"/>
                <a:gd name="T17" fmla="*/ 1 h 1980"/>
                <a:gd name="T18" fmla="*/ 0 w 1809"/>
                <a:gd name="T19" fmla="*/ 1 h 1980"/>
                <a:gd name="T20" fmla="*/ 0 w 1809"/>
                <a:gd name="T21" fmla="*/ 1 h 1980"/>
                <a:gd name="T22" fmla="*/ 0 w 1809"/>
                <a:gd name="T23" fmla="*/ 1 h 1980"/>
                <a:gd name="T24" fmla="*/ 0 w 1809"/>
                <a:gd name="T25" fmla="*/ 1 h 1980"/>
                <a:gd name="T26" fmla="*/ 0 w 1809"/>
                <a:gd name="T27" fmla="*/ 1 h 1980"/>
                <a:gd name="T28" fmla="*/ 0 w 1809"/>
                <a:gd name="T29" fmla="*/ 1 h 1980"/>
                <a:gd name="T30" fmla="*/ 0 w 1809"/>
                <a:gd name="T31" fmla="*/ 1 h 1980"/>
                <a:gd name="T32" fmla="*/ 0 w 1809"/>
                <a:gd name="T33" fmla="*/ 1 h 1980"/>
                <a:gd name="T34" fmla="*/ 0 w 1809"/>
                <a:gd name="T35" fmla="*/ 1 h 1980"/>
                <a:gd name="T36" fmla="*/ 0 w 1809"/>
                <a:gd name="T37" fmla="*/ 1 h 1980"/>
                <a:gd name="T38" fmla="*/ 0 w 1809"/>
                <a:gd name="T39" fmla="*/ 1 h 1980"/>
                <a:gd name="T40" fmla="*/ 0 w 1809"/>
                <a:gd name="T41" fmla="*/ 1 h 1980"/>
                <a:gd name="T42" fmla="*/ 0 w 1809"/>
                <a:gd name="T43" fmla="*/ 1 h 1980"/>
                <a:gd name="T44" fmla="*/ 0 w 1809"/>
                <a:gd name="T45" fmla="*/ 1 h 1980"/>
                <a:gd name="T46" fmla="*/ 0 w 1809"/>
                <a:gd name="T47" fmla="*/ 1 h 1980"/>
                <a:gd name="T48" fmla="*/ 0 w 1809"/>
                <a:gd name="T49" fmla="*/ 1 h 1980"/>
                <a:gd name="T50" fmla="*/ 0 w 1809"/>
                <a:gd name="T51" fmla="*/ 1 h 1980"/>
                <a:gd name="T52" fmla="*/ 0 w 1809"/>
                <a:gd name="T53" fmla="*/ 1 h 1980"/>
                <a:gd name="T54" fmla="*/ 0 w 1809"/>
                <a:gd name="T55" fmla="*/ 1 h 1980"/>
                <a:gd name="T56" fmla="*/ 0 w 1809"/>
                <a:gd name="T57" fmla="*/ 1 h 1980"/>
                <a:gd name="T58" fmla="*/ 0 w 1809"/>
                <a:gd name="T59" fmla="*/ 1 h 1980"/>
                <a:gd name="T60" fmla="*/ 0 w 1809"/>
                <a:gd name="T61" fmla="*/ 1 h 1980"/>
                <a:gd name="T62" fmla="*/ 0 w 1809"/>
                <a:gd name="T63" fmla="*/ 1 h 1980"/>
                <a:gd name="T64" fmla="*/ 0 w 1809"/>
                <a:gd name="T65" fmla="*/ 1 h 1980"/>
                <a:gd name="T66" fmla="*/ 0 w 1809"/>
                <a:gd name="T67" fmla="*/ 1 h 1980"/>
                <a:gd name="T68" fmla="*/ 0 w 1809"/>
                <a:gd name="T69" fmla="*/ 1 h 1980"/>
                <a:gd name="T70" fmla="*/ 0 w 1809"/>
                <a:gd name="T71" fmla="*/ 1 h 1980"/>
                <a:gd name="T72" fmla="*/ 0 w 1809"/>
                <a:gd name="T73" fmla="*/ 1 h 1980"/>
                <a:gd name="T74" fmla="*/ 0 w 1809"/>
                <a:gd name="T75" fmla="*/ 1 h 1980"/>
                <a:gd name="T76" fmla="*/ 0 w 1809"/>
                <a:gd name="T77" fmla="*/ 1 h 1980"/>
                <a:gd name="T78" fmla="*/ 0 w 1809"/>
                <a:gd name="T79" fmla="*/ 1 h 1980"/>
                <a:gd name="T80" fmla="*/ 0 w 1809"/>
                <a:gd name="T81" fmla="*/ 1 h 1980"/>
                <a:gd name="T82" fmla="*/ 0 w 1809"/>
                <a:gd name="T83" fmla="*/ 1 h 1980"/>
                <a:gd name="T84" fmla="*/ 0 w 1809"/>
                <a:gd name="T85" fmla="*/ 1 h 1980"/>
                <a:gd name="T86" fmla="*/ 0 w 1809"/>
                <a:gd name="T87" fmla="*/ 1 h 1980"/>
                <a:gd name="T88" fmla="*/ 0 w 1809"/>
                <a:gd name="T89" fmla="*/ 1 h 1980"/>
                <a:gd name="T90" fmla="*/ 0 w 1809"/>
                <a:gd name="T91" fmla="*/ 1 h 1980"/>
                <a:gd name="T92" fmla="*/ 0 w 1809"/>
                <a:gd name="T93" fmla="*/ 1 h 1980"/>
                <a:gd name="T94" fmla="*/ 0 w 1809"/>
                <a:gd name="T95" fmla="*/ 1 h 1980"/>
                <a:gd name="T96" fmla="*/ 0 w 1809"/>
                <a:gd name="T97" fmla="*/ 1 h 1980"/>
                <a:gd name="T98" fmla="*/ 0 w 1809"/>
                <a:gd name="T99" fmla="*/ 1 h 1980"/>
                <a:gd name="T100" fmla="*/ 0 w 1809"/>
                <a:gd name="T101" fmla="*/ 1 h 1980"/>
                <a:gd name="T102" fmla="*/ 0 w 1809"/>
                <a:gd name="T103" fmla="*/ 1 h 1980"/>
                <a:gd name="T104" fmla="*/ 0 w 1809"/>
                <a:gd name="T105" fmla="*/ 1 h 1980"/>
                <a:gd name="T106" fmla="*/ 0 w 1809"/>
                <a:gd name="T107" fmla="*/ 1 h 1980"/>
                <a:gd name="T108" fmla="*/ 0 w 1809"/>
                <a:gd name="T109" fmla="*/ 1 h 1980"/>
                <a:gd name="T110" fmla="*/ 0 w 1809"/>
                <a:gd name="T111" fmla="*/ 1 h 1980"/>
                <a:gd name="T112" fmla="*/ 0 w 1809"/>
                <a:gd name="T113" fmla="*/ 1 h 1980"/>
                <a:gd name="T114" fmla="*/ 0 w 1809"/>
                <a:gd name="T115" fmla="*/ 1 h 1980"/>
                <a:gd name="T116" fmla="*/ 0 w 1809"/>
                <a:gd name="T117" fmla="*/ 1 h 1980"/>
                <a:gd name="T118" fmla="*/ 0 w 1809"/>
                <a:gd name="T119" fmla="*/ 0 h 1980"/>
                <a:gd name="T120" fmla="*/ 0 w 1809"/>
                <a:gd name="T121" fmla="*/ 0 h 1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9"/>
                <a:gd name="T184" fmla="*/ 0 h 1980"/>
                <a:gd name="T185" fmla="*/ 1809 w 1809"/>
                <a:gd name="T186" fmla="*/ 1980 h 1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9" h="1980">
                  <a:moveTo>
                    <a:pt x="1388" y="0"/>
                  </a:moveTo>
                  <a:lnTo>
                    <a:pt x="1256" y="97"/>
                  </a:lnTo>
                  <a:lnTo>
                    <a:pt x="1032" y="112"/>
                  </a:lnTo>
                  <a:lnTo>
                    <a:pt x="954" y="146"/>
                  </a:lnTo>
                  <a:lnTo>
                    <a:pt x="878" y="138"/>
                  </a:lnTo>
                  <a:lnTo>
                    <a:pt x="795" y="133"/>
                  </a:lnTo>
                  <a:lnTo>
                    <a:pt x="732" y="175"/>
                  </a:lnTo>
                  <a:lnTo>
                    <a:pt x="783" y="260"/>
                  </a:lnTo>
                  <a:lnTo>
                    <a:pt x="696" y="321"/>
                  </a:lnTo>
                  <a:lnTo>
                    <a:pt x="646" y="454"/>
                  </a:lnTo>
                  <a:lnTo>
                    <a:pt x="606" y="581"/>
                  </a:lnTo>
                  <a:lnTo>
                    <a:pt x="633" y="770"/>
                  </a:lnTo>
                  <a:lnTo>
                    <a:pt x="703" y="874"/>
                  </a:lnTo>
                  <a:lnTo>
                    <a:pt x="717" y="644"/>
                  </a:lnTo>
                  <a:lnTo>
                    <a:pt x="779" y="441"/>
                  </a:lnTo>
                  <a:lnTo>
                    <a:pt x="899" y="446"/>
                  </a:lnTo>
                  <a:lnTo>
                    <a:pt x="990" y="538"/>
                  </a:lnTo>
                  <a:lnTo>
                    <a:pt x="1004" y="714"/>
                  </a:lnTo>
                  <a:lnTo>
                    <a:pt x="891" y="846"/>
                  </a:lnTo>
                  <a:lnTo>
                    <a:pt x="969" y="965"/>
                  </a:lnTo>
                  <a:lnTo>
                    <a:pt x="886" y="1015"/>
                  </a:lnTo>
                  <a:lnTo>
                    <a:pt x="1017" y="1098"/>
                  </a:lnTo>
                  <a:lnTo>
                    <a:pt x="1158" y="1106"/>
                  </a:lnTo>
                  <a:lnTo>
                    <a:pt x="1258" y="1150"/>
                  </a:lnTo>
                  <a:lnTo>
                    <a:pt x="1357" y="1178"/>
                  </a:lnTo>
                  <a:lnTo>
                    <a:pt x="1304" y="1273"/>
                  </a:lnTo>
                  <a:lnTo>
                    <a:pt x="1298" y="1406"/>
                  </a:lnTo>
                  <a:lnTo>
                    <a:pt x="1186" y="1406"/>
                  </a:lnTo>
                  <a:lnTo>
                    <a:pt x="1101" y="1461"/>
                  </a:lnTo>
                  <a:lnTo>
                    <a:pt x="1150" y="1271"/>
                  </a:lnTo>
                  <a:lnTo>
                    <a:pt x="1011" y="1302"/>
                  </a:lnTo>
                  <a:lnTo>
                    <a:pt x="907" y="1336"/>
                  </a:lnTo>
                  <a:lnTo>
                    <a:pt x="857" y="1197"/>
                  </a:lnTo>
                  <a:lnTo>
                    <a:pt x="766" y="1281"/>
                  </a:lnTo>
                  <a:lnTo>
                    <a:pt x="726" y="1174"/>
                  </a:lnTo>
                  <a:lnTo>
                    <a:pt x="604" y="1281"/>
                  </a:lnTo>
                  <a:lnTo>
                    <a:pt x="549" y="1406"/>
                  </a:lnTo>
                  <a:lnTo>
                    <a:pt x="361" y="1560"/>
                  </a:lnTo>
                  <a:lnTo>
                    <a:pt x="221" y="1505"/>
                  </a:lnTo>
                  <a:lnTo>
                    <a:pt x="53" y="1547"/>
                  </a:lnTo>
                  <a:lnTo>
                    <a:pt x="0" y="1684"/>
                  </a:lnTo>
                  <a:lnTo>
                    <a:pt x="53" y="1847"/>
                  </a:lnTo>
                  <a:lnTo>
                    <a:pt x="169" y="1653"/>
                  </a:lnTo>
                  <a:lnTo>
                    <a:pt x="272" y="1653"/>
                  </a:lnTo>
                  <a:lnTo>
                    <a:pt x="591" y="1980"/>
                  </a:lnTo>
                  <a:lnTo>
                    <a:pt x="899" y="1709"/>
                  </a:lnTo>
                  <a:lnTo>
                    <a:pt x="1304" y="1623"/>
                  </a:lnTo>
                  <a:lnTo>
                    <a:pt x="1399" y="1326"/>
                  </a:lnTo>
                  <a:lnTo>
                    <a:pt x="1519" y="1125"/>
                  </a:lnTo>
                  <a:lnTo>
                    <a:pt x="1578" y="1079"/>
                  </a:lnTo>
                  <a:lnTo>
                    <a:pt x="1606" y="903"/>
                  </a:lnTo>
                  <a:lnTo>
                    <a:pt x="1809" y="652"/>
                  </a:lnTo>
                  <a:lnTo>
                    <a:pt x="1790" y="591"/>
                  </a:lnTo>
                  <a:lnTo>
                    <a:pt x="1549" y="462"/>
                  </a:lnTo>
                  <a:lnTo>
                    <a:pt x="1682" y="579"/>
                  </a:lnTo>
                  <a:lnTo>
                    <a:pt x="1598" y="657"/>
                  </a:lnTo>
                  <a:lnTo>
                    <a:pt x="1500" y="650"/>
                  </a:lnTo>
                  <a:lnTo>
                    <a:pt x="1437" y="483"/>
                  </a:lnTo>
                  <a:lnTo>
                    <a:pt x="1397" y="270"/>
                  </a:lnTo>
                  <a:lnTo>
                    <a:pt x="1388" y="0"/>
                  </a:lnTo>
                  <a:close/>
                </a:path>
              </a:pathLst>
            </a:custGeom>
            <a:solidFill>
              <a:srgbClr val="EFD6B2"/>
            </a:solidFill>
            <a:ln w="9525">
              <a:noFill/>
              <a:round/>
              <a:headEnd/>
              <a:tailEnd/>
            </a:ln>
          </p:spPr>
          <p:txBody>
            <a:bodyPr/>
            <a:lstStyle/>
            <a:p>
              <a:endParaRPr lang="zh-CN" altLang="en-US"/>
            </a:p>
          </p:txBody>
        </p:sp>
        <p:sp>
          <p:nvSpPr>
            <p:cNvPr id="127" name="Freeform 914">
              <a:extLst>
                <a:ext uri="{FF2B5EF4-FFF2-40B4-BE49-F238E27FC236}">
                  <a16:creationId xmlns:a16="http://schemas.microsoft.com/office/drawing/2014/main" id="{1264E219-DF32-4508-85C3-965A14EB9D78}"/>
                </a:ext>
              </a:extLst>
            </p:cNvPr>
            <p:cNvSpPr>
              <a:spLocks/>
            </p:cNvSpPr>
            <p:nvPr/>
          </p:nvSpPr>
          <p:spPr bwMode="auto">
            <a:xfrm>
              <a:off x="3088" y="1843"/>
              <a:ext cx="98" cy="154"/>
            </a:xfrm>
            <a:custGeom>
              <a:avLst/>
              <a:gdLst>
                <a:gd name="T0" fmla="*/ 1 w 196"/>
                <a:gd name="T1" fmla="*/ 0 h 308"/>
                <a:gd name="T2" fmla="*/ 1 w 196"/>
                <a:gd name="T3" fmla="*/ 1 h 308"/>
                <a:gd name="T4" fmla="*/ 1 w 196"/>
                <a:gd name="T5" fmla="*/ 1 h 308"/>
                <a:gd name="T6" fmla="*/ 1 w 196"/>
                <a:gd name="T7" fmla="*/ 1 h 308"/>
                <a:gd name="T8" fmla="*/ 0 w 196"/>
                <a:gd name="T9" fmla="*/ 1 h 308"/>
                <a:gd name="T10" fmla="*/ 0 w 196"/>
                <a:gd name="T11" fmla="*/ 1 h 308"/>
                <a:gd name="T12" fmla="*/ 1 w 196"/>
                <a:gd name="T13" fmla="*/ 1 h 308"/>
                <a:gd name="T14" fmla="*/ 1 w 196"/>
                <a:gd name="T15" fmla="*/ 0 h 308"/>
                <a:gd name="T16" fmla="*/ 1 w 196"/>
                <a:gd name="T17" fmla="*/ 0 h 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308"/>
                <a:gd name="T29" fmla="*/ 196 w 196"/>
                <a:gd name="T30" fmla="*/ 308 h 3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308">
                  <a:moveTo>
                    <a:pt x="76" y="0"/>
                  </a:moveTo>
                  <a:lnTo>
                    <a:pt x="105" y="84"/>
                  </a:lnTo>
                  <a:lnTo>
                    <a:pt x="196" y="224"/>
                  </a:lnTo>
                  <a:lnTo>
                    <a:pt x="82" y="308"/>
                  </a:lnTo>
                  <a:lnTo>
                    <a:pt x="0" y="308"/>
                  </a:lnTo>
                  <a:lnTo>
                    <a:pt x="0" y="190"/>
                  </a:lnTo>
                  <a:lnTo>
                    <a:pt x="8" y="13"/>
                  </a:lnTo>
                  <a:lnTo>
                    <a:pt x="76" y="0"/>
                  </a:lnTo>
                  <a:close/>
                </a:path>
              </a:pathLst>
            </a:custGeom>
            <a:solidFill>
              <a:srgbClr val="EFD6B2"/>
            </a:solidFill>
            <a:ln w="9525">
              <a:noFill/>
              <a:round/>
              <a:headEnd/>
              <a:tailEnd/>
            </a:ln>
          </p:spPr>
          <p:txBody>
            <a:bodyPr/>
            <a:lstStyle/>
            <a:p>
              <a:endParaRPr lang="zh-CN" altLang="en-US"/>
            </a:p>
          </p:txBody>
        </p:sp>
        <p:sp>
          <p:nvSpPr>
            <p:cNvPr id="128" name="Freeform 915">
              <a:extLst>
                <a:ext uri="{FF2B5EF4-FFF2-40B4-BE49-F238E27FC236}">
                  <a16:creationId xmlns:a16="http://schemas.microsoft.com/office/drawing/2014/main" id="{A9B03AAF-0111-4768-ABF1-20450C15034D}"/>
                </a:ext>
              </a:extLst>
            </p:cNvPr>
            <p:cNvSpPr>
              <a:spLocks/>
            </p:cNvSpPr>
            <p:nvPr/>
          </p:nvSpPr>
          <p:spPr bwMode="auto">
            <a:xfrm>
              <a:off x="2806" y="2025"/>
              <a:ext cx="198" cy="223"/>
            </a:xfrm>
            <a:custGeom>
              <a:avLst/>
              <a:gdLst>
                <a:gd name="T0" fmla="*/ 0 w 397"/>
                <a:gd name="T1" fmla="*/ 0 h 447"/>
                <a:gd name="T2" fmla="*/ 0 w 397"/>
                <a:gd name="T3" fmla="*/ 0 h 447"/>
                <a:gd name="T4" fmla="*/ 0 w 397"/>
                <a:gd name="T5" fmla="*/ 0 h 447"/>
                <a:gd name="T6" fmla="*/ 0 w 397"/>
                <a:gd name="T7" fmla="*/ 0 h 447"/>
                <a:gd name="T8" fmla="*/ 0 w 397"/>
                <a:gd name="T9" fmla="*/ 0 h 447"/>
                <a:gd name="T10" fmla="*/ 0 w 397"/>
                <a:gd name="T11" fmla="*/ 0 h 447"/>
                <a:gd name="T12" fmla="*/ 0 w 397"/>
                <a:gd name="T13" fmla="*/ 0 h 447"/>
                <a:gd name="T14" fmla="*/ 0 w 397"/>
                <a:gd name="T15" fmla="*/ 0 h 447"/>
                <a:gd name="T16" fmla="*/ 0 w 397"/>
                <a:gd name="T17" fmla="*/ 0 h 447"/>
                <a:gd name="T18" fmla="*/ 0 w 397"/>
                <a:gd name="T19" fmla="*/ 0 h 447"/>
                <a:gd name="T20" fmla="*/ 0 w 397"/>
                <a:gd name="T21" fmla="*/ 0 h 447"/>
                <a:gd name="T22" fmla="*/ 0 w 397"/>
                <a:gd name="T23" fmla="*/ 0 h 447"/>
                <a:gd name="T24" fmla="*/ 0 w 397"/>
                <a:gd name="T25" fmla="*/ 0 h 447"/>
                <a:gd name="T26" fmla="*/ 0 w 397"/>
                <a:gd name="T27" fmla="*/ 0 h 447"/>
                <a:gd name="T28" fmla="*/ 0 w 397"/>
                <a:gd name="T29" fmla="*/ 0 h 447"/>
                <a:gd name="T30" fmla="*/ 0 w 397"/>
                <a:gd name="T31" fmla="*/ 0 h 447"/>
                <a:gd name="T32" fmla="*/ 0 w 397"/>
                <a:gd name="T33" fmla="*/ 0 h 4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7"/>
                <a:gd name="T52" fmla="*/ 0 h 447"/>
                <a:gd name="T53" fmla="*/ 397 w 397"/>
                <a:gd name="T54" fmla="*/ 447 h 4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7" h="447">
                  <a:moveTo>
                    <a:pt x="374" y="19"/>
                  </a:moveTo>
                  <a:lnTo>
                    <a:pt x="215" y="0"/>
                  </a:lnTo>
                  <a:lnTo>
                    <a:pt x="186" y="55"/>
                  </a:lnTo>
                  <a:lnTo>
                    <a:pt x="249" y="135"/>
                  </a:lnTo>
                  <a:lnTo>
                    <a:pt x="243" y="203"/>
                  </a:lnTo>
                  <a:lnTo>
                    <a:pt x="194" y="224"/>
                  </a:lnTo>
                  <a:lnTo>
                    <a:pt x="186" y="287"/>
                  </a:lnTo>
                  <a:lnTo>
                    <a:pt x="137" y="295"/>
                  </a:lnTo>
                  <a:lnTo>
                    <a:pt x="74" y="181"/>
                  </a:lnTo>
                  <a:lnTo>
                    <a:pt x="0" y="228"/>
                  </a:lnTo>
                  <a:lnTo>
                    <a:pt x="51" y="333"/>
                  </a:lnTo>
                  <a:lnTo>
                    <a:pt x="106" y="407"/>
                  </a:lnTo>
                  <a:lnTo>
                    <a:pt x="199" y="447"/>
                  </a:lnTo>
                  <a:lnTo>
                    <a:pt x="323" y="317"/>
                  </a:lnTo>
                  <a:lnTo>
                    <a:pt x="397" y="144"/>
                  </a:lnTo>
                  <a:lnTo>
                    <a:pt x="374" y="19"/>
                  </a:lnTo>
                  <a:close/>
                </a:path>
              </a:pathLst>
            </a:custGeom>
            <a:solidFill>
              <a:srgbClr val="FFC7B0"/>
            </a:solidFill>
            <a:ln w="9525">
              <a:noFill/>
              <a:round/>
              <a:headEnd/>
              <a:tailEnd/>
            </a:ln>
          </p:spPr>
          <p:txBody>
            <a:bodyPr/>
            <a:lstStyle/>
            <a:p>
              <a:endParaRPr lang="zh-CN" altLang="en-US"/>
            </a:p>
          </p:txBody>
        </p:sp>
        <p:sp>
          <p:nvSpPr>
            <p:cNvPr id="129" name="Freeform 916">
              <a:extLst>
                <a:ext uri="{FF2B5EF4-FFF2-40B4-BE49-F238E27FC236}">
                  <a16:creationId xmlns:a16="http://schemas.microsoft.com/office/drawing/2014/main" id="{3FBA59D0-BE21-45FE-849A-C2B2C7EB926C}"/>
                </a:ext>
              </a:extLst>
            </p:cNvPr>
            <p:cNvSpPr>
              <a:spLocks/>
            </p:cNvSpPr>
            <p:nvPr/>
          </p:nvSpPr>
          <p:spPr bwMode="auto">
            <a:xfrm>
              <a:off x="2803" y="1514"/>
              <a:ext cx="279" cy="279"/>
            </a:xfrm>
            <a:custGeom>
              <a:avLst/>
              <a:gdLst>
                <a:gd name="T0" fmla="*/ 0 w 559"/>
                <a:gd name="T1" fmla="*/ 0 h 559"/>
                <a:gd name="T2" fmla="*/ 0 w 559"/>
                <a:gd name="T3" fmla="*/ 0 h 559"/>
                <a:gd name="T4" fmla="*/ 0 w 559"/>
                <a:gd name="T5" fmla="*/ 0 h 559"/>
                <a:gd name="T6" fmla="*/ 0 w 559"/>
                <a:gd name="T7" fmla="*/ 0 h 559"/>
                <a:gd name="T8" fmla="*/ 0 w 559"/>
                <a:gd name="T9" fmla="*/ 0 h 559"/>
                <a:gd name="T10" fmla="*/ 0 w 559"/>
                <a:gd name="T11" fmla="*/ 0 h 559"/>
                <a:gd name="T12" fmla="*/ 0 w 559"/>
                <a:gd name="T13" fmla="*/ 0 h 559"/>
                <a:gd name="T14" fmla="*/ 0 w 559"/>
                <a:gd name="T15" fmla="*/ 0 h 559"/>
                <a:gd name="T16" fmla="*/ 0 w 559"/>
                <a:gd name="T17" fmla="*/ 0 h 559"/>
                <a:gd name="T18" fmla="*/ 0 w 559"/>
                <a:gd name="T19" fmla="*/ 0 h 559"/>
                <a:gd name="T20" fmla="*/ 0 w 559"/>
                <a:gd name="T21" fmla="*/ 0 h 559"/>
                <a:gd name="T22" fmla="*/ 0 w 559"/>
                <a:gd name="T23" fmla="*/ 0 h 559"/>
                <a:gd name="T24" fmla="*/ 0 w 559"/>
                <a:gd name="T25" fmla="*/ 0 h 559"/>
                <a:gd name="T26" fmla="*/ 0 w 559"/>
                <a:gd name="T27" fmla="*/ 0 h 559"/>
                <a:gd name="T28" fmla="*/ 0 w 559"/>
                <a:gd name="T29" fmla="*/ 0 h 559"/>
                <a:gd name="T30" fmla="*/ 0 w 559"/>
                <a:gd name="T31" fmla="*/ 0 h 559"/>
                <a:gd name="T32" fmla="*/ 0 w 559"/>
                <a:gd name="T33" fmla="*/ 0 h 559"/>
                <a:gd name="T34" fmla="*/ 0 w 559"/>
                <a:gd name="T35" fmla="*/ 0 h 559"/>
                <a:gd name="T36" fmla="*/ 0 w 559"/>
                <a:gd name="T37" fmla="*/ 0 h 559"/>
                <a:gd name="T38" fmla="*/ 0 w 559"/>
                <a:gd name="T39" fmla="*/ 0 h 5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9"/>
                <a:gd name="T61" fmla="*/ 0 h 559"/>
                <a:gd name="T62" fmla="*/ 559 w 559"/>
                <a:gd name="T63" fmla="*/ 559 h 5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9" h="559">
                  <a:moveTo>
                    <a:pt x="276" y="0"/>
                  </a:moveTo>
                  <a:lnTo>
                    <a:pt x="262" y="92"/>
                  </a:lnTo>
                  <a:lnTo>
                    <a:pt x="321" y="170"/>
                  </a:lnTo>
                  <a:lnTo>
                    <a:pt x="217" y="166"/>
                  </a:lnTo>
                  <a:lnTo>
                    <a:pt x="152" y="192"/>
                  </a:lnTo>
                  <a:lnTo>
                    <a:pt x="125" y="259"/>
                  </a:lnTo>
                  <a:lnTo>
                    <a:pt x="164" y="358"/>
                  </a:lnTo>
                  <a:lnTo>
                    <a:pt x="135" y="394"/>
                  </a:lnTo>
                  <a:lnTo>
                    <a:pt x="46" y="137"/>
                  </a:lnTo>
                  <a:lnTo>
                    <a:pt x="0" y="506"/>
                  </a:lnTo>
                  <a:lnTo>
                    <a:pt x="38" y="533"/>
                  </a:lnTo>
                  <a:lnTo>
                    <a:pt x="101" y="555"/>
                  </a:lnTo>
                  <a:lnTo>
                    <a:pt x="236" y="514"/>
                  </a:lnTo>
                  <a:lnTo>
                    <a:pt x="359" y="559"/>
                  </a:lnTo>
                  <a:lnTo>
                    <a:pt x="496" y="445"/>
                  </a:lnTo>
                  <a:lnTo>
                    <a:pt x="528" y="312"/>
                  </a:lnTo>
                  <a:lnTo>
                    <a:pt x="559" y="259"/>
                  </a:lnTo>
                  <a:lnTo>
                    <a:pt x="426" y="192"/>
                  </a:lnTo>
                  <a:lnTo>
                    <a:pt x="276" y="0"/>
                  </a:lnTo>
                  <a:close/>
                </a:path>
              </a:pathLst>
            </a:custGeom>
            <a:solidFill>
              <a:srgbClr val="FFC7B0"/>
            </a:solidFill>
            <a:ln w="9525">
              <a:noFill/>
              <a:round/>
              <a:headEnd/>
              <a:tailEnd/>
            </a:ln>
          </p:spPr>
          <p:txBody>
            <a:bodyPr/>
            <a:lstStyle/>
            <a:p>
              <a:endParaRPr lang="zh-CN" altLang="en-US"/>
            </a:p>
          </p:txBody>
        </p:sp>
        <p:sp>
          <p:nvSpPr>
            <p:cNvPr id="130" name="Freeform 917">
              <a:extLst>
                <a:ext uri="{FF2B5EF4-FFF2-40B4-BE49-F238E27FC236}">
                  <a16:creationId xmlns:a16="http://schemas.microsoft.com/office/drawing/2014/main" id="{00BCA706-EC98-4B9D-BD8A-237E614708EA}"/>
                </a:ext>
              </a:extLst>
            </p:cNvPr>
            <p:cNvSpPr>
              <a:spLocks/>
            </p:cNvSpPr>
            <p:nvPr/>
          </p:nvSpPr>
          <p:spPr bwMode="auto">
            <a:xfrm>
              <a:off x="2931" y="1234"/>
              <a:ext cx="288" cy="398"/>
            </a:xfrm>
            <a:custGeom>
              <a:avLst/>
              <a:gdLst>
                <a:gd name="T0" fmla="*/ 1 w 575"/>
                <a:gd name="T1" fmla="*/ 0 h 796"/>
                <a:gd name="T2" fmla="*/ 1 w 575"/>
                <a:gd name="T3" fmla="*/ 1 h 796"/>
                <a:gd name="T4" fmla="*/ 1 w 575"/>
                <a:gd name="T5" fmla="*/ 1 h 796"/>
                <a:gd name="T6" fmla="*/ 1 w 575"/>
                <a:gd name="T7" fmla="*/ 1 h 796"/>
                <a:gd name="T8" fmla="*/ 1 w 575"/>
                <a:gd name="T9" fmla="*/ 1 h 796"/>
                <a:gd name="T10" fmla="*/ 1 w 575"/>
                <a:gd name="T11" fmla="*/ 1 h 796"/>
                <a:gd name="T12" fmla="*/ 1 w 575"/>
                <a:gd name="T13" fmla="*/ 1 h 796"/>
                <a:gd name="T14" fmla="*/ 1 w 575"/>
                <a:gd name="T15" fmla="*/ 1 h 796"/>
                <a:gd name="T16" fmla="*/ 1 w 575"/>
                <a:gd name="T17" fmla="*/ 1 h 796"/>
                <a:gd name="T18" fmla="*/ 1 w 575"/>
                <a:gd name="T19" fmla="*/ 1 h 796"/>
                <a:gd name="T20" fmla="*/ 1 w 575"/>
                <a:gd name="T21" fmla="*/ 1 h 796"/>
                <a:gd name="T22" fmla="*/ 1 w 575"/>
                <a:gd name="T23" fmla="*/ 1 h 796"/>
                <a:gd name="T24" fmla="*/ 1 w 575"/>
                <a:gd name="T25" fmla="*/ 1 h 796"/>
                <a:gd name="T26" fmla="*/ 1 w 575"/>
                <a:gd name="T27" fmla="*/ 1 h 796"/>
                <a:gd name="T28" fmla="*/ 1 w 575"/>
                <a:gd name="T29" fmla="*/ 1 h 796"/>
                <a:gd name="T30" fmla="*/ 1 w 575"/>
                <a:gd name="T31" fmla="*/ 1 h 796"/>
                <a:gd name="T32" fmla="*/ 1 w 575"/>
                <a:gd name="T33" fmla="*/ 1 h 796"/>
                <a:gd name="T34" fmla="*/ 1 w 575"/>
                <a:gd name="T35" fmla="*/ 1 h 796"/>
                <a:gd name="T36" fmla="*/ 1 w 575"/>
                <a:gd name="T37" fmla="*/ 1 h 796"/>
                <a:gd name="T38" fmla="*/ 1 w 575"/>
                <a:gd name="T39" fmla="*/ 1 h 796"/>
                <a:gd name="T40" fmla="*/ 0 w 575"/>
                <a:gd name="T41" fmla="*/ 1 h 796"/>
                <a:gd name="T42" fmla="*/ 1 w 575"/>
                <a:gd name="T43" fmla="*/ 1 h 796"/>
                <a:gd name="T44" fmla="*/ 1 w 575"/>
                <a:gd name="T45" fmla="*/ 1 h 796"/>
                <a:gd name="T46" fmla="*/ 1 w 575"/>
                <a:gd name="T47" fmla="*/ 1 h 796"/>
                <a:gd name="T48" fmla="*/ 1 w 575"/>
                <a:gd name="T49" fmla="*/ 1 h 796"/>
                <a:gd name="T50" fmla="*/ 1 w 575"/>
                <a:gd name="T51" fmla="*/ 1 h 796"/>
                <a:gd name="T52" fmla="*/ 1 w 575"/>
                <a:gd name="T53" fmla="*/ 0 h 796"/>
                <a:gd name="T54" fmla="*/ 1 w 575"/>
                <a:gd name="T55" fmla="*/ 0 h 7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75"/>
                <a:gd name="T85" fmla="*/ 0 h 796"/>
                <a:gd name="T86" fmla="*/ 575 w 575"/>
                <a:gd name="T87" fmla="*/ 796 h 7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75" h="796">
                  <a:moveTo>
                    <a:pt x="353" y="0"/>
                  </a:moveTo>
                  <a:lnTo>
                    <a:pt x="366" y="76"/>
                  </a:lnTo>
                  <a:lnTo>
                    <a:pt x="285" y="201"/>
                  </a:lnTo>
                  <a:lnTo>
                    <a:pt x="209" y="285"/>
                  </a:lnTo>
                  <a:lnTo>
                    <a:pt x="258" y="355"/>
                  </a:lnTo>
                  <a:lnTo>
                    <a:pt x="376" y="384"/>
                  </a:lnTo>
                  <a:lnTo>
                    <a:pt x="410" y="319"/>
                  </a:lnTo>
                  <a:lnTo>
                    <a:pt x="480" y="298"/>
                  </a:lnTo>
                  <a:lnTo>
                    <a:pt x="515" y="368"/>
                  </a:lnTo>
                  <a:lnTo>
                    <a:pt x="534" y="416"/>
                  </a:lnTo>
                  <a:lnTo>
                    <a:pt x="575" y="560"/>
                  </a:lnTo>
                  <a:lnTo>
                    <a:pt x="541" y="709"/>
                  </a:lnTo>
                  <a:lnTo>
                    <a:pt x="431" y="796"/>
                  </a:lnTo>
                  <a:lnTo>
                    <a:pt x="270" y="781"/>
                  </a:lnTo>
                  <a:lnTo>
                    <a:pt x="127" y="691"/>
                  </a:lnTo>
                  <a:lnTo>
                    <a:pt x="306" y="726"/>
                  </a:lnTo>
                  <a:lnTo>
                    <a:pt x="368" y="671"/>
                  </a:lnTo>
                  <a:lnTo>
                    <a:pt x="346" y="585"/>
                  </a:lnTo>
                  <a:lnTo>
                    <a:pt x="222" y="572"/>
                  </a:lnTo>
                  <a:lnTo>
                    <a:pt x="110" y="501"/>
                  </a:lnTo>
                  <a:lnTo>
                    <a:pt x="0" y="401"/>
                  </a:lnTo>
                  <a:lnTo>
                    <a:pt x="34" y="334"/>
                  </a:lnTo>
                  <a:lnTo>
                    <a:pt x="34" y="180"/>
                  </a:lnTo>
                  <a:lnTo>
                    <a:pt x="117" y="60"/>
                  </a:lnTo>
                  <a:lnTo>
                    <a:pt x="230" y="47"/>
                  </a:lnTo>
                  <a:lnTo>
                    <a:pt x="290" y="43"/>
                  </a:lnTo>
                  <a:lnTo>
                    <a:pt x="353" y="0"/>
                  </a:lnTo>
                  <a:close/>
                </a:path>
              </a:pathLst>
            </a:custGeom>
            <a:solidFill>
              <a:srgbClr val="CE915C"/>
            </a:solidFill>
            <a:ln w="9525">
              <a:noFill/>
              <a:round/>
              <a:headEnd/>
              <a:tailEnd/>
            </a:ln>
          </p:spPr>
          <p:txBody>
            <a:bodyPr/>
            <a:lstStyle/>
            <a:p>
              <a:endParaRPr lang="zh-CN" altLang="en-US"/>
            </a:p>
          </p:txBody>
        </p:sp>
        <p:sp>
          <p:nvSpPr>
            <p:cNvPr id="131" name="Freeform 918">
              <a:extLst>
                <a:ext uri="{FF2B5EF4-FFF2-40B4-BE49-F238E27FC236}">
                  <a16:creationId xmlns:a16="http://schemas.microsoft.com/office/drawing/2014/main" id="{68F2ABD8-2A15-41C7-9429-B63962E3A951}"/>
                </a:ext>
              </a:extLst>
            </p:cNvPr>
            <p:cNvSpPr>
              <a:spLocks/>
            </p:cNvSpPr>
            <p:nvPr/>
          </p:nvSpPr>
          <p:spPr bwMode="auto">
            <a:xfrm>
              <a:off x="2415" y="1608"/>
              <a:ext cx="680" cy="481"/>
            </a:xfrm>
            <a:custGeom>
              <a:avLst/>
              <a:gdLst>
                <a:gd name="T0" fmla="*/ 1 w 1359"/>
                <a:gd name="T1" fmla="*/ 0 h 961"/>
                <a:gd name="T2" fmla="*/ 1 w 1359"/>
                <a:gd name="T3" fmla="*/ 1 h 961"/>
                <a:gd name="T4" fmla="*/ 1 w 1359"/>
                <a:gd name="T5" fmla="*/ 1 h 961"/>
                <a:gd name="T6" fmla="*/ 1 w 1359"/>
                <a:gd name="T7" fmla="*/ 1 h 961"/>
                <a:gd name="T8" fmla="*/ 1 w 1359"/>
                <a:gd name="T9" fmla="*/ 1 h 961"/>
                <a:gd name="T10" fmla="*/ 1 w 1359"/>
                <a:gd name="T11" fmla="*/ 1 h 961"/>
                <a:gd name="T12" fmla="*/ 1 w 1359"/>
                <a:gd name="T13" fmla="*/ 1 h 961"/>
                <a:gd name="T14" fmla="*/ 1 w 1359"/>
                <a:gd name="T15" fmla="*/ 1 h 961"/>
                <a:gd name="T16" fmla="*/ 0 w 1359"/>
                <a:gd name="T17" fmla="*/ 1 h 961"/>
                <a:gd name="T18" fmla="*/ 1 w 1359"/>
                <a:gd name="T19" fmla="*/ 1 h 961"/>
                <a:gd name="T20" fmla="*/ 1 w 1359"/>
                <a:gd name="T21" fmla="*/ 1 h 961"/>
                <a:gd name="T22" fmla="*/ 1 w 1359"/>
                <a:gd name="T23" fmla="*/ 1 h 961"/>
                <a:gd name="T24" fmla="*/ 1 w 1359"/>
                <a:gd name="T25" fmla="*/ 1 h 961"/>
                <a:gd name="T26" fmla="*/ 1 w 1359"/>
                <a:gd name="T27" fmla="*/ 1 h 961"/>
                <a:gd name="T28" fmla="*/ 1 w 1359"/>
                <a:gd name="T29" fmla="*/ 1 h 961"/>
                <a:gd name="T30" fmla="*/ 1 w 1359"/>
                <a:gd name="T31" fmla="*/ 1 h 961"/>
                <a:gd name="T32" fmla="*/ 1 w 1359"/>
                <a:gd name="T33" fmla="*/ 1 h 961"/>
                <a:gd name="T34" fmla="*/ 1 w 1359"/>
                <a:gd name="T35" fmla="*/ 1 h 961"/>
                <a:gd name="T36" fmla="*/ 1 w 1359"/>
                <a:gd name="T37" fmla="*/ 1 h 961"/>
                <a:gd name="T38" fmla="*/ 1 w 1359"/>
                <a:gd name="T39" fmla="*/ 1 h 961"/>
                <a:gd name="T40" fmla="*/ 1 w 1359"/>
                <a:gd name="T41" fmla="*/ 1 h 961"/>
                <a:gd name="T42" fmla="*/ 1 w 1359"/>
                <a:gd name="T43" fmla="*/ 1 h 961"/>
                <a:gd name="T44" fmla="*/ 1 w 1359"/>
                <a:gd name="T45" fmla="*/ 1 h 961"/>
                <a:gd name="T46" fmla="*/ 1 w 1359"/>
                <a:gd name="T47" fmla="*/ 1 h 961"/>
                <a:gd name="T48" fmla="*/ 1 w 1359"/>
                <a:gd name="T49" fmla="*/ 1 h 961"/>
                <a:gd name="T50" fmla="*/ 1 w 1359"/>
                <a:gd name="T51" fmla="*/ 1 h 961"/>
                <a:gd name="T52" fmla="*/ 1 w 1359"/>
                <a:gd name="T53" fmla="*/ 1 h 961"/>
                <a:gd name="T54" fmla="*/ 1 w 1359"/>
                <a:gd name="T55" fmla="*/ 1 h 961"/>
                <a:gd name="T56" fmla="*/ 1 w 1359"/>
                <a:gd name="T57" fmla="*/ 1 h 961"/>
                <a:gd name="T58" fmla="*/ 1 w 1359"/>
                <a:gd name="T59" fmla="*/ 1 h 961"/>
                <a:gd name="T60" fmla="*/ 1 w 1359"/>
                <a:gd name="T61" fmla="*/ 1 h 961"/>
                <a:gd name="T62" fmla="*/ 1 w 1359"/>
                <a:gd name="T63" fmla="*/ 1 h 961"/>
                <a:gd name="T64" fmla="*/ 1 w 1359"/>
                <a:gd name="T65" fmla="*/ 1 h 961"/>
                <a:gd name="T66" fmla="*/ 1 w 1359"/>
                <a:gd name="T67" fmla="*/ 1 h 961"/>
                <a:gd name="T68" fmla="*/ 1 w 1359"/>
                <a:gd name="T69" fmla="*/ 1 h 961"/>
                <a:gd name="T70" fmla="*/ 1 w 1359"/>
                <a:gd name="T71" fmla="*/ 1 h 961"/>
                <a:gd name="T72" fmla="*/ 1 w 1359"/>
                <a:gd name="T73" fmla="*/ 1 h 961"/>
                <a:gd name="T74" fmla="*/ 1 w 1359"/>
                <a:gd name="T75" fmla="*/ 1 h 961"/>
                <a:gd name="T76" fmla="*/ 1 w 1359"/>
                <a:gd name="T77" fmla="*/ 1 h 961"/>
                <a:gd name="T78" fmla="*/ 1 w 1359"/>
                <a:gd name="T79" fmla="*/ 1 h 961"/>
                <a:gd name="T80" fmla="*/ 1 w 1359"/>
                <a:gd name="T81" fmla="*/ 1 h 961"/>
                <a:gd name="T82" fmla="*/ 1 w 1359"/>
                <a:gd name="T83" fmla="*/ 1 h 961"/>
                <a:gd name="T84" fmla="*/ 1 w 1359"/>
                <a:gd name="T85" fmla="*/ 1 h 961"/>
                <a:gd name="T86" fmla="*/ 1 w 1359"/>
                <a:gd name="T87" fmla="*/ 1 h 961"/>
                <a:gd name="T88" fmla="*/ 1 w 1359"/>
                <a:gd name="T89" fmla="*/ 1 h 961"/>
                <a:gd name="T90" fmla="*/ 1 w 1359"/>
                <a:gd name="T91" fmla="*/ 1 h 961"/>
                <a:gd name="T92" fmla="*/ 1 w 1359"/>
                <a:gd name="T93" fmla="*/ 1 h 961"/>
                <a:gd name="T94" fmla="*/ 1 w 1359"/>
                <a:gd name="T95" fmla="*/ 1 h 961"/>
                <a:gd name="T96" fmla="*/ 1 w 1359"/>
                <a:gd name="T97" fmla="*/ 1 h 961"/>
                <a:gd name="T98" fmla="*/ 1 w 1359"/>
                <a:gd name="T99" fmla="*/ 1 h 961"/>
                <a:gd name="T100" fmla="*/ 1 w 1359"/>
                <a:gd name="T101" fmla="*/ 1 h 961"/>
                <a:gd name="T102" fmla="*/ 1 w 1359"/>
                <a:gd name="T103" fmla="*/ 1 h 961"/>
                <a:gd name="T104" fmla="*/ 1 w 1359"/>
                <a:gd name="T105" fmla="*/ 0 h 961"/>
                <a:gd name="T106" fmla="*/ 1 w 1359"/>
                <a:gd name="T107" fmla="*/ 0 h 9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59"/>
                <a:gd name="T163" fmla="*/ 0 h 961"/>
                <a:gd name="T164" fmla="*/ 1359 w 1359"/>
                <a:gd name="T165" fmla="*/ 961 h 9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59" h="961">
                  <a:moveTo>
                    <a:pt x="646" y="0"/>
                  </a:moveTo>
                  <a:lnTo>
                    <a:pt x="555" y="24"/>
                  </a:lnTo>
                  <a:lnTo>
                    <a:pt x="384" y="28"/>
                  </a:lnTo>
                  <a:lnTo>
                    <a:pt x="308" y="47"/>
                  </a:lnTo>
                  <a:lnTo>
                    <a:pt x="235" y="76"/>
                  </a:lnTo>
                  <a:lnTo>
                    <a:pt x="212" y="138"/>
                  </a:lnTo>
                  <a:lnTo>
                    <a:pt x="169" y="161"/>
                  </a:lnTo>
                  <a:lnTo>
                    <a:pt x="40" y="104"/>
                  </a:lnTo>
                  <a:lnTo>
                    <a:pt x="0" y="140"/>
                  </a:lnTo>
                  <a:lnTo>
                    <a:pt x="45" y="201"/>
                  </a:lnTo>
                  <a:lnTo>
                    <a:pt x="140" y="249"/>
                  </a:lnTo>
                  <a:lnTo>
                    <a:pt x="254" y="239"/>
                  </a:lnTo>
                  <a:lnTo>
                    <a:pt x="336" y="268"/>
                  </a:lnTo>
                  <a:lnTo>
                    <a:pt x="416" y="338"/>
                  </a:lnTo>
                  <a:lnTo>
                    <a:pt x="431" y="558"/>
                  </a:lnTo>
                  <a:lnTo>
                    <a:pt x="416" y="686"/>
                  </a:lnTo>
                  <a:lnTo>
                    <a:pt x="365" y="796"/>
                  </a:lnTo>
                  <a:lnTo>
                    <a:pt x="251" y="891"/>
                  </a:lnTo>
                  <a:lnTo>
                    <a:pt x="346" y="921"/>
                  </a:lnTo>
                  <a:lnTo>
                    <a:pt x="498" y="859"/>
                  </a:lnTo>
                  <a:lnTo>
                    <a:pt x="703" y="897"/>
                  </a:lnTo>
                  <a:lnTo>
                    <a:pt x="802" y="901"/>
                  </a:lnTo>
                  <a:lnTo>
                    <a:pt x="842" y="961"/>
                  </a:lnTo>
                  <a:lnTo>
                    <a:pt x="880" y="958"/>
                  </a:lnTo>
                  <a:lnTo>
                    <a:pt x="954" y="819"/>
                  </a:lnTo>
                  <a:lnTo>
                    <a:pt x="1011" y="796"/>
                  </a:lnTo>
                  <a:lnTo>
                    <a:pt x="1125" y="851"/>
                  </a:lnTo>
                  <a:lnTo>
                    <a:pt x="1146" y="882"/>
                  </a:lnTo>
                  <a:lnTo>
                    <a:pt x="1182" y="804"/>
                  </a:lnTo>
                  <a:lnTo>
                    <a:pt x="1174" y="739"/>
                  </a:lnTo>
                  <a:lnTo>
                    <a:pt x="1184" y="539"/>
                  </a:lnTo>
                  <a:lnTo>
                    <a:pt x="1273" y="340"/>
                  </a:lnTo>
                  <a:lnTo>
                    <a:pt x="1359" y="262"/>
                  </a:lnTo>
                  <a:lnTo>
                    <a:pt x="1336" y="192"/>
                  </a:lnTo>
                  <a:lnTo>
                    <a:pt x="1292" y="157"/>
                  </a:lnTo>
                  <a:lnTo>
                    <a:pt x="1271" y="256"/>
                  </a:lnTo>
                  <a:lnTo>
                    <a:pt x="1174" y="226"/>
                  </a:lnTo>
                  <a:lnTo>
                    <a:pt x="1117" y="349"/>
                  </a:lnTo>
                  <a:lnTo>
                    <a:pt x="1039" y="309"/>
                  </a:lnTo>
                  <a:lnTo>
                    <a:pt x="919" y="389"/>
                  </a:lnTo>
                  <a:lnTo>
                    <a:pt x="1060" y="505"/>
                  </a:lnTo>
                  <a:lnTo>
                    <a:pt x="1030" y="566"/>
                  </a:lnTo>
                  <a:lnTo>
                    <a:pt x="933" y="560"/>
                  </a:lnTo>
                  <a:lnTo>
                    <a:pt x="798" y="796"/>
                  </a:lnTo>
                  <a:lnTo>
                    <a:pt x="769" y="686"/>
                  </a:lnTo>
                  <a:lnTo>
                    <a:pt x="716" y="562"/>
                  </a:lnTo>
                  <a:lnTo>
                    <a:pt x="596" y="410"/>
                  </a:lnTo>
                  <a:lnTo>
                    <a:pt x="577" y="271"/>
                  </a:lnTo>
                  <a:lnTo>
                    <a:pt x="435" y="201"/>
                  </a:lnTo>
                  <a:lnTo>
                    <a:pt x="596" y="157"/>
                  </a:lnTo>
                  <a:lnTo>
                    <a:pt x="684" y="243"/>
                  </a:lnTo>
                  <a:lnTo>
                    <a:pt x="655" y="76"/>
                  </a:lnTo>
                  <a:lnTo>
                    <a:pt x="646" y="0"/>
                  </a:lnTo>
                  <a:close/>
                </a:path>
              </a:pathLst>
            </a:custGeom>
            <a:solidFill>
              <a:srgbClr val="CE915C"/>
            </a:solidFill>
            <a:ln w="9525">
              <a:noFill/>
              <a:round/>
              <a:headEnd/>
              <a:tailEnd/>
            </a:ln>
          </p:spPr>
          <p:txBody>
            <a:bodyPr/>
            <a:lstStyle/>
            <a:p>
              <a:endParaRPr lang="zh-CN" altLang="en-US"/>
            </a:p>
          </p:txBody>
        </p:sp>
        <p:sp>
          <p:nvSpPr>
            <p:cNvPr id="132" name="Freeform 919">
              <a:extLst>
                <a:ext uri="{FF2B5EF4-FFF2-40B4-BE49-F238E27FC236}">
                  <a16:creationId xmlns:a16="http://schemas.microsoft.com/office/drawing/2014/main" id="{0B1E9D04-FA8A-4685-B6E9-266939A3A969}"/>
                </a:ext>
              </a:extLst>
            </p:cNvPr>
            <p:cNvSpPr>
              <a:spLocks/>
            </p:cNvSpPr>
            <p:nvPr/>
          </p:nvSpPr>
          <p:spPr bwMode="auto">
            <a:xfrm>
              <a:off x="2078" y="2092"/>
              <a:ext cx="751" cy="678"/>
            </a:xfrm>
            <a:custGeom>
              <a:avLst/>
              <a:gdLst>
                <a:gd name="T0" fmla="*/ 1 w 1501"/>
                <a:gd name="T1" fmla="*/ 0 h 1357"/>
                <a:gd name="T2" fmla="*/ 1 w 1501"/>
                <a:gd name="T3" fmla="*/ 0 h 1357"/>
                <a:gd name="T4" fmla="*/ 1 w 1501"/>
                <a:gd name="T5" fmla="*/ 0 h 1357"/>
                <a:gd name="T6" fmla="*/ 1 w 1501"/>
                <a:gd name="T7" fmla="*/ 0 h 1357"/>
                <a:gd name="T8" fmla="*/ 1 w 1501"/>
                <a:gd name="T9" fmla="*/ 0 h 1357"/>
                <a:gd name="T10" fmla="*/ 1 w 1501"/>
                <a:gd name="T11" fmla="*/ 0 h 1357"/>
                <a:gd name="T12" fmla="*/ 1 w 1501"/>
                <a:gd name="T13" fmla="*/ 0 h 1357"/>
                <a:gd name="T14" fmla="*/ 1 w 1501"/>
                <a:gd name="T15" fmla="*/ 0 h 1357"/>
                <a:gd name="T16" fmla="*/ 1 w 1501"/>
                <a:gd name="T17" fmla="*/ 0 h 1357"/>
                <a:gd name="T18" fmla="*/ 1 w 1501"/>
                <a:gd name="T19" fmla="*/ 0 h 1357"/>
                <a:gd name="T20" fmla="*/ 1 w 1501"/>
                <a:gd name="T21" fmla="*/ 0 h 1357"/>
                <a:gd name="T22" fmla="*/ 1 w 1501"/>
                <a:gd name="T23" fmla="*/ 0 h 1357"/>
                <a:gd name="T24" fmla="*/ 1 w 1501"/>
                <a:gd name="T25" fmla="*/ 0 h 1357"/>
                <a:gd name="T26" fmla="*/ 1 w 1501"/>
                <a:gd name="T27" fmla="*/ 0 h 1357"/>
                <a:gd name="T28" fmla="*/ 1 w 1501"/>
                <a:gd name="T29" fmla="*/ 0 h 1357"/>
                <a:gd name="T30" fmla="*/ 1 w 1501"/>
                <a:gd name="T31" fmla="*/ 0 h 1357"/>
                <a:gd name="T32" fmla="*/ 1 w 1501"/>
                <a:gd name="T33" fmla="*/ 0 h 1357"/>
                <a:gd name="T34" fmla="*/ 1 w 1501"/>
                <a:gd name="T35" fmla="*/ 0 h 1357"/>
                <a:gd name="T36" fmla="*/ 1 w 1501"/>
                <a:gd name="T37" fmla="*/ 0 h 1357"/>
                <a:gd name="T38" fmla="*/ 1 w 1501"/>
                <a:gd name="T39" fmla="*/ 0 h 1357"/>
                <a:gd name="T40" fmla="*/ 1 w 1501"/>
                <a:gd name="T41" fmla="*/ 0 h 1357"/>
                <a:gd name="T42" fmla="*/ 1 w 1501"/>
                <a:gd name="T43" fmla="*/ 0 h 1357"/>
                <a:gd name="T44" fmla="*/ 1 w 1501"/>
                <a:gd name="T45" fmla="*/ 0 h 1357"/>
                <a:gd name="T46" fmla="*/ 1 w 1501"/>
                <a:gd name="T47" fmla="*/ 0 h 1357"/>
                <a:gd name="T48" fmla="*/ 1 w 1501"/>
                <a:gd name="T49" fmla="*/ 0 h 1357"/>
                <a:gd name="T50" fmla="*/ 1 w 1501"/>
                <a:gd name="T51" fmla="*/ 0 h 1357"/>
                <a:gd name="T52" fmla="*/ 1 w 1501"/>
                <a:gd name="T53" fmla="*/ 0 h 1357"/>
                <a:gd name="T54" fmla="*/ 0 w 1501"/>
                <a:gd name="T55" fmla="*/ 0 h 1357"/>
                <a:gd name="T56" fmla="*/ 1 w 1501"/>
                <a:gd name="T57" fmla="*/ 0 h 1357"/>
                <a:gd name="T58" fmla="*/ 1 w 1501"/>
                <a:gd name="T59" fmla="*/ 0 h 1357"/>
                <a:gd name="T60" fmla="*/ 1 w 1501"/>
                <a:gd name="T61" fmla="*/ 0 h 1357"/>
                <a:gd name="T62" fmla="*/ 1 w 1501"/>
                <a:gd name="T63" fmla="*/ 0 h 1357"/>
                <a:gd name="T64" fmla="*/ 1 w 1501"/>
                <a:gd name="T65" fmla="*/ 0 h 1357"/>
                <a:gd name="T66" fmla="*/ 1 w 1501"/>
                <a:gd name="T67" fmla="*/ 0 h 1357"/>
                <a:gd name="T68" fmla="*/ 1 w 1501"/>
                <a:gd name="T69" fmla="*/ 0 h 1357"/>
                <a:gd name="T70" fmla="*/ 1 w 1501"/>
                <a:gd name="T71" fmla="*/ 0 h 1357"/>
                <a:gd name="T72" fmla="*/ 1 w 1501"/>
                <a:gd name="T73" fmla="*/ 0 h 1357"/>
                <a:gd name="T74" fmla="*/ 1 w 1501"/>
                <a:gd name="T75" fmla="*/ 0 h 1357"/>
                <a:gd name="T76" fmla="*/ 1 w 1501"/>
                <a:gd name="T77" fmla="*/ 0 h 1357"/>
                <a:gd name="T78" fmla="*/ 1 w 1501"/>
                <a:gd name="T79" fmla="*/ 0 h 1357"/>
                <a:gd name="T80" fmla="*/ 1 w 1501"/>
                <a:gd name="T81" fmla="*/ 0 h 1357"/>
                <a:gd name="T82" fmla="*/ 1 w 1501"/>
                <a:gd name="T83" fmla="*/ 0 h 1357"/>
                <a:gd name="T84" fmla="*/ 1 w 1501"/>
                <a:gd name="T85" fmla="*/ 0 h 1357"/>
                <a:gd name="T86" fmla="*/ 1 w 1501"/>
                <a:gd name="T87" fmla="*/ 0 h 1357"/>
                <a:gd name="T88" fmla="*/ 1 w 1501"/>
                <a:gd name="T89" fmla="*/ 0 h 1357"/>
                <a:gd name="T90" fmla="*/ 1 w 1501"/>
                <a:gd name="T91" fmla="*/ 0 h 13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01"/>
                <a:gd name="T139" fmla="*/ 0 h 1357"/>
                <a:gd name="T140" fmla="*/ 1501 w 1501"/>
                <a:gd name="T141" fmla="*/ 1357 h 13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01" h="1357">
                  <a:moveTo>
                    <a:pt x="1458" y="40"/>
                  </a:moveTo>
                  <a:lnTo>
                    <a:pt x="1420" y="0"/>
                  </a:lnTo>
                  <a:lnTo>
                    <a:pt x="1372" y="15"/>
                  </a:lnTo>
                  <a:lnTo>
                    <a:pt x="1330" y="69"/>
                  </a:lnTo>
                  <a:lnTo>
                    <a:pt x="1306" y="211"/>
                  </a:lnTo>
                  <a:lnTo>
                    <a:pt x="1290" y="261"/>
                  </a:lnTo>
                  <a:lnTo>
                    <a:pt x="1268" y="350"/>
                  </a:lnTo>
                  <a:lnTo>
                    <a:pt x="1239" y="257"/>
                  </a:lnTo>
                  <a:lnTo>
                    <a:pt x="1211" y="316"/>
                  </a:lnTo>
                  <a:lnTo>
                    <a:pt x="1167" y="283"/>
                  </a:lnTo>
                  <a:lnTo>
                    <a:pt x="1163" y="369"/>
                  </a:lnTo>
                  <a:lnTo>
                    <a:pt x="1201" y="411"/>
                  </a:lnTo>
                  <a:lnTo>
                    <a:pt x="1249" y="458"/>
                  </a:lnTo>
                  <a:lnTo>
                    <a:pt x="1203" y="496"/>
                  </a:lnTo>
                  <a:lnTo>
                    <a:pt x="1043" y="458"/>
                  </a:lnTo>
                  <a:lnTo>
                    <a:pt x="772" y="373"/>
                  </a:lnTo>
                  <a:lnTo>
                    <a:pt x="677" y="183"/>
                  </a:lnTo>
                  <a:lnTo>
                    <a:pt x="625" y="243"/>
                  </a:lnTo>
                  <a:lnTo>
                    <a:pt x="663" y="401"/>
                  </a:lnTo>
                  <a:lnTo>
                    <a:pt x="587" y="521"/>
                  </a:lnTo>
                  <a:lnTo>
                    <a:pt x="477" y="559"/>
                  </a:lnTo>
                  <a:lnTo>
                    <a:pt x="458" y="663"/>
                  </a:lnTo>
                  <a:lnTo>
                    <a:pt x="414" y="679"/>
                  </a:lnTo>
                  <a:lnTo>
                    <a:pt x="272" y="555"/>
                  </a:lnTo>
                  <a:lnTo>
                    <a:pt x="167" y="492"/>
                  </a:lnTo>
                  <a:lnTo>
                    <a:pt x="47" y="517"/>
                  </a:lnTo>
                  <a:lnTo>
                    <a:pt x="28" y="612"/>
                  </a:lnTo>
                  <a:lnTo>
                    <a:pt x="0" y="728"/>
                  </a:lnTo>
                  <a:lnTo>
                    <a:pt x="63" y="827"/>
                  </a:lnTo>
                  <a:lnTo>
                    <a:pt x="110" y="625"/>
                  </a:lnTo>
                  <a:lnTo>
                    <a:pt x="148" y="559"/>
                  </a:lnTo>
                  <a:lnTo>
                    <a:pt x="220" y="593"/>
                  </a:lnTo>
                  <a:lnTo>
                    <a:pt x="353" y="846"/>
                  </a:lnTo>
                  <a:lnTo>
                    <a:pt x="591" y="1146"/>
                  </a:lnTo>
                  <a:lnTo>
                    <a:pt x="810" y="1357"/>
                  </a:lnTo>
                  <a:lnTo>
                    <a:pt x="834" y="1156"/>
                  </a:lnTo>
                  <a:lnTo>
                    <a:pt x="920" y="888"/>
                  </a:lnTo>
                  <a:lnTo>
                    <a:pt x="1049" y="740"/>
                  </a:lnTo>
                  <a:lnTo>
                    <a:pt x="1154" y="760"/>
                  </a:lnTo>
                  <a:lnTo>
                    <a:pt x="1353" y="521"/>
                  </a:lnTo>
                  <a:lnTo>
                    <a:pt x="1401" y="477"/>
                  </a:lnTo>
                  <a:lnTo>
                    <a:pt x="1501" y="388"/>
                  </a:lnTo>
                  <a:lnTo>
                    <a:pt x="1425" y="278"/>
                  </a:lnTo>
                  <a:lnTo>
                    <a:pt x="1429" y="107"/>
                  </a:lnTo>
                  <a:lnTo>
                    <a:pt x="1458" y="40"/>
                  </a:lnTo>
                  <a:close/>
                </a:path>
              </a:pathLst>
            </a:custGeom>
            <a:solidFill>
              <a:srgbClr val="CE915C"/>
            </a:solidFill>
            <a:ln w="9525">
              <a:noFill/>
              <a:round/>
              <a:headEnd/>
              <a:tailEnd/>
            </a:ln>
          </p:spPr>
          <p:txBody>
            <a:bodyPr/>
            <a:lstStyle/>
            <a:p>
              <a:endParaRPr lang="zh-CN" altLang="en-US"/>
            </a:p>
          </p:txBody>
        </p:sp>
        <p:sp>
          <p:nvSpPr>
            <p:cNvPr id="133" name="Freeform 920">
              <a:extLst>
                <a:ext uri="{FF2B5EF4-FFF2-40B4-BE49-F238E27FC236}">
                  <a16:creationId xmlns:a16="http://schemas.microsoft.com/office/drawing/2014/main" id="{1E57DD37-F7F5-4247-838D-87803C0F3F99}"/>
                </a:ext>
              </a:extLst>
            </p:cNvPr>
            <p:cNvSpPr>
              <a:spLocks/>
            </p:cNvSpPr>
            <p:nvPr/>
          </p:nvSpPr>
          <p:spPr bwMode="auto">
            <a:xfrm>
              <a:off x="2960" y="1701"/>
              <a:ext cx="407" cy="396"/>
            </a:xfrm>
            <a:custGeom>
              <a:avLst/>
              <a:gdLst>
                <a:gd name="T0" fmla="*/ 0 w 813"/>
                <a:gd name="T1" fmla="*/ 1 h 792"/>
                <a:gd name="T2" fmla="*/ 1 w 813"/>
                <a:gd name="T3" fmla="*/ 1 h 792"/>
                <a:gd name="T4" fmla="*/ 1 w 813"/>
                <a:gd name="T5" fmla="*/ 1 h 792"/>
                <a:gd name="T6" fmla="*/ 1 w 813"/>
                <a:gd name="T7" fmla="*/ 1 h 792"/>
                <a:gd name="T8" fmla="*/ 1 w 813"/>
                <a:gd name="T9" fmla="*/ 1 h 792"/>
                <a:gd name="T10" fmla="*/ 1 w 813"/>
                <a:gd name="T11" fmla="*/ 1 h 792"/>
                <a:gd name="T12" fmla="*/ 1 w 813"/>
                <a:gd name="T13" fmla="*/ 1 h 792"/>
                <a:gd name="T14" fmla="*/ 1 w 813"/>
                <a:gd name="T15" fmla="*/ 1 h 792"/>
                <a:gd name="T16" fmla="*/ 1 w 813"/>
                <a:gd name="T17" fmla="*/ 1 h 792"/>
                <a:gd name="T18" fmla="*/ 1 w 813"/>
                <a:gd name="T19" fmla="*/ 0 h 792"/>
                <a:gd name="T20" fmla="*/ 1 w 813"/>
                <a:gd name="T21" fmla="*/ 0 h 792"/>
                <a:gd name="T22" fmla="*/ 1 w 813"/>
                <a:gd name="T23" fmla="*/ 1 h 792"/>
                <a:gd name="T24" fmla="*/ 1 w 813"/>
                <a:gd name="T25" fmla="*/ 1 h 792"/>
                <a:gd name="T26" fmla="*/ 1 w 813"/>
                <a:gd name="T27" fmla="*/ 1 h 792"/>
                <a:gd name="T28" fmla="*/ 1 w 813"/>
                <a:gd name="T29" fmla="*/ 1 h 792"/>
                <a:gd name="T30" fmla="*/ 1 w 813"/>
                <a:gd name="T31" fmla="*/ 1 h 792"/>
                <a:gd name="T32" fmla="*/ 1 w 813"/>
                <a:gd name="T33" fmla="*/ 1 h 792"/>
                <a:gd name="T34" fmla="*/ 1 w 813"/>
                <a:gd name="T35" fmla="*/ 1 h 792"/>
                <a:gd name="T36" fmla="*/ 1 w 813"/>
                <a:gd name="T37" fmla="*/ 1 h 792"/>
                <a:gd name="T38" fmla="*/ 1 w 813"/>
                <a:gd name="T39" fmla="*/ 1 h 792"/>
                <a:gd name="T40" fmla="*/ 1 w 813"/>
                <a:gd name="T41" fmla="*/ 1 h 792"/>
                <a:gd name="T42" fmla="*/ 1 w 813"/>
                <a:gd name="T43" fmla="*/ 1 h 792"/>
                <a:gd name="T44" fmla="*/ 1 w 813"/>
                <a:gd name="T45" fmla="*/ 1 h 792"/>
                <a:gd name="T46" fmla="*/ 1 w 813"/>
                <a:gd name="T47" fmla="*/ 1 h 792"/>
                <a:gd name="T48" fmla="*/ 1 w 813"/>
                <a:gd name="T49" fmla="*/ 1 h 792"/>
                <a:gd name="T50" fmla="*/ 1 w 813"/>
                <a:gd name="T51" fmla="*/ 1 h 792"/>
                <a:gd name="T52" fmla="*/ 1 w 813"/>
                <a:gd name="T53" fmla="*/ 1 h 792"/>
                <a:gd name="T54" fmla="*/ 1 w 813"/>
                <a:gd name="T55" fmla="*/ 1 h 792"/>
                <a:gd name="T56" fmla="*/ 1 w 813"/>
                <a:gd name="T57" fmla="*/ 1 h 792"/>
                <a:gd name="T58" fmla="*/ 1 w 813"/>
                <a:gd name="T59" fmla="*/ 1 h 792"/>
                <a:gd name="T60" fmla="*/ 1 w 813"/>
                <a:gd name="T61" fmla="*/ 1 h 792"/>
                <a:gd name="T62" fmla="*/ 1 w 813"/>
                <a:gd name="T63" fmla="*/ 1 h 792"/>
                <a:gd name="T64" fmla="*/ 1 w 813"/>
                <a:gd name="T65" fmla="*/ 1 h 792"/>
                <a:gd name="T66" fmla="*/ 1 w 813"/>
                <a:gd name="T67" fmla="*/ 1 h 792"/>
                <a:gd name="T68" fmla="*/ 1 w 813"/>
                <a:gd name="T69" fmla="*/ 1 h 792"/>
                <a:gd name="T70" fmla="*/ 0 w 813"/>
                <a:gd name="T71" fmla="*/ 1 h 792"/>
                <a:gd name="T72" fmla="*/ 0 w 813"/>
                <a:gd name="T73" fmla="*/ 1 h 7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3"/>
                <a:gd name="T112" fmla="*/ 0 h 792"/>
                <a:gd name="T113" fmla="*/ 813 w 813"/>
                <a:gd name="T114" fmla="*/ 792 h 7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3" h="792">
                  <a:moveTo>
                    <a:pt x="0" y="739"/>
                  </a:moveTo>
                  <a:lnTo>
                    <a:pt x="123" y="625"/>
                  </a:lnTo>
                  <a:lnTo>
                    <a:pt x="85" y="553"/>
                  </a:lnTo>
                  <a:lnTo>
                    <a:pt x="95" y="481"/>
                  </a:lnTo>
                  <a:lnTo>
                    <a:pt x="165" y="578"/>
                  </a:lnTo>
                  <a:lnTo>
                    <a:pt x="161" y="477"/>
                  </a:lnTo>
                  <a:lnTo>
                    <a:pt x="222" y="306"/>
                  </a:lnTo>
                  <a:lnTo>
                    <a:pt x="298" y="180"/>
                  </a:lnTo>
                  <a:lnTo>
                    <a:pt x="442" y="53"/>
                  </a:lnTo>
                  <a:lnTo>
                    <a:pt x="576" y="0"/>
                  </a:lnTo>
                  <a:lnTo>
                    <a:pt x="699" y="0"/>
                  </a:lnTo>
                  <a:lnTo>
                    <a:pt x="781" y="38"/>
                  </a:lnTo>
                  <a:lnTo>
                    <a:pt x="813" y="123"/>
                  </a:lnTo>
                  <a:lnTo>
                    <a:pt x="813" y="296"/>
                  </a:lnTo>
                  <a:lnTo>
                    <a:pt x="737" y="467"/>
                  </a:lnTo>
                  <a:lnTo>
                    <a:pt x="642" y="562"/>
                  </a:lnTo>
                  <a:lnTo>
                    <a:pt x="526" y="677"/>
                  </a:lnTo>
                  <a:lnTo>
                    <a:pt x="384" y="677"/>
                  </a:lnTo>
                  <a:lnTo>
                    <a:pt x="270" y="686"/>
                  </a:lnTo>
                  <a:lnTo>
                    <a:pt x="376" y="635"/>
                  </a:lnTo>
                  <a:lnTo>
                    <a:pt x="528" y="549"/>
                  </a:lnTo>
                  <a:lnTo>
                    <a:pt x="661" y="443"/>
                  </a:lnTo>
                  <a:lnTo>
                    <a:pt x="731" y="306"/>
                  </a:lnTo>
                  <a:lnTo>
                    <a:pt x="752" y="205"/>
                  </a:lnTo>
                  <a:lnTo>
                    <a:pt x="743" y="114"/>
                  </a:lnTo>
                  <a:lnTo>
                    <a:pt x="604" y="57"/>
                  </a:lnTo>
                  <a:lnTo>
                    <a:pt x="503" y="129"/>
                  </a:lnTo>
                  <a:lnTo>
                    <a:pt x="327" y="237"/>
                  </a:lnTo>
                  <a:lnTo>
                    <a:pt x="270" y="401"/>
                  </a:lnTo>
                  <a:lnTo>
                    <a:pt x="237" y="530"/>
                  </a:lnTo>
                  <a:lnTo>
                    <a:pt x="222" y="616"/>
                  </a:lnTo>
                  <a:lnTo>
                    <a:pt x="155" y="648"/>
                  </a:lnTo>
                  <a:lnTo>
                    <a:pt x="161" y="705"/>
                  </a:lnTo>
                  <a:lnTo>
                    <a:pt x="89" y="792"/>
                  </a:lnTo>
                  <a:lnTo>
                    <a:pt x="28" y="781"/>
                  </a:lnTo>
                  <a:lnTo>
                    <a:pt x="0" y="739"/>
                  </a:lnTo>
                  <a:close/>
                </a:path>
              </a:pathLst>
            </a:custGeom>
            <a:solidFill>
              <a:srgbClr val="BFBFE2"/>
            </a:solidFill>
            <a:ln w="9525">
              <a:noFill/>
              <a:round/>
              <a:headEnd/>
              <a:tailEnd/>
            </a:ln>
          </p:spPr>
          <p:txBody>
            <a:bodyPr/>
            <a:lstStyle/>
            <a:p>
              <a:endParaRPr lang="zh-CN" altLang="en-US"/>
            </a:p>
          </p:txBody>
        </p:sp>
        <p:sp>
          <p:nvSpPr>
            <p:cNvPr id="134" name="Freeform 921">
              <a:extLst>
                <a:ext uri="{FF2B5EF4-FFF2-40B4-BE49-F238E27FC236}">
                  <a16:creationId xmlns:a16="http://schemas.microsoft.com/office/drawing/2014/main" id="{B953A505-37C1-4D0D-AA2A-5C419C03A8EC}"/>
                </a:ext>
              </a:extLst>
            </p:cNvPr>
            <p:cNvSpPr>
              <a:spLocks/>
            </p:cNvSpPr>
            <p:nvPr/>
          </p:nvSpPr>
          <p:spPr bwMode="auto">
            <a:xfrm>
              <a:off x="3119" y="1739"/>
              <a:ext cx="181" cy="237"/>
            </a:xfrm>
            <a:custGeom>
              <a:avLst/>
              <a:gdLst>
                <a:gd name="T0" fmla="*/ 0 w 363"/>
                <a:gd name="T1" fmla="*/ 1 h 473"/>
                <a:gd name="T2" fmla="*/ 0 w 363"/>
                <a:gd name="T3" fmla="*/ 1 h 473"/>
                <a:gd name="T4" fmla="*/ 0 w 363"/>
                <a:gd name="T5" fmla="*/ 1 h 473"/>
                <a:gd name="T6" fmla="*/ 0 w 363"/>
                <a:gd name="T7" fmla="*/ 1 h 473"/>
                <a:gd name="T8" fmla="*/ 0 w 363"/>
                <a:gd name="T9" fmla="*/ 1 h 473"/>
                <a:gd name="T10" fmla="*/ 0 w 363"/>
                <a:gd name="T11" fmla="*/ 1 h 473"/>
                <a:gd name="T12" fmla="*/ 0 w 363"/>
                <a:gd name="T13" fmla="*/ 1 h 473"/>
                <a:gd name="T14" fmla="*/ 0 w 363"/>
                <a:gd name="T15" fmla="*/ 1 h 473"/>
                <a:gd name="T16" fmla="*/ 0 w 363"/>
                <a:gd name="T17" fmla="*/ 1 h 473"/>
                <a:gd name="T18" fmla="*/ 0 w 363"/>
                <a:gd name="T19" fmla="*/ 1 h 473"/>
                <a:gd name="T20" fmla="*/ 0 w 363"/>
                <a:gd name="T21" fmla="*/ 0 h 473"/>
                <a:gd name="T22" fmla="*/ 0 w 363"/>
                <a:gd name="T23" fmla="*/ 1 h 473"/>
                <a:gd name="T24" fmla="*/ 0 w 363"/>
                <a:gd name="T25" fmla="*/ 1 h 473"/>
                <a:gd name="T26" fmla="*/ 0 w 363"/>
                <a:gd name="T27" fmla="*/ 1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3"/>
                <a:gd name="T43" fmla="*/ 0 h 473"/>
                <a:gd name="T44" fmla="*/ 363 w 363"/>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3" h="473">
                  <a:moveTo>
                    <a:pt x="186" y="53"/>
                  </a:moveTo>
                  <a:lnTo>
                    <a:pt x="215" y="104"/>
                  </a:lnTo>
                  <a:lnTo>
                    <a:pt x="205" y="196"/>
                  </a:lnTo>
                  <a:lnTo>
                    <a:pt x="154" y="287"/>
                  </a:lnTo>
                  <a:lnTo>
                    <a:pt x="0" y="458"/>
                  </a:lnTo>
                  <a:lnTo>
                    <a:pt x="95" y="473"/>
                  </a:lnTo>
                  <a:lnTo>
                    <a:pt x="262" y="329"/>
                  </a:lnTo>
                  <a:lnTo>
                    <a:pt x="338" y="201"/>
                  </a:lnTo>
                  <a:lnTo>
                    <a:pt x="363" y="95"/>
                  </a:lnTo>
                  <a:lnTo>
                    <a:pt x="344" y="44"/>
                  </a:lnTo>
                  <a:lnTo>
                    <a:pt x="297" y="0"/>
                  </a:lnTo>
                  <a:lnTo>
                    <a:pt x="230" y="9"/>
                  </a:lnTo>
                  <a:lnTo>
                    <a:pt x="186" y="53"/>
                  </a:lnTo>
                  <a:close/>
                </a:path>
              </a:pathLst>
            </a:custGeom>
            <a:solidFill>
              <a:srgbClr val="CCF7FF"/>
            </a:solidFill>
            <a:ln w="9525">
              <a:noFill/>
              <a:round/>
              <a:headEnd/>
              <a:tailEnd/>
            </a:ln>
          </p:spPr>
          <p:txBody>
            <a:bodyPr/>
            <a:lstStyle/>
            <a:p>
              <a:endParaRPr lang="zh-CN" altLang="en-US"/>
            </a:p>
          </p:txBody>
        </p:sp>
        <p:sp>
          <p:nvSpPr>
            <p:cNvPr id="135" name="Freeform 922">
              <a:extLst>
                <a:ext uri="{FF2B5EF4-FFF2-40B4-BE49-F238E27FC236}">
                  <a16:creationId xmlns:a16="http://schemas.microsoft.com/office/drawing/2014/main" id="{B6075B80-ECFE-4819-8F34-07589082AD61}"/>
                </a:ext>
              </a:extLst>
            </p:cNvPr>
            <p:cNvSpPr>
              <a:spLocks/>
            </p:cNvSpPr>
            <p:nvPr/>
          </p:nvSpPr>
          <p:spPr bwMode="auto">
            <a:xfrm>
              <a:off x="2271" y="2900"/>
              <a:ext cx="188" cy="132"/>
            </a:xfrm>
            <a:custGeom>
              <a:avLst/>
              <a:gdLst>
                <a:gd name="T0" fmla="*/ 0 w 376"/>
                <a:gd name="T1" fmla="*/ 1 h 262"/>
                <a:gd name="T2" fmla="*/ 1 w 376"/>
                <a:gd name="T3" fmla="*/ 1 h 262"/>
                <a:gd name="T4" fmla="*/ 1 w 376"/>
                <a:gd name="T5" fmla="*/ 1 h 262"/>
                <a:gd name="T6" fmla="*/ 1 w 376"/>
                <a:gd name="T7" fmla="*/ 1 h 262"/>
                <a:gd name="T8" fmla="*/ 1 w 376"/>
                <a:gd name="T9" fmla="*/ 1 h 262"/>
                <a:gd name="T10" fmla="*/ 1 w 376"/>
                <a:gd name="T11" fmla="*/ 1 h 262"/>
                <a:gd name="T12" fmla="*/ 1 w 376"/>
                <a:gd name="T13" fmla="*/ 1 h 262"/>
                <a:gd name="T14" fmla="*/ 1 w 376"/>
                <a:gd name="T15" fmla="*/ 0 h 262"/>
                <a:gd name="T16" fmla="*/ 0 w 376"/>
                <a:gd name="T17" fmla="*/ 1 h 262"/>
                <a:gd name="T18" fmla="*/ 0 w 376"/>
                <a:gd name="T19" fmla="*/ 1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62"/>
                <a:gd name="T32" fmla="*/ 376 w 376"/>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62">
                  <a:moveTo>
                    <a:pt x="0" y="24"/>
                  </a:moveTo>
                  <a:lnTo>
                    <a:pt x="53" y="142"/>
                  </a:lnTo>
                  <a:lnTo>
                    <a:pt x="144" y="176"/>
                  </a:lnTo>
                  <a:lnTo>
                    <a:pt x="182" y="262"/>
                  </a:lnTo>
                  <a:lnTo>
                    <a:pt x="281" y="249"/>
                  </a:lnTo>
                  <a:lnTo>
                    <a:pt x="376" y="180"/>
                  </a:lnTo>
                  <a:lnTo>
                    <a:pt x="291" y="100"/>
                  </a:lnTo>
                  <a:lnTo>
                    <a:pt x="277" y="0"/>
                  </a:lnTo>
                  <a:lnTo>
                    <a:pt x="0" y="24"/>
                  </a:lnTo>
                  <a:close/>
                </a:path>
              </a:pathLst>
            </a:custGeom>
            <a:solidFill>
              <a:srgbClr val="755B5B"/>
            </a:solidFill>
            <a:ln w="9525">
              <a:noFill/>
              <a:round/>
              <a:headEnd/>
              <a:tailEnd/>
            </a:ln>
          </p:spPr>
          <p:txBody>
            <a:bodyPr/>
            <a:lstStyle/>
            <a:p>
              <a:endParaRPr lang="zh-CN" altLang="en-US"/>
            </a:p>
          </p:txBody>
        </p:sp>
        <p:sp>
          <p:nvSpPr>
            <p:cNvPr id="136" name="Freeform 923">
              <a:extLst>
                <a:ext uri="{FF2B5EF4-FFF2-40B4-BE49-F238E27FC236}">
                  <a16:creationId xmlns:a16="http://schemas.microsoft.com/office/drawing/2014/main" id="{10D33EC1-E588-4CD6-AD58-F38BAAD28043}"/>
                </a:ext>
              </a:extLst>
            </p:cNvPr>
            <p:cNvSpPr>
              <a:spLocks/>
            </p:cNvSpPr>
            <p:nvPr/>
          </p:nvSpPr>
          <p:spPr bwMode="auto">
            <a:xfrm>
              <a:off x="2026" y="2974"/>
              <a:ext cx="483" cy="206"/>
            </a:xfrm>
            <a:custGeom>
              <a:avLst/>
              <a:gdLst>
                <a:gd name="T0" fmla="*/ 0 w 968"/>
                <a:gd name="T1" fmla="*/ 1 h 411"/>
                <a:gd name="T2" fmla="*/ 0 w 968"/>
                <a:gd name="T3" fmla="*/ 1 h 411"/>
                <a:gd name="T4" fmla="*/ 0 w 968"/>
                <a:gd name="T5" fmla="*/ 1 h 411"/>
                <a:gd name="T6" fmla="*/ 0 w 968"/>
                <a:gd name="T7" fmla="*/ 1 h 411"/>
                <a:gd name="T8" fmla="*/ 0 w 968"/>
                <a:gd name="T9" fmla="*/ 1 h 411"/>
                <a:gd name="T10" fmla="*/ 0 w 968"/>
                <a:gd name="T11" fmla="*/ 1 h 411"/>
                <a:gd name="T12" fmla="*/ 0 w 968"/>
                <a:gd name="T13" fmla="*/ 1 h 411"/>
                <a:gd name="T14" fmla="*/ 0 w 968"/>
                <a:gd name="T15" fmla="*/ 1 h 411"/>
                <a:gd name="T16" fmla="*/ 0 w 968"/>
                <a:gd name="T17" fmla="*/ 1 h 411"/>
                <a:gd name="T18" fmla="*/ 0 w 968"/>
                <a:gd name="T19" fmla="*/ 1 h 411"/>
                <a:gd name="T20" fmla="*/ 0 w 968"/>
                <a:gd name="T21" fmla="*/ 1 h 411"/>
                <a:gd name="T22" fmla="*/ 0 w 968"/>
                <a:gd name="T23" fmla="*/ 1 h 411"/>
                <a:gd name="T24" fmla="*/ 0 w 968"/>
                <a:gd name="T25" fmla="*/ 0 h 411"/>
                <a:gd name="T26" fmla="*/ 0 w 968"/>
                <a:gd name="T27" fmla="*/ 1 h 411"/>
                <a:gd name="T28" fmla="*/ 0 w 968"/>
                <a:gd name="T29" fmla="*/ 1 h 411"/>
                <a:gd name="T30" fmla="*/ 0 w 968"/>
                <a:gd name="T31" fmla="*/ 1 h 411"/>
                <a:gd name="T32" fmla="*/ 0 w 968"/>
                <a:gd name="T33" fmla="*/ 1 h 411"/>
                <a:gd name="T34" fmla="*/ 0 w 968"/>
                <a:gd name="T35" fmla="*/ 1 h 411"/>
                <a:gd name="T36" fmla="*/ 0 w 968"/>
                <a:gd name="T37" fmla="*/ 1 h 411"/>
                <a:gd name="T38" fmla="*/ 0 w 968"/>
                <a:gd name="T39" fmla="*/ 1 h 411"/>
                <a:gd name="T40" fmla="*/ 0 w 968"/>
                <a:gd name="T41" fmla="*/ 1 h 411"/>
                <a:gd name="T42" fmla="*/ 0 w 968"/>
                <a:gd name="T43" fmla="*/ 1 h 411"/>
                <a:gd name="T44" fmla="*/ 0 w 968"/>
                <a:gd name="T45" fmla="*/ 1 h 411"/>
                <a:gd name="T46" fmla="*/ 0 w 968"/>
                <a:gd name="T47" fmla="*/ 1 h 411"/>
                <a:gd name="T48" fmla="*/ 0 w 968"/>
                <a:gd name="T49" fmla="*/ 1 h 411"/>
                <a:gd name="T50" fmla="*/ 0 w 968"/>
                <a:gd name="T51" fmla="*/ 1 h 411"/>
                <a:gd name="T52" fmla="*/ 0 w 968"/>
                <a:gd name="T53" fmla="*/ 1 h 411"/>
                <a:gd name="T54" fmla="*/ 0 w 968"/>
                <a:gd name="T55" fmla="*/ 1 h 411"/>
                <a:gd name="T56" fmla="*/ 0 w 968"/>
                <a:gd name="T57" fmla="*/ 1 h 411"/>
                <a:gd name="T58" fmla="*/ 0 w 968"/>
                <a:gd name="T59" fmla="*/ 1 h 411"/>
                <a:gd name="T60" fmla="*/ 0 w 968"/>
                <a:gd name="T61" fmla="*/ 1 h 4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68"/>
                <a:gd name="T94" fmla="*/ 0 h 411"/>
                <a:gd name="T95" fmla="*/ 968 w 968"/>
                <a:gd name="T96" fmla="*/ 411 h 4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68" h="411">
                  <a:moveTo>
                    <a:pt x="0" y="376"/>
                  </a:moveTo>
                  <a:lnTo>
                    <a:pt x="38" y="314"/>
                  </a:lnTo>
                  <a:lnTo>
                    <a:pt x="95" y="281"/>
                  </a:lnTo>
                  <a:lnTo>
                    <a:pt x="187" y="266"/>
                  </a:lnTo>
                  <a:lnTo>
                    <a:pt x="263" y="257"/>
                  </a:lnTo>
                  <a:lnTo>
                    <a:pt x="325" y="304"/>
                  </a:lnTo>
                  <a:lnTo>
                    <a:pt x="386" y="348"/>
                  </a:lnTo>
                  <a:lnTo>
                    <a:pt x="392" y="272"/>
                  </a:lnTo>
                  <a:lnTo>
                    <a:pt x="282" y="196"/>
                  </a:lnTo>
                  <a:lnTo>
                    <a:pt x="420" y="177"/>
                  </a:lnTo>
                  <a:lnTo>
                    <a:pt x="487" y="124"/>
                  </a:lnTo>
                  <a:lnTo>
                    <a:pt x="472" y="57"/>
                  </a:lnTo>
                  <a:lnTo>
                    <a:pt x="525" y="0"/>
                  </a:lnTo>
                  <a:lnTo>
                    <a:pt x="620" y="47"/>
                  </a:lnTo>
                  <a:lnTo>
                    <a:pt x="673" y="114"/>
                  </a:lnTo>
                  <a:lnTo>
                    <a:pt x="744" y="101"/>
                  </a:lnTo>
                  <a:lnTo>
                    <a:pt x="816" y="38"/>
                  </a:lnTo>
                  <a:lnTo>
                    <a:pt x="848" y="23"/>
                  </a:lnTo>
                  <a:lnTo>
                    <a:pt x="915" y="95"/>
                  </a:lnTo>
                  <a:lnTo>
                    <a:pt x="930" y="190"/>
                  </a:lnTo>
                  <a:lnTo>
                    <a:pt x="935" y="222"/>
                  </a:lnTo>
                  <a:lnTo>
                    <a:pt x="949" y="257"/>
                  </a:lnTo>
                  <a:lnTo>
                    <a:pt x="968" y="321"/>
                  </a:lnTo>
                  <a:lnTo>
                    <a:pt x="749" y="357"/>
                  </a:lnTo>
                  <a:lnTo>
                    <a:pt x="673" y="319"/>
                  </a:lnTo>
                  <a:lnTo>
                    <a:pt x="544" y="411"/>
                  </a:lnTo>
                  <a:lnTo>
                    <a:pt x="363" y="411"/>
                  </a:lnTo>
                  <a:lnTo>
                    <a:pt x="73" y="411"/>
                  </a:lnTo>
                  <a:lnTo>
                    <a:pt x="19" y="405"/>
                  </a:lnTo>
                  <a:lnTo>
                    <a:pt x="0" y="376"/>
                  </a:lnTo>
                  <a:close/>
                </a:path>
              </a:pathLst>
            </a:custGeom>
            <a:solidFill>
              <a:srgbClr val="A56444"/>
            </a:solidFill>
            <a:ln w="9525">
              <a:noFill/>
              <a:round/>
              <a:headEnd/>
              <a:tailEnd/>
            </a:ln>
          </p:spPr>
          <p:txBody>
            <a:bodyPr/>
            <a:lstStyle/>
            <a:p>
              <a:endParaRPr lang="zh-CN" altLang="en-US"/>
            </a:p>
          </p:txBody>
        </p:sp>
        <p:sp>
          <p:nvSpPr>
            <p:cNvPr id="137" name="Freeform 924">
              <a:extLst>
                <a:ext uri="{FF2B5EF4-FFF2-40B4-BE49-F238E27FC236}">
                  <a16:creationId xmlns:a16="http://schemas.microsoft.com/office/drawing/2014/main" id="{11ADF2DB-0732-4741-85DE-74FED54E6B90}"/>
                </a:ext>
              </a:extLst>
            </p:cNvPr>
            <p:cNvSpPr>
              <a:spLocks/>
            </p:cNvSpPr>
            <p:nvPr/>
          </p:nvSpPr>
          <p:spPr bwMode="auto">
            <a:xfrm>
              <a:off x="2176" y="2395"/>
              <a:ext cx="291" cy="548"/>
            </a:xfrm>
            <a:custGeom>
              <a:avLst/>
              <a:gdLst>
                <a:gd name="T0" fmla="*/ 0 w 581"/>
                <a:gd name="T1" fmla="*/ 0 h 1097"/>
                <a:gd name="T2" fmla="*/ 0 w 581"/>
                <a:gd name="T3" fmla="*/ 0 h 1097"/>
                <a:gd name="T4" fmla="*/ 1 w 581"/>
                <a:gd name="T5" fmla="*/ 0 h 1097"/>
                <a:gd name="T6" fmla="*/ 1 w 581"/>
                <a:gd name="T7" fmla="*/ 0 h 1097"/>
                <a:gd name="T8" fmla="*/ 1 w 581"/>
                <a:gd name="T9" fmla="*/ 0 h 1097"/>
                <a:gd name="T10" fmla="*/ 1 w 581"/>
                <a:gd name="T11" fmla="*/ 0 h 1097"/>
                <a:gd name="T12" fmla="*/ 1 w 581"/>
                <a:gd name="T13" fmla="*/ 0 h 1097"/>
                <a:gd name="T14" fmla="*/ 1 w 581"/>
                <a:gd name="T15" fmla="*/ 0 h 1097"/>
                <a:gd name="T16" fmla="*/ 1 w 581"/>
                <a:gd name="T17" fmla="*/ 0 h 1097"/>
                <a:gd name="T18" fmla="*/ 1 w 581"/>
                <a:gd name="T19" fmla="*/ 0 h 1097"/>
                <a:gd name="T20" fmla="*/ 1 w 581"/>
                <a:gd name="T21" fmla="*/ 0 h 1097"/>
                <a:gd name="T22" fmla="*/ 1 w 581"/>
                <a:gd name="T23" fmla="*/ 0 h 1097"/>
                <a:gd name="T24" fmla="*/ 1 w 581"/>
                <a:gd name="T25" fmla="*/ 0 h 1097"/>
                <a:gd name="T26" fmla="*/ 1 w 581"/>
                <a:gd name="T27" fmla="*/ 0 h 1097"/>
                <a:gd name="T28" fmla="*/ 1 w 581"/>
                <a:gd name="T29" fmla="*/ 0 h 1097"/>
                <a:gd name="T30" fmla="*/ 1 w 581"/>
                <a:gd name="T31" fmla="*/ 0 h 1097"/>
                <a:gd name="T32" fmla="*/ 1 w 581"/>
                <a:gd name="T33" fmla="*/ 0 h 1097"/>
                <a:gd name="T34" fmla="*/ 1 w 581"/>
                <a:gd name="T35" fmla="*/ 0 h 1097"/>
                <a:gd name="T36" fmla="*/ 1 w 581"/>
                <a:gd name="T37" fmla="*/ 0 h 1097"/>
                <a:gd name="T38" fmla="*/ 1 w 581"/>
                <a:gd name="T39" fmla="*/ 0 h 1097"/>
                <a:gd name="T40" fmla="*/ 1 w 581"/>
                <a:gd name="T41" fmla="*/ 0 h 1097"/>
                <a:gd name="T42" fmla="*/ 1 w 581"/>
                <a:gd name="T43" fmla="*/ 0 h 1097"/>
                <a:gd name="T44" fmla="*/ 1 w 581"/>
                <a:gd name="T45" fmla="*/ 0 h 1097"/>
                <a:gd name="T46" fmla="*/ 1 w 581"/>
                <a:gd name="T47" fmla="*/ 0 h 1097"/>
                <a:gd name="T48" fmla="*/ 0 w 581"/>
                <a:gd name="T49" fmla="*/ 0 h 1097"/>
                <a:gd name="T50" fmla="*/ 0 w 581"/>
                <a:gd name="T51" fmla="*/ 0 h 10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1"/>
                <a:gd name="T79" fmla="*/ 0 h 1097"/>
                <a:gd name="T80" fmla="*/ 581 w 581"/>
                <a:gd name="T81" fmla="*/ 1097 h 10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1" h="1097">
                  <a:moveTo>
                    <a:pt x="0" y="0"/>
                  </a:moveTo>
                  <a:lnTo>
                    <a:pt x="0" y="130"/>
                  </a:lnTo>
                  <a:lnTo>
                    <a:pt x="19" y="278"/>
                  </a:lnTo>
                  <a:lnTo>
                    <a:pt x="123" y="516"/>
                  </a:lnTo>
                  <a:lnTo>
                    <a:pt x="129" y="706"/>
                  </a:lnTo>
                  <a:lnTo>
                    <a:pt x="38" y="525"/>
                  </a:lnTo>
                  <a:lnTo>
                    <a:pt x="72" y="730"/>
                  </a:lnTo>
                  <a:lnTo>
                    <a:pt x="62" y="892"/>
                  </a:lnTo>
                  <a:lnTo>
                    <a:pt x="148" y="882"/>
                  </a:lnTo>
                  <a:lnTo>
                    <a:pt x="294" y="936"/>
                  </a:lnTo>
                  <a:lnTo>
                    <a:pt x="138" y="936"/>
                  </a:lnTo>
                  <a:lnTo>
                    <a:pt x="53" y="945"/>
                  </a:lnTo>
                  <a:lnTo>
                    <a:pt x="9" y="1012"/>
                  </a:lnTo>
                  <a:lnTo>
                    <a:pt x="15" y="1084"/>
                  </a:lnTo>
                  <a:lnTo>
                    <a:pt x="157" y="1055"/>
                  </a:lnTo>
                  <a:lnTo>
                    <a:pt x="372" y="1097"/>
                  </a:lnTo>
                  <a:lnTo>
                    <a:pt x="462" y="1046"/>
                  </a:lnTo>
                  <a:lnTo>
                    <a:pt x="490" y="1084"/>
                  </a:lnTo>
                  <a:lnTo>
                    <a:pt x="581" y="1027"/>
                  </a:lnTo>
                  <a:lnTo>
                    <a:pt x="534" y="949"/>
                  </a:lnTo>
                  <a:lnTo>
                    <a:pt x="477" y="936"/>
                  </a:lnTo>
                  <a:lnTo>
                    <a:pt x="528" y="677"/>
                  </a:lnTo>
                  <a:lnTo>
                    <a:pt x="271" y="468"/>
                  </a:lnTo>
                  <a:lnTo>
                    <a:pt x="62" y="44"/>
                  </a:lnTo>
                  <a:lnTo>
                    <a:pt x="0" y="0"/>
                  </a:lnTo>
                  <a:close/>
                </a:path>
              </a:pathLst>
            </a:custGeom>
            <a:solidFill>
              <a:srgbClr val="A38C8C"/>
            </a:solidFill>
            <a:ln w="9525">
              <a:noFill/>
              <a:round/>
              <a:headEnd/>
              <a:tailEnd/>
            </a:ln>
          </p:spPr>
          <p:txBody>
            <a:bodyPr/>
            <a:lstStyle/>
            <a:p>
              <a:endParaRPr lang="zh-CN" altLang="en-US"/>
            </a:p>
          </p:txBody>
        </p:sp>
        <p:sp>
          <p:nvSpPr>
            <p:cNvPr id="138" name="Freeform 925">
              <a:extLst>
                <a:ext uri="{FF2B5EF4-FFF2-40B4-BE49-F238E27FC236}">
                  <a16:creationId xmlns:a16="http://schemas.microsoft.com/office/drawing/2014/main" id="{97309058-3DC0-4C72-9D9D-103D002AE32B}"/>
                </a:ext>
              </a:extLst>
            </p:cNvPr>
            <p:cNvSpPr>
              <a:spLocks/>
            </p:cNvSpPr>
            <p:nvPr/>
          </p:nvSpPr>
          <p:spPr bwMode="auto">
            <a:xfrm>
              <a:off x="3017" y="1985"/>
              <a:ext cx="188" cy="71"/>
            </a:xfrm>
            <a:custGeom>
              <a:avLst/>
              <a:gdLst>
                <a:gd name="T0" fmla="*/ 1 w 376"/>
                <a:gd name="T1" fmla="*/ 0 h 143"/>
                <a:gd name="T2" fmla="*/ 1 w 376"/>
                <a:gd name="T3" fmla="*/ 0 h 143"/>
                <a:gd name="T4" fmla="*/ 1 w 376"/>
                <a:gd name="T5" fmla="*/ 0 h 143"/>
                <a:gd name="T6" fmla="*/ 1 w 376"/>
                <a:gd name="T7" fmla="*/ 0 h 143"/>
                <a:gd name="T8" fmla="*/ 1 w 376"/>
                <a:gd name="T9" fmla="*/ 0 h 143"/>
                <a:gd name="T10" fmla="*/ 1 w 376"/>
                <a:gd name="T11" fmla="*/ 0 h 143"/>
                <a:gd name="T12" fmla="*/ 0 w 376"/>
                <a:gd name="T13" fmla="*/ 0 h 143"/>
                <a:gd name="T14" fmla="*/ 1 w 376"/>
                <a:gd name="T15" fmla="*/ 0 h 143"/>
                <a:gd name="T16" fmla="*/ 1 w 376"/>
                <a:gd name="T17" fmla="*/ 0 h 143"/>
                <a:gd name="T18" fmla="*/ 1 w 376"/>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143"/>
                <a:gd name="T32" fmla="*/ 376 w 376"/>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143">
                  <a:moveTo>
                    <a:pt x="89" y="0"/>
                  </a:moveTo>
                  <a:lnTo>
                    <a:pt x="108" y="48"/>
                  </a:lnTo>
                  <a:lnTo>
                    <a:pt x="184" y="86"/>
                  </a:lnTo>
                  <a:lnTo>
                    <a:pt x="376" y="67"/>
                  </a:lnTo>
                  <a:lnTo>
                    <a:pt x="270" y="109"/>
                  </a:lnTo>
                  <a:lnTo>
                    <a:pt x="99" y="128"/>
                  </a:lnTo>
                  <a:lnTo>
                    <a:pt x="0" y="143"/>
                  </a:lnTo>
                  <a:lnTo>
                    <a:pt x="9" y="57"/>
                  </a:lnTo>
                  <a:lnTo>
                    <a:pt x="89" y="0"/>
                  </a:lnTo>
                  <a:close/>
                </a:path>
              </a:pathLst>
            </a:custGeom>
            <a:solidFill>
              <a:srgbClr val="BFBFE2"/>
            </a:solidFill>
            <a:ln w="9525">
              <a:noFill/>
              <a:round/>
              <a:headEnd/>
              <a:tailEnd/>
            </a:ln>
          </p:spPr>
          <p:txBody>
            <a:bodyPr/>
            <a:lstStyle/>
            <a:p>
              <a:endParaRPr lang="zh-CN" altLang="en-US"/>
            </a:p>
          </p:txBody>
        </p:sp>
        <p:sp>
          <p:nvSpPr>
            <p:cNvPr id="139" name="Freeform 926">
              <a:extLst>
                <a:ext uri="{FF2B5EF4-FFF2-40B4-BE49-F238E27FC236}">
                  <a16:creationId xmlns:a16="http://schemas.microsoft.com/office/drawing/2014/main" id="{74A669C7-4C85-4779-90C5-4F2290893EBA}"/>
                </a:ext>
              </a:extLst>
            </p:cNvPr>
            <p:cNvSpPr>
              <a:spLocks/>
            </p:cNvSpPr>
            <p:nvPr/>
          </p:nvSpPr>
          <p:spPr bwMode="auto">
            <a:xfrm>
              <a:off x="2048" y="2100"/>
              <a:ext cx="373" cy="451"/>
            </a:xfrm>
            <a:custGeom>
              <a:avLst/>
              <a:gdLst>
                <a:gd name="T0" fmla="*/ 0 w 747"/>
                <a:gd name="T1" fmla="*/ 1 h 901"/>
                <a:gd name="T2" fmla="*/ 0 w 747"/>
                <a:gd name="T3" fmla="*/ 1 h 901"/>
                <a:gd name="T4" fmla="*/ 0 w 747"/>
                <a:gd name="T5" fmla="*/ 1 h 901"/>
                <a:gd name="T6" fmla="*/ 0 w 747"/>
                <a:gd name="T7" fmla="*/ 1 h 901"/>
                <a:gd name="T8" fmla="*/ 0 w 747"/>
                <a:gd name="T9" fmla="*/ 1 h 901"/>
                <a:gd name="T10" fmla="*/ 0 w 747"/>
                <a:gd name="T11" fmla="*/ 1 h 901"/>
                <a:gd name="T12" fmla="*/ 0 w 747"/>
                <a:gd name="T13" fmla="*/ 1 h 901"/>
                <a:gd name="T14" fmla="*/ 0 w 747"/>
                <a:gd name="T15" fmla="*/ 1 h 901"/>
                <a:gd name="T16" fmla="*/ 0 w 747"/>
                <a:gd name="T17" fmla="*/ 1 h 901"/>
                <a:gd name="T18" fmla="*/ 0 w 747"/>
                <a:gd name="T19" fmla="*/ 1 h 901"/>
                <a:gd name="T20" fmla="*/ 0 w 747"/>
                <a:gd name="T21" fmla="*/ 1 h 901"/>
                <a:gd name="T22" fmla="*/ 0 w 747"/>
                <a:gd name="T23" fmla="*/ 1 h 901"/>
                <a:gd name="T24" fmla="*/ 0 w 747"/>
                <a:gd name="T25" fmla="*/ 1 h 901"/>
                <a:gd name="T26" fmla="*/ 0 w 747"/>
                <a:gd name="T27" fmla="*/ 1 h 901"/>
                <a:gd name="T28" fmla="*/ 0 w 747"/>
                <a:gd name="T29" fmla="*/ 1 h 901"/>
                <a:gd name="T30" fmla="*/ 0 w 747"/>
                <a:gd name="T31" fmla="*/ 1 h 901"/>
                <a:gd name="T32" fmla="*/ 0 w 747"/>
                <a:gd name="T33" fmla="*/ 1 h 901"/>
                <a:gd name="T34" fmla="*/ 0 w 747"/>
                <a:gd name="T35" fmla="*/ 1 h 901"/>
                <a:gd name="T36" fmla="*/ 0 w 747"/>
                <a:gd name="T37" fmla="*/ 1 h 901"/>
                <a:gd name="T38" fmla="*/ 0 w 747"/>
                <a:gd name="T39" fmla="*/ 1 h 901"/>
                <a:gd name="T40" fmla="*/ 0 w 747"/>
                <a:gd name="T41" fmla="*/ 1 h 901"/>
                <a:gd name="T42" fmla="*/ 0 w 747"/>
                <a:gd name="T43" fmla="*/ 1 h 901"/>
                <a:gd name="T44" fmla="*/ 0 w 747"/>
                <a:gd name="T45" fmla="*/ 1 h 901"/>
                <a:gd name="T46" fmla="*/ 0 w 747"/>
                <a:gd name="T47" fmla="*/ 1 h 901"/>
                <a:gd name="T48" fmla="*/ 0 w 747"/>
                <a:gd name="T49" fmla="*/ 1 h 901"/>
                <a:gd name="T50" fmla="*/ 0 w 747"/>
                <a:gd name="T51" fmla="*/ 1 h 901"/>
                <a:gd name="T52" fmla="*/ 0 w 747"/>
                <a:gd name="T53" fmla="*/ 1 h 901"/>
                <a:gd name="T54" fmla="*/ 0 w 747"/>
                <a:gd name="T55" fmla="*/ 1 h 901"/>
                <a:gd name="T56" fmla="*/ 0 w 747"/>
                <a:gd name="T57" fmla="*/ 1 h 901"/>
                <a:gd name="T58" fmla="*/ 0 w 747"/>
                <a:gd name="T59" fmla="*/ 1 h 901"/>
                <a:gd name="T60" fmla="*/ 0 w 747"/>
                <a:gd name="T61" fmla="*/ 1 h 901"/>
                <a:gd name="T62" fmla="*/ 0 w 747"/>
                <a:gd name="T63" fmla="*/ 1 h 901"/>
                <a:gd name="T64" fmla="*/ 0 w 747"/>
                <a:gd name="T65" fmla="*/ 1 h 901"/>
                <a:gd name="T66" fmla="*/ 0 w 747"/>
                <a:gd name="T67" fmla="*/ 1 h 901"/>
                <a:gd name="T68" fmla="*/ 0 w 747"/>
                <a:gd name="T69" fmla="*/ 1 h 901"/>
                <a:gd name="T70" fmla="*/ 0 w 747"/>
                <a:gd name="T71" fmla="*/ 1 h 901"/>
                <a:gd name="T72" fmla="*/ 0 w 747"/>
                <a:gd name="T73" fmla="*/ 1 h 901"/>
                <a:gd name="T74" fmla="*/ 0 w 747"/>
                <a:gd name="T75" fmla="*/ 1 h 901"/>
                <a:gd name="T76" fmla="*/ 0 w 747"/>
                <a:gd name="T77" fmla="*/ 1 h 901"/>
                <a:gd name="T78" fmla="*/ 0 w 747"/>
                <a:gd name="T79" fmla="*/ 1 h 901"/>
                <a:gd name="T80" fmla="*/ 0 w 747"/>
                <a:gd name="T81" fmla="*/ 1 h 901"/>
                <a:gd name="T82" fmla="*/ 0 w 747"/>
                <a:gd name="T83" fmla="*/ 1 h 901"/>
                <a:gd name="T84" fmla="*/ 0 w 747"/>
                <a:gd name="T85" fmla="*/ 1 h 901"/>
                <a:gd name="T86" fmla="*/ 0 w 747"/>
                <a:gd name="T87" fmla="*/ 1 h 901"/>
                <a:gd name="T88" fmla="*/ 0 w 747"/>
                <a:gd name="T89" fmla="*/ 1 h 901"/>
                <a:gd name="T90" fmla="*/ 0 w 747"/>
                <a:gd name="T91" fmla="*/ 1 h 901"/>
                <a:gd name="T92" fmla="*/ 0 w 747"/>
                <a:gd name="T93" fmla="*/ 0 h 901"/>
                <a:gd name="T94" fmla="*/ 0 w 747"/>
                <a:gd name="T95" fmla="*/ 1 h 901"/>
                <a:gd name="T96" fmla="*/ 0 w 747"/>
                <a:gd name="T97" fmla="*/ 1 h 901"/>
                <a:gd name="T98" fmla="*/ 0 w 747"/>
                <a:gd name="T99" fmla="*/ 1 h 9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7"/>
                <a:gd name="T151" fmla="*/ 0 h 901"/>
                <a:gd name="T152" fmla="*/ 747 w 747"/>
                <a:gd name="T153" fmla="*/ 901 h 9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7" h="901">
                  <a:moveTo>
                    <a:pt x="743" y="23"/>
                  </a:moveTo>
                  <a:lnTo>
                    <a:pt x="703" y="48"/>
                  </a:lnTo>
                  <a:lnTo>
                    <a:pt x="669" y="71"/>
                  </a:lnTo>
                  <a:lnTo>
                    <a:pt x="633" y="90"/>
                  </a:lnTo>
                  <a:lnTo>
                    <a:pt x="601" y="109"/>
                  </a:lnTo>
                  <a:lnTo>
                    <a:pt x="566" y="126"/>
                  </a:lnTo>
                  <a:lnTo>
                    <a:pt x="532" y="147"/>
                  </a:lnTo>
                  <a:lnTo>
                    <a:pt x="494" y="167"/>
                  </a:lnTo>
                  <a:lnTo>
                    <a:pt x="456" y="190"/>
                  </a:lnTo>
                  <a:lnTo>
                    <a:pt x="405" y="224"/>
                  </a:lnTo>
                  <a:lnTo>
                    <a:pt x="357" y="263"/>
                  </a:lnTo>
                  <a:lnTo>
                    <a:pt x="318" y="287"/>
                  </a:lnTo>
                  <a:lnTo>
                    <a:pt x="280" y="306"/>
                  </a:lnTo>
                  <a:lnTo>
                    <a:pt x="205" y="339"/>
                  </a:lnTo>
                  <a:lnTo>
                    <a:pt x="74" y="435"/>
                  </a:lnTo>
                  <a:lnTo>
                    <a:pt x="61" y="584"/>
                  </a:lnTo>
                  <a:lnTo>
                    <a:pt x="67" y="671"/>
                  </a:lnTo>
                  <a:lnTo>
                    <a:pt x="89" y="747"/>
                  </a:lnTo>
                  <a:lnTo>
                    <a:pt x="107" y="783"/>
                  </a:lnTo>
                  <a:lnTo>
                    <a:pt x="129" y="816"/>
                  </a:lnTo>
                  <a:lnTo>
                    <a:pt x="158" y="848"/>
                  </a:lnTo>
                  <a:lnTo>
                    <a:pt x="192" y="878"/>
                  </a:lnTo>
                  <a:lnTo>
                    <a:pt x="194" y="899"/>
                  </a:lnTo>
                  <a:lnTo>
                    <a:pt x="175" y="901"/>
                  </a:lnTo>
                  <a:lnTo>
                    <a:pt x="135" y="865"/>
                  </a:lnTo>
                  <a:lnTo>
                    <a:pt x="99" y="831"/>
                  </a:lnTo>
                  <a:lnTo>
                    <a:pt x="70" y="797"/>
                  </a:lnTo>
                  <a:lnTo>
                    <a:pt x="44" y="761"/>
                  </a:lnTo>
                  <a:lnTo>
                    <a:pt x="12" y="679"/>
                  </a:lnTo>
                  <a:lnTo>
                    <a:pt x="0" y="582"/>
                  </a:lnTo>
                  <a:lnTo>
                    <a:pt x="19" y="502"/>
                  </a:lnTo>
                  <a:lnTo>
                    <a:pt x="42" y="422"/>
                  </a:lnTo>
                  <a:lnTo>
                    <a:pt x="70" y="386"/>
                  </a:lnTo>
                  <a:lnTo>
                    <a:pt x="101" y="354"/>
                  </a:lnTo>
                  <a:lnTo>
                    <a:pt x="133" y="327"/>
                  </a:lnTo>
                  <a:lnTo>
                    <a:pt x="167" y="302"/>
                  </a:lnTo>
                  <a:lnTo>
                    <a:pt x="202" y="280"/>
                  </a:lnTo>
                  <a:lnTo>
                    <a:pt x="238" y="257"/>
                  </a:lnTo>
                  <a:lnTo>
                    <a:pt x="276" y="232"/>
                  </a:lnTo>
                  <a:lnTo>
                    <a:pt x="316" y="205"/>
                  </a:lnTo>
                  <a:lnTo>
                    <a:pt x="367" y="166"/>
                  </a:lnTo>
                  <a:lnTo>
                    <a:pt x="392" y="148"/>
                  </a:lnTo>
                  <a:lnTo>
                    <a:pt x="418" y="129"/>
                  </a:lnTo>
                  <a:lnTo>
                    <a:pt x="460" y="109"/>
                  </a:lnTo>
                  <a:lnTo>
                    <a:pt x="498" y="91"/>
                  </a:lnTo>
                  <a:lnTo>
                    <a:pt x="574" y="67"/>
                  </a:lnTo>
                  <a:lnTo>
                    <a:pt x="726" y="0"/>
                  </a:lnTo>
                  <a:lnTo>
                    <a:pt x="747" y="4"/>
                  </a:lnTo>
                  <a:lnTo>
                    <a:pt x="743" y="23"/>
                  </a:lnTo>
                  <a:close/>
                </a:path>
              </a:pathLst>
            </a:custGeom>
            <a:solidFill>
              <a:srgbClr val="000000"/>
            </a:solidFill>
            <a:ln w="9525">
              <a:noFill/>
              <a:round/>
              <a:headEnd/>
              <a:tailEnd/>
            </a:ln>
          </p:spPr>
          <p:txBody>
            <a:bodyPr/>
            <a:lstStyle/>
            <a:p>
              <a:endParaRPr lang="zh-CN" altLang="en-US"/>
            </a:p>
          </p:txBody>
        </p:sp>
        <p:sp>
          <p:nvSpPr>
            <p:cNvPr id="140" name="Freeform 927">
              <a:extLst>
                <a:ext uri="{FF2B5EF4-FFF2-40B4-BE49-F238E27FC236}">
                  <a16:creationId xmlns:a16="http://schemas.microsoft.com/office/drawing/2014/main" id="{8900937A-9830-4CBC-8C69-8D0686D0E45D}"/>
                </a:ext>
              </a:extLst>
            </p:cNvPr>
            <p:cNvSpPr>
              <a:spLocks/>
            </p:cNvSpPr>
            <p:nvPr/>
          </p:nvSpPr>
          <p:spPr bwMode="auto">
            <a:xfrm>
              <a:off x="2104" y="2391"/>
              <a:ext cx="84" cy="543"/>
            </a:xfrm>
            <a:custGeom>
              <a:avLst/>
              <a:gdLst>
                <a:gd name="T0" fmla="*/ 0 w 169"/>
                <a:gd name="T1" fmla="*/ 1 h 1085"/>
                <a:gd name="T2" fmla="*/ 0 w 169"/>
                <a:gd name="T3" fmla="*/ 1 h 1085"/>
                <a:gd name="T4" fmla="*/ 0 w 169"/>
                <a:gd name="T5" fmla="*/ 1 h 1085"/>
                <a:gd name="T6" fmla="*/ 0 w 169"/>
                <a:gd name="T7" fmla="*/ 1 h 1085"/>
                <a:gd name="T8" fmla="*/ 0 w 169"/>
                <a:gd name="T9" fmla="*/ 1 h 1085"/>
                <a:gd name="T10" fmla="*/ 0 w 169"/>
                <a:gd name="T11" fmla="*/ 1 h 1085"/>
                <a:gd name="T12" fmla="*/ 0 w 169"/>
                <a:gd name="T13" fmla="*/ 1 h 1085"/>
                <a:gd name="T14" fmla="*/ 0 w 169"/>
                <a:gd name="T15" fmla="*/ 1 h 1085"/>
                <a:gd name="T16" fmla="*/ 0 w 169"/>
                <a:gd name="T17" fmla="*/ 1 h 1085"/>
                <a:gd name="T18" fmla="*/ 0 w 169"/>
                <a:gd name="T19" fmla="*/ 1 h 1085"/>
                <a:gd name="T20" fmla="*/ 0 w 169"/>
                <a:gd name="T21" fmla="*/ 1 h 1085"/>
                <a:gd name="T22" fmla="*/ 0 w 169"/>
                <a:gd name="T23" fmla="*/ 1 h 1085"/>
                <a:gd name="T24" fmla="*/ 0 w 169"/>
                <a:gd name="T25" fmla="*/ 1 h 1085"/>
                <a:gd name="T26" fmla="*/ 0 w 169"/>
                <a:gd name="T27" fmla="*/ 1 h 1085"/>
                <a:gd name="T28" fmla="*/ 0 w 169"/>
                <a:gd name="T29" fmla="*/ 1 h 1085"/>
                <a:gd name="T30" fmla="*/ 0 w 169"/>
                <a:gd name="T31" fmla="*/ 1 h 1085"/>
                <a:gd name="T32" fmla="*/ 0 w 169"/>
                <a:gd name="T33" fmla="*/ 1 h 1085"/>
                <a:gd name="T34" fmla="*/ 0 w 169"/>
                <a:gd name="T35" fmla="*/ 1 h 1085"/>
                <a:gd name="T36" fmla="*/ 0 w 169"/>
                <a:gd name="T37" fmla="*/ 1 h 1085"/>
                <a:gd name="T38" fmla="*/ 0 w 169"/>
                <a:gd name="T39" fmla="*/ 1 h 1085"/>
                <a:gd name="T40" fmla="*/ 0 w 169"/>
                <a:gd name="T41" fmla="*/ 1 h 1085"/>
                <a:gd name="T42" fmla="*/ 0 w 169"/>
                <a:gd name="T43" fmla="*/ 1 h 1085"/>
                <a:gd name="T44" fmla="*/ 0 w 169"/>
                <a:gd name="T45" fmla="*/ 1 h 1085"/>
                <a:gd name="T46" fmla="*/ 0 w 169"/>
                <a:gd name="T47" fmla="*/ 0 h 1085"/>
                <a:gd name="T48" fmla="*/ 0 w 169"/>
                <a:gd name="T49" fmla="*/ 1 h 1085"/>
                <a:gd name="T50" fmla="*/ 0 w 169"/>
                <a:gd name="T51" fmla="*/ 1 h 10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9"/>
                <a:gd name="T79" fmla="*/ 0 h 1085"/>
                <a:gd name="T80" fmla="*/ 169 w 169"/>
                <a:gd name="T81" fmla="*/ 1085 h 10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9" h="1085">
                  <a:moveTo>
                    <a:pt x="74" y="19"/>
                  </a:moveTo>
                  <a:lnTo>
                    <a:pt x="48" y="135"/>
                  </a:lnTo>
                  <a:lnTo>
                    <a:pt x="53" y="192"/>
                  </a:lnTo>
                  <a:lnTo>
                    <a:pt x="69" y="255"/>
                  </a:lnTo>
                  <a:lnTo>
                    <a:pt x="122" y="471"/>
                  </a:lnTo>
                  <a:lnTo>
                    <a:pt x="141" y="574"/>
                  </a:lnTo>
                  <a:lnTo>
                    <a:pt x="164" y="690"/>
                  </a:lnTo>
                  <a:lnTo>
                    <a:pt x="169" y="812"/>
                  </a:lnTo>
                  <a:lnTo>
                    <a:pt x="154" y="939"/>
                  </a:lnTo>
                  <a:lnTo>
                    <a:pt x="97" y="1076"/>
                  </a:lnTo>
                  <a:lnTo>
                    <a:pt x="80" y="1085"/>
                  </a:lnTo>
                  <a:lnTo>
                    <a:pt x="71" y="1068"/>
                  </a:lnTo>
                  <a:lnTo>
                    <a:pt x="97" y="927"/>
                  </a:lnTo>
                  <a:lnTo>
                    <a:pt x="114" y="810"/>
                  </a:lnTo>
                  <a:lnTo>
                    <a:pt x="107" y="696"/>
                  </a:lnTo>
                  <a:lnTo>
                    <a:pt x="67" y="483"/>
                  </a:lnTo>
                  <a:lnTo>
                    <a:pt x="46" y="384"/>
                  </a:lnTo>
                  <a:lnTo>
                    <a:pt x="31" y="329"/>
                  </a:lnTo>
                  <a:lnTo>
                    <a:pt x="14" y="272"/>
                  </a:lnTo>
                  <a:lnTo>
                    <a:pt x="0" y="201"/>
                  </a:lnTo>
                  <a:lnTo>
                    <a:pt x="6" y="137"/>
                  </a:lnTo>
                  <a:lnTo>
                    <a:pt x="23" y="74"/>
                  </a:lnTo>
                  <a:lnTo>
                    <a:pt x="50" y="7"/>
                  </a:lnTo>
                  <a:lnTo>
                    <a:pt x="67" y="0"/>
                  </a:lnTo>
                  <a:lnTo>
                    <a:pt x="74" y="19"/>
                  </a:lnTo>
                  <a:close/>
                </a:path>
              </a:pathLst>
            </a:custGeom>
            <a:solidFill>
              <a:srgbClr val="000000"/>
            </a:solidFill>
            <a:ln w="9525">
              <a:noFill/>
              <a:round/>
              <a:headEnd/>
              <a:tailEnd/>
            </a:ln>
          </p:spPr>
          <p:txBody>
            <a:bodyPr/>
            <a:lstStyle/>
            <a:p>
              <a:endParaRPr lang="zh-CN" altLang="en-US"/>
            </a:p>
          </p:txBody>
        </p:sp>
        <p:sp>
          <p:nvSpPr>
            <p:cNvPr id="141" name="Freeform 928">
              <a:extLst>
                <a:ext uri="{FF2B5EF4-FFF2-40B4-BE49-F238E27FC236}">
                  <a16:creationId xmlns:a16="http://schemas.microsoft.com/office/drawing/2014/main" id="{BA386EBF-8FA4-4FC6-8C27-295A8E6CD7F0}"/>
                </a:ext>
              </a:extLst>
            </p:cNvPr>
            <p:cNvSpPr>
              <a:spLocks/>
            </p:cNvSpPr>
            <p:nvPr/>
          </p:nvSpPr>
          <p:spPr bwMode="auto">
            <a:xfrm>
              <a:off x="2186" y="2907"/>
              <a:ext cx="231" cy="44"/>
            </a:xfrm>
            <a:custGeom>
              <a:avLst/>
              <a:gdLst>
                <a:gd name="T0" fmla="*/ 1 w 461"/>
                <a:gd name="T1" fmla="*/ 1 h 87"/>
                <a:gd name="T2" fmla="*/ 1 w 461"/>
                <a:gd name="T3" fmla="*/ 1 h 87"/>
                <a:gd name="T4" fmla="*/ 1 w 461"/>
                <a:gd name="T5" fmla="*/ 1 h 87"/>
                <a:gd name="T6" fmla="*/ 1 w 461"/>
                <a:gd name="T7" fmla="*/ 1 h 87"/>
                <a:gd name="T8" fmla="*/ 1 w 461"/>
                <a:gd name="T9" fmla="*/ 1 h 87"/>
                <a:gd name="T10" fmla="*/ 1 w 461"/>
                <a:gd name="T11" fmla="*/ 1 h 87"/>
                <a:gd name="T12" fmla="*/ 1 w 461"/>
                <a:gd name="T13" fmla="*/ 0 h 87"/>
                <a:gd name="T14" fmla="*/ 1 w 461"/>
                <a:gd name="T15" fmla="*/ 1 h 87"/>
                <a:gd name="T16" fmla="*/ 1 w 461"/>
                <a:gd name="T17" fmla="*/ 1 h 87"/>
                <a:gd name="T18" fmla="*/ 1 w 461"/>
                <a:gd name="T19" fmla="*/ 1 h 87"/>
                <a:gd name="T20" fmla="*/ 1 w 461"/>
                <a:gd name="T21" fmla="*/ 1 h 87"/>
                <a:gd name="T22" fmla="*/ 1 w 461"/>
                <a:gd name="T23" fmla="*/ 1 h 87"/>
                <a:gd name="T24" fmla="*/ 1 w 461"/>
                <a:gd name="T25" fmla="*/ 1 h 87"/>
                <a:gd name="T26" fmla="*/ 1 w 461"/>
                <a:gd name="T27" fmla="*/ 1 h 87"/>
                <a:gd name="T28" fmla="*/ 1 w 461"/>
                <a:gd name="T29" fmla="*/ 1 h 87"/>
                <a:gd name="T30" fmla="*/ 1 w 461"/>
                <a:gd name="T31" fmla="*/ 1 h 87"/>
                <a:gd name="T32" fmla="*/ 0 w 461"/>
                <a:gd name="T33" fmla="*/ 1 h 87"/>
                <a:gd name="T34" fmla="*/ 1 w 461"/>
                <a:gd name="T35" fmla="*/ 1 h 87"/>
                <a:gd name="T36" fmla="*/ 1 w 461"/>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1"/>
                <a:gd name="T58" fmla="*/ 0 h 87"/>
                <a:gd name="T59" fmla="*/ 461 w 461"/>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1" h="87">
                  <a:moveTo>
                    <a:pt x="5" y="48"/>
                  </a:moveTo>
                  <a:lnTo>
                    <a:pt x="47" y="27"/>
                  </a:lnTo>
                  <a:lnTo>
                    <a:pt x="87" y="15"/>
                  </a:lnTo>
                  <a:lnTo>
                    <a:pt x="167" y="11"/>
                  </a:lnTo>
                  <a:lnTo>
                    <a:pt x="250" y="21"/>
                  </a:lnTo>
                  <a:lnTo>
                    <a:pt x="344" y="27"/>
                  </a:lnTo>
                  <a:lnTo>
                    <a:pt x="442" y="0"/>
                  </a:lnTo>
                  <a:lnTo>
                    <a:pt x="461" y="6"/>
                  </a:lnTo>
                  <a:lnTo>
                    <a:pt x="456" y="25"/>
                  </a:lnTo>
                  <a:lnTo>
                    <a:pt x="406" y="59"/>
                  </a:lnTo>
                  <a:lnTo>
                    <a:pt x="382" y="74"/>
                  </a:lnTo>
                  <a:lnTo>
                    <a:pt x="351" y="87"/>
                  </a:lnTo>
                  <a:lnTo>
                    <a:pt x="262" y="76"/>
                  </a:lnTo>
                  <a:lnTo>
                    <a:pt x="178" y="55"/>
                  </a:lnTo>
                  <a:lnTo>
                    <a:pt x="100" y="46"/>
                  </a:lnTo>
                  <a:lnTo>
                    <a:pt x="21" y="72"/>
                  </a:lnTo>
                  <a:lnTo>
                    <a:pt x="0" y="67"/>
                  </a:lnTo>
                  <a:lnTo>
                    <a:pt x="5" y="48"/>
                  </a:lnTo>
                  <a:close/>
                </a:path>
              </a:pathLst>
            </a:custGeom>
            <a:solidFill>
              <a:srgbClr val="000000"/>
            </a:solidFill>
            <a:ln w="9525">
              <a:noFill/>
              <a:round/>
              <a:headEnd/>
              <a:tailEnd/>
            </a:ln>
          </p:spPr>
          <p:txBody>
            <a:bodyPr/>
            <a:lstStyle/>
            <a:p>
              <a:endParaRPr lang="zh-CN" altLang="en-US"/>
            </a:p>
          </p:txBody>
        </p:sp>
        <p:sp>
          <p:nvSpPr>
            <p:cNvPr id="142" name="Freeform 929">
              <a:extLst>
                <a:ext uri="{FF2B5EF4-FFF2-40B4-BE49-F238E27FC236}">
                  <a16:creationId xmlns:a16="http://schemas.microsoft.com/office/drawing/2014/main" id="{460BE24D-1788-4DB5-BE91-A8CF9A9B3772}"/>
                </a:ext>
              </a:extLst>
            </p:cNvPr>
            <p:cNvSpPr>
              <a:spLocks/>
            </p:cNvSpPr>
            <p:nvPr/>
          </p:nvSpPr>
          <p:spPr bwMode="auto">
            <a:xfrm>
              <a:off x="2398" y="2679"/>
              <a:ext cx="40" cy="195"/>
            </a:xfrm>
            <a:custGeom>
              <a:avLst/>
              <a:gdLst>
                <a:gd name="T0" fmla="*/ 1 w 80"/>
                <a:gd name="T1" fmla="*/ 1 h 389"/>
                <a:gd name="T2" fmla="*/ 1 w 80"/>
                <a:gd name="T3" fmla="*/ 1 h 389"/>
                <a:gd name="T4" fmla="*/ 1 w 80"/>
                <a:gd name="T5" fmla="*/ 1 h 389"/>
                <a:gd name="T6" fmla="*/ 1 w 80"/>
                <a:gd name="T7" fmla="*/ 1 h 389"/>
                <a:gd name="T8" fmla="*/ 1 w 80"/>
                <a:gd name="T9" fmla="*/ 1 h 389"/>
                <a:gd name="T10" fmla="*/ 1 w 80"/>
                <a:gd name="T11" fmla="*/ 1 h 389"/>
                <a:gd name="T12" fmla="*/ 1 w 80"/>
                <a:gd name="T13" fmla="*/ 1 h 389"/>
                <a:gd name="T14" fmla="*/ 0 w 80"/>
                <a:gd name="T15" fmla="*/ 1 h 389"/>
                <a:gd name="T16" fmla="*/ 1 w 80"/>
                <a:gd name="T17" fmla="*/ 1 h 389"/>
                <a:gd name="T18" fmla="*/ 1 w 80"/>
                <a:gd name="T19" fmla="*/ 0 h 389"/>
                <a:gd name="T20" fmla="*/ 1 w 80"/>
                <a:gd name="T21" fmla="*/ 1 h 389"/>
                <a:gd name="T22" fmla="*/ 1 w 80"/>
                <a:gd name="T23" fmla="*/ 1 h 3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
                <a:gd name="T37" fmla="*/ 0 h 389"/>
                <a:gd name="T38" fmla="*/ 80 w 80"/>
                <a:gd name="T39" fmla="*/ 389 h 3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 h="389">
                  <a:moveTo>
                    <a:pt x="50" y="7"/>
                  </a:moveTo>
                  <a:lnTo>
                    <a:pt x="75" y="89"/>
                  </a:lnTo>
                  <a:lnTo>
                    <a:pt x="80" y="178"/>
                  </a:lnTo>
                  <a:lnTo>
                    <a:pt x="67" y="359"/>
                  </a:lnTo>
                  <a:lnTo>
                    <a:pt x="59" y="382"/>
                  </a:lnTo>
                  <a:lnTo>
                    <a:pt x="42" y="389"/>
                  </a:lnTo>
                  <a:lnTo>
                    <a:pt x="18" y="374"/>
                  </a:lnTo>
                  <a:lnTo>
                    <a:pt x="0" y="281"/>
                  </a:lnTo>
                  <a:lnTo>
                    <a:pt x="25" y="19"/>
                  </a:lnTo>
                  <a:lnTo>
                    <a:pt x="31" y="0"/>
                  </a:lnTo>
                  <a:lnTo>
                    <a:pt x="50" y="7"/>
                  </a:lnTo>
                  <a:close/>
                </a:path>
              </a:pathLst>
            </a:custGeom>
            <a:solidFill>
              <a:srgbClr val="000000"/>
            </a:solidFill>
            <a:ln w="9525">
              <a:noFill/>
              <a:round/>
              <a:headEnd/>
              <a:tailEnd/>
            </a:ln>
          </p:spPr>
          <p:txBody>
            <a:bodyPr/>
            <a:lstStyle/>
            <a:p>
              <a:endParaRPr lang="zh-CN" altLang="en-US"/>
            </a:p>
          </p:txBody>
        </p:sp>
        <p:sp>
          <p:nvSpPr>
            <p:cNvPr id="143" name="Freeform 930">
              <a:extLst>
                <a:ext uri="{FF2B5EF4-FFF2-40B4-BE49-F238E27FC236}">
                  <a16:creationId xmlns:a16="http://schemas.microsoft.com/office/drawing/2014/main" id="{F88B831E-D9A4-4B7D-890E-41444497D1FC}"/>
                </a:ext>
              </a:extLst>
            </p:cNvPr>
            <p:cNvSpPr>
              <a:spLocks/>
            </p:cNvSpPr>
            <p:nvPr/>
          </p:nvSpPr>
          <p:spPr bwMode="auto">
            <a:xfrm>
              <a:off x="2135" y="2361"/>
              <a:ext cx="366" cy="411"/>
            </a:xfrm>
            <a:custGeom>
              <a:avLst/>
              <a:gdLst>
                <a:gd name="T0" fmla="*/ 1 w 732"/>
                <a:gd name="T1" fmla="*/ 0 h 821"/>
                <a:gd name="T2" fmla="*/ 1 w 732"/>
                <a:gd name="T3" fmla="*/ 1 h 821"/>
                <a:gd name="T4" fmla="*/ 1 w 732"/>
                <a:gd name="T5" fmla="*/ 1 h 821"/>
                <a:gd name="T6" fmla="*/ 1 w 732"/>
                <a:gd name="T7" fmla="*/ 1 h 821"/>
                <a:gd name="T8" fmla="*/ 1 w 732"/>
                <a:gd name="T9" fmla="*/ 1 h 821"/>
                <a:gd name="T10" fmla="*/ 1 w 732"/>
                <a:gd name="T11" fmla="*/ 1 h 821"/>
                <a:gd name="T12" fmla="*/ 1 w 732"/>
                <a:gd name="T13" fmla="*/ 1 h 821"/>
                <a:gd name="T14" fmla="*/ 1 w 732"/>
                <a:gd name="T15" fmla="*/ 1 h 821"/>
                <a:gd name="T16" fmla="*/ 1 w 732"/>
                <a:gd name="T17" fmla="*/ 1 h 821"/>
                <a:gd name="T18" fmla="*/ 1 w 732"/>
                <a:gd name="T19" fmla="*/ 1 h 821"/>
                <a:gd name="T20" fmla="*/ 1 w 732"/>
                <a:gd name="T21" fmla="*/ 1 h 821"/>
                <a:gd name="T22" fmla="*/ 1 w 732"/>
                <a:gd name="T23" fmla="*/ 1 h 821"/>
                <a:gd name="T24" fmla="*/ 1 w 732"/>
                <a:gd name="T25" fmla="*/ 1 h 821"/>
                <a:gd name="T26" fmla="*/ 1 w 732"/>
                <a:gd name="T27" fmla="*/ 1 h 821"/>
                <a:gd name="T28" fmla="*/ 1 w 732"/>
                <a:gd name="T29" fmla="*/ 1 h 821"/>
                <a:gd name="T30" fmla="*/ 1 w 732"/>
                <a:gd name="T31" fmla="*/ 1 h 821"/>
                <a:gd name="T32" fmla="*/ 1 w 732"/>
                <a:gd name="T33" fmla="*/ 1 h 821"/>
                <a:gd name="T34" fmla="*/ 1 w 732"/>
                <a:gd name="T35" fmla="*/ 1 h 821"/>
                <a:gd name="T36" fmla="*/ 1 w 732"/>
                <a:gd name="T37" fmla="*/ 1 h 821"/>
                <a:gd name="T38" fmla="*/ 1 w 732"/>
                <a:gd name="T39" fmla="*/ 1 h 821"/>
                <a:gd name="T40" fmla="*/ 1 w 732"/>
                <a:gd name="T41" fmla="*/ 1 h 821"/>
                <a:gd name="T42" fmla="*/ 1 w 732"/>
                <a:gd name="T43" fmla="*/ 1 h 821"/>
                <a:gd name="T44" fmla="*/ 1 w 732"/>
                <a:gd name="T45" fmla="*/ 1 h 821"/>
                <a:gd name="T46" fmla="*/ 1 w 732"/>
                <a:gd name="T47" fmla="*/ 1 h 821"/>
                <a:gd name="T48" fmla="*/ 1 w 732"/>
                <a:gd name="T49" fmla="*/ 1 h 821"/>
                <a:gd name="T50" fmla="*/ 1 w 732"/>
                <a:gd name="T51" fmla="*/ 1 h 821"/>
                <a:gd name="T52" fmla="*/ 1 w 732"/>
                <a:gd name="T53" fmla="*/ 1 h 821"/>
                <a:gd name="T54" fmla="*/ 1 w 732"/>
                <a:gd name="T55" fmla="*/ 1 h 821"/>
                <a:gd name="T56" fmla="*/ 1 w 732"/>
                <a:gd name="T57" fmla="*/ 1 h 821"/>
                <a:gd name="T58" fmla="*/ 1 w 732"/>
                <a:gd name="T59" fmla="*/ 1 h 821"/>
                <a:gd name="T60" fmla="*/ 1 w 732"/>
                <a:gd name="T61" fmla="*/ 1 h 821"/>
                <a:gd name="T62" fmla="*/ 1 w 732"/>
                <a:gd name="T63" fmla="*/ 1 h 821"/>
                <a:gd name="T64" fmla="*/ 1 w 732"/>
                <a:gd name="T65" fmla="*/ 1 h 821"/>
                <a:gd name="T66" fmla="*/ 1 w 732"/>
                <a:gd name="T67" fmla="*/ 1 h 821"/>
                <a:gd name="T68" fmla="*/ 1 w 732"/>
                <a:gd name="T69" fmla="*/ 1 h 821"/>
                <a:gd name="T70" fmla="*/ 1 w 732"/>
                <a:gd name="T71" fmla="*/ 1 h 821"/>
                <a:gd name="T72" fmla="*/ 1 w 732"/>
                <a:gd name="T73" fmla="*/ 1 h 821"/>
                <a:gd name="T74" fmla="*/ 1 w 732"/>
                <a:gd name="T75" fmla="*/ 1 h 821"/>
                <a:gd name="T76" fmla="*/ 1 w 732"/>
                <a:gd name="T77" fmla="*/ 1 h 821"/>
                <a:gd name="T78" fmla="*/ 1 w 732"/>
                <a:gd name="T79" fmla="*/ 1 h 821"/>
                <a:gd name="T80" fmla="*/ 1 w 732"/>
                <a:gd name="T81" fmla="*/ 1 h 821"/>
                <a:gd name="T82" fmla="*/ 1 w 732"/>
                <a:gd name="T83" fmla="*/ 1 h 821"/>
                <a:gd name="T84" fmla="*/ 0 w 732"/>
                <a:gd name="T85" fmla="*/ 1 h 821"/>
                <a:gd name="T86" fmla="*/ 1 w 732"/>
                <a:gd name="T87" fmla="*/ 0 h 821"/>
                <a:gd name="T88" fmla="*/ 1 w 732"/>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2"/>
                <a:gd name="T136" fmla="*/ 0 h 821"/>
                <a:gd name="T137" fmla="*/ 732 w 732"/>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2" h="821">
                  <a:moveTo>
                    <a:pt x="13" y="0"/>
                  </a:moveTo>
                  <a:lnTo>
                    <a:pt x="80" y="15"/>
                  </a:lnTo>
                  <a:lnTo>
                    <a:pt x="131" y="57"/>
                  </a:lnTo>
                  <a:lnTo>
                    <a:pt x="169" y="116"/>
                  </a:lnTo>
                  <a:lnTo>
                    <a:pt x="200" y="184"/>
                  </a:lnTo>
                  <a:lnTo>
                    <a:pt x="215" y="219"/>
                  </a:lnTo>
                  <a:lnTo>
                    <a:pt x="230" y="247"/>
                  </a:lnTo>
                  <a:lnTo>
                    <a:pt x="247" y="274"/>
                  </a:lnTo>
                  <a:lnTo>
                    <a:pt x="264" y="298"/>
                  </a:lnTo>
                  <a:lnTo>
                    <a:pt x="302" y="348"/>
                  </a:lnTo>
                  <a:lnTo>
                    <a:pt x="340" y="405"/>
                  </a:lnTo>
                  <a:lnTo>
                    <a:pt x="378" y="449"/>
                  </a:lnTo>
                  <a:lnTo>
                    <a:pt x="414" y="487"/>
                  </a:lnTo>
                  <a:lnTo>
                    <a:pt x="449" y="521"/>
                  </a:lnTo>
                  <a:lnTo>
                    <a:pt x="485" y="551"/>
                  </a:lnTo>
                  <a:lnTo>
                    <a:pt x="519" y="583"/>
                  </a:lnTo>
                  <a:lnTo>
                    <a:pt x="557" y="616"/>
                  </a:lnTo>
                  <a:lnTo>
                    <a:pt x="597" y="650"/>
                  </a:lnTo>
                  <a:lnTo>
                    <a:pt x="639" y="688"/>
                  </a:lnTo>
                  <a:lnTo>
                    <a:pt x="726" y="775"/>
                  </a:lnTo>
                  <a:lnTo>
                    <a:pt x="732" y="812"/>
                  </a:lnTo>
                  <a:lnTo>
                    <a:pt x="716" y="821"/>
                  </a:lnTo>
                  <a:lnTo>
                    <a:pt x="696" y="817"/>
                  </a:lnTo>
                  <a:lnTo>
                    <a:pt x="582" y="758"/>
                  </a:lnTo>
                  <a:lnTo>
                    <a:pt x="536" y="718"/>
                  </a:lnTo>
                  <a:lnTo>
                    <a:pt x="494" y="682"/>
                  </a:lnTo>
                  <a:lnTo>
                    <a:pt x="456" y="648"/>
                  </a:lnTo>
                  <a:lnTo>
                    <a:pt x="416" y="614"/>
                  </a:lnTo>
                  <a:lnTo>
                    <a:pt x="380" y="580"/>
                  </a:lnTo>
                  <a:lnTo>
                    <a:pt x="342" y="542"/>
                  </a:lnTo>
                  <a:lnTo>
                    <a:pt x="304" y="502"/>
                  </a:lnTo>
                  <a:lnTo>
                    <a:pt x="266" y="458"/>
                  </a:lnTo>
                  <a:lnTo>
                    <a:pt x="228" y="395"/>
                  </a:lnTo>
                  <a:lnTo>
                    <a:pt x="194" y="338"/>
                  </a:lnTo>
                  <a:lnTo>
                    <a:pt x="163" y="277"/>
                  </a:lnTo>
                  <a:lnTo>
                    <a:pt x="133" y="211"/>
                  </a:lnTo>
                  <a:lnTo>
                    <a:pt x="114" y="150"/>
                  </a:lnTo>
                  <a:lnTo>
                    <a:pt x="93" y="89"/>
                  </a:lnTo>
                  <a:lnTo>
                    <a:pt x="80" y="65"/>
                  </a:lnTo>
                  <a:lnTo>
                    <a:pt x="63" y="46"/>
                  </a:lnTo>
                  <a:lnTo>
                    <a:pt x="42" y="32"/>
                  </a:lnTo>
                  <a:lnTo>
                    <a:pt x="13" y="28"/>
                  </a:lnTo>
                  <a:lnTo>
                    <a:pt x="0" y="13"/>
                  </a:lnTo>
                  <a:lnTo>
                    <a:pt x="13" y="0"/>
                  </a:lnTo>
                  <a:close/>
                </a:path>
              </a:pathLst>
            </a:custGeom>
            <a:solidFill>
              <a:srgbClr val="000000"/>
            </a:solidFill>
            <a:ln w="9525">
              <a:noFill/>
              <a:round/>
              <a:headEnd/>
              <a:tailEnd/>
            </a:ln>
          </p:spPr>
          <p:txBody>
            <a:bodyPr/>
            <a:lstStyle/>
            <a:p>
              <a:endParaRPr lang="zh-CN" altLang="en-US"/>
            </a:p>
          </p:txBody>
        </p:sp>
        <p:sp>
          <p:nvSpPr>
            <p:cNvPr id="144" name="Freeform 931">
              <a:extLst>
                <a:ext uri="{FF2B5EF4-FFF2-40B4-BE49-F238E27FC236}">
                  <a16:creationId xmlns:a16="http://schemas.microsoft.com/office/drawing/2014/main" id="{553414DA-F525-41D3-BCA9-D05D096EEB96}"/>
                </a:ext>
              </a:extLst>
            </p:cNvPr>
            <p:cNvSpPr>
              <a:spLocks/>
            </p:cNvSpPr>
            <p:nvPr/>
          </p:nvSpPr>
          <p:spPr bwMode="auto">
            <a:xfrm>
              <a:off x="2482" y="2451"/>
              <a:ext cx="145" cy="278"/>
            </a:xfrm>
            <a:custGeom>
              <a:avLst/>
              <a:gdLst>
                <a:gd name="T0" fmla="*/ 1 w 290"/>
                <a:gd name="T1" fmla="*/ 0 h 557"/>
                <a:gd name="T2" fmla="*/ 1 w 290"/>
                <a:gd name="T3" fmla="*/ 0 h 557"/>
                <a:gd name="T4" fmla="*/ 1 w 290"/>
                <a:gd name="T5" fmla="*/ 0 h 557"/>
                <a:gd name="T6" fmla="*/ 1 w 290"/>
                <a:gd name="T7" fmla="*/ 0 h 557"/>
                <a:gd name="T8" fmla="*/ 1 w 290"/>
                <a:gd name="T9" fmla="*/ 0 h 557"/>
                <a:gd name="T10" fmla="*/ 1 w 290"/>
                <a:gd name="T11" fmla="*/ 0 h 557"/>
                <a:gd name="T12" fmla="*/ 1 w 290"/>
                <a:gd name="T13" fmla="*/ 0 h 557"/>
                <a:gd name="T14" fmla="*/ 1 w 290"/>
                <a:gd name="T15" fmla="*/ 0 h 557"/>
                <a:gd name="T16" fmla="*/ 1 w 290"/>
                <a:gd name="T17" fmla="*/ 0 h 557"/>
                <a:gd name="T18" fmla="*/ 0 w 290"/>
                <a:gd name="T19" fmla="*/ 0 h 557"/>
                <a:gd name="T20" fmla="*/ 1 w 290"/>
                <a:gd name="T21" fmla="*/ 0 h 557"/>
                <a:gd name="T22" fmla="*/ 1 w 290"/>
                <a:gd name="T23" fmla="*/ 0 h 557"/>
                <a:gd name="T24" fmla="*/ 1 w 290"/>
                <a:gd name="T25" fmla="*/ 0 h 557"/>
                <a:gd name="T26" fmla="*/ 1 w 290"/>
                <a:gd name="T27" fmla="*/ 0 h 557"/>
                <a:gd name="T28" fmla="*/ 1 w 290"/>
                <a:gd name="T29" fmla="*/ 0 h 557"/>
                <a:gd name="T30" fmla="*/ 1 w 290"/>
                <a:gd name="T31" fmla="*/ 0 h 557"/>
                <a:gd name="T32" fmla="*/ 1 w 290"/>
                <a:gd name="T33" fmla="*/ 0 h 557"/>
                <a:gd name="T34" fmla="*/ 1 w 290"/>
                <a:gd name="T35" fmla="*/ 0 h 557"/>
                <a:gd name="T36" fmla="*/ 1 w 290"/>
                <a:gd name="T37" fmla="*/ 0 h 557"/>
                <a:gd name="T38" fmla="*/ 1 w 290"/>
                <a:gd name="T39" fmla="*/ 0 h 557"/>
                <a:gd name="T40" fmla="*/ 1 w 290"/>
                <a:gd name="T41" fmla="*/ 0 h 557"/>
                <a:gd name="T42" fmla="*/ 1 w 290"/>
                <a:gd name="T43" fmla="*/ 0 h 557"/>
                <a:gd name="T44" fmla="*/ 1 w 290"/>
                <a:gd name="T45" fmla="*/ 0 h 557"/>
                <a:gd name="T46" fmla="*/ 1 w 290"/>
                <a:gd name="T47" fmla="*/ 0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0"/>
                <a:gd name="T73" fmla="*/ 0 h 557"/>
                <a:gd name="T74" fmla="*/ 290 w 290"/>
                <a:gd name="T75" fmla="*/ 557 h 5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0" h="557">
                  <a:moveTo>
                    <a:pt x="273" y="49"/>
                  </a:moveTo>
                  <a:lnTo>
                    <a:pt x="216" y="60"/>
                  </a:lnTo>
                  <a:lnTo>
                    <a:pt x="169" y="110"/>
                  </a:lnTo>
                  <a:lnTo>
                    <a:pt x="131" y="173"/>
                  </a:lnTo>
                  <a:lnTo>
                    <a:pt x="95" y="287"/>
                  </a:lnTo>
                  <a:lnTo>
                    <a:pt x="81" y="412"/>
                  </a:lnTo>
                  <a:lnTo>
                    <a:pt x="55" y="479"/>
                  </a:lnTo>
                  <a:lnTo>
                    <a:pt x="28" y="547"/>
                  </a:lnTo>
                  <a:lnTo>
                    <a:pt x="9" y="557"/>
                  </a:lnTo>
                  <a:lnTo>
                    <a:pt x="0" y="539"/>
                  </a:lnTo>
                  <a:lnTo>
                    <a:pt x="30" y="401"/>
                  </a:lnTo>
                  <a:lnTo>
                    <a:pt x="45" y="270"/>
                  </a:lnTo>
                  <a:lnTo>
                    <a:pt x="59" y="209"/>
                  </a:lnTo>
                  <a:lnTo>
                    <a:pt x="85" y="146"/>
                  </a:lnTo>
                  <a:lnTo>
                    <a:pt x="110" y="112"/>
                  </a:lnTo>
                  <a:lnTo>
                    <a:pt x="138" y="85"/>
                  </a:lnTo>
                  <a:lnTo>
                    <a:pt x="201" y="36"/>
                  </a:lnTo>
                  <a:lnTo>
                    <a:pt x="230" y="17"/>
                  </a:lnTo>
                  <a:lnTo>
                    <a:pt x="258" y="0"/>
                  </a:lnTo>
                  <a:lnTo>
                    <a:pt x="279" y="2"/>
                  </a:lnTo>
                  <a:lnTo>
                    <a:pt x="290" y="17"/>
                  </a:lnTo>
                  <a:lnTo>
                    <a:pt x="290" y="34"/>
                  </a:lnTo>
                  <a:lnTo>
                    <a:pt x="273" y="49"/>
                  </a:lnTo>
                  <a:close/>
                </a:path>
              </a:pathLst>
            </a:custGeom>
            <a:solidFill>
              <a:srgbClr val="000000"/>
            </a:solidFill>
            <a:ln w="9525">
              <a:noFill/>
              <a:round/>
              <a:headEnd/>
              <a:tailEnd/>
            </a:ln>
          </p:spPr>
          <p:txBody>
            <a:bodyPr/>
            <a:lstStyle/>
            <a:p>
              <a:endParaRPr lang="zh-CN" altLang="en-US"/>
            </a:p>
          </p:txBody>
        </p:sp>
        <p:sp>
          <p:nvSpPr>
            <p:cNvPr id="146" name="Freeform 932">
              <a:extLst>
                <a:ext uri="{FF2B5EF4-FFF2-40B4-BE49-F238E27FC236}">
                  <a16:creationId xmlns:a16="http://schemas.microsoft.com/office/drawing/2014/main" id="{73BE5706-CA1D-4D01-8456-BCC73E4BF1A7}"/>
                </a:ext>
              </a:extLst>
            </p:cNvPr>
            <p:cNvSpPr>
              <a:spLocks/>
            </p:cNvSpPr>
            <p:nvPr/>
          </p:nvSpPr>
          <p:spPr bwMode="auto">
            <a:xfrm>
              <a:off x="2534" y="1620"/>
              <a:ext cx="202" cy="103"/>
            </a:xfrm>
            <a:custGeom>
              <a:avLst/>
              <a:gdLst>
                <a:gd name="T0" fmla="*/ 1 w 403"/>
                <a:gd name="T1" fmla="*/ 1 h 206"/>
                <a:gd name="T2" fmla="*/ 1 w 403"/>
                <a:gd name="T3" fmla="*/ 1 h 206"/>
                <a:gd name="T4" fmla="*/ 1 w 403"/>
                <a:gd name="T5" fmla="*/ 1 h 206"/>
                <a:gd name="T6" fmla="*/ 1 w 403"/>
                <a:gd name="T7" fmla="*/ 1 h 206"/>
                <a:gd name="T8" fmla="*/ 1 w 403"/>
                <a:gd name="T9" fmla="*/ 1 h 206"/>
                <a:gd name="T10" fmla="*/ 1 w 403"/>
                <a:gd name="T11" fmla="*/ 1 h 206"/>
                <a:gd name="T12" fmla="*/ 1 w 403"/>
                <a:gd name="T13" fmla="*/ 1 h 206"/>
                <a:gd name="T14" fmla="*/ 1 w 403"/>
                <a:gd name="T15" fmla="*/ 1 h 206"/>
                <a:gd name="T16" fmla="*/ 1 w 403"/>
                <a:gd name="T17" fmla="*/ 1 h 206"/>
                <a:gd name="T18" fmla="*/ 0 w 403"/>
                <a:gd name="T19" fmla="*/ 1 h 206"/>
                <a:gd name="T20" fmla="*/ 1 w 403"/>
                <a:gd name="T21" fmla="*/ 1 h 206"/>
                <a:gd name="T22" fmla="*/ 1 w 403"/>
                <a:gd name="T23" fmla="*/ 1 h 206"/>
                <a:gd name="T24" fmla="*/ 1 w 403"/>
                <a:gd name="T25" fmla="*/ 1 h 206"/>
                <a:gd name="T26" fmla="*/ 1 w 403"/>
                <a:gd name="T27" fmla="*/ 1 h 206"/>
                <a:gd name="T28" fmla="*/ 1 w 403"/>
                <a:gd name="T29" fmla="*/ 0 h 206"/>
                <a:gd name="T30" fmla="*/ 1 w 403"/>
                <a:gd name="T31" fmla="*/ 1 h 206"/>
                <a:gd name="T32" fmla="*/ 1 w 403"/>
                <a:gd name="T33" fmla="*/ 1 h 206"/>
                <a:gd name="T34" fmla="*/ 1 w 403"/>
                <a:gd name="T35" fmla="*/ 1 h 2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3"/>
                <a:gd name="T55" fmla="*/ 0 h 206"/>
                <a:gd name="T56" fmla="*/ 403 w 403"/>
                <a:gd name="T57" fmla="*/ 206 h 2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3" h="206">
                  <a:moveTo>
                    <a:pt x="392" y="29"/>
                  </a:moveTo>
                  <a:lnTo>
                    <a:pt x="124" y="59"/>
                  </a:lnTo>
                  <a:lnTo>
                    <a:pt x="65" y="88"/>
                  </a:lnTo>
                  <a:lnTo>
                    <a:pt x="48" y="137"/>
                  </a:lnTo>
                  <a:lnTo>
                    <a:pt x="86" y="164"/>
                  </a:lnTo>
                  <a:lnTo>
                    <a:pt x="129" y="177"/>
                  </a:lnTo>
                  <a:lnTo>
                    <a:pt x="143" y="194"/>
                  </a:lnTo>
                  <a:lnTo>
                    <a:pt x="126" y="206"/>
                  </a:lnTo>
                  <a:lnTo>
                    <a:pt x="4" y="177"/>
                  </a:lnTo>
                  <a:lnTo>
                    <a:pt x="0" y="130"/>
                  </a:lnTo>
                  <a:lnTo>
                    <a:pt x="25" y="86"/>
                  </a:lnTo>
                  <a:lnTo>
                    <a:pt x="67" y="52"/>
                  </a:lnTo>
                  <a:lnTo>
                    <a:pt x="118" y="33"/>
                  </a:lnTo>
                  <a:lnTo>
                    <a:pt x="251" y="15"/>
                  </a:lnTo>
                  <a:lnTo>
                    <a:pt x="386" y="0"/>
                  </a:lnTo>
                  <a:lnTo>
                    <a:pt x="403" y="12"/>
                  </a:lnTo>
                  <a:lnTo>
                    <a:pt x="392" y="29"/>
                  </a:lnTo>
                  <a:close/>
                </a:path>
              </a:pathLst>
            </a:custGeom>
            <a:solidFill>
              <a:srgbClr val="000000"/>
            </a:solidFill>
            <a:ln w="9525">
              <a:noFill/>
              <a:round/>
              <a:headEnd/>
              <a:tailEnd/>
            </a:ln>
          </p:spPr>
          <p:txBody>
            <a:bodyPr/>
            <a:lstStyle/>
            <a:p>
              <a:endParaRPr lang="zh-CN" altLang="en-US"/>
            </a:p>
          </p:txBody>
        </p:sp>
        <p:sp>
          <p:nvSpPr>
            <p:cNvPr id="147" name="Freeform 933">
              <a:extLst>
                <a:ext uri="{FF2B5EF4-FFF2-40B4-BE49-F238E27FC236}">
                  <a16:creationId xmlns:a16="http://schemas.microsoft.com/office/drawing/2014/main" id="{2D2D46E5-EF82-4645-87A2-D65339CB3737}"/>
                </a:ext>
              </a:extLst>
            </p:cNvPr>
            <p:cNvSpPr>
              <a:spLocks/>
            </p:cNvSpPr>
            <p:nvPr/>
          </p:nvSpPr>
          <p:spPr bwMode="auto">
            <a:xfrm>
              <a:off x="2398" y="1530"/>
              <a:ext cx="297" cy="172"/>
            </a:xfrm>
            <a:custGeom>
              <a:avLst/>
              <a:gdLst>
                <a:gd name="T0" fmla="*/ 1 w 593"/>
                <a:gd name="T1" fmla="*/ 1 h 344"/>
                <a:gd name="T2" fmla="*/ 1 w 593"/>
                <a:gd name="T3" fmla="*/ 1 h 344"/>
                <a:gd name="T4" fmla="*/ 1 w 593"/>
                <a:gd name="T5" fmla="*/ 1 h 344"/>
                <a:gd name="T6" fmla="*/ 1 w 593"/>
                <a:gd name="T7" fmla="*/ 1 h 344"/>
                <a:gd name="T8" fmla="*/ 1 w 593"/>
                <a:gd name="T9" fmla="*/ 1 h 344"/>
                <a:gd name="T10" fmla="*/ 1 w 593"/>
                <a:gd name="T11" fmla="*/ 1 h 344"/>
                <a:gd name="T12" fmla="*/ 1 w 593"/>
                <a:gd name="T13" fmla="*/ 1 h 344"/>
                <a:gd name="T14" fmla="*/ 1 w 593"/>
                <a:gd name="T15" fmla="*/ 1 h 344"/>
                <a:gd name="T16" fmla="*/ 1 w 593"/>
                <a:gd name="T17" fmla="*/ 1 h 344"/>
                <a:gd name="T18" fmla="*/ 1 w 593"/>
                <a:gd name="T19" fmla="*/ 1 h 344"/>
                <a:gd name="T20" fmla="*/ 1 w 593"/>
                <a:gd name="T21" fmla="*/ 1 h 344"/>
                <a:gd name="T22" fmla="*/ 1 w 593"/>
                <a:gd name="T23" fmla="*/ 1 h 344"/>
                <a:gd name="T24" fmla="*/ 1 w 593"/>
                <a:gd name="T25" fmla="*/ 1 h 344"/>
                <a:gd name="T26" fmla="*/ 1 w 593"/>
                <a:gd name="T27" fmla="*/ 1 h 344"/>
                <a:gd name="T28" fmla="*/ 1 w 593"/>
                <a:gd name="T29" fmla="*/ 1 h 344"/>
                <a:gd name="T30" fmla="*/ 1 w 593"/>
                <a:gd name="T31" fmla="*/ 1 h 344"/>
                <a:gd name="T32" fmla="*/ 0 w 593"/>
                <a:gd name="T33" fmla="*/ 1 h 344"/>
                <a:gd name="T34" fmla="*/ 0 w 593"/>
                <a:gd name="T35" fmla="*/ 1 h 344"/>
                <a:gd name="T36" fmla="*/ 1 w 593"/>
                <a:gd name="T37" fmla="*/ 1 h 344"/>
                <a:gd name="T38" fmla="*/ 1 w 593"/>
                <a:gd name="T39" fmla="*/ 1 h 344"/>
                <a:gd name="T40" fmla="*/ 1 w 593"/>
                <a:gd name="T41" fmla="*/ 1 h 344"/>
                <a:gd name="T42" fmla="*/ 1 w 593"/>
                <a:gd name="T43" fmla="*/ 1 h 344"/>
                <a:gd name="T44" fmla="*/ 1 w 593"/>
                <a:gd name="T45" fmla="*/ 1 h 344"/>
                <a:gd name="T46" fmla="*/ 1 w 593"/>
                <a:gd name="T47" fmla="*/ 1 h 344"/>
                <a:gd name="T48" fmla="*/ 1 w 593"/>
                <a:gd name="T49" fmla="*/ 1 h 344"/>
                <a:gd name="T50" fmla="*/ 1 w 593"/>
                <a:gd name="T51" fmla="*/ 0 h 344"/>
                <a:gd name="T52" fmla="*/ 1 w 593"/>
                <a:gd name="T53" fmla="*/ 1 h 344"/>
                <a:gd name="T54" fmla="*/ 1 w 593"/>
                <a:gd name="T55" fmla="*/ 1 h 344"/>
                <a:gd name="T56" fmla="*/ 1 w 593"/>
                <a:gd name="T57" fmla="*/ 1 h 3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93"/>
                <a:gd name="T88" fmla="*/ 0 h 344"/>
                <a:gd name="T89" fmla="*/ 593 w 593"/>
                <a:gd name="T90" fmla="*/ 344 h 3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93" h="344">
                  <a:moveTo>
                    <a:pt x="586" y="26"/>
                  </a:moveTo>
                  <a:lnTo>
                    <a:pt x="534" y="45"/>
                  </a:lnTo>
                  <a:lnTo>
                    <a:pt x="485" y="59"/>
                  </a:lnTo>
                  <a:lnTo>
                    <a:pt x="396" y="78"/>
                  </a:lnTo>
                  <a:lnTo>
                    <a:pt x="198" y="97"/>
                  </a:lnTo>
                  <a:lnTo>
                    <a:pt x="86" y="135"/>
                  </a:lnTo>
                  <a:lnTo>
                    <a:pt x="52" y="171"/>
                  </a:lnTo>
                  <a:lnTo>
                    <a:pt x="57" y="211"/>
                  </a:lnTo>
                  <a:lnTo>
                    <a:pt x="99" y="260"/>
                  </a:lnTo>
                  <a:lnTo>
                    <a:pt x="122" y="325"/>
                  </a:lnTo>
                  <a:lnTo>
                    <a:pt x="114" y="344"/>
                  </a:lnTo>
                  <a:lnTo>
                    <a:pt x="95" y="334"/>
                  </a:lnTo>
                  <a:lnTo>
                    <a:pt x="82" y="311"/>
                  </a:lnTo>
                  <a:lnTo>
                    <a:pt x="63" y="292"/>
                  </a:lnTo>
                  <a:lnTo>
                    <a:pt x="40" y="275"/>
                  </a:lnTo>
                  <a:lnTo>
                    <a:pt x="16" y="260"/>
                  </a:lnTo>
                  <a:lnTo>
                    <a:pt x="0" y="228"/>
                  </a:lnTo>
                  <a:lnTo>
                    <a:pt x="0" y="194"/>
                  </a:lnTo>
                  <a:lnTo>
                    <a:pt x="16" y="161"/>
                  </a:lnTo>
                  <a:lnTo>
                    <a:pt x="40" y="129"/>
                  </a:lnTo>
                  <a:lnTo>
                    <a:pt x="75" y="102"/>
                  </a:lnTo>
                  <a:lnTo>
                    <a:pt x="113" y="78"/>
                  </a:lnTo>
                  <a:lnTo>
                    <a:pt x="154" y="62"/>
                  </a:lnTo>
                  <a:lnTo>
                    <a:pt x="194" y="55"/>
                  </a:lnTo>
                  <a:lnTo>
                    <a:pt x="388" y="43"/>
                  </a:lnTo>
                  <a:lnTo>
                    <a:pt x="574" y="0"/>
                  </a:lnTo>
                  <a:lnTo>
                    <a:pt x="593" y="9"/>
                  </a:lnTo>
                  <a:lnTo>
                    <a:pt x="586" y="26"/>
                  </a:lnTo>
                  <a:close/>
                </a:path>
              </a:pathLst>
            </a:custGeom>
            <a:solidFill>
              <a:srgbClr val="000000"/>
            </a:solidFill>
            <a:ln w="9525">
              <a:noFill/>
              <a:round/>
              <a:headEnd/>
              <a:tailEnd/>
            </a:ln>
          </p:spPr>
          <p:txBody>
            <a:bodyPr/>
            <a:lstStyle/>
            <a:p>
              <a:endParaRPr lang="zh-CN" altLang="en-US"/>
            </a:p>
          </p:txBody>
        </p:sp>
        <p:sp>
          <p:nvSpPr>
            <p:cNvPr id="148" name="Freeform 934">
              <a:extLst>
                <a:ext uri="{FF2B5EF4-FFF2-40B4-BE49-F238E27FC236}">
                  <a16:creationId xmlns:a16="http://schemas.microsoft.com/office/drawing/2014/main" id="{BD0C4122-EAD9-4A17-9D73-54A967A68683}"/>
                </a:ext>
              </a:extLst>
            </p:cNvPr>
            <p:cNvSpPr>
              <a:spLocks/>
            </p:cNvSpPr>
            <p:nvPr/>
          </p:nvSpPr>
          <p:spPr bwMode="auto">
            <a:xfrm>
              <a:off x="2320" y="1670"/>
              <a:ext cx="96" cy="347"/>
            </a:xfrm>
            <a:custGeom>
              <a:avLst/>
              <a:gdLst>
                <a:gd name="T0" fmla="*/ 1 w 192"/>
                <a:gd name="T1" fmla="*/ 0 h 696"/>
                <a:gd name="T2" fmla="*/ 1 w 192"/>
                <a:gd name="T3" fmla="*/ 0 h 696"/>
                <a:gd name="T4" fmla="*/ 1 w 192"/>
                <a:gd name="T5" fmla="*/ 0 h 696"/>
                <a:gd name="T6" fmla="*/ 1 w 192"/>
                <a:gd name="T7" fmla="*/ 0 h 696"/>
                <a:gd name="T8" fmla="*/ 1 w 192"/>
                <a:gd name="T9" fmla="*/ 0 h 696"/>
                <a:gd name="T10" fmla="*/ 1 w 192"/>
                <a:gd name="T11" fmla="*/ 0 h 696"/>
                <a:gd name="T12" fmla="*/ 1 w 192"/>
                <a:gd name="T13" fmla="*/ 0 h 696"/>
                <a:gd name="T14" fmla="*/ 1 w 192"/>
                <a:gd name="T15" fmla="*/ 0 h 696"/>
                <a:gd name="T16" fmla="*/ 1 w 192"/>
                <a:gd name="T17" fmla="*/ 0 h 696"/>
                <a:gd name="T18" fmla="*/ 1 w 192"/>
                <a:gd name="T19" fmla="*/ 0 h 696"/>
                <a:gd name="T20" fmla="*/ 1 w 192"/>
                <a:gd name="T21" fmla="*/ 0 h 696"/>
                <a:gd name="T22" fmla="*/ 1 w 192"/>
                <a:gd name="T23" fmla="*/ 0 h 696"/>
                <a:gd name="T24" fmla="*/ 1 w 192"/>
                <a:gd name="T25" fmla="*/ 0 h 696"/>
                <a:gd name="T26" fmla="*/ 1 w 192"/>
                <a:gd name="T27" fmla="*/ 0 h 696"/>
                <a:gd name="T28" fmla="*/ 1 w 192"/>
                <a:gd name="T29" fmla="*/ 0 h 696"/>
                <a:gd name="T30" fmla="*/ 0 w 192"/>
                <a:gd name="T31" fmla="*/ 0 h 696"/>
                <a:gd name="T32" fmla="*/ 1 w 192"/>
                <a:gd name="T33" fmla="*/ 0 h 696"/>
                <a:gd name="T34" fmla="*/ 1 w 192"/>
                <a:gd name="T35" fmla="*/ 0 h 696"/>
                <a:gd name="T36" fmla="*/ 1 w 192"/>
                <a:gd name="T37" fmla="*/ 0 h 696"/>
                <a:gd name="T38" fmla="*/ 1 w 192"/>
                <a:gd name="T39" fmla="*/ 0 h 696"/>
                <a:gd name="T40" fmla="*/ 1 w 192"/>
                <a:gd name="T41" fmla="*/ 0 h 696"/>
                <a:gd name="T42" fmla="*/ 1 w 192"/>
                <a:gd name="T43" fmla="*/ 0 h 696"/>
                <a:gd name="T44" fmla="*/ 1 w 192"/>
                <a:gd name="T45" fmla="*/ 0 h 696"/>
                <a:gd name="T46" fmla="*/ 1 w 192"/>
                <a:gd name="T47" fmla="*/ 0 h 696"/>
                <a:gd name="T48" fmla="*/ 1 w 192"/>
                <a:gd name="T49" fmla="*/ 0 h 696"/>
                <a:gd name="T50" fmla="*/ 1 w 192"/>
                <a:gd name="T51" fmla="*/ 0 h 696"/>
                <a:gd name="T52" fmla="*/ 1 w 192"/>
                <a:gd name="T53" fmla="*/ 0 h 6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
                <a:gd name="T82" fmla="*/ 0 h 696"/>
                <a:gd name="T83" fmla="*/ 192 w 192"/>
                <a:gd name="T84" fmla="*/ 696 h 6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 h="696">
                  <a:moveTo>
                    <a:pt x="173" y="25"/>
                  </a:moveTo>
                  <a:lnTo>
                    <a:pt x="106" y="82"/>
                  </a:lnTo>
                  <a:lnTo>
                    <a:pt x="72" y="156"/>
                  </a:lnTo>
                  <a:lnTo>
                    <a:pt x="60" y="340"/>
                  </a:lnTo>
                  <a:lnTo>
                    <a:pt x="79" y="435"/>
                  </a:lnTo>
                  <a:lnTo>
                    <a:pt x="102" y="519"/>
                  </a:lnTo>
                  <a:lnTo>
                    <a:pt x="117" y="559"/>
                  </a:lnTo>
                  <a:lnTo>
                    <a:pt x="136" y="597"/>
                  </a:lnTo>
                  <a:lnTo>
                    <a:pt x="161" y="637"/>
                  </a:lnTo>
                  <a:lnTo>
                    <a:pt x="192" y="677"/>
                  </a:lnTo>
                  <a:lnTo>
                    <a:pt x="190" y="696"/>
                  </a:lnTo>
                  <a:lnTo>
                    <a:pt x="171" y="694"/>
                  </a:lnTo>
                  <a:lnTo>
                    <a:pt x="136" y="652"/>
                  </a:lnTo>
                  <a:lnTo>
                    <a:pt x="106" y="612"/>
                  </a:lnTo>
                  <a:lnTo>
                    <a:pt x="58" y="532"/>
                  </a:lnTo>
                  <a:lnTo>
                    <a:pt x="0" y="346"/>
                  </a:lnTo>
                  <a:lnTo>
                    <a:pt x="5" y="240"/>
                  </a:lnTo>
                  <a:lnTo>
                    <a:pt x="15" y="190"/>
                  </a:lnTo>
                  <a:lnTo>
                    <a:pt x="30" y="143"/>
                  </a:lnTo>
                  <a:lnTo>
                    <a:pt x="51" y="101"/>
                  </a:lnTo>
                  <a:lnTo>
                    <a:pt x="79" y="61"/>
                  </a:lnTo>
                  <a:lnTo>
                    <a:pt x="116" y="29"/>
                  </a:lnTo>
                  <a:lnTo>
                    <a:pt x="136" y="13"/>
                  </a:lnTo>
                  <a:lnTo>
                    <a:pt x="161" y="0"/>
                  </a:lnTo>
                  <a:lnTo>
                    <a:pt x="180" y="6"/>
                  </a:lnTo>
                  <a:lnTo>
                    <a:pt x="173" y="25"/>
                  </a:lnTo>
                  <a:close/>
                </a:path>
              </a:pathLst>
            </a:custGeom>
            <a:solidFill>
              <a:srgbClr val="000000"/>
            </a:solidFill>
            <a:ln w="9525">
              <a:noFill/>
              <a:round/>
              <a:headEnd/>
              <a:tailEnd/>
            </a:ln>
          </p:spPr>
          <p:txBody>
            <a:bodyPr/>
            <a:lstStyle/>
            <a:p>
              <a:endParaRPr lang="zh-CN" altLang="en-US"/>
            </a:p>
          </p:txBody>
        </p:sp>
        <p:sp>
          <p:nvSpPr>
            <p:cNvPr id="149" name="Freeform 935">
              <a:extLst>
                <a:ext uri="{FF2B5EF4-FFF2-40B4-BE49-F238E27FC236}">
                  <a16:creationId xmlns:a16="http://schemas.microsoft.com/office/drawing/2014/main" id="{2A8C45AD-4D70-4F70-ADDA-24CD94588FDD}"/>
                </a:ext>
              </a:extLst>
            </p:cNvPr>
            <p:cNvSpPr>
              <a:spLocks/>
            </p:cNvSpPr>
            <p:nvPr/>
          </p:nvSpPr>
          <p:spPr bwMode="auto">
            <a:xfrm>
              <a:off x="2384" y="1746"/>
              <a:ext cx="303" cy="594"/>
            </a:xfrm>
            <a:custGeom>
              <a:avLst/>
              <a:gdLst>
                <a:gd name="T0" fmla="*/ 1 w 606"/>
                <a:gd name="T1" fmla="*/ 1 h 1188"/>
                <a:gd name="T2" fmla="*/ 1 w 606"/>
                <a:gd name="T3" fmla="*/ 1 h 1188"/>
                <a:gd name="T4" fmla="*/ 1 w 606"/>
                <a:gd name="T5" fmla="*/ 1 h 1188"/>
                <a:gd name="T6" fmla="*/ 1 w 606"/>
                <a:gd name="T7" fmla="*/ 1 h 1188"/>
                <a:gd name="T8" fmla="*/ 1 w 606"/>
                <a:gd name="T9" fmla="*/ 1 h 1188"/>
                <a:gd name="T10" fmla="*/ 1 w 606"/>
                <a:gd name="T11" fmla="*/ 1 h 1188"/>
                <a:gd name="T12" fmla="*/ 1 w 606"/>
                <a:gd name="T13" fmla="*/ 1 h 1188"/>
                <a:gd name="T14" fmla="*/ 1 w 606"/>
                <a:gd name="T15" fmla="*/ 1 h 1188"/>
                <a:gd name="T16" fmla="*/ 1 w 606"/>
                <a:gd name="T17" fmla="*/ 1 h 1188"/>
                <a:gd name="T18" fmla="*/ 1 w 606"/>
                <a:gd name="T19" fmla="*/ 1 h 1188"/>
                <a:gd name="T20" fmla="*/ 1 w 606"/>
                <a:gd name="T21" fmla="*/ 1 h 1188"/>
                <a:gd name="T22" fmla="*/ 1 w 606"/>
                <a:gd name="T23" fmla="*/ 1 h 1188"/>
                <a:gd name="T24" fmla="*/ 1 w 606"/>
                <a:gd name="T25" fmla="*/ 1 h 1188"/>
                <a:gd name="T26" fmla="*/ 1 w 606"/>
                <a:gd name="T27" fmla="*/ 1 h 1188"/>
                <a:gd name="T28" fmla="*/ 1 w 606"/>
                <a:gd name="T29" fmla="*/ 1 h 1188"/>
                <a:gd name="T30" fmla="*/ 1 w 606"/>
                <a:gd name="T31" fmla="*/ 1 h 1188"/>
                <a:gd name="T32" fmla="*/ 1 w 606"/>
                <a:gd name="T33" fmla="*/ 1 h 1188"/>
                <a:gd name="T34" fmla="*/ 1 w 606"/>
                <a:gd name="T35" fmla="*/ 1 h 1188"/>
                <a:gd name="T36" fmla="*/ 1 w 606"/>
                <a:gd name="T37" fmla="*/ 1 h 1188"/>
                <a:gd name="T38" fmla="*/ 1 w 606"/>
                <a:gd name="T39" fmla="*/ 1 h 1188"/>
                <a:gd name="T40" fmla="*/ 1 w 606"/>
                <a:gd name="T41" fmla="*/ 1 h 1188"/>
                <a:gd name="T42" fmla="*/ 1 w 606"/>
                <a:gd name="T43" fmla="*/ 1 h 1188"/>
                <a:gd name="T44" fmla="*/ 1 w 606"/>
                <a:gd name="T45" fmla="*/ 1 h 1188"/>
                <a:gd name="T46" fmla="*/ 1 w 606"/>
                <a:gd name="T47" fmla="*/ 1 h 1188"/>
                <a:gd name="T48" fmla="*/ 1 w 606"/>
                <a:gd name="T49" fmla="*/ 1 h 1188"/>
                <a:gd name="T50" fmla="*/ 1 w 606"/>
                <a:gd name="T51" fmla="*/ 1 h 1188"/>
                <a:gd name="T52" fmla="*/ 1 w 606"/>
                <a:gd name="T53" fmla="*/ 1 h 1188"/>
                <a:gd name="T54" fmla="*/ 0 w 606"/>
                <a:gd name="T55" fmla="*/ 1 h 1188"/>
                <a:gd name="T56" fmla="*/ 1 w 606"/>
                <a:gd name="T57" fmla="*/ 1 h 1188"/>
                <a:gd name="T58" fmla="*/ 1 w 606"/>
                <a:gd name="T59" fmla="*/ 1 h 1188"/>
                <a:gd name="T60" fmla="*/ 1 w 606"/>
                <a:gd name="T61" fmla="*/ 1 h 1188"/>
                <a:gd name="T62" fmla="*/ 1 w 606"/>
                <a:gd name="T63" fmla="*/ 1 h 1188"/>
                <a:gd name="T64" fmla="*/ 1 w 606"/>
                <a:gd name="T65" fmla="*/ 0 h 1188"/>
                <a:gd name="T66" fmla="*/ 1 w 606"/>
                <a:gd name="T67" fmla="*/ 1 h 1188"/>
                <a:gd name="T68" fmla="*/ 1 w 606"/>
                <a:gd name="T69" fmla="*/ 1 h 11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6"/>
                <a:gd name="T106" fmla="*/ 0 h 1188"/>
                <a:gd name="T107" fmla="*/ 606 w 606"/>
                <a:gd name="T108" fmla="*/ 1188 h 11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6" h="1188">
                  <a:moveTo>
                    <a:pt x="89" y="19"/>
                  </a:moveTo>
                  <a:lnTo>
                    <a:pt x="46" y="179"/>
                  </a:lnTo>
                  <a:lnTo>
                    <a:pt x="51" y="325"/>
                  </a:lnTo>
                  <a:lnTo>
                    <a:pt x="65" y="399"/>
                  </a:lnTo>
                  <a:lnTo>
                    <a:pt x="84" y="473"/>
                  </a:lnTo>
                  <a:lnTo>
                    <a:pt x="118" y="641"/>
                  </a:lnTo>
                  <a:lnTo>
                    <a:pt x="120" y="806"/>
                  </a:lnTo>
                  <a:lnTo>
                    <a:pt x="125" y="884"/>
                  </a:lnTo>
                  <a:lnTo>
                    <a:pt x="144" y="970"/>
                  </a:lnTo>
                  <a:lnTo>
                    <a:pt x="169" y="1010"/>
                  </a:lnTo>
                  <a:lnTo>
                    <a:pt x="186" y="1025"/>
                  </a:lnTo>
                  <a:lnTo>
                    <a:pt x="207" y="1034"/>
                  </a:lnTo>
                  <a:lnTo>
                    <a:pt x="256" y="1051"/>
                  </a:lnTo>
                  <a:lnTo>
                    <a:pt x="310" y="1061"/>
                  </a:lnTo>
                  <a:lnTo>
                    <a:pt x="384" y="1091"/>
                  </a:lnTo>
                  <a:lnTo>
                    <a:pt x="448" y="1120"/>
                  </a:lnTo>
                  <a:lnTo>
                    <a:pt x="515" y="1144"/>
                  </a:lnTo>
                  <a:lnTo>
                    <a:pt x="593" y="1162"/>
                  </a:lnTo>
                  <a:lnTo>
                    <a:pt x="606" y="1177"/>
                  </a:lnTo>
                  <a:lnTo>
                    <a:pt x="591" y="1188"/>
                  </a:lnTo>
                  <a:lnTo>
                    <a:pt x="291" y="1129"/>
                  </a:lnTo>
                  <a:lnTo>
                    <a:pt x="158" y="1087"/>
                  </a:lnTo>
                  <a:lnTo>
                    <a:pt x="108" y="1048"/>
                  </a:lnTo>
                  <a:lnTo>
                    <a:pt x="78" y="989"/>
                  </a:lnTo>
                  <a:lnTo>
                    <a:pt x="49" y="819"/>
                  </a:lnTo>
                  <a:lnTo>
                    <a:pt x="47" y="646"/>
                  </a:lnTo>
                  <a:lnTo>
                    <a:pt x="19" y="475"/>
                  </a:lnTo>
                  <a:lnTo>
                    <a:pt x="0" y="323"/>
                  </a:lnTo>
                  <a:lnTo>
                    <a:pt x="11" y="173"/>
                  </a:lnTo>
                  <a:lnTo>
                    <a:pt x="30" y="93"/>
                  </a:lnTo>
                  <a:lnTo>
                    <a:pt x="46" y="52"/>
                  </a:lnTo>
                  <a:lnTo>
                    <a:pt x="63" y="8"/>
                  </a:lnTo>
                  <a:lnTo>
                    <a:pt x="82" y="0"/>
                  </a:lnTo>
                  <a:lnTo>
                    <a:pt x="89" y="19"/>
                  </a:lnTo>
                  <a:close/>
                </a:path>
              </a:pathLst>
            </a:custGeom>
            <a:solidFill>
              <a:srgbClr val="000000"/>
            </a:solidFill>
            <a:ln w="9525">
              <a:noFill/>
              <a:round/>
              <a:headEnd/>
              <a:tailEnd/>
            </a:ln>
          </p:spPr>
          <p:txBody>
            <a:bodyPr/>
            <a:lstStyle/>
            <a:p>
              <a:endParaRPr lang="zh-CN" altLang="en-US"/>
            </a:p>
          </p:txBody>
        </p:sp>
        <p:sp>
          <p:nvSpPr>
            <p:cNvPr id="150" name="Freeform 936">
              <a:extLst>
                <a:ext uri="{FF2B5EF4-FFF2-40B4-BE49-F238E27FC236}">
                  <a16:creationId xmlns:a16="http://schemas.microsoft.com/office/drawing/2014/main" id="{C1E3F6AF-6987-4C5E-B451-3C3E060D949F}"/>
                </a:ext>
              </a:extLst>
            </p:cNvPr>
            <p:cNvSpPr>
              <a:spLocks/>
            </p:cNvSpPr>
            <p:nvPr/>
          </p:nvSpPr>
          <p:spPr bwMode="auto">
            <a:xfrm>
              <a:off x="2622" y="1775"/>
              <a:ext cx="181" cy="289"/>
            </a:xfrm>
            <a:custGeom>
              <a:avLst/>
              <a:gdLst>
                <a:gd name="T0" fmla="*/ 1 w 361"/>
                <a:gd name="T1" fmla="*/ 1 h 578"/>
                <a:gd name="T2" fmla="*/ 1 w 361"/>
                <a:gd name="T3" fmla="*/ 1 h 578"/>
                <a:gd name="T4" fmla="*/ 1 w 361"/>
                <a:gd name="T5" fmla="*/ 1 h 578"/>
                <a:gd name="T6" fmla="*/ 1 w 361"/>
                <a:gd name="T7" fmla="*/ 1 h 578"/>
                <a:gd name="T8" fmla="*/ 1 w 361"/>
                <a:gd name="T9" fmla="*/ 1 h 578"/>
                <a:gd name="T10" fmla="*/ 1 w 361"/>
                <a:gd name="T11" fmla="*/ 1 h 578"/>
                <a:gd name="T12" fmla="*/ 1 w 361"/>
                <a:gd name="T13" fmla="*/ 1 h 578"/>
                <a:gd name="T14" fmla="*/ 1 w 361"/>
                <a:gd name="T15" fmla="*/ 1 h 578"/>
                <a:gd name="T16" fmla="*/ 1 w 361"/>
                <a:gd name="T17" fmla="*/ 1 h 578"/>
                <a:gd name="T18" fmla="*/ 1 w 361"/>
                <a:gd name="T19" fmla="*/ 1 h 578"/>
                <a:gd name="T20" fmla="*/ 1 w 361"/>
                <a:gd name="T21" fmla="*/ 1 h 578"/>
                <a:gd name="T22" fmla="*/ 1 w 361"/>
                <a:gd name="T23" fmla="*/ 1 h 578"/>
                <a:gd name="T24" fmla="*/ 1 w 361"/>
                <a:gd name="T25" fmla="*/ 1 h 578"/>
                <a:gd name="T26" fmla="*/ 1 w 361"/>
                <a:gd name="T27" fmla="*/ 1 h 578"/>
                <a:gd name="T28" fmla="*/ 1 w 361"/>
                <a:gd name="T29" fmla="*/ 1 h 578"/>
                <a:gd name="T30" fmla="*/ 1 w 361"/>
                <a:gd name="T31" fmla="*/ 1 h 578"/>
                <a:gd name="T32" fmla="*/ 0 w 361"/>
                <a:gd name="T33" fmla="*/ 1 h 578"/>
                <a:gd name="T34" fmla="*/ 1 w 361"/>
                <a:gd name="T35" fmla="*/ 1 h 578"/>
                <a:gd name="T36" fmla="*/ 1 w 361"/>
                <a:gd name="T37" fmla="*/ 1 h 578"/>
                <a:gd name="T38" fmla="*/ 1 w 361"/>
                <a:gd name="T39" fmla="*/ 1 h 578"/>
                <a:gd name="T40" fmla="*/ 1 w 361"/>
                <a:gd name="T41" fmla="*/ 1 h 578"/>
                <a:gd name="T42" fmla="*/ 1 w 361"/>
                <a:gd name="T43" fmla="*/ 1 h 578"/>
                <a:gd name="T44" fmla="*/ 1 w 361"/>
                <a:gd name="T45" fmla="*/ 0 h 578"/>
                <a:gd name="T46" fmla="*/ 1 w 361"/>
                <a:gd name="T47" fmla="*/ 1 h 578"/>
                <a:gd name="T48" fmla="*/ 1 w 361"/>
                <a:gd name="T49" fmla="*/ 1 h 5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1"/>
                <a:gd name="T76" fmla="*/ 0 h 578"/>
                <a:gd name="T77" fmla="*/ 361 w 361"/>
                <a:gd name="T78" fmla="*/ 578 h 5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1" h="578">
                  <a:moveTo>
                    <a:pt x="70" y="10"/>
                  </a:moveTo>
                  <a:lnTo>
                    <a:pt x="103" y="137"/>
                  </a:lnTo>
                  <a:lnTo>
                    <a:pt x="122" y="255"/>
                  </a:lnTo>
                  <a:lnTo>
                    <a:pt x="125" y="312"/>
                  </a:lnTo>
                  <a:lnTo>
                    <a:pt x="122" y="369"/>
                  </a:lnTo>
                  <a:lnTo>
                    <a:pt x="110" y="426"/>
                  </a:lnTo>
                  <a:lnTo>
                    <a:pt x="93" y="485"/>
                  </a:lnTo>
                  <a:lnTo>
                    <a:pt x="122" y="500"/>
                  </a:lnTo>
                  <a:lnTo>
                    <a:pt x="236" y="519"/>
                  </a:lnTo>
                  <a:lnTo>
                    <a:pt x="348" y="534"/>
                  </a:lnTo>
                  <a:lnTo>
                    <a:pt x="361" y="549"/>
                  </a:lnTo>
                  <a:lnTo>
                    <a:pt x="346" y="563"/>
                  </a:lnTo>
                  <a:lnTo>
                    <a:pt x="219" y="572"/>
                  </a:lnTo>
                  <a:lnTo>
                    <a:pt x="91" y="578"/>
                  </a:lnTo>
                  <a:lnTo>
                    <a:pt x="65" y="563"/>
                  </a:lnTo>
                  <a:lnTo>
                    <a:pt x="34" y="555"/>
                  </a:lnTo>
                  <a:lnTo>
                    <a:pt x="0" y="540"/>
                  </a:lnTo>
                  <a:lnTo>
                    <a:pt x="2" y="502"/>
                  </a:lnTo>
                  <a:lnTo>
                    <a:pt x="51" y="380"/>
                  </a:lnTo>
                  <a:lnTo>
                    <a:pt x="72" y="264"/>
                  </a:lnTo>
                  <a:lnTo>
                    <a:pt x="70" y="145"/>
                  </a:lnTo>
                  <a:lnTo>
                    <a:pt x="44" y="17"/>
                  </a:lnTo>
                  <a:lnTo>
                    <a:pt x="53" y="0"/>
                  </a:lnTo>
                  <a:lnTo>
                    <a:pt x="70" y="10"/>
                  </a:lnTo>
                  <a:close/>
                </a:path>
              </a:pathLst>
            </a:custGeom>
            <a:solidFill>
              <a:srgbClr val="000000"/>
            </a:solidFill>
            <a:ln w="9525">
              <a:noFill/>
              <a:round/>
              <a:headEnd/>
              <a:tailEnd/>
            </a:ln>
          </p:spPr>
          <p:txBody>
            <a:bodyPr/>
            <a:lstStyle/>
            <a:p>
              <a:endParaRPr lang="zh-CN" altLang="en-US"/>
            </a:p>
          </p:txBody>
        </p:sp>
        <p:sp>
          <p:nvSpPr>
            <p:cNvPr id="151" name="Freeform 937">
              <a:extLst>
                <a:ext uri="{FF2B5EF4-FFF2-40B4-BE49-F238E27FC236}">
                  <a16:creationId xmlns:a16="http://schemas.microsoft.com/office/drawing/2014/main" id="{267FE71D-7FAC-418C-98D6-72286ED6C857}"/>
                </a:ext>
              </a:extLst>
            </p:cNvPr>
            <p:cNvSpPr>
              <a:spLocks/>
            </p:cNvSpPr>
            <p:nvPr/>
          </p:nvSpPr>
          <p:spPr bwMode="auto">
            <a:xfrm>
              <a:off x="2903" y="1427"/>
              <a:ext cx="323" cy="217"/>
            </a:xfrm>
            <a:custGeom>
              <a:avLst/>
              <a:gdLst>
                <a:gd name="T0" fmla="*/ 1 w 646"/>
                <a:gd name="T1" fmla="*/ 1 h 434"/>
                <a:gd name="T2" fmla="*/ 1 w 646"/>
                <a:gd name="T3" fmla="*/ 1 h 434"/>
                <a:gd name="T4" fmla="*/ 1 w 646"/>
                <a:gd name="T5" fmla="*/ 1 h 434"/>
                <a:gd name="T6" fmla="*/ 1 w 646"/>
                <a:gd name="T7" fmla="*/ 1 h 434"/>
                <a:gd name="T8" fmla="*/ 1 w 646"/>
                <a:gd name="T9" fmla="*/ 1 h 434"/>
                <a:gd name="T10" fmla="*/ 1 w 646"/>
                <a:gd name="T11" fmla="*/ 1 h 434"/>
                <a:gd name="T12" fmla="*/ 1 w 646"/>
                <a:gd name="T13" fmla="*/ 1 h 434"/>
                <a:gd name="T14" fmla="*/ 1 w 646"/>
                <a:gd name="T15" fmla="*/ 1 h 434"/>
                <a:gd name="T16" fmla="*/ 1 w 646"/>
                <a:gd name="T17" fmla="*/ 1 h 434"/>
                <a:gd name="T18" fmla="*/ 1 w 646"/>
                <a:gd name="T19" fmla="*/ 1 h 434"/>
                <a:gd name="T20" fmla="*/ 1 w 646"/>
                <a:gd name="T21" fmla="*/ 1 h 434"/>
                <a:gd name="T22" fmla="*/ 1 w 646"/>
                <a:gd name="T23" fmla="*/ 1 h 434"/>
                <a:gd name="T24" fmla="*/ 1 w 646"/>
                <a:gd name="T25" fmla="*/ 1 h 434"/>
                <a:gd name="T26" fmla="*/ 1 w 646"/>
                <a:gd name="T27" fmla="*/ 1 h 434"/>
                <a:gd name="T28" fmla="*/ 1 w 646"/>
                <a:gd name="T29" fmla="*/ 1 h 434"/>
                <a:gd name="T30" fmla="*/ 1 w 646"/>
                <a:gd name="T31" fmla="*/ 1 h 434"/>
                <a:gd name="T32" fmla="*/ 1 w 646"/>
                <a:gd name="T33" fmla="*/ 1 h 434"/>
                <a:gd name="T34" fmla="*/ 1 w 646"/>
                <a:gd name="T35" fmla="*/ 1 h 434"/>
                <a:gd name="T36" fmla="*/ 1 w 646"/>
                <a:gd name="T37" fmla="*/ 1 h 434"/>
                <a:gd name="T38" fmla="*/ 1 w 646"/>
                <a:gd name="T39" fmla="*/ 1 h 434"/>
                <a:gd name="T40" fmla="*/ 1 w 646"/>
                <a:gd name="T41" fmla="*/ 1 h 434"/>
                <a:gd name="T42" fmla="*/ 1 w 646"/>
                <a:gd name="T43" fmla="*/ 1 h 434"/>
                <a:gd name="T44" fmla="*/ 1 w 646"/>
                <a:gd name="T45" fmla="*/ 1 h 434"/>
                <a:gd name="T46" fmla="*/ 1 w 646"/>
                <a:gd name="T47" fmla="*/ 1 h 434"/>
                <a:gd name="T48" fmla="*/ 1 w 646"/>
                <a:gd name="T49" fmla="*/ 1 h 434"/>
                <a:gd name="T50" fmla="*/ 1 w 646"/>
                <a:gd name="T51" fmla="*/ 1 h 434"/>
                <a:gd name="T52" fmla="*/ 1 w 646"/>
                <a:gd name="T53" fmla="*/ 1 h 434"/>
                <a:gd name="T54" fmla="*/ 1 w 646"/>
                <a:gd name="T55" fmla="*/ 1 h 434"/>
                <a:gd name="T56" fmla="*/ 1 w 646"/>
                <a:gd name="T57" fmla="*/ 1 h 434"/>
                <a:gd name="T58" fmla="*/ 1 w 646"/>
                <a:gd name="T59" fmla="*/ 1 h 434"/>
                <a:gd name="T60" fmla="*/ 1 w 646"/>
                <a:gd name="T61" fmla="*/ 1 h 434"/>
                <a:gd name="T62" fmla="*/ 1 w 646"/>
                <a:gd name="T63" fmla="*/ 1 h 434"/>
                <a:gd name="T64" fmla="*/ 1 w 646"/>
                <a:gd name="T65" fmla="*/ 1 h 434"/>
                <a:gd name="T66" fmla="*/ 0 w 646"/>
                <a:gd name="T67" fmla="*/ 1 h 434"/>
                <a:gd name="T68" fmla="*/ 1 w 646"/>
                <a:gd name="T69" fmla="*/ 1 h 434"/>
                <a:gd name="T70" fmla="*/ 1 w 646"/>
                <a:gd name="T71" fmla="*/ 0 h 434"/>
                <a:gd name="T72" fmla="*/ 1 w 646"/>
                <a:gd name="T73" fmla="*/ 1 h 434"/>
                <a:gd name="T74" fmla="*/ 1 w 646"/>
                <a:gd name="T75" fmla="*/ 1 h 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6"/>
                <a:gd name="T115" fmla="*/ 0 h 434"/>
                <a:gd name="T116" fmla="*/ 646 w 646"/>
                <a:gd name="T117" fmla="*/ 434 h 4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6" h="434">
                  <a:moveTo>
                    <a:pt x="57" y="16"/>
                  </a:moveTo>
                  <a:lnTo>
                    <a:pt x="114" y="202"/>
                  </a:lnTo>
                  <a:lnTo>
                    <a:pt x="138" y="246"/>
                  </a:lnTo>
                  <a:lnTo>
                    <a:pt x="167" y="282"/>
                  </a:lnTo>
                  <a:lnTo>
                    <a:pt x="201" y="314"/>
                  </a:lnTo>
                  <a:lnTo>
                    <a:pt x="220" y="329"/>
                  </a:lnTo>
                  <a:lnTo>
                    <a:pt x="241" y="343"/>
                  </a:lnTo>
                  <a:lnTo>
                    <a:pt x="279" y="363"/>
                  </a:lnTo>
                  <a:lnTo>
                    <a:pt x="319" y="381"/>
                  </a:lnTo>
                  <a:lnTo>
                    <a:pt x="397" y="394"/>
                  </a:lnTo>
                  <a:lnTo>
                    <a:pt x="473" y="381"/>
                  </a:lnTo>
                  <a:lnTo>
                    <a:pt x="545" y="337"/>
                  </a:lnTo>
                  <a:lnTo>
                    <a:pt x="591" y="242"/>
                  </a:lnTo>
                  <a:lnTo>
                    <a:pt x="598" y="149"/>
                  </a:lnTo>
                  <a:lnTo>
                    <a:pt x="591" y="105"/>
                  </a:lnTo>
                  <a:lnTo>
                    <a:pt x="574" y="61"/>
                  </a:lnTo>
                  <a:lnTo>
                    <a:pt x="579" y="42"/>
                  </a:lnTo>
                  <a:lnTo>
                    <a:pt x="598" y="48"/>
                  </a:lnTo>
                  <a:lnTo>
                    <a:pt x="640" y="149"/>
                  </a:lnTo>
                  <a:lnTo>
                    <a:pt x="646" y="255"/>
                  </a:lnTo>
                  <a:lnTo>
                    <a:pt x="623" y="320"/>
                  </a:lnTo>
                  <a:lnTo>
                    <a:pt x="606" y="348"/>
                  </a:lnTo>
                  <a:lnTo>
                    <a:pt x="585" y="377"/>
                  </a:lnTo>
                  <a:lnTo>
                    <a:pt x="564" y="392"/>
                  </a:lnTo>
                  <a:lnTo>
                    <a:pt x="543" y="405"/>
                  </a:lnTo>
                  <a:lnTo>
                    <a:pt x="501" y="424"/>
                  </a:lnTo>
                  <a:lnTo>
                    <a:pt x="410" y="434"/>
                  </a:lnTo>
                  <a:lnTo>
                    <a:pt x="317" y="413"/>
                  </a:lnTo>
                  <a:lnTo>
                    <a:pt x="269" y="392"/>
                  </a:lnTo>
                  <a:lnTo>
                    <a:pt x="226" y="365"/>
                  </a:lnTo>
                  <a:lnTo>
                    <a:pt x="180" y="337"/>
                  </a:lnTo>
                  <a:lnTo>
                    <a:pt x="140" y="305"/>
                  </a:lnTo>
                  <a:lnTo>
                    <a:pt x="76" y="223"/>
                  </a:lnTo>
                  <a:lnTo>
                    <a:pt x="0" y="12"/>
                  </a:lnTo>
                  <a:lnTo>
                    <a:pt x="5" y="2"/>
                  </a:lnTo>
                  <a:lnTo>
                    <a:pt x="24" y="0"/>
                  </a:lnTo>
                  <a:lnTo>
                    <a:pt x="57" y="16"/>
                  </a:lnTo>
                  <a:close/>
                </a:path>
              </a:pathLst>
            </a:custGeom>
            <a:solidFill>
              <a:srgbClr val="000000"/>
            </a:solidFill>
            <a:ln w="9525">
              <a:noFill/>
              <a:round/>
              <a:headEnd/>
              <a:tailEnd/>
            </a:ln>
          </p:spPr>
          <p:txBody>
            <a:bodyPr/>
            <a:lstStyle/>
            <a:p>
              <a:endParaRPr lang="zh-CN" altLang="en-US"/>
            </a:p>
          </p:txBody>
        </p:sp>
        <p:sp>
          <p:nvSpPr>
            <p:cNvPr id="152" name="Freeform 938">
              <a:extLst>
                <a:ext uri="{FF2B5EF4-FFF2-40B4-BE49-F238E27FC236}">
                  <a16:creationId xmlns:a16="http://schemas.microsoft.com/office/drawing/2014/main" id="{B940285B-4F3D-43A6-833C-37FB1F6B6C41}"/>
                </a:ext>
              </a:extLst>
            </p:cNvPr>
            <p:cNvSpPr>
              <a:spLocks/>
            </p:cNvSpPr>
            <p:nvPr/>
          </p:nvSpPr>
          <p:spPr bwMode="auto">
            <a:xfrm>
              <a:off x="2861" y="1331"/>
              <a:ext cx="314" cy="186"/>
            </a:xfrm>
            <a:custGeom>
              <a:avLst/>
              <a:gdLst>
                <a:gd name="T0" fmla="*/ 1 w 627"/>
                <a:gd name="T1" fmla="*/ 0 h 373"/>
                <a:gd name="T2" fmla="*/ 1 w 627"/>
                <a:gd name="T3" fmla="*/ 0 h 373"/>
                <a:gd name="T4" fmla="*/ 1 w 627"/>
                <a:gd name="T5" fmla="*/ 0 h 373"/>
                <a:gd name="T6" fmla="*/ 1 w 627"/>
                <a:gd name="T7" fmla="*/ 0 h 373"/>
                <a:gd name="T8" fmla="*/ 1 w 627"/>
                <a:gd name="T9" fmla="*/ 0 h 373"/>
                <a:gd name="T10" fmla="*/ 1 w 627"/>
                <a:gd name="T11" fmla="*/ 0 h 373"/>
                <a:gd name="T12" fmla="*/ 1 w 627"/>
                <a:gd name="T13" fmla="*/ 0 h 373"/>
                <a:gd name="T14" fmla="*/ 1 w 627"/>
                <a:gd name="T15" fmla="*/ 0 h 373"/>
                <a:gd name="T16" fmla="*/ 1 w 627"/>
                <a:gd name="T17" fmla="*/ 0 h 373"/>
                <a:gd name="T18" fmla="*/ 1 w 627"/>
                <a:gd name="T19" fmla="*/ 0 h 373"/>
                <a:gd name="T20" fmla="*/ 1 w 627"/>
                <a:gd name="T21" fmla="*/ 0 h 373"/>
                <a:gd name="T22" fmla="*/ 1 w 627"/>
                <a:gd name="T23" fmla="*/ 0 h 373"/>
                <a:gd name="T24" fmla="*/ 1 w 627"/>
                <a:gd name="T25" fmla="*/ 0 h 373"/>
                <a:gd name="T26" fmla="*/ 1 w 627"/>
                <a:gd name="T27" fmla="*/ 0 h 373"/>
                <a:gd name="T28" fmla="*/ 1 w 627"/>
                <a:gd name="T29" fmla="*/ 0 h 373"/>
                <a:gd name="T30" fmla="*/ 1 w 627"/>
                <a:gd name="T31" fmla="*/ 0 h 373"/>
                <a:gd name="T32" fmla="*/ 1 w 627"/>
                <a:gd name="T33" fmla="*/ 0 h 373"/>
                <a:gd name="T34" fmla="*/ 1 w 627"/>
                <a:gd name="T35" fmla="*/ 0 h 373"/>
                <a:gd name="T36" fmla="*/ 1 w 627"/>
                <a:gd name="T37" fmla="*/ 0 h 373"/>
                <a:gd name="T38" fmla="*/ 1 w 627"/>
                <a:gd name="T39" fmla="*/ 0 h 373"/>
                <a:gd name="T40" fmla="*/ 1 w 627"/>
                <a:gd name="T41" fmla="*/ 0 h 373"/>
                <a:gd name="T42" fmla="*/ 1 w 627"/>
                <a:gd name="T43" fmla="*/ 0 h 373"/>
                <a:gd name="T44" fmla="*/ 1 w 627"/>
                <a:gd name="T45" fmla="*/ 0 h 373"/>
                <a:gd name="T46" fmla="*/ 1 w 627"/>
                <a:gd name="T47" fmla="*/ 0 h 373"/>
                <a:gd name="T48" fmla="*/ 0 w 627"/>
                <a:gd name="T49" fmla="*/ 0 h 373"/>
                <a:gd name="T50" fmla="*/ 1 w 627"/>
                <a:gd name="T51" fmla="*/ 0 h 373"/>
                <a:gd name="T52" fmla="*/ 1 w 627"/>
                <a:gd name="T53" fmla="*/ 0 h 373"/>
                <a:gd name="T54" fmla="*/ 1 w 627"/>
                <a:gd name="T55" fmla="*/ 0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27"/>
                <a:gd name="T85" fmla="*/ 0 h 373"/>
                <a:gd name="T86" fmla="*/ 627 w 627"/>
                <a:gd name="T87" fmla="*/ 373 h 3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27" h="373">
                  <a:moveTo>
                    <a:pt x="28" y="10"/>
                  </a:moveTo>
                  <a:lnTo>
                    <a:pt x="55" y="82"/>
                  </a:lnTo>
                  <a:lnTo>
                    <a:pt x="72" y="111"/>
                  </a:lnTo>
                  <a:lnTo>
                    <a:pt x="93" y="137"/>
                  </a:lnTo>
                  <a:lnTo>
                    <a:pt x="116" y="162"/>
                  </a:lnTo>
                  <a:lnTo>
                    <a:pt x="143" y="185"/>
                  </a:lnTo>
                  <a:lnTo>
                    <a:pt x="171" y="206"/>
                  </a:lnTo>
                  <a:lnTo>
                    <a:pt x="203" y="229"/>
                  </a:lnTo>
                  <a:lnTo>
                    <a:pt x="230" y="244"/>
                  </a:lnTo>
                  <a:lnTo>
                    <a:pt x="255" y="257"/>
                  </a:lnTo>
                  <a:lnTo>
                    <a:pt x="306" y="278"/>
                  </a:lnTo>
                  <a:lnTo>
                    <a:pt x="420" y="308"/>
                  </a:lnTo>
                  <a:lnTo>
                    <a:pt x="469" y="325"/>
                  </a:lnTo>
                  <a:lnTo>
                    <a:pt x="515" y="333"/>
                  </a:lnTo>
                  <a:lnTo>
                    <a:pt x="610" y="324"/>
                  </a:lnTo>
                  <a:lnTo>
                    <a:pt x="627" y="333"/>
                  </a:lnTo>
                  <a:lnTo>
                    <a:pt x="616" y="350"/>
                  </a:lnTo>
                  <a:lnTo>
                    <a:pt x="509" y="373"/>
                  </a:lnTo>
                  <a:lnTo>
                    <a:pt x="405" y="356"/>
                  </a:lnTo>
                  <a:lnTo>
                    <a:pt x="272" y="310"/>
                  </a:lnTo>
                  <a:lnTo>
                    <a:pt x="209" y="280"/>
                  </a:lnTo>
                  <a:lnTo>
                    <a:pt x="181" y="263"/>
                  </a:lnTo>
                  <a:lnTo>
                    <a:pt x="150" y="244"/>
                  </a:lnTo>
                  <a:lnTo>
                    <a:pt x="51" y="151"/>
                  </a:lnTo>
                  <a:lnTo>
                    <a:pt x="0" y="18"/>
                  </a:lnTo>
                  <a:lnTo>
                    <a:pt x="9" y="0"/>
                  </a:lnTo>
                  <a:lnTo>
                    <a:pt x="28" y="10"/>
                  </a:lnTo>
                  <a:close/>
                </a:path>
              </a:pathLst>
            </a:custGeom>
            <a:solidFill>
              <a:srgbClr val="000000"/>
            </a:solidFill>
            <a:ln w="9525">
              <a:noFill/>
              <a:round/>
              <a:headEnd/>
              <a:tailEnd/>
            </a:ln>
          </p:spPr>
          <p:txBody>
            <a:bodyPr/>
            <a:lstStyle/>
            <a:p>
              <a:endParaRPr lang="zh-CN" altLang="en-US"/>
            </a:p>
          </p:txBody>
        </p:sp>
        <p:sp>
          <p:nvSpPr>
            <p:cNvPr id="153" name="Freeform 939">
              <a:extLst>
                <a:ext uri="{FF2B5EF4-FFF2-40B4-BE49-F238E27FC236}">
                  <a16:creationId xmlns:a16="http://schemas.microsoft.com/office/drawing/2014/main" id="{185EDB69-66AA-4393-A3D0-EC373356695D}"/>
                </a:ext>
              </a:extLst>
            </p:cNvPr>
            <p:cNvSpPr>
              <a:spLocks/>
            </p:cNvSpPr>
            <p:nvPr/>
          </p:nvSpPr>
          <p:spPr bwMode="auto">
            <a:xfrm>
              <a:off x="2868" y="1145"/>
              <a:ext cx="254" cy="290"/>
            </a:xfrm>
            <a:custGeom>
              <a:avLst/>
              <a:gdLst>
                <a:gd name="T0" fmla="*/ 0 w 510"/>
                <a:gd name="T1" fmla="*/ 1 h 580"/>
                <a:gd name="T2" fmla="*/ 0 w 510"/>
                <a:gd name="T3" fmla="*/ 1 h 580"/>
                <a:gd name="T4" fmla="*/ 0 w 510"/>
                <a:gd name="T5" fmla="*/ 1 h 580"/>
                <a:gd name="T6" fmla="*/ 0 w 510"/>
                <a:gd name="T7" fmla="*/ 1 h 580"/>
                <a:gd name="T8" fmla="*/ 0 w 510"/>
                <a:gd name="T9" fmla="*/ 1 h 580"/>
                <a:gd name="T10" fmla="*/ 0 w 510"/>
                <a:gd name="T11" fmla="*/ 1 h 580"/>
                <a:gd name="T12" fmla="*/ 0 w 510"/>
                <a:gd name="T13" fmla="*/ 1 h 580"/>
                <a:gd name="T14" fmla="*/ 0 w 510"/>
                <a:gd name="T15" fmla="*/ 1 h 580"/>
                <a:gd name="T16" fmla="*/ 0 w 510"/>
                <a:gd name="T17" fmla="*/ 1 h 580"/>
                <a:gd name="T18" fmla="*/ 0 w 510"/>
                <a:gd name="T19" fmla="*/ 1 h 580"/>
                <a:gd name="T20" fmla="*/ 0 w 510"/>
                <a:gd name="T21" fmla="*/ 1 h 580"/>
                <a:gd name="T22" fmla="*/ 0 w 510"/>
                <a:gd name="T23" fmla="*/ 1 h 580"/>
                <a:gd name="T24" fmla="*/ 0 w 510"/>
                <a:gd name="T25" fmla="*/ 1 h 580"/>
                <a:gd name="T26" fmla="*/ 0 w 510"/>
                <a:gd name="T27" fmla="*/ 1 h 580"/>
                <a:gd name="T28" fmla="*/ 0 w 510"/>
                <a:gd name="T29" fmla="*/ 1 h 580"/>
                <a:gd name="T30" fmla="*/ 0 w 510"/>
                <a:gd name="T31" fmla="*/ 1 h 580"/>
                <a:gd name="T32" fmla="*/ 0 w 510"/>
                <a:gd name="T33" fmla="*/ 1 h 580"/>
                <a:gd name="T34" fmla="*/ 0 w 510"/>
                <a:gd name="T35" fmla="*/ 1 h 580"/>
                <a:gd name="T36" fmla="*/ 0 w 510"/>
                <a:gd name="T37" fmla="*/ 1 h 580"/>
                <a:gd name="T38" fmla="*/ 0 w 510"/>
                <a:gd name="T39" fmla="*/ 1 h 580"/>
                <a:gd name="T40" fmla="*/ 0 w 510"/>
                <a:gd name="T41" fmla="*/ 1 h 580"/>
                <a:gd name="T42" fmla="*/ 0 w 510"/>
                <a:gd name="T43" fmla="*/ 1 h 580"/>
                <a:gd name="T44" fmla="*/ 0 w 510"/>
                <a:gd name="T45" fmla="*/ 1 h 580"/>
                <a:gd name="T46" fmla="*/ 0 w 510"/>
                <a:gd name="T47" fmla="*/ 1 h 580"/>
                <a:gd name="T48" fmla="*/ 0 w 510"/>
                <a:gd name="T49" fmla="*/ 1 h 580"/>
                <a:gd name="T50" fmla="*/ 0 w 510"/>
                <a:gd name="T51" fmla="*/ 1 h 580"/>
                <a:gd name="T52" fmla="*/ 0 w 510"/>
                <a:gd name="T53" fmla="*/ 1 h 580"/>
                <a:gd name="T54" fmla="*/ 0 w 510"/>
                <a:gd name="T55" fmla="*/ 1 h 580"/>
                <a:gd name="T56" fmla="*/ 0 w 510"/>
                <a:gd name="T57" fmla="*/ 1 h 580"/>
                <a:gd name="T58" fmla="*/ 0 w 510"/>
                <a:gd name="T59" fmla="*/ 0 h 580"/>
                <a:gd name="T60" fmla="*/ 0 w 510"/>
                <a:gd name="T61" fmla="*/ 1 h 580"/>
                <a:gd name="T62" fmla="*/ 0 w 510"/>
                <a:gd name="T63" fmla="*/ 1 h 580"/>
                <a:gd name="T64" fmla="*/ 0 w 510"/>
                <a:gd name="T65" fmla="*/ 1 h 580"/>
                <a:gd name="T66" fmla="*/ 0 w 510"/>
                <a:gd name="T67" fmla="*/ 1 h 580"/>
                <a:gd name="T68" fmla="*/ 0 w 510"/>
                <a:gd name="T69" fmla="*/ 1 h 580"/>
                <a:gd name="T70" fmla="*/ 0 w 510"/>
                <a:gd name="T71" fmla="*/ 1 h 580"/>
                <a:gd name="T72" fmla="*/ 0 w 510"/>
                <a:gd name="T73" fmla="*/ 1 h 580"/>
                <a:gd name="T74" fmla="*/ 0 w 510"/>
                <a:gd name="T75" fmla="*/ 1 h 580"/>
                <a:gd name="T76" fmla="*/ 0 w 510"/>
                <a:gd name="T77" fmla="*/ 1 h 580"/>
                <a:gd name="T78" fmla="*/ 0 w 510"/>
                <a:gd name="T79" fmla="*/ 1 h 580"/>
                <a:gd name="T80" fmla="*/ 0 w 510"/>
                <a:gd name="T81" fmla="*/ 1 h 580"/>
                <a:gd name="T82" fmla="*/ 0 w 510"/>
                <a:gd name="T83" fmla="*/ 1 h 580"/>
                <a:gd name="T84" fmla="*/ 0 w 510"/>
                <a:gd name="T85" fmla="*/ 1 h 580"/>
                <a:gd name="T86" fmla="*/ 0 w 510"/>
                <a:gd name="T87" fmla="*/ 1 h 580"/>
                <a:gd name="T88" fmla="*/ 0 w 510"/>
                <a:gd name="T89" fmla="*/ 1 h 580"/>
                <a:gd name="T90" fmla="*/ 0 w 510"/>
                <a:gd name="T91" fmla="*/ 1 h 580"/>
                <a:gd name="T92" fmla="*/ 0 w 510"/>
                <a:gd name="T93" fmla="*/ 1 h 5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0"/>
                <a:gd name="T142" fmla="*/ 0 h 580"/>
                <a:gd name="T143" fmla="*/ 510 w 510"/>
                <a:gd name="T144" fmla="*/ 580 h 5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0" h="580">
                  <a:moveTo>
                    <a:pt x="196" y="568"/>
                  </a:moveTo>
                  <a:lnTo>
                    <a:pt x="194" y="458"/>
                  </a:lnTo>
                  <a:lnTo>
                    <a:pt x="207" y="409"/>
                  </a:lnTo>
                  <a:lnTo>
                    <a:pt x="232" y="357"/>
                  </a:lnTo>
                  <a:lnTo>
                    <a:pt x="249" y="333"/>
                  </a:lnTo>
                  <a:lnTo>
                    <a:pt x="268" y="310"/>
                  </a:lnTo>
                  <a:lnTo>
                    <a:pt x="316" y="272"/>
                  </a:lnTo>
                  <a:lnTo>
                    <a:pt x="418" y="222"/>
                  </a:lnTo>
                  <a:lnTo>
                    <a:pt x="481" y="179"/>
                  </a:lnTo>
                  <a:lnTo>
                    <a:pt x="474" y="142"/>
                  </a:lnTo>
                  <a:lnTo>
                    <a:pt x="447" y="112"/>
                  </a:lnTo>
                  <a:lnTo>
                    <a:pt x="399" y="63"/>
                  </a:lnTo>
                  <a:lnTo>
                    <a:pt x="367" y="47"/>
                  </a:lnTo>
                  <a:lnTo>
                    <a:pt x="337" y="36"/>
                  </a:lnTo>
                  <a:lnTo>
                    <a:pt x="274" y="28"/>
                  </a:lnTo>
                  <a:lnTo>
                    <a:pt x="213" y="38"/>
                  </a:lnTo>
                  <a:lnTo>
                    <a:pt x="149" y="63"/>
                  </a:lnTo>
                  <a:lnTo>
                    <a:pt x="71" y="141"/>
                  </a:lnTo>
                  <a:lnTo>
                    <a:pt x="27" y="249"/>
                  </a:lnTo>
                  <a:lnTo>
                    <a:pt x="8" y="258"/>
                  </a:lnTo>
                  <a:lnTo>
                    <a:pt x="0" y="239"/>
                  </a:lnTo>
                  <a:lnTo>
                    <a:pt x="21" y="177"/>
                  </a:lnTo>
                  <a:lnTo>
                    <a:pt x="48" y="122"/>
                  </a:lnTo>
                  <a:lnTo>
                    <a:pt x="65" y="97"/>
                  </a:lnTo>
                  <a:lnTo>
                    <a:pt x="84" y="74"/>
                  </a:lnTo>
                  <a:lnTo>
                    <a:pt x="109" y="55"/>
                  </a:lnTo>
                  <a:lnTo>
                    <a:pt x="137" y="38"/>
                  </a:lnTo>
                  <a:lnTo>
                    <a:pt x="171" y="21"/>
                  </a:lnTo>
                  <a:lnTo>
                    <a:pt x="206" y="9"/>
                  </a:lnTo>
                  <a:lnTo>
                    <a:pt x="274" y="0"/>
                  </a:lnTo>
                  <a:lnTo>
                    <a:pt x="342" y="9"/>
                  </a:lnTo>
                  <a:lnTo>
                    <a:pt x="413" y="38"/>
                  </a:lnTo>
                  <a:lnTo>
                    <a:pt x="466" y="91"/>
                  </a:lnTo>
                  <a:lnTo>
                    <a:pt x="500" y="131"/>
                  </a:lnTo>
                  <a:lnTo>
                    <a:pt x="510" y="182"/>
                  </a:lnTo>
                  <a:lnTo>
                    <a:pt x="494" y="237"/>
                  </a:lnTo>
                  <a:lnTo>
                    <a:pt x="481" y="260"/>
                  </a:lnTo>
                  <a:lnTo>
                    <a:pt x="460" y="279"/>
                  </a:lnTo>
                  <a:lnTo>
                    <a:pt x="407" y="308"/>
                  </a:lnTo>
                  <a:lnTo>
                    <a:pt x="352" y="334"/>
                  </a:lnTo>
                  <a:lnTo>
                    <a:pt x="261" y="374"/>
                  </a:lnTo>
                  <a:lnTo>
                    <a:pt x="225" y="464"/>
                  </a:lnTo>
                  <a:lnTo>
                    <a:pt x="219" y="511"/>
                  </a:lnTo>
                  <a:lnTo>
                    <a:pt x="225" y="563"/>
                  </a:lnTo>
                  <a:lnTo>
                    <a:pt x="213" y="580"/>
                  </a:lnTo>
                  <a:lnTo>
                    <a:pt x="196" y="568"/>
                  </a:lnTo>
                  <a:close/>
                </a:path>
              </a:pathLst>
            </a:custGeom>
            <a:solidFill>
              <a:srgbClr val="000000"/>
            </a:solidFill>
            <a:ln w="9525">
              <a:noFill/>
              <a:round/>
              <a:headEnd/>
              <a:tailEnd/>
            </a:ln>
          </p:spPr>
          <p:txBody>
            <a:bodyPr/>
            <a:lstStyle/>
            <a:p>
              <a:endParaRPr lang="zh-CN" altLang="en-US"/>
            </a:p>
          </p:txBody>
        </p:sp>
        <p:sp>
          <p:nvSpPr>
            <p:cNvPr id="154" name="Freeform 940">
              <a:extLst>
                <a:ext uri="{FF2B5EF4-FFF2-40B4-BE49-F238E27FC236}">
                  <a16:creationId xmlns:a16="http://schemas.microsoft.com/office/drawing/2014/main" id="{3261EB74-DF6B-4C20-9CB6-996586989291}"/>
                </a:ext>
              </a:extLst>
            </p:cNvPr>
            <p:cNvSpPr>
              <a:spLocks/>
            </p:cNvSpPr>
            <p:nvPr/>
          </p:nvSpPr>
          <p:spPr bwMode="auto">
            <a:xfrm>
              <a:off x="3056" y="1083"/>
              <a:ext cx="92" cy="103"/>
            </a:xfrm>
            <a:custGeom>
              <a:avLst/>
              <a:gdLst>
                <a:gd name="T0" fmla="*/ 1 w 184"/>
                <a:gd name="T1" fmla="*/ 1 h 206"/>
                <a:gd name="T2" fmla="*/ 1 w 184"/>
                <a:gd name="T3" fmla="*/ 1 h 206"/>
                <a:gd name="T4" fmla="*/ 1 w 184"/>
                <a:gd name="T5" fmla="*/ 1 h 206"/>
                <a:gd name="T6" fmla="*/ 1 w 184"/>
                <a:gd name="T7" fmla="*/ 1 h 206"/>
                <a:gd name="T8" fmla="*/ 1 w 184"/>
                <a:gd name="T9" fmla="*/ 1 h 206"/>
                <a:gd name="T10" fmla="*/ 1 w 184"/>
                <a:gd name="T11" fmla="*/ 1 h 206"/>
                <a:gd name="T12" fmla="*/ 1 w 184"/>
                <a:gd name="T13" fmla="*/ 1 h 206"/>
                <a:gd name="T14" fmla="*/ 1 w 184"/>
                <a:gd name="T15" fmla="*/ 1 h 206"/>
                <a:gd name="T16" fmla="*/ 1 w 184"/>
                <a:gd name="T17" fmla="*/ 1 h 206"/>
                <a:gd name="T18" fmla="*/ 1 w 184"/>
                <a:gd name="T19" fmla="*/ 1 h 206"/>
                <a:gd name="T20" fmla="*/ 1 w 184"/>
                <a:gd name="T21" fmla="*/ 1 h 206"/>
                <a:gd name="T22" fmla="*/ 0 w 184"/>
                <a:gd name="T23" fmla="*/ 1 h 206"/>
                <a:gd name="T24" fmla="*/ 1 w 184"/>
                <a:gd name="T25" fmla="*/ 1 h 206"/>
                <a:gd name="T26" fmla="*/ 1 w 184"/>
                <a:gd name="T27" fmla="*/ 1 h 206"/>
                <a:gd name="T28" fmla="*/ 1 w 184"/>
                <a:gd name="T29" fmla="*/ 1 h 206"/>
                <a:gd name="T30" fmla="*/ 1 w 184"/>
                <a:gd name="T31" fmla="*/ 0 h 206"/>
                <a:gd name="T32" fmla="*/ 1 w 184"/>
                <a:gd name="T33" fmla="*/ 1 h 206"/>
                <a:gd name="T34" fmla="*/ 1 w 184"/>
                <a:gd name="T35" fmla="*/ 1 h 206"/>
                <a:gd name="T36" fmla="*/ 1 w 184"/>
                <a:gd name="T37" fmla="*/ 1 h 206"/>
                <a:gd name="T38" fmla="*/ 1 w 184"/>
                <a:gd name="T39" fmla="*/ 1 h 206"/>
                <a:gd name="T40" fmla="*/ 1 w 184"/>
                <a:gd name="T41" fmla="*/ 1 h 206"/>
                <a:gd name="T42" fmla="*/ 1 w 184"/>
                <a:gd name="T43" fmla="*/ 1 h 206"/>
                <a:gd name="T44" fmla="*/ 1 w 184"/>
                <a:gd name="T45" fmla="*/ 1 h 206"/>
                <a:gd name="T46" fmla="*/ 1 w 184"/>
                <a:gd name="T47" fmla="*/ 1 h 206"/>
                <a:gd name="T48" fmla="*/ 1 w 184"/>
                <a:gd name="T49" fmla="*/ 1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4"/>
                <a:gd name="T76" fmla="*/ 0 h 206"/>
                <a:gd name="T77" fmla="*/ 184 w 184"/>
                <a:gd name="T78" fmla="*/ 206 h 2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4" h="206">
                  <a:moveTo>
                    <a:pt x="87" y="179"/>
                  </a:moveTo>
                  <a:lnTo>
                    <a:pt x="131" y="147"/>
                  </a:lnTo>
                  <a:lnTo>
                    <a:pt x="148" y="93"/>
                  </a:lnTo>
                  <a:lnTo>
                    <a:pt x="127" y="50"/>
                  </a:lnTo>
                  <a:lnTo>
                    <a:pt x="110" y="35"/>
                  </a:lnTo>
                  <a:lnTo>
                    <a:pt x="87" y="29"/>
                  </a:lnTo>
                  <a:lnTo>
                    <a:pt x="43" y="38"/>
                  </a:lnTo>
                  <a:lnTo>
                    <a:pt x="24" y="82"/>
                  </a:lnTo>
                  <a:lnTo>
                    <a:pt x="30" y="137"/>
                  </a:lnTo>
                  <a:lnTo>
                    <a:pt x="15" y="152"/>
                  </a:lnTo>
                  <a:lnTo>
                    <a:pt x="2" y="139"/>
                  </a:lnTo>
                  <a:lnTo>
                    <a:pt x="0" y="71"/>
                  </a:lnTo>
                  <a:lnTo>
                    <a:pt x="5" y="42"/>
                  </a:lnTo>
                  <a:lnTo>
                    <a:pt x="24" y="16"/>
                  </a:lnTo>
                  <a:lnTo>
                    <a:pt x="53" y="4"/>
                  </a:lnTo>
                  <a:lnTo>
                    <a:pt x="89" y="0"/>
                  </a:lnTo>
                  <a:lnTo>
                    <a:pt x="152" y="29"/>
                  </a:lnTo>
                  <a:lnTo>
                    <a:pt x="184" y="92"/>
                  </a:lnTo>
                  <a:lnTo>
                    <a:pt x="174" y="131"/>
                  </a:lnTo>
                  <a:lnTo>
                    <a:pt x="155" y="164"/>
                  </a:lnTo>
                  <a:lnTo>
                    <a:pt x="129" y="190"/>
                  </a:lnTo>
                  <a:lnTo>
                    <a:pt x="95" y="206"/>
                  </a:lnTo>
                  <a:lnTo>
                    <a:pt x="76" y="196"/>
                  </a:lnTo>
                  <a:lnTo>
                    <a:pt x="87" y="179"/>
                  </a:lnTo>
                  <a:close/>
                </a:path>
              </a:pathLst>
            </a:custGeom>
            <a:solidFill>
              <a:srgbClr val="000000"/>
            </a:solidFill>
            <a:ln w="9525">
              <a:noFill/>
              <a:round/>
              <a:headEnd/>
              <a:tailEnd/>
            </a:ln>
          </p:spPr>
          <p:txBody>
            <a:bodyPr/>
            <a:lstStyle/>
            <a:p>
              <a:endParaRPr lang="zh-CN" altLang="en-US"/>
            </a:p>
          </p:txBody>
        </p:sp>
        <p:sp>
          <p:nvSpPr>
            <p:cNvPr id="155" name="Freeform 941">
              <a:extLst>
                <a:ext uri="{FF2B5EF4-FFF2-40B4-BE49-F238E27FC236}">
                  <a16:creationId xmlns:a16="http://schemas.microsoft.com/office/drawing/2014/main" id="{C66D0CAC-32D7-4291-8B5B-4AA28162D4D9}"/>
                </a:ext>
              </a:extLst>
            </p:cNvPr>
            <p:cNvSpPr>
              <a:spLocks/>
            </p:cNvSpPr>
            <p:nvPr/>
          </p:nvSpPr>
          <p:spPr bwMode="auto">
            <a:xfrm>
              <a:off x="3112" y="1108"/>
              <a:ext cx="118" cy="104"/>
            </a:xfrm>
            <a:custGeom>
              <a:avLst/>
              <a:gdLst>
                <a:gd name="T0" fmla="*/ 1 w 235"/>
                <a:gd name="T1" fmla="*/ 0 h 209"/>
                <a:gd name="T2" fmla="*/ 1 w 235"/>
                <a:gd name="T3" fmla="*/ 0 h 209"/>
                <a:gd name="T4" fmla="*/ 1 w 235"/>
                <a:gd name="T5" fmla="*/ 0 h 209"/>
                <a:gd name="T6" fmla="*/ 1 w 235"/>
                <a:gd name="T7" fmla="*/ 0 h 209"/>
                <a:gd name="T8" fmla="*/ 1 w 235"/>
                <a:gd name="T9" fmla="*/ 0 h 209"/>
                <a:gd name="T10" fmla="*/ 1 w 235"/>
                <a:gd name="T11" fmla="*/ 0 h 209"/>
                <a:gd name="T12" fmla="*/ 1 w 235"/>
                <a:gd name="T13" fmla="*/ 0 h 209"/>
                <a:gd name="T14" fmla="*/ 1 w 235"/>
                <a:gd name="T15" fmla="*/ 0 h 209"/>
                <a:gd name="T16" fmla="*/ 1 w 235"/>
                <a:gd name="T17" fmla="*/ 0 h 209"/>
                <a:gd name="T18" fmla="*/ 1 w 235"/>
                <a:gd name="T19" fmla="*/ 0 h 209"/>
                <a:gd name="T20" fmla="*/ 1 w 235"/>
                <a:gd name="T21" fmla="*/ 0 h 209"/>
                <a:gd name="T22" fmla="*/ 1 w 235"/>
                <a:gd name="T23" fmla="*/ 0 h 209"/>
                <a:gd name="T24" fmla="*/ 1 w 235"/>
                <a:gd name="T25" fmla="*/ 0 h 209"/>
                <a:gd name="T26" fmla="*/ 1 w 235"/>
                <a:gd name="T27" fmla="*/ 0 h 209"/>
                <a:gd name="T28" fmla="*/ 1 w 235"/>
                <a:gd name="T29" fmla="*/ 0 h 209"/>
                <a:gd name="T30" fmla="*/ 1 w 235"/>
                <a:gd name="T31" fmla="*/ 0 h 209"/>
                <a:gd name="T32" fmla="*/ 1 w 235"/>
                <a:gd name="T33" fmla="*/ 0 h 209"/>
                <a:gd name="T34" fmla="*/ 1 w 235"/>
                <a:gd name="T35" fmla="*/ 0 h 209"/>
                <a:gd name="T36" fmla="*/ 1 w 235"/>
                <a:gd name="T37" fmla="*/ 0 h 209"/>
                <a:gd name="T38" fmla="*/ 1 w 235"/>
                <a:gd name="T39" fmla="*/ 0 h 209"/>
                <a:gd name="T40" fmla="*/ 1 w 235"/>
                <a:gd name="T41" fmla="*/ 0 h 209"/>
                <a:gd name="T42" fmla="*/ 1 w 235"/>
                <a:gd name="T43" fmla="*/ 0 h 209"/>
                <a:gd name="T44" fmla="*/ 0 w 235"/>
                <a:gd name="T45" fmla="*/ 0 h 209"/>
                <a:gd name="T46" fmla="*/ 1 w 235"/>
                <a:gd name="T47" fmla="*/ 0 h 209"/>
                <a:gd name="T48" fmla="*/ 1 w 235"/>
                <a:gd name="T49" fmla="*/ 0 h 209"/>
                <a:gd name="T50" fmla="*/ 1 w 235"/>
                <a:gd name="T51" fmla="*/ 0 h 2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5"/>
                <a:gd name="T79" fmla="*/ 0 h 209"/>
                <a:gd name="T80" fmla="*/ 235 w 235"/>
                <a:gd name="T81" fmla="*/ 209 h 2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5" h="209">
                  <a:moveTo>
                    <a:pt x="23" y="148"/>
                  </a:moveTo>
                  <a:lnTo>
                    <a:pt x="55" y="173"/>
                  </a:lnTo>
                  <a:lnTo>
                    <a:pt x="93" y="175"/>
                  </a:lnTo>
                  <a:lnTo>
                    <a:pt x="133" y="159"/>
                  </a:lnTo>
                  <a:lnTo>
                    <a:pt x="167" y="131"/>
                  </a:lnTo>
                  <a:lnTo>
                    <a:pt x="197" y="49"/>
                  </a:lnTo>
                  <a:lnTo>
                    <a:pt x="182" y="34"/>
                  </a:lnTo>
                  <a:lnTo>
                    <a:pt x="159" y="30"/>
                  </a:lnTo>
                  <a:lnTo>
                    <a:pt x="110" y="43"/>
                  </a:lnTo>
                  <a:lnTo>
                    <a:pt x="93" y="36"/>
                  </a:lnTo>
                  <a:lnTo>
                    <a:pt x="100" y="17"/>
                  </a:lnTo>
                  <a:lnTo>
                    <a:pt x="138" y="5"/>
                  </a:lnTo>
                  <a:lnTo>
                    <a:pt x="175" y="0"/>
                  </a:lnTo>
                  <a:lnTo>
                    <a:pt x="207" y="7"/>
                  </a:lnTo>
                  <a:lnTo>
                    <a:pt x="230" y="30"/>
                  </a:lnTo>
                  <a:lnTo>
                    <a:pt x="235" y="93"/>
                  </a:lnTo>
                  <a:lnTo>
                    <a:pt x="222" y="125"/>
                  </a:lnTo>
                  <a:lnTo>
                    <a:pt x="205" y="158"/>
                  </a:lnTo>
                  <a:lnTo>
                    <a:pt x="182" y="178"/>
                  </a:lnTo>
                  <a:lnTo>
                    <a:pt x="157" y="194"/>
                  </a:lnTo>
                  <a:lnTo>
                    <a:pt x="100" y="209"/>
                  </a:lnTo>
                  <a:lnTo>
                    <a:pt x="43" y="201"/>
                  </a:lnTo>
                  <a:lnTo>
                    <a:pt x="0" y="163"/>
                  </a:lnTo>
                  <a:lnTo>
                    <a:pt x="4" y="144"/>
                  </a:lnTo>
                  <a:lnTo>
                    <a:pt x="23" y="148"/>
                  </a:lnTo>
                  <a:close/>
                </a:path>
              </a:pathLst>
            </a:custGeom>
            <a:solidFill>
              <a:srgbClr val="000000"/>
            </a:solidFill>
            <a:ln w="9525">
              <a:noFill/>
              <a:round/>
              <a:headEnd/>
              <a:tailEnd/>
            </a:ln>
          </p:spPr>
          <p:txBody>
            <a:bodyPr/>
            <a:lstStyle/>
            <a:p>
              <a:endParaRPr lang="zh-CN" altLang="en-US"/>
            </a:p>
          </p:txBody>
        </p:sp>
        <p:sp>
          <p:nvSpPr>
            <p:cNvPr id="156" name="Freeform 942">
              <a:extLst>
                <a:ext uri="{FF2B5EF4-FFF2-40B4-BE49-F238E27FC236}">
                  <a16:creationId xmlns:a16="http://schemas.microsoft.com/office/drawing/2014/main" id="{7A0ACFD1-2D9B-44F7-A4C2-BC8FA93397C3}"/>
                </a:ext>
              </a:extLst>
            </p:cNvPr>
            <p:cNvSpPr>
              <a:spLocks/>
            </p:cNvSpPr>
            <p:nvPr/>
          </p:nvSpPr>
          <p:spPr bwMode="auto">
            <a:xfrm>
              <a:off x="3144" y="1208"/>
              <a:ext cx="103" cy="258"/>
            </a:xfrm>
            <a:custGeom>
              <a:avLst/>
              <a:gdLst>
                <a:gd name="T0" fmla="*/ 1 w 206"/>
                <a:gd name="T1" fmla="*/ 0 h 517"/>
                <a:gd name="T2" fmla="*/ 1 w 206"/>
                <a:gd name="T3" fmla="*/ 0 h 517"/>
                <a:gd name="T4" fmla="*/ 1 w 206"/>
                <a:gd name="T5" fmla="*/ 0 h 517"/>
                <a:gd name="T6" fmla="*/ 1 w 206"/>
                <a:gd name="T7" fmla="*/ 0 h 517"/>
                <a:gd name="T8" fmla="*/ 1 w 206"/>
                <a:gd name="T9" fmla="*/ 0 h 517"/>
                <a:gd name="T10" fmla="*/ 1 w 206"/>
                <a:gd name="T11" fmla="*/ 0 h 517"/>
                <a:gd name="T12" fmla="*/ 1 w 206"/>
                <a:gd name="T13" fmla="*/ 0 h 517"/>
                <a:gd name="T14" fmla="*/ 1 w 206"/>
                <a:gd name="T15" fmla="*/ 0 h 517"/>
                <a:gd name="T16" fmla="*/ 1 w 206"/>
                <a:gd name="T17" fmla="*/ 0 h 517"/>
                <a:gd name="T18" fmla="*/ 1 w 206"/>
                <a:gd name="T19" fmla="*/ 0 h 517"/>
                <a:gd name="T20" fmla="*/ 1 w 206"/>
                <a:gd name="T21" fmla="*/ 0 h 517"/>
                <a:gd name="T22" fmla="*/ 1 w 206"/>
                <a:gd name="T23" fmla="*/ 0 h 517"/>
                <a:gd name="T24" fmla="*/ 1 w 206"/>
                <a:gd name="T25" fmla="*/ 0 h 517"/>
                <a:gd name="T26" fmla="*/ 1 w 206"/>
                <a:gd name="T27" fmla="*/ 0 h 517"/>
                <a:gd name="T28" fmla="*/ 1 w 206"/>
                <a:gd name="T29" fmla="*/ 0 h 517"/>
                <a:gd name="T30" fmla="*/ 1 w 206"/>
                <a:gd name="T31" fmla="*/ 0 h 517"/>
                <a:gd name="T32" fmla="*/ 1 w 206"/>
                <a:gd name="T33" fmla="*/ 0 h 517"/>
                <a:gd name="T34" fmla="*/ 1 w 206"/>
                <a:gd name="T35" fmla="*/ 0 h 517"/>
                <a:gd name="T36" fmla="*/ 1 w 206"/>
                <a:gd name="T37" fmla="*/ 0 h 517"/>
                <a:gd name="T38" fmla="*/ 0 w 206"/>
                <a:gd name="T39" fmla="*/ 0 h 517"/>
                <a:gd name="T40" fmla="*/ 1 w 206"/>
                <a:gd name="T41" fmla="*/ 0 h 517"/>
                <a:gd name="T42" fmla="*/ 1 w 206"/>
                <a:gd name="T43" fmla="*/ 0 h 517"/>
                <a:gd name="T44" fmla="*/ 1 w 206"/>
                <a:gd name="T45" fmla="*/ 0 h 5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6"/>
                <a:gd name="T70" fmla="*/ 0 h 517"/>
                <a:gd name="T71" fmla="*/ 206 w 206"/>
                <a:gd name="T72" fmla="*/ 517 h 5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6" h="517">
                  <a:moveTo>
                    <a:pt x="17" y="0"/>
                  </a:moveTo>
                  <a:lnTo>
                    <a:pt x="92" y="31"/>
                  </a:lnTo>
                  <a:lnTo>
                    <a:pt x="149" y="74"/>
                  </a:lnTo>
                  <a:lnTo>
                    <a:pt x="187" y="133"/>
                  </a:lnTo>
                  <a:lnTo>
                    <a:pt x="206" y="208"/>
                  </a:lnTo>
                  <a:lnTo>
                    <a:pt x="189" y="291"/>
                  </a:lnTo>
                  <a:lnTo>
                    <a:pt x="162" y="361"/>
                  </a:lnTo>
                  <a:lnTo>
                    <a:pt x="128" y="432"/>
                  </a:lnTo>
                  <a:lnTo>
                    <a:pt x="88" y="510"/>
                  </a:lnTo>
                  <a:lnTo>
                    <a:pt x="69" y="517"/>
                  </a:lnTo>
                  <a:lnTo>
                    <a:pt x="63" y="498"/>
                  </a:lnTo>
                  <a:lnTo>
                    <a:pt x="95" y="422"/>
                  </a:lnTo>
                  <a:lnTo>
                    <a:pt x="122" y="356"/>
                  </a:lnTo>
                  <a:lnTo>
                    <a:pt x="152" y="206"/>
                  </a:lnTo>
                  <a:lnTo>
                    <a:pt x="139" y="145"/>
                  </a:lnTo>
                  <a:lnTo>
                    <a:pt x="112" y="93"/>
                  </a:lnTo>
                  <a:lnTo>
                    <a:pt x="69" y="54"/>
                  </a:lnTo>
                  <a:lnTo>
                    <a:pt x="42" y="38"/>
                  </a:lnTo>
                  <a:lnTo>
                    <a:pt x="10" y="27"/>
                  </a:lnTo>
                  <a:lnTo>
                    <a:pt x="0" y="10"/>
                  </a:lnTo>
                  <a:lnTo>
                    <a:pt x="6" y="0"/>
                  </a:lnTo>
                  <a:lnTo>
                    <a:pt x="17" y="0"/>
                  </a:lnTo>
                  <a:close/>
                </a:path>
              </a:pathLst>
            </a:custGeom>
            <a:solidFill>
              <a:srgbClr val="000000"/>
            </a:solidFill>
            <a:ln w="9525">
              <a:noFill/>
              <a:round/>
              <a:headEnd/>
              <a:tailEnd/>
            </a:ln>
          </p:spPr>
          <p:txBody>
            <a:bodyPr/>
            <a:lstStyle/>
            <a:p>
              <a:endParaRPr lang="zh-CN" altLang="en-US"/>
            </a:p>
          </p:txBody>
        </p:sp>
        <p:sp>
          <p:nvSpPr>
            <p:cNvPr id="157" name="Freeform 943">
              <a:extLst>
                <a:ext uri="{FF2B5EF4-FFF2-40B4-BE49-F238E27FC236}">
                  <a16:creationId xmlns:a16="http://schemas.microsoft.com/office/drawing/2014/main" id="{7CF94F57-07B8-4484-9855-873F30348F8C}"/>
                </a:ext>
              </a:extLst>
            </p:cNvPr>
            <p:cNvSpPr>
              <a:spLocks/>
            </p:cNvSpPr>
            <p:nvPr/>
          </p:nvSpPr>
          <p:spPr bwMode="auto">
            <a:xfrm>
              <a:off x="2727" y="1252"/>
              <a:ext cx="146" cy="143"/>
            </a:xfrm>
            <a:custGeom>
              <a:avLst/>
              <a:gdLst>
                <a:gd name="T0" fmla="*/ 0 w 293"/>
                <a:gd name="T1" fmla="*/ 1 h 285"/>
                <a:gd name="T2" fmla="*/ 0 w 293"/>
                <a:gd name="T3" fmla="*/ 1 h 285"/>
                <a:gd name="T4" fmla="*/ 0 w 293"/>
                <a:gd name="T5" fmla="*/ 1 h 285"/>
                <a:gd name="T6" fmla="*/ 0 w 293"/>
                <a:gd name="T7" fmla="*/ 1 h 285"/>
                <a:gd name="T8" fmla="*/ 0 w 293"/>
                <a:gd name="T9" fmla="*/ 1 h 285"/>
                <a:gd name="T10" fmla="*/ 0 w 293"/>
                <a:gd name="T11" fmla="*/ 1 h 285"/>
                <a:gd name="T12" fmla="*/ 0 w 293"/>
                <a:gd name="T13" fmla="*/ 1 h 285"/>
                <a:gd name="T14" fmla="*/ 0 w 293"/>
                <a:gd name="T15" fmla="*/ 1 h 285"/>
                <a:gd name="T16" fmla="*/ 0 w 293"/>
                <a:gd name="T17" fmla="*/ 1 h 285"/>
                <a:gd name="T18" fmla="*/ 0 w 293"/>
                <a:gd name="T19" fmla="*/ 1 h 285"/>
                <a:gd name="T20" fmla="*/ 0 w 293"/>
                <a:gd name="T21" fmla="*/ 1 h 285"/>
                <a:gd name="T22" fmla="*/ 0 w 293"/>
                <a:gd name="T23" fmla="*/ 1 h 285"/>
                <a:gd name="T24" fmla="*/ 0 w 293"/>
                <a:gd name="T25" fmla="*/ 1 h 285"/>
                <a:gd name="T26" fmla="*/ 0 w 293"/>
                <a:gd name="T27" fmla="*/ 1 h 285"/>
                <a:gd name="T28" fmla="*/ 0 w 293"/>
                <a:gd name="T29" fmla="*/ 1 h 285"/>
                <a:gd name="T30" fmla="*/ 0 w 293"/>
                <a:gd name="T31" fmla="*/ 1 h 285"/>
                <a:gd name="T32" fmla="*/ 0 w 293"/>
                <a:gd name="T33" fmla="*/ 1 h 285"/>
                <a:gd name="T34" fmla="*/ 0 w 293"/>
                <a:gd name="T35" fmla="*/ 1 h 285"/>
                <a:gd name="T36" fmla="*/ 0 w 293"/>
                <a:gd name="T37" fmla="*/ 1 h 285"/>
                <a:gd name="T38" fmla="*/ 0 w 293"/>
                <a:gd name="T39" fmla="*/ 1 h 285"/>
                <a:gd name="T40" fmla="*/ 0 w 293"/>
                <a:gd name="T41" fmla="*/ 1 h 285"/>
                <a:gd name="T42" fmla="*/ 0 w 293"/>
                <a:gd name="T43" fmla="*/ 1 h 285"/>
                <a:gd name="T44" fmla="*/ 0 w 293"/>
                <a:gd name="T45" fmla="*/ 0 h 285"/>
                <a:gd name="T46" fmla="*/ 0 w 293"/>
                <a:gd name="T47" fmla="*/ 1 h 285"/>
                <a:gd name="T48" fmla="*/ 0 w 293"/>
                <a:gd name="T49" fmla="*/ 1 h 285"/>
                <a:gd name="T50" fmla="*/ 0 w 293"/>
                <a:gd name="T51" fmla="*/ 1 h 2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285"/>
                <a:gd name="T80" fmla="*/ 293 w 293"/>
                <a:gd name="T81" fmla="*/ 285 h 2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285">
                  <a:moveTo>
                    <a:pt x="285" y="26"/>
                  </a:moveTo>
                  <a:lnTo>
                    <a:pt x="200" y="60"/>
                  </a:lnTo>
                  <a:lnTo>
                    <a:pt x="122" y="93"/>
                  </a:lnTo>
                  <a:lnTo>
                    <a:pt x="72" y="116"/>
                  </a:lnTo>
                  <a:lnTo>
                    <a:pt x="48" y="159"/>
                  </a:lnTo>
                  <a:lnTo>
                    <a:pt x="59" y="180"/>
                  </a:lnTo>
                  <a:lnTo>
                    <a:pt x="80" y="197"/>
                  </a:lnTo>
                  <a:lnTo>
                    <a:pt x="167" y="230"/>
                  </a:lnTo>
                  <a:lnTo>
                    <a:pt x="260" y="256"/>
                  </a:lnTo>
                  <a:lnTo>
                    <a:pt x="272" y="273"/>
                  </a:lnTo>
                  <a:lnTo>
                    <a:pt x="266" y="283"/>
                  </a:lnTo>
                  <a:lnTo>
                    <a:pt x="255" y="285"/>
                  </a:lnTo>
                  <a:lnTo>
                    <a:pt x="143" y="277"/>
                  </a:lnTo>
                  <a:lnTo>
                    <a:pt x="91" y="256"/>
                  </a:lnTo>
                  <a:lnTo>
                    <a:pt x="38" y="230"/>
                  </a:lnTo>
                  <a:lnTo>
                    <a:pt x="10" y="199"/>
                  </a:lnTo>
                  <a:lnTo>
                    <a:pt x="0" y="159"/>
                  </a:lnTo>
                  <a:lnTo>
                    <a:pt x="11" y="123"/>
                  </a:lnTo>
                  <a:lnTo>
                    <a:pt x="36" y="99"/>
                  </a:lnTo>
                  <a:lnTo>
                    <a:pt x="72" y="81"/>
                  </a:lnTo>
                  <a:lnTo>
                    <a:pt x="110" y="66"/>
                  </a:lnTo>
                  <a:lnTo>
                    <a:pt x="190" y="34"/>
                  </a:lnTo>
                  <a:lnTo>
                    <a:pt x="274" y="0"/>
                  </a:lnTo>
                  <a:lnTo>
                    <a:pt x="293" y="7"/>
                  </a:lnTo>
                  <a:lnTo>
                    <a:pt x="285" y="26"/>
                  </a:lnTo>
                  <a:close/>
                </a:path>
              </a:pathLst>
            </a:custGeom>
            <a:solidFill>
              <a:srgbClr val="000000"/>
            </a:solidFill>
            <a:ln w="9525">
              <a:noFill/>
              <a:round/>
              <a:headEnd/>
              <a:tailEnd/>
            </a:ln>
          </p:spPr>
          <p:txBody>
            <a:bodyPr/>
            <a:lstStyle/>
            <a:p>
              <a:endParaRPr lang="zh-CN" altLang="en-US"/>
            </a:p>
          </p:txBody>
        </p:sp>
        <p:sp>
          <p:nvSpPr>
            <p:cNvPr id="158" name="Freeform 944">
              <a:extLst>
                <a:ext uri="{FF2B5EF4-FFF2-40B4-BE49-F238E27FC236}">
                  <a16:creationId xmlns:a16="http://schemas.microsoft.com/office/drawing/2014/main" id="{E39ADC84-D87B-4D37-9ED2-06249FEA40FA}"/>
                </a:ext>
              </a:extLst>
            </p:cNvPr>
            <p:cNvSpPr>
              <a:spLocks/>
            </p:cNvSpPr>
            <p:nvPr/>
          </p:nvSpPr>
          <p:spPr bwMode="auto">
            <a:xfrm>
              <a:off x="2882" y="1463"/>
              <a:ext cx="45" cy="66"/>
            </a:xfrm>
            <a:custGeom>
              <a:avLst/>
              <a:gdLst>
                <a:gd name="T0" fmla="*/ 1 w 89"/>
                <a:gd name="T1" fmla="*/ 1 h 131"/>
                <a:gd name="T2" fmla="*/ 1 w 89"/>
                <a:gd name="T3" fmla="*/ 1 h 131"/>
                <a:gd name="T4" fmla="*/ 1 w 89"/>
                <a:gd name="T5" fmla="*/ 1 h 131"/>
                <a:gd name="T6" fmla="*/ 1 w 89"/>
                <a:gd name="T7" fmla="*/ 1 h 131"/>
                <a:gd name="T8" fmla="*/ 0 w 89"/>
                <a:gd name="T9" fmla="*/ 1 h 131"/>
                <a:gd name="T10" fmla="*/ 1 w 89"/>
                <a:gd name="T11" fmla="*/ 1 h 131"/>
                <a:gd name="T12" fmla="*/ 1 w 89"/>
                <a:gd name="T13" fmla="*/ 1 h 131"/>
                <a:gd name="T14" fmla="*/ 1 w 89"/>
                <a:gd name="T15" fmla="*/ 0 h 131"/>
                <a:gd name="T16" fmla="*/ 1 w 89"/>
                <a:gd name="T17" fmla="*/ 0 h 131"/>
                <a:gd name="T18" fmla="*/ 1 w 89"/>
                <a:gd name="T19" fmla="*/ 1 h 131"/>
                <a:gd name="T20" fmla="*/ 1 w 89"/>
                <a:gd name="T21" fmla="*/ 1 h 131"/>
                <a:gd name="T22" fmla="*/ 1 w 89"/>
                <a:gd name="T23" fmla="*/ 1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131"/>
                <a:gd name="T38" fmla="*/ 89 w 89"/>
                <a:gd name="T39" fmla="*/ 131 h 1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131">
                  <a:moveTo>
                    <a:pt x="83" y="21"/>
                  </a:moveTo>
                  <a:lnTo>
                    <a:pt x="26" y="119"/>
                  </a:lnTo>
                  <a:lnTo>
                    <a:pt x="19" y="129"/>
                  </a:lnTo>
                  <a:lnTo>
                    <a:pt x="9" y="131"/>
                  </a:lnTo>
                  <a:lnTo>
                    <a:pt x="0" y="114"/>
                  </a:lnTo>
                  <a:lnTo>
                    <a:pt x="23" y="51"/>
                  </a:lnTo>
                  <a:lnTo>
                    <a:pt x="42" y="26"/>
                  </a:lnTo>
                  <a:lnTo>
                    <a:pt x="64" y="0"/>
                  </a:lnTo>
                  <a:lnTo>
                    <a:pt x="83" y="0"/>
                  </a:lnTo>
                  <a:lnTo>
                    <a:pt x="89" y="9"/>
                  </a:lnTo>
                  <a:lnTo>
                    <a:pt x="83" y="21"/>
                  </a:lnTo>
                  <a:close/>
                </a:path>
              </a:pathLst>
            </a:custGeom>
            <a:solidFill>
              <a:srgbClr val="000000"/>
            </a:solidFill>
            <a:ln w="9525">
              <a:noFill/>
              <a:round/>
              <a:headEnd/>
              <a:tailEnd/>
            </a:ln>
          </p:spPr>
          <p:txBody>
            <a:bodyPr/>
            <a:lstStyle/>
            <a:p>
              <a:endParaRPr lang="zh-CN" altLang="en-US"/>
            </a:p>
          </p:txBody>
        </p:sp>
        <p:sp>
          <p:nvSpPr>
            <p:cNvPr id="159" name="Freeform 945">
              <a:extLst>
                <a:ext uri="{FF2B5EF4-FFF2-40B4-BE49-F238E27FC236}">
                  <a16:creationId xmlns:a16="http://schemas.microsoft.com/office/drawing/2014/main" id="{314EF6B5-BD84-4D98-835B-6DC33B2C0F35}"/>
                </a:ext>
              </a:extLst>
            </p:cNvPr>
            <p:cNvSpPr>
              <a:spLocks/>
            </p:cNvSpPr>
            <p:nvPr/>
          </p:nvSpPr>
          <p:spPr bwMode="auto">
            <a:xfrm>
              <a:off x="2812" y="1407"/>
              <a:ext cx="68" cy="110"/>
            </a:xfrm>
            <a:custGeom>
              <a:avLst/>
              <a:gdLst>
                <a:gd name="T0" fmla="*/ 0 w 137"/>
                <a:gd name="T1" fmla="*/ 0 h 221"/>
                <a:gd name="T2" fmla="*/ 0 w 137"/>
                <a:gd name="T3" fmla="*/ 0 h 221"/>
                <a:gd name="T4" fmla="*/ 0 w 137"/>
                <a:gd name="T5" fmla="*/ 0 h 221"/>
                <a:gd name="T6" fmla="*/ 0 w 137"/>
                <a:gd name="T7" fmla="*/ 0 h 221"/>
                <a:gd name="T8" fmla="*/ 0 w 137"/>
                <a:gd name="T9" fmla="*/ 0 h 221"/>
                <a:gd name="T10" fmla="*/ 0 w 137"/>
                <a:gd name="T11" fmla="*/ 0 h 221"/>
                <a:gd name="T12" fmla="*/ 0 w 137"/>
                <a:gd name="T13" fmla="*/ 0 h 221"/>
                <a:gd name="T14" fmla="*/ 0 w 137"/>
                <a:gd name="T15" fmla="*/ 0 h 221"/>
                <a:gd name="T16" fmla="*/ 0 w 137"/>
                <a:gd name="T17" fmla="*/ 0 h 221"/>
                <a:gd name="T18" fmla="*/ 0 w 137"/>
                <a:gd name="T19" fmla="*/ 0 h 221"/>
                <a:gd name="T20" fmla="*/ 0 w 137"/>
                <a:gd name="T21" fmla="*/ 0 h 221"/>
                <a:gd name="T22" fmla="*/ 0 w 137"/>
                <a:gd name="T23" fmla="*/ 0 h 221"/>
                <a:gd name="T24" fmla="*/ 0 w 137"/>
                <a:gd name="T25" fmla="*/ 0 h 221"/>
                <a:gd name="T26" fmla="*/ 0 w 137"/>
                <a:gd name="T27" fmla="*/ 0 h 221"/>
                <a:gd name="T28" fmla="*/ 0 w 137"/>
                <a:gd name="T29" fmla="*/ 0 h 221"/>
                <a:gd name="T30" fmla="*/ 0 w 137"/>
                <a:gd name="T31" fmla="*/ 0 h 221"/>
                <a:gd name="T32" fmla="*/ 0 w 137"/>
                <a:gd name="T33" fmla="*/ 0 h 221"/>
                <a:gd name="T34" fmla="*/ 0 w 137"/>
                <a:gd name="T35" fmla="*/ 0 h 221"/>
                <a:gd name="T36" fmla="*/ 0 w 137"/>
                <a:gd name="T37" fmla="*/ 0 h 221"/>
                <a:gd name="T38" fmla="*/ 0 w 137"/>
                <a:gd name="T39" fmla="*/ 0 h 221"/>
                <a:gd name="T40" fmla="*/ 0 w 137"/>
                <a:gd name="T41" fmla="*/ 0 h 221"/>
                <a:gd name="T42" fmla="*/ 0 w 137"/>
                <a:gd name="T43" fmla="*/ 0 h 221"/>
                <a:gd name="T44" fmla="*/ 0 w 137"/>
                <a:gd name="T45" fmla="*/ 0 h 221"/>
                <a:gd name="T46" fmla="*/ 0 w 137"/>
                <a:gd name="T47" fmla="*/ 0 h 2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7"/>
                <a:gd name="T73" fmla="*/ 0 h 221"/>
                <a:gd name="T74" fmla="*/ 137 w 137"/>
                <a:gd name="T75" fmla="*/ 221 h 2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7" h="221">
                  <a:moveTo>
                    <a:pt x="107" y="115"/>
                  </a:moveTo>
                  <a:lnTo>
                    <a:pt x="114" y="65"/>
                  </a:lnTo>
                  <a:lnTo>
                    <a:pt x="110" y="44"/>
                  </a:lnTo>
                  <a:lnTo>
                    <a:pt x="95" y="33"/>
                  </a:lnTo>
                  <a:lnTo>
                    <a:pt x="76" y="40"/>
                  </a:lnTo>
                  <a:lnTo>
                    <a:pt x="61" y="61"/>
                  </a:lnTo>
                  <a:lnTo>
                    <a:pt x="40" y="135"/>
                  </a:lnTo>
                  <a:lnTo>
                    <a:pt x="42" y="168"/>
                  </a:lnTo>
                  <a:lnTo>
                    <a:pt x="57" y="202"/>
                  </a:lnTo>
                  <a:lnTo>
                    <a:pt x="51" y="221"/>
                  </a:lnTo>
                  <a:lnTo>
                    <a:pt x="32" y="217"/>
                  </a:lnTo>
                  <a:lnTo>
                    <a:pt x="0" y="128"/>
                  </a:lnTo>
                  <a:lnTo>
                    <a:pt x="0" y="82"/>
                  </a:lnTo>
                  <a:lnTo>
                    <a:pt x="13" y="31"/>
                  </a:lnTo>
                  <a:lnTo>
                    <a:pt x="34" y="16"/>
                  </a:lnTo>
                  <a:lnTo>
                    <a:pt x="55" y="4"/>
                  </a:lnTo>
                  <a:lnTo>
                    <a:pt x="103" y="0"/>
                  </a:lnTo>
                  <a:lnTo>
                    <a:pt x="127" y="18"/>
                  </a:lnTo>
                  <a:lnTo>
                    <a:pt x="137" y="46"/>
                  </a:lnTo>
                  <a:lnTo>
                    <a:pt x="133" y="120"/>
                  </a:lnTo>
                  <a:lnTo>
                    <a:pt x="127" y="130"/>
                  </a:lnTo>
                  <a:lnTo>
                    <a:pt x="118" y="132"/>
                  </a:lnTo>
                  <a:lnTo>
                    <a:pt x="107" y="115"/>
                  </a:lnTo>
                  <a:close/>
                </a:path>
              </a:pathLst>
            </a:custGeom>
            <a:solidFill>
              <a:srgbClr val="000000"/>
            </a:solidFill>
            <a:ln w="9525">
              <a:noFill/>
              <a:round/>
              <a:headEnd/>
              <a:tailEnd/>
            </a:ln>
          </p:spPr>
          <p:txBody>
            <a:bodyPr/>
            <a:lstStyle/>
            <a:p>
              <a:endParaRPr lang="zh-CN" altLang="en-US"/>
            </a:p>
          </p:txBody>
        </p:sp>
        <p:sp>
          <p:nvSpPr>
            <p:cNvPr id="160" name="Freeform 946">
              <a:extLst>
                <a:ext uri="{FF2B5EF4-FFF2-40B4-BE49-F238E27FC236}">
                  <a16:creationId xmlns:a16="http://schemas.microsoft.com/office/drawing/2014/main" id="{D88EE2E5-1129-407E-AF23-B73C505FC28A}"/>
                </a:ext>
              </a:extLst>
            </p:cNvPr>
            <p:cNvSpPr>
              <a:spLocks/>
            </p:cNvSpPr>
            <p:nvPr/>
          </p:nvSpPr>
          <p:spPr bwMode="auto">
            <a:xfrm>
              <a:off x="2697" y="1369"/>
              <a:ext cx="100" cy="48"/>
            </a:xfrm>
            <a:custGeom>
              <a:avLst/>
              <a:gdLst>
                <a:gd name="T0" fmla="*/ 0 w 202"/>
                <a:gd name="T1" fmla="*/ 1 h 96"/>
                <a:gd name="T2" fmla="*/ 0 w 202"/>
                <a:gd name="T3" fmla="*/ 1 h 96"/>
                <a:gd name="T4" fmla="*/ 0 w 202"/>
                <a:gd name="T5" fmla="*/ 1 h 96"/>
                <a:gd name="T6" fmla="*/ 0 w 202"/>
                <a:gd name="T7" fmla="*/ 1 h 96"/>
                <a:gd name="T8" fmla="*/ 0 w 202"/>
                <a:gd name="T9" fmla="*/ 1 h 96"/>
                <a:gd name="T10" fmla="*/ 0 w 202"/>
                <a:gd name="T11" fmla="*/ 1 h 96"/>
                <a:gd name="T12" fmla="*/ 0 w 202"/>
                <a:gd name="T13" fmla="*/ 1 h 96"/>
                <a:gd name="T14" fmla="*/ 0 w 202"/>
                <a:gd name="T15" fmla="*/ 1 h 96"/>
                <a:gd name="T16" fmla="*/ 0 w 202"/>
                <a:gd name="T17" fmla="*/ 0 h 96"/>
                <a:gd name="T18" fmla="*/ 0 w 202"/>
                <a:gd name="T19" fmla="*/ 1 h 96"/>
                <a:gd name="T20" fmla="*/ 0 w 202"/>
                <a:gd name="T21" fmla="*/ 1 h 96"/>
                <a:gd name="T22" fmla="*/ 0 w 202"/>
                <a:gd name="T23" fmla="*/ 1 h 96"/>
                <a:gd name="T24" fmla="*/ 0 w 202"/>
                <a:gd name="T25" fmla="*/ 1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96"/>
                <a:gd name="T41" fmla="*/ 202 w 202"/>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96">
                  <a:moveTo>
                    <a:pt x="186" y="38"/>
                  </a:moveTo>
                  <a:lnTo>
                    <a:pt x="139" y="52"/>
                  </a:lnTo>
                  <a:lnTo>
                    <a:pt x="72" y="78"/>
                  </a:lnTo>
                  <a:lnTo>
                    <a:pt x="19" y="96"/>
                  </a:lnTo>
                  <a:lnTo>
                    <a:pt x="0" y="90"/>
                  </a:lnTo>
                  <a:lnTo>
                    <a:pt x="4" y="71"/>
                  </a:lnTo>
                  <a:lnTo>
                    <a:pt x="52" y="31"/>
                  </a:lnTo>
                  <a:lnTo>
                    <a:pt x="90" y="14"/>
                  </a:lnTo>
                  <a:lnTo>
                    <a:pt x="131" y="0"/>
                  </a:lnTo>
                  <a:lnTo>
                    <a:pt x="186" y="10"/>
                  </a:lnTo>
                  <a:lnTo>
                    <a:pt x="202" y="23"/>
                  </a:lnTo>
                  <a:lnTo>
                    <a:pt x="186" y="38"/>
                  </a:lnTo>
                  <a:close/>
                </a:path>
              </a:pathLst>
            </a:custGeom>
            <a:solidFill>
              <a:srgbClr val="000000"/>
            </a:solidFill>
            <a:ln w="9525">
              <a:noFill/>
              <a:round/>
              <a:headEnd/>
              <a:tailEnd/>
            </a:ln>
          </p:spPr>
          <p:txBody>
            <a:bodyPr/>
            <a:lstStyle/>
            <a:p>
              <a:endParaRPr lang="zh-CN" altLang="en-US"/>
            </a:p>
          </p:txBody>
        </p:sp>
        <p:sp>
          <p:nvSpPr>
            <p:cNvPr id="161" name="Freeform 947">
              <a:extLst>
                <a:ext uri="{FF2B5EF4-FFF2-40B4-BE49-F238E27FC236}">
                  <a16:creationId xmlns:a16="http://schemas.microsoft.com/office/drawing/2014/main" id="{ECCE5196-6C84-4D79-AAED-DAB1A026232A}"/>
                </a:ext>
              </a:extLst>
            </p:cNvPr>
            <p:cNvSpPr>
              <a:spLocks/>
            </p:cNvSpPr>
            <p:nvPr/>
          </p:nvSpPr>
          <p:spPr bwMode="auto">
            <a:xfrm>
              <a:off x="2700" y="1433"/>
              <a:ext cx="137" cy="332"/>
            </a:xfrm>
            <a:custGeom>
              <a:avLst/>
              <a:gdLst>
                <a:gd name="T0" fmla="*/ 1 w 273"/>
                <a:gd name="T1" fmla="*/ 0 h 663"/>
                <a:gd name="T2" fmla="*/ 1 w 273"/>
                <a:gd name="T3" fmla="*/ 1 h 663"/>
                <a:gd name="T4" fmla="*/ 1 w 273"/>
                <a:gd name="T5" fmla="*/ 1 h 663"/>
                <a:gd name="T6" fmla="*/ 1 w 273"/>
                <a:gd name="T7" fmla="*/ 1 h 663"/>
                <a:gd name="T8" fmla="*/ 1 w 273"/>
                <a:gd name="T9" fmla="*/ 1 h 663"/>
                <a:gd name="T10" fmla="*/ 1 w 273"/>
                <a:gd name="T11" fmla="*/ 1 h 663"/>
                <a:gd name="T12" fmla="*/ 1 w 273"/>
                <a:gd name="T13" fmla="*/ 1 h 663"/>
                <a:gd name="T14" fmla="*/ 1 w 273"/>
                <a:gd name="T15" fmla="*/ 1 h 663"/>
                <a:gd name="T16" fmla="*/ 1 w 273"/>
                <a:gd name="T17" fmla="*/ 1 h 663"/>
                <a:gd name="T18" fmla="*/ 1 w 273"/>
                <a:gd name="T19" fmla="*/ 1 h 663"/>
                <a:gd name="T20" fmla="*/ 1 w 273"/>
                <a:gd name="T21" fmla="*/ 1 h 663"/>
                <a:gd name="T22" fmla="*/ 1 w 273"/>
                <a:gd name="T23" fmla="*/ 1 h 663"/>
                <a:gd name="T24" fmla="*/ 1 w 273"/>
                <a:gd name="T25" fmla="*/ 1 h 663"/>
                <a:gd name="T26" fmla="*/ 1 w 273"/>
                <a:gd name="T27" fmla="*/ 1 h 663"/>
                <a:gd name="T28" fmla="*/ 1 w 273"/>
                <a:gd name="T29" fmla="*/ 1 h 663"/>
                <a:gd name="T30" fmla="*/ 1 w 273"/>
                <a:gd name="T31" fmla="*/ 1 h 663"/>
                <a:gd name="T32" fmla="*/ 1 w 273"/>
                <a:gd name="T33" fmla="*/ 1 h 663"/>
                <a:gd name="T34" fmla="*/ 1 w 273"/>
                <a:gd name="T35" fmla="*/ 1 h 663"/>
                <a:gd name="T36" fmla="*/ 1 w 273"/>
                <a:gd name="T37" fmla="*/ 1 h 663"/>
                <a:gd name="T38" fmla="*/ 1 w 273"/>
                <a:gd name="T39" fmla="*/ 1 h 663"/>
                <a:gd name="T40" fmla="*/ 1 w 273"/>
                <a:gd name="T41" fmla="*/ 1 h 663"/>
                <a:gd name="T42" fmla="*/ 1 w 273"/>
                <a:gd name="T43" fmla="*/ 1 h 663"/>
                <a:gd name="T44" fmla="*/ 1 w 273"/>
                <a:gd name="T45" fmla="*/ 1 h 663"/>
                <a:gd name="T46" fmla="*/ 0 w 273"/>
                <a:gd name="T47" fmla="*/ 1 h 663"/>
                <a:gd name="T48" fmla="*/ 1 w 273"/>
                <a:gd name="T49" fmla="*/ 0 h 663"/>
                <a:gd name="T50" fmla="*/ 1 w 273"/>
                <a:gd name="T51" fmla="*/ 0 h 6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3"/>
                <a:gd name="T79" fmla="*/ 0 h 663"/>
                <a:gd name="T80" fmla="*/ 273 w 273"/>
                <a:gd name="T81" fmla="*/ 663 h 6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3" h="663">
                  <a:moveTo>
                    <a:pt x="21" y="0"/>
                  </a:moveTo>
                  <a:lnTo>
                    <a:pt x="49" y="19"/>
                  </a:lnTo>
                  <a:lnTo>
                    <a:pt x="76" y="38"/>
                  </a:lnTo>
                  <a:lnTo>
                    <a:pt x="127" y="80"/>
                  </a:lnTo>
                  <a:lnTo>
                    <a:pt x="171" y="125"/>
                  </a:lnTo>
                  <a:lnTo>
                    <a:pt x="207" y="173"/>
                  </a:lnTo>
                  <a:lnTo>
                    <a:pt x="256" y="283"/>
                  </a:lnTo>
                  <a:lnTo>
                    <a:pt x="273" y="414"/>
                  </a:lnTo>
                  <a:lnTo>
                    <a:pt x="272" y="477"/>
                  </a:lnTo>
                  <a:lnTo>
                    <a:pt x="258" y="532"/>
                  </a:lnTo>
                  <a:lnTo>
                    <a:pt x="232" y="650"/>
                  </a:lnTo>
                  <a:lnTo>
                    <a:pt x="216" y="663"/>
                  </a:lnTo>
                  <a:lnTo>
                    <a:pt x="203" y="648"/>
                  </a:lnTo>
                  <a:lnTo>
                    <a:pt x="209" y="532"/>
                  </a:lnTo>
                  <a:lnTo>
                    <a:pt x="203" y="416"/>
                  </a:lnTo>
                  <a:lnTo>
                    <a:pt x="192" y="296"/>
                  </a:lnTo>
                  <a:lnTo>
                    <a:pt x="178" y="241"/>
                  </a:lnTo>
                  <a:lnTo>
                    <a:pt x="158" y="190"/>
                  </a:lnTo>
                  <a:lnTo>
                    <a:pt x="131" y="142"/>
                  </a:lnTo>
                  <a:lnTo>
                    <a:pt x="97" y="99"/>
                  </a:lnTo>
                  <a:lnTo>
                    <a:pt x="55" y="59"/>
                  </a:lnTo>
                  <a:lnTo>
                    <a:pt x="30" y="42"/>
                  </a:lnTo>
                  <a:lnTo>
                    <a:pt x="5" y="25"/>
                  </a:lnTo>
                  <a:lnTo>
                    <a:pt x="0" y="4"/>
                  </a:lnTo>
                  <a:lnTo>
                    <a:pt x="21" y="0"/>
                  </a:lnTo>
                  <a:close/>
                </a:path>
              </a:pathLst>
            </a:custGeom>
            <a:solidFill>
              <a:srgbClr val="000000"/>
            </a:solidFill>
            <a:ln w="9525">
              <a:noFill/>
              <a:round/>
              <a:headEnd/>
              <a:tailEnd/>
            </a:ln>
          </p:spPr>
          <p:txBody>
            <a:bodyPr/>
            <a:lstStyle/>
            <a:p>
              <a:endParaRPr lang="zh-CN" altLang="en-US"/>
            </a:p>
          </p:txBody>
        </p:sp>
        <p:sp>
          <p:nvSpPr>
            <p:cNvPr id="162" name="Freeform 948">
              <a:extLst>
                <a:ext uri="{FF2B5EF4-FFF2-40B4-BE49-F238E27FC236}">
                  <a16:creationId xmlns:a16="http://schemas.microsoft.com/office/drawing/2014/main" id="{617074C4-94B0-4923-A535-823EC24634DC}"/>
                </a:ext>
              </a:extLst>
            </p:cNvPr>
            <p:cNvSpPr>
              <a:spLocks/>
            </p:cNvSpPr>
            <p:nvPr/>
          </p:nvSpPr>
          <p:spPr bwMode="auto">
            <a:xfrm>
              <a:off x="2803" y="1757"/>
              <a:ext cx="150" cy="259"/>
            </a:xfrm>
            <a:custGeom>
              <a:avLst/>
              <a:gdLst>
                <a:gd name="T0" fmla="*/ 1 w 300"/>
                <a:gd name="T1" fmla="*/ 1 h 517"/>
                <a:gd name="T2" fmla="*/ 1 w 300"/>
                <a:gd name="T3" fmla="*/ 1 h 517"/>
                <a:gd name="T4" fmla="*/ 1 w 300"/>
                <a:gd name="T5" fmla="*/ 1 h 517"/>
                <a:gd name="T6" fmla="*/ 1 w 300"/>
                <a:gd name="T7" fmla="*/ 1 h 517"/>
                <a:gd name="T8" fmla="*/ 1 w 300"/>
                <a:gd name="T9" fmla="*/ 1 h 517"/>
                <a:gd name="T10" fmla="*/ 1 w 300"/>
                <a:gd name="T11" fmla="*/ 1 h 517"/>
                <a:gd name="T12" fmla="*/ 1 w 300"/>
                <a:gd name="T13" fmla="*/ 1 h 517"/>
                <a:gd name="T14" fmla="*/ 1 w 300"/>
                <a:gd name="T15" fmla="*/ 1 h 517"/>
                <a:gd name="T16" fmla="*/ 1 w 300"/>
                <a:gd name="T17" fmla="*/ 1 h 517"/>
                <a:gd name="T18" fmla="*/ 1 w 300"/>
                <a:gd name="T19" fmla="*/ 1 h 517"/>
                <a:gd name="T20" fmla="*/ 1 w 300"/>
                <a:gd name="T21" fmla="*/ 1 h 517"/>
                <a:gd name="T22" fmla="*/ 1 w 300"/>
                <a:gd name="T23" fmla="*/ 1 h 517"/>
                <a:gd name="T24" fmla="*/ 1 w 300"/>
                <a:gd name="T25" fmla="*/ 1 h 517"/>
                <a:gd name="T26" fmla="*/ 1 w 300"/>
                <a:gd name="T27" fmla="*/ 1 h 517"/>
                <a:gd name="T28" fmla="*/ 1 w 300"/>
                <a:gd name="T29" fmla="*/ 1 h 517"/>
                <a:gd name="T30" fmla="*/ 1 w 300"/>
                <a:gd name="T31" fmla="*/ 1 h 517"/>
                <a:gd name="T32" fmla="*/ 1 w 300"/>
                <a:gd name="T33" fmla="*/ 1 h 517"/>
                <a:gd name="T34" fmla="*/ 1 w 300"/>
                <a:gd name="T35" fmla="*/ 1 h 517"/>
                <a:gd name="T36" fmla="*/ 1 w 300"/>
                <a:gd name="T37" fmla="*/ 1 h 517"/>
                <a:gd name="T38" fmla="*/ 1 w 300"/>
                <a:gd name="T39" fmla="*/ 1 h 517"/>
                <a:gd name="T40" fmla="*/ 1 w 300"/>
                <a:gd name="T41" fmla="*/ 1 h 517"/>
                <a:gd name="T42" fmla="*/ 1 w 300"/>
                <a:gd name="T43" fmla="*/ 1 h 517"/>
                <a:gd name="T44" fmla="*/ 1 w 300"/>
                <a:gd name="T45" fmla="*/ 1 h 517"/>
                <a:gd name="T46" fmla="*/ 1 w 300"/>
                <a:gd name="T47" fmla="*/ 1 h 517"/>
                <a:gd name="T48" fmla="*/ 1 w 300"/>
                <a:gd name="T49" fmla="*/ 1 h 517"/>
                <a:gd name="T50" fmla="*/ 1 w 300"/>
                <a:gd name="T51" fmla="*/ 1 h 517"/>
                <a:gd name="T52" fmla="*/ 1 w 300"/>
                <a:gd name="T53" fmla="*/ 1 h 517"/>
                <a:gd name="T54" fmla="*/ 1 w 300"/>
                <a:gd name="T55" fmla="*/ 1 h 517"/>
                <a:gd name="T56" fmla="*/ 1 w 300"/>
                <a:gd name="T57" fmla="*/ 1 h 517"/>
                <a:gd name="T58" fmla="*/ 1 w 300"/>
                <a:gd name="T59" fmla="*/ 1 h 517"/>
                <a:gd name="T60" fmla="*/ 1 w 300"/>
                <a:gd name="T61" fmla="*/ 1 h 517"/>
                <a:gd name="T62" fmla="*/ 0 w 300"/>
                <a:gd name="T63" fmla="*/ 1 h 517"/>
                <a:gd name="T64" fmla="*/ 1 w 300"/>
                <a:gd name="T65" fmla="*/ 0 h 517"/>
                <a:gd name="T66" fmla="*/ 1 w 300"/>
                <a:gd name="T67" fmla="*/ 1 h 517"/>
                <a:gd name="T68" fmla="*/ 1 w 300"/>
                <a:gd name="T69" fmla="*/ 1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0"/>
                <a:gd name="T106" fmla="*/ 0 h 517"/>
                <a:gd name="T107" fmla="*/ 300 w 300"/>
                <a:gd name="T108" fmla="*/ 517 h 5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0" h="517">
                  <a:moveTo>
                    <a:pt x="27" y="10"/>
                  </a:moveTo>
                  <a:lnTo>
                    <a:pt x="38" y="32"/>
                  </a:lnTo>
                  <a:lnTo>
                    <a:pt x="55" y="46"/>
                  </a:lnTo>
                  <a:lnTo>
                    <a:pt x="101" y="68"/>
                  </a:lnTo>
                  <a:lnTo>
                    <a:pt x="215" y="122"/>
                  </a:lnTo>
                  <a:lnTo>
                    <a:pt x="279" y="175"/>
                  </a:lnTo>
                  <a:lnTo>
                    <a:pt x="300" y="203"/>
                  </a:lnTo>
                  <a:lnTo>
                    <a:pt x="298" y="236"/>
                  </a:lnTo>
                  <a:lnTo>
                    <a:pt x="268" y="262"/>
                  </a:lnTo>
                  <a:lnTo>
                    <a:pt x="228" y="279"/>
                  </a:lnTo>
                  <a:lnTo>
                    <a:pt x="181" y="319"/>
                  </a:lnTo>
                  <a:lnTo>
                    <a:pt x="144" y="374"/>
                  </a:lnTo>
                  <a:lnTo>
                    <a:pt x="120" y="411"/>
                  </a:lnTo>
                  <a:lnTo>
                    <a:pt x="95" y="441"/>
                  </a:lnTo>
                  <a:lnTo>
                    <a:pt x="48" y="511"/>
                  </a:lnTo>
                  <a:lnTo>
                    <a:pt x="29" y="517"/>
                  </a:lnTo>
                  <a:lnTo>
                    <a:pt x="23" y="498"/>
                  </a:lnTo>
                  <a:lnTo>
                    <a:pt x="57" y="416"/>
                  </a:lnTo>
                  <a:lnTo>
                    <a:pt x="72" y="378"/>
                  </a:lnTo>
                  <a:lnTo>
                    <a:pt x="95" y="338"/>
                  </a:lnTo>
                  <a:lnTo>
                    <a:pt x="120" y="308"/>
                  </a:lnTo>
                  <a:lnTo>
                    <a:pt x="144" y="279"/>
                  </a:lnTo>
                  <a:lnTo>
                    <a:pt x="173" y="257"/>
                  </a:lnTo>
                  <a:lnTo>
                    <a:pt x="209" y="236"/>
                  </a:lnTo>
                  <a:lnTo>
                    <a:pt x="260" y="217"/>
                  </a:lnTo>
                  <a:lnTo>
                    <a:pt x="257" y="200"/>
                  </a:lnTo>
                  <a:lnTo>
                    <a:pt x="226" y="179"/>
                  </a:lnTo>
                  <a:lnTo>
                    <a:pt x="194" y="163"/>
                  </a:lnTo>
                  <a:lnTo>
                    <a:pt x="137" y="135"/>
                  </a:lnTo>
                  <a:lnTo>
                    <a:pt x="78" y="110"/>
                  </a:lnTo>
                  <a:lnTo>
                    <a:pt x="29" y="72"/>
                  </a:lnTo>
                  <a:lnTo>
                    <a:pt x="0" y="19"/>
                  </a:lnTo>
                  <a:lnTo>
                    <a:pt x="10" y="0"/>
                  </a:lnTo>
                  <a:lnTo>
                    <a:pt x="27" y="10"/>
                  </a:lnTo>
                  <a:close/>
                </a:path>
              </a:pathLst>
            </a:custGeom>
            <a:solidFill>
              <a:srgbClr val="000000"/>
            </a:solidFill>
            <a:ln w="9525">
              <a:noFill/>
              <a:round/>
              <a:headEnd/>
              <a:tailEnd/>
            </a:ln>
          </p:spPr>
          <p:txBody>
            <a:bodyPr/>
            <a:lstStyle/>
            <a:p>
              <a:endParaRPr lang="zh-CN" altLang="en-US"/>
            </a:p>
          </p:txBody>
        </p:sp>
        <p:sp>
          <p:nvSpPr>
            <p:cNvPr id="163" name="Freeform 949">
              <a:extLst>
                <a:ext uri="{FF2B5EF4-FFF2-40B4-BE49-F238E27FC236}">
                  <a16:creationId xmlns:a16="http://schemas.microsoft.com/office/drawing/2014/main" id="{5184979C-66D8-448C-944A-E526DF17774A}"/>
                </a:ext>
              </a:extLst>
            </p:cNvPr>
            <p:cNvSpPr>
              <a:spLocks/>
            </p:cNvSpPr>
            <p:nvPr/>
          </p:nvSpPr>
          <p:spPr bwMode="auto">
            <a:xfrm>
              <a:off x="2866" y="1604"/>
              <a:ext cx="81" cy="48"/>
            </a:xfrm>
            <a:custGeom>
              <a:avLst/>
              <a:gdLst>
                <a:gd name="T0" fmla="*/ 0 w 162"/>
                <a:gd name="T1" fmla="*/ 0 h 97"/>
                <a:gd name="T2" fmla="*/ 1 w 162"/>
                <a:gd name="T3" fmla="*/ 0 h 97"/>
                <a:gd name="T4" fmla="*/ 1 w 162"/>
                <a:gd name="T5" fmla="*/ 0 h 97"/>
                <a:gd name="T6" fmla="*/ 1 w 162"/>
                <a:gd name="T7" fmla="*/ 0 h 97"/>
                <a:gd name="T8" fmla="*/ 1 w 162"/>
                <a:gd name="T9" fmla="*/ 0 h 97"/>
                <a:gd name="T10" fmla="*/ 1 w 162"/>
                <a:gd name="T11" fmla="*/ 0 h 97"/>
                <a:gd name="T12" fmla="*/ 1 w 162"/>
                <a:gd name="T13" fmla="*/ 0 h 97"/>
                <a:gd name="T14" fmla="*/ 1 w 162"/>
                <a:gd name="T15" fmla="*/ 0 h 97"/>
                <a:gd name="T16" fmla="*/ 1 w 162"/>
                <a:gd name="T17" fmla="*/ 0 h 97"/>
                <a:gd name="T18" fmla="*/ 1 w 162"/>
                <a:gd name="T19" fmla="*/ 0 h 97"/>
                <a:gd name="T20" fmla="*/ 1 w 162"/>
                <a:gd name="T21" fmla="*/ 0 h 97"/>
                <a:gd name="T22" fmla="*/ 1 w 162"/>
                <a:gd name="T23" fmla="*/ 0 h 97"/>
                <a:gd name="T24" fmla="*/ 0 w 162"/>
                <a:gd name="T25" fmla="*/ 0 h 97"/>
                <a:gd name="T26" fmla="*/ 0 w 162"/>
                <a:gd name="T27" fmla="*/ 0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
                <a:gd name="T43" fmla="*/ 0 h 97"/>
                <a:gd name="T44" fmla="*/ 162 w 162"/>
                <a:gd name="T45" fmla="*/ 97 h 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 h="97">
                  <a:moveTo>
                    <a:pt x="0" y="78"/>
                  </a:moveTo>
                  <a:lnTo>
                    <a:pt x="27" y="36"/>
                  </a:lnTo>
                  <a:lnTo>
                    <a:pt x="44" y="21"/>
                  </a:lnTo>
                  <a:lnTo>
                    <a:pt x="63" y="9"/>
                  </a:lnTo>
                  <a:lnTo>
                    <a:pt x="107" y="0"/>
                  </a:lnTo>
                  <a:lnTo>
                    <a:pt x="153" y="8"/>
                  </a:lnTo>
                  <a:lnTo>
                    <a:pt x="162" y="25"/>
                  </a:lnTo>
                  <a:lnTo>
                    <a:pt x="154" y="32"/>
                  </a:lnTo>
                  <a:lnTo>
                    <a:pt x="143" y="34"/>
                  </a:lnTo>
                  <a:lnTo>
                    <a:pt x="75" y="36"/>
                  </a:lnTo>
                  <a:lnTo>
                    <a:pt x="27" y="89"/>
                  </a:lnTo>
                  <a:lnTo>
                    <a:pt x="8" y="97"/>
                  </a:lnTo>
                  <a:lnTo>
                    <a:pt x="0" y="78"/>
                  </a:lnTo>
                  <a:close/>
                </a:path>
              </a:pathLst>
            </a:custGeom>
            <a:solidFill>
              <a:srgbClr val="000000"/>
            </a:solidFill>
            <a:ln w="9525">
              <a:noFill/>
              <a:round/>
              <a:headEnd/>
              <a:tailEnd/>
            </a:ln>
          </p:spPr>
          <p:txBody>
            <a:bodyPr/>
            <a:lstStyle/>
            <a:p>
              <a:endParaRPr lang="zh-CN" altLang="en-US"/>
            </a:p>
          </p:txBody>
        </p:sp>
        <p:sp>
          <p:nvSpPr>
            <p:cNvPr id="164" name="Freeform 950">
              <a:extLst>
                <a:ext uri="{FF2B5EF4-FFF2-40B4-BE49-F238E27FC236}">
                  <a16:creationId xmlns:a16="http://schemas.microsoft.com/office/drawing/2014/main" id="{3A262E1B-5242-45DE-8617-5F7159A5E5AF}"/>
                </a:ext>
              </a:extLst>
            </p:cNvPr>
            <p:cNvSpPr>
              <a:spLocks/>
            </p:cNvSpPr>
            <p:nvPr/>
          </p:nvSpPr>
          <p:spPr bwMode="auto">
            <a:xfrm>
              <a:off x="2894" y="1615"/>
              <a:ext cx="52" cy="92"/>
            </a:xfrm>
            <a:custGeom>
              <a:avLst/>
              <a:gdLst>
                <a:gd name="T0" fmla="*/ 1 w 102"/>
                <a:gd name="T1" fmla="*/ 1 h 182"/>
                <a:gd name="T2" fmla="*/ 1 w 102"/>
                <a:gd name="T3" fmla="*/ 1 h 182"/>
                <a:gd name="T4" fmla="*/ 1 w 102"/>
                <a:gd name="T5" fmla="*/ 1 h 182"/>
                <a:gd name="T6" fmla="*/ 1 w 102"/>
                <a:gd name="T7" fmla="*/ 1 h 182"/>
                <a:gd name="T8" fmla="*/ 1 w 102"/>
                <a:gd name="T9" fmla="*/ 1 h 182"/>
                <a:gd name="T10" fmla="*/ 1 w 102"/>
                <a:gd name="T11" fmla="*/ 1 h 182"/>
                <a:gd name="T12" fmla="*/ 1 w 102"/>
                <a:gd name="T13" fmla="*/ 1 h 182"/>
                <a:gd name="T14" fmla="*/ 0 w 102"/>
                <a:gd name="T15" fmla="*/ 1 h 182"/>
                <a:gd name="T16" fmla="*/ 1 w 102"/>
                <a:gd name="T17" fmla="*/ 0 h 182"/>
                <a:gd name="T18" fmla="*/ 1 w 102"/>
                <a:gd name="T19" fmla="*/ 1 h 182"/>
                <a:gd name="T20" fmla="*/ 1 w 102"/>
                <a:gd name="T21" fmla="*/ 1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182"/>
                <a:gd name="T35" fmla="*/ 102 w 102"/>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182">
                  <a:moveTo>
                    <a:pt x="26" y="7"/>
                  </a:moveTo>
                  <a:lnTo>
                    <a:pt x="60" y="70"/>
                  </a:lnTo>
                  <a:lnTo>
                    <a:pt x="74" y="120"/>
                  </a:lnTo>
                  <a:lnTo>
                    <a:pt x="100" y="163"/>
                  </a:lnTo>
                  <a:lnTo>
                    <a:pt x="102" y="182"/>
                  </a:lnTo>
                  <a:lnTo>
                    <a:pt x="81" y="182"/>
                  </a:lnTo>
                  <a:lnTo>
                    <a:pt x="11" y="85"/>
                  </a:lnTo>
                  <a:lnTo>
                    <a:pt x="0" y="19"/>
                  </a:lnTo>
                  <a:lnTo>
                    <a:pt x="7" y="0"/>
                  </a:lnTo>
                  <a:lnTo>
                    <a:pt x="26" y="7"/>
                  </a:lnTo>
                  <a:close/>
                </a:path>
              </a:pathLst>
            </a:custGeom>
            <a:solidFill>
              <a:srgbClr val="000000"/>
            </a:solidFill>
            <a:ln w="9525">
              <a:noFill/>
              <a:round/>
              <a:headEnd/>
              <a:tailEnd/>
            </a:ln>
          </p:spPr>
          <p:txBody>
            <a:bodyPr/>
            <a:lstStyle/>
            <a:p>
              <a:endParaRPr lang="zh-CN" altLang="en-US"/>
            </a:p>
          </p:txBody>
        </p:sp>
        <p:sp>
          <p:nvSpPr>
            <p:cNvPr id="165" name="Freeform 951">
              <a:extLst>
                <a:ext uri="{FF2B5EF4-FFF2-40B4-BE49-F238E27FC236}">
                  <a16:creationId xmlns:a16="http://schemas.microsoft.com/office/drawing/2014/main" id="{BE32B6A0-7927-4FA8-B9F8-84F1E19F3A92}"/>
                </a:ext>
              </a:extLst>
            </p:cNvPr>
            <p:cNvSpPr>
              <a:spLocks/>
            </p:cNvSpPr>
            <p:nvPr/>
          </p:nvSpPr>
          <p:spPr bwMode="auto">
            <a:xfrm>
              <a:off x="2861" y="1710"/>
              <a:ext cx="152" cy="76"/>
            </a:xfrm>
            <a:custGeom>
              <a:avLst/>
              <a:gdLst>
                <a:gd name="T0" fmla="*/ 1 w 304"/>
                <a:gd name="T1" fmla="*/ 0 h 152"/>
                <a:gd name="T2" fmla="*/ 1 w 304"/>
                <a:gd name="T3" fmla="*/ 1 h 152"/>
                <a:gd name="T4" fmla="*/ 1 w 304"/>
                <a:gd name="T5" fmla="*/ 1 h 152"/>
                <a:gd name="T6" fmla="*/ 1 w 304"/>
                <a:gd name="T7" fmla="*/ 1 h 152"/>
                <a:gd name="T8" fmla="*/ 1 w 304"/>
                <a:gd name="T9" fmla="*/ 1 h 152"/>
                <a:gd name="T10" fmla="*/ 1 w 304"/>
                <a:gd name="T11" fmla="*/ 1 h 152"/>
                <a:gd name="T12" fmla="*/ 1 w 304"/>
                <a:gd name="T13" fmla="*/ 1 h 152"/>
                <a:gd name="T14" fmla="*/ 1 w 304"/>
                <a:gd name="T15" fmla="*/ 1 h 152"/>
                <a:gd name="T16" fmla="*/ 1 w 304"/>
                <a:gd name="T17" fmla="*/ 1 h 152"/>
                <a:gd name="T18" fmla="*/ 1 w 304"/>
                <a:gd name="T19" fmla="*/ 1 h 152"/>
                <a:gd name="T20" fmla="*/ 1 w 304"/>
                <a:gd name="T21" fmla="*/ 1 h 152"/>
                <a:gd name="T22" fmla="*/ 1 w 304"/>
                <a:gd name="T23" fmla="*/ 1 h 152"/>
                <a:gd name="T24" fmla="*/ 1 w 304"/>
                <a:gd name="T25" fmla="*/ 1 h 152"/>
                <a:gd name="T26" fmla="*/ 1 w 304"/>
                <a:gd name="T27" fmla="*/ 1 h 152"/>
                <a:gd name="T28" fmla="*/ 0 w 304"/>
                <a:gd name="T29" fmla="*/ 1 h 152"/>
                <a:gd name="T30" fmla="*/ 1 w 304"/>
                <a:gd name="T31" fmla="*/ 0 h 152"/>
                <a:gd name="T32" fmla="*/ 1 w 304"/>
                <a:gd name="T33" fmla="*/ 0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52"/>
                <a:gd name="T53" fmla="*/ 304 w 304"/>
                <a:gd name="T54" fmla="*/ 152 h 1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52">
                  <a:moveTo>
                    <a:pt x="19" y="0"/>
                  </a:moveTo>
                  <a:lnTo>
                    <a:pt x="67" y="47"/>
                  </a:lnTo>
                  <a:lnTo>
                    <a:pt x="87" y="68"/>
                  </a:lnTo>
                  <a:lnTo>
                    <a:pt x="116" y="87"/>
                  </a:lnTo>
                  <a:lnTo>
                    <a:pt x="207" y="120"/>
                  </a:lnTo>
                  <a:lnTo>
                    <a:pt x="224" y="91"/>
                  </a:lnTo>
                  <a:lnTo>
                    <a:pt x="241" y="66"/>
                  </a:lnTo>
                  <a:lnTo>
                    <a:pt x="283" y="21"/>
                  </a:lnTo>
                  <a:lnTo>
                    <a:pt x="304" y="19"/>
                  </a:lnTo>
                  <a:lnTo>
                    <a:pt x="304" y="40"/>
                  </a:lnTo>
                  <a:lnTo>
                    <a:pt x="226" y="144"/>
                  </a:lnTo>
                  <a:lnTo>
                    <a:pt x="209" y="152"/>
                  </a:lnTo>
                  <a:lnTo>
                    <a:pt x="103" y="112"/>
                  </a:lnTo>
                  <a:lnTo>
                    <a:pt x="2" y="21"/>
                  </a:lnTo>
                  <a:lnTo>
                    <a:pt x="0" y="2"/>
                  </a:lnTo>
                  <a:lnTo>
                    <a:pt x="19" y="0"/>
                  </a:lnTo>
                  <a:close/>
                </a:path>
              </a:pathLst>
            </a:custGeom>
            <a:solidFill>
              <a:srgbClr val="000000"/>
            </a:solidFill>
            <a:ln w="9525">
              <a:noFill/>
              <a:round/>
              <a:headEnd/>
              <a:tailEnd/>
            </a:ln>
          </p:spPr>
          <p:txBody>
            <a:bodyPr/>
            <a:lstStyle/>
            <a:p>
              <a:endParaRPr lang="zh-CN" altLang="en-US"/>
            </a:p>
          </p:txBody>
        </p:sp>
        <p:sp>
          <p:nvSpPr>
            <p:cNvPr id="166" name="Freeform 952">
              <a:extLst>
                <a:ext uri="{FF2B5EF4-FFF2-40B4-BE49-F238E27FC236}">
                  <a16:creationId xmlns:a16="http://schemas.microsoft.com/office/drawing/2014/main" id="{815226C4-7399-4DDA-BCDF-60580569C10A}"/>
                </a:ext>
              </a:extLst>
            </p:cNvPr>
            <p:cNvSpPr>
              <a:spLocks/>
            </p:cNvSpPr>
            <p:nvPr/>
          </p:nvSpPr>
          <p:spPr bwMode="auto">
            <a:xfrm>
              <a:off x="2975" y="1633"/>
              <a:ext cx="107" cy="111"/>
            </a:xfrm>
            <a:custGeom>
              <a:avLst/>
              <a:gdLst>
                <a:gd name="T0" fmla="*/ 0 w 215"/>
                <a:gd name="T1" fmla="*/ 1 h 220"/>
                <a:gd name="T2" fmla="*/ 0 w 215"/>
                <a:gd name="T3" fmla="*/ 1 h 220"/>
                <a:gd name="T4" fmla="*/ 0 w 215"/>
                <a:gd name="T5" fmla="*/ 1 h 220"/>
                <a:gd name="T6" fmla="*/ 0 w 215"/>
                <a:gd name="T7" fmla="*/ 1 h 220"/>
                <a:gd name="T8" fmla="*/ 0 w 215"/>
                <a:gd name="T9" fmla="*/ 1 h 220"/>
                <a:gd name="T10" fmla="*/ 0 w 215"/>
                <a:gd name="T11" fmla="*/ 1 h 220"/>
                <a:gd name="T12" fmla="*/ 0 w 215"/>
                <a:gd name="T13" fmla="*/ 1 h 220"/>
                <a:gd name="T14" fmla="*/ 0 w 215"/>
                <a:gd name="T15" fmla="*/ 1 h 220"/>
                <a:gd name="T16" fmla="*/ 0 w 215"/>
                <a:gd name="T17" fmla="*/ 1 h 220"/>
                <a:gd name="T18" fmla="*/ 0 w 215"/>
                <a:gd name="T19" fmla="*/ 1 h 220"/>
                <a:gd name="T20" fmla="*/ 0 w 215"/>
                <a:gd name="T21" fmla="*/ 1 h 220"/>
                <a:gd name="T22" fmla="*/ 0 w 215"/>
                <a:gd name="T23" fmla="*/ 1 h 220"/>
                <a:gd name="T24" fmla="*/ 0 w 215"/>
                <a:gd name="T25" fmla="*/ 1 h 220"/>
                <a:gd name="T26" fmla="*/ 0 w 215"/>
                <a:gd name="T27" fmla="*/ 1 h 220"/>
                <a:gd name="T28" fmla="*/ 0 w 215"/>
                <a:gd name="T29" fmla="*/ 1 h 220"/>
                <a:gd name="T30" fmla="*/ 0 w 215"/>
                <a:gd name="T31" fmla="*/ 1 h 220"/>
                <a:gd name="T32" fmla="*/ 0 w 215"/>
                <a:gd name="T33" fmla="*/ 1 h 220"/>
                <a:gd name="T34" fmla="*/ 0 w 215"/>
                <a:gd name="T35" fmla="*/ 1 h 220"/>
                <a:gd name="T36" fmla="*/ 0 w 215"/>
                <a:gd name="T37" fmla="*/ 0 h 220"/>
                <a:gd name="T38" fmla="*/ 0 w 215"/>
                <a:gd name="T39" fmla="*/ 1 h 220"/>
                <a:gd name="T40" fmla="*/ 0 w 215"/>
                <a:gd name="T41" fmla="*/ 1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5"/>
                <a:gd name="T64" fmla="*/ 0 h 220"/>
                <a:gd name="T65" fmla="*/ 215 w 215"/>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5" h="220">
                  <a:moveTo>
                    <a:pt x="215" y="19"/>
                  </a:moveTo>
                  <a:lnTo>
                    <a:pt x="173" y="106"/>
                  </a:lnTo>
                  <a:lnTo>
                    <a:pt x="152" y="205"/>
                  </a:lnTo>
                  <a:lnTo>
                    <a:pt x="108" y="220"/>
                  </a:lnTo>
                  <a:lnTo>
                    <a:pt x="57" y="217"/>
                  </a:lnTo>
                  <a:lnTo>
                    <a:pt x="21" y="179"/>
                  </a:lnTo>
                  <a:lnTo>
                    <a:pt x="0" y="123"/>
                  </a:lnTo>
                  <a:lnTo>
                    <a:pt x="8" y="104"/>
                  </a:lnTo>
                  <a:lnTo>
                    <a:pt x="27" y="112"/>
                  </a:lnTo>
                  <a:lnTo>
                    <a:pt x="48" y="135"/>
                  </a:lnTo>
                  <a:lnTo>
                    <a:pt x="78" y="144"/>
                  </a:lnTo>
                  <a:lnTo>
                    <a:pt x="106" y="167"/>
                  </a:lnTo>
                  <a:lnTo>
                    <a:pt x="118" y="179"/>
                  </a:lnTo>
                  <a:lnTo>
                    <a:pt x="129" y="177"/>
                  </a:lnTo>
                  <a:lnTo>
                    <a:pt x="143" y="141"/>
                  </a:lnTo>
                  <a:lnTo>
                    <a:pt x="146" y="97"/>
                  </a:lnTo>
                  <a:lnTo>
                    <a:pt x="165" y="47"/>
                  </a:lnTo>
                  <a:lnTo>
                    <a:pt x="190" y="4"/>
                  </a:lnTo>
                  <a:lnTo>
                    <a:pt x="209" y="0"/>
                  </a:lnTo>
                  <a:lnTo>
                    <a:pt x="215" y="19"/>
                  </a:lnTo>
                  <a:close/>
                </a:path>
              </a:pathLst>
            </a:custGeom>
            <a:solidFill>
              <a:srgbClr val="000000"/>
            </a:solidFill>
            <a:ln w="9525">
              <a:noFill/>
              <a:round/>
              <a:headEnd/>
              <a:tailEnd/>
            </a:ln>
          </p:spPr>
          <p:txBody>
            <a:bodyPr/>
            <a:lstStyle/>
            <a:p>
              <a:endParaRPr lang="zh-CN" altLang="en-US"/>
            </a:p>
          </p:txBody>
        </p:sp>
        <p:sp>
          <p:nvSpPr>
            <p:cNvPr id="167" name="Freeform 953">
              <a:extLst>
                <a:ext uri="{FF2B5EF4-FFF2-40B4-BE49-F238E27FC236}">
                  <a16:creationId xmlns:a16="http://schemas.microsoft.com/office/drawing/2014/main" id="{12BFE6B2-FDC3-4E32-AC50-9FF2FA860A27}"/>
                </a:ext>
              </a:extLst>
            </p:cNvPr>
            <p:cNvSpPr>
              <a:spLocks/>
            </p:cNvSpPr>
            <p:nvPr/>
          </p:nvSpPr>
          <p:spPr bwMode="auto">
            <a:xfrm>
              <a:off x="2958" y="1584"/>
              <a:ext cx="58" cy="26"/>
            </a:xfrm>
            <a:custGeom>
              <a:avLst/>
              <a:gdLst>
                <a:gd name="T0" fmla="*/ 1 w 116"/>
                <a:gd name="T1" fmla="*/ 0 h 51"/>
                <a:gd name="T2" fmla="*/ 1 w 116"/>
                <a:gd name="T3" fmla="*/ 1 h 51"/>
                <a:gd name="T4" fmla="*/ 1 w 116"/>
                <a:gd name="T5" fmla="*/ 1 h 51"/>
                <a:gd name="T6" fmla="*/ 1 w 116"/>
                <a:gd name="T7" fmla="*/ 1 h 51"/>
                <a:gd name="T8" fmla="*/ 1 w 116"/>
                <a:gd name="T9" fmla="*/ 1 h 51"/>
                <a:gd name="T10" fmla="*/ 1 w 116"/>
                <a:gd name="T11" fmla="*/ 1 h 51"/>
                <a:gd name="T12" fmla="*/ 0 w 116"/>
                <a:gd name="T13" fmla="*/ 1 h 51"/>
                <a:gd name="T14" fmla="*/ 1 w 116"/>
                <a:gd name="T15" fmla="*/ 0 h 51"/>
                <a:gd name="T16" fmla="*/ 1 w 116"/>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51"/>
                <a:gd name="T29" fmla="*/ 116 w 116"/>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51">
                  <a:moveTo>
                    <a:pt x="15" y="0"/>
                  </a:moveTo>
                  <a:lnTo>
                    <a:pt x="66" y="10"/>
                  </a:lnTo>
                  <a:lnTo>
                    <a:pt x="104" y="32"/>
                  </a:lnTo>
                  <a:lnTo>
                    <a:pt x="116" y="51"/>
                  </a:lnTo>
                  <a:lnTo>
                    <a:pt x="68" y="51"/>
                  </a:lnTo>
                  <a:lnTo>
                    <a:pt x="11" y="29"/>
                  </a:lnTo>
                  <a:lnTo>
                    <a:pt x="0" y="11"/>
                  </a:lnTo>
                  <a:lnTo>
                    <a:pt x="15" y="0"/>
                  </a:lnTo>
                  <a:close/>
                </a:path>
              </a:pathLst>
            </a:custGeom>
            <a:solidFill>
              <a:srgbClr val="000000"/>
            </a:solidFill>
            <a:ln w="9525">
              <a:noFill/>
              <a:round/>
              <a:headEnd/>
              <a:tailEnd/>
            </a:ln>
          </p:spPr>
          <p:txBody>
            <a:bodyPr/>
            <a:lstStyle/>
            <a:p>
              <a:endParaRPr lang="zh-CN" altLang="en-US"/>
            </a:p>
          </p:txBody>
        </p:sp>
        <p:sp>
          <p:nvSpPr>
            <p:cNvPr id="168" name="Freeform 954">
              <a:extLst>
                <a:ext uri="{FF2B5EF4-FFF2-40B4-BE49-F238E27FC236}">
                  <a16:creationId xmlns:a16="http://schemas.microsoft.com/office/drawing/2014/main" id="{7B8AA598-E6E7-4D82-B893-324B7780C9A7}"/>
                </a:ext>
              </a:extLst>
            </p:cNvPr>
            <p:cNvSpPr>
              <a:spLocks/>
            </p:cNvSpPr>
            <p:nvPr/>
          </p:nvSpPr>
          <p:spPr bwMode="auto">
            <a:xfrm>
              <a:off x="3073" y="1723"/>
              <a:ext cx="267" cy="259"/>
            </a:xfrm>
            <a:custGeom>
              <a:avLst/>
              <a:gdLst>
                <a:gd name="T0" fmla="*/ 0 w 534"/>
                <a:gd name="T1" fmla="*/ 1 h 518"/>
                <a:gd name="T2" fmla="*/ 1 w 534"/>
                <a:gd name="T3" fmla="*/ 1 h 518"/>
                <a:gd name="T4" fmla="*/ 1 w 534"/>
                <a:gd name="T5" fmla="*/ 1 h 518"/>
                <a:gd name="T6" fmla="*/ 1 w 534"/>
                <a:gd name="T7" fmla="*/ 1 h 518"/>
                <a:gd name="T8" fmla="*/ 1 w 534"/>
                <a:gd name="T9" fmla="*/ 1 h 518"/>
                <a:gd name="T10" fmla="*/ 1 w 534"/>
                <a:gd name="T11" fmla="*/ 1 h 518"/>
                <a:gd name="T12" fmla="*/ 1 w 534"/>
                <a:gd name="T13" fmla="*/ 1 h 518"/>
                <a:gd name="T14" fmla="*/ 1 w 534"/>
                <a:gd name="T15" fmla="*/ 1 h 518"/>
                <a:gd name="T16" fmla="*/ 1 w 534"/>
                <a:gd name="T17" fmla="*/ 1 h 518"/>
                <a:gd name="T18" fmla="*/ 1 w 534"/>
                <a:gd name="T19" fmla="*/ 1 h 518"/>
                <a:gd name="T20" fmla="*/ 1 w 534"/>
                <a:gd name="T21" fmla="*/ 1 h 518"/>
                <a:gd name="T22" fmla="*/ 1 w 534"/>
                <a:gd name="T23" fmla="*/ 1 h 518"/>
                <a:gd name="T24" fmla="*/ 1 w 534"/>
                <a:gd name="T25" fmla="*/ 0 h 518"/>
                <a:gd name="T26" fmla="*/ 1 w 534"/>
                <a:gd name="T27" fmla="*/ 0 h 518"/>
                <a:gd name="T28" fmla="*/ 1 w 534"/>
                <a:gd name="T29" fmla="*/ 1 h 518"/>
                <a:gd name="T30" fmla="*/ 1 w 534"/>
                <a:gd name="T31" fmla="*/ 1 h 518"/>
                <a:gd name="T32" fmla="*/ 1 w 534"/>
                <a:gd name="T33" fmla="*/ 1 h 518"/>
                <a:gd name="T34" fmla="*/ 1 w 534"/>
                <a:gd name="T35" fmla="*/ 1 h 518"/>
                <a:gd name="T36" fmla="*/ 1 w 534"/>
                <a:gd name="T37" fmla="*/ 1 h 518"/>
                <a:gd name="T38" fmla="*/ 1 w 534"/>
                <a:gd name="T39" fmla="*/ 1 h 518"/>
                <a:gd name="T40" fmla="*/ 1 w 534"/>
                <a:gd name="T41" fmla="*/ 1 h 518"/>
                <a:gd name="T42" fmla="*/ 1 w 534"/>
                <a:gd name="T43" fmla="*/ 1 h 518"/>
                <a:gd name="T44" fmla="*/ 1 w 534"/>
                <a:gd name="T45" fmla="*/ 1 h 518"/>
                <a:gd name="T46" fmla="*/ 1 w 534"/>
                <a:gd name="T47" fmla="*/ 1 h 518"/>
                <a:gd name="T48" fmla="*/ 1 w 534"/>
                <a:gd name="T49" fmla="*/ 1 h 518"/>
                <a:gd name="T50" fmla="*/ 1 w 534"/>
                <a:gd name="T51" fmla="*/ 1 h 518"/>
                <a:gd name="T52" fmla="*/ 1 w 534"/>
                <a:gd name="T53" fmla="*/ 1 h 518"/>
                <a:gd name="T54" fmla="*/ 1 w 534"/>
                <a:gd name="T55" fmla="*/ 1 h 518"/>
                <a:gd name="T56" fmla="*/ 1 w 534"/>
                <a:gd name="T57" fmla="*/ 1 h 518"/>
                <a:gd name="T58" fmla="*/ 1 w 534"/>
                <a:gd name="T59" fmla="*/ 1 h 518"/>
                <a:gd name="T60" fmla="*/ 1 w 534"/>
                <a:gd name="T61" fmla="*/ 1 h 518"/>
                <a:gd name="T62" fmla="*/ 1 w 534"/>
                <a:gd name="T63" fmla="*/ 1 h 518"/>
                <a:gd name="T64" fmla="*/ 1 w 534"/>
                <a:gd name="T65" fmla="*/ 1 h 518"/>
                <a:gd name="T66" fmla="*/ 1 w 534"/>
                <a:gd name="T67" fmla="*/ 1 h 518"/>
                <a:gd name="T68" fmla="*/ 0 w 534"/>
                <a:gd name="T69" fmla="*/ 1 h 518"/>
                <a:gd name="T70" fmla="*/ 0 w 534"/>
                <a:gd name="T71" fmla="*/ 1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4"/>
                <a:gd name="T109" fmla="*/ 0 h 518"/>
                <a:gd name="T110" fmla="*/ 534 w 534"/>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4" h="518">
                  <a:moveTo>
                    <a:pt x="0" y="503"/>
                  </a:moveTo>
                  <a:lnTo>
                    <a:pt x="15" y="397"/>
                  </a:lnTo>
                  <a:lnTo>
                    <a:pt x="38" y="306"/>
                  </a:lnTo>
                  <a:lnTo>
                    <a:pt x="55" y="262"/>
                  </a:lnTo>
                  <a:lnTo>
                    <a:pt x="76" y="220"/>
                  </a:lnTo>
                  <a:lnTo>
                    <a:pt x="102" y="178"/>
                  </a:lnTo>
                  <a:lnTo>
                    <a:pt x="137" y="135"/>
                  </a:lnTo>
                  <a:lnTo>
                    <a:pt x="159" y="106"/>
                  </a:lnTo>
                  <a:lnTo>
                    <a:pt x="184" y="81"/>
                  </a:lnTo>
                  <a:lnTo>
                    <a:pt x="213" y="60"/>
                  </a:lnTo>
                  <a:lnTo>
                    <a:pt x="245" y="39"/>
                  </a:lnTo>
                  <a:lnTo>
                    <a:pt x="294" y="15"/>
                  </a:lnTo>
                  <a:lnTo>
                    <a:pt x="340" y="0"/>
                  </a:lnTo>
                  <a:lnTo>
                    <a:pt x="441" y="0"/>
                  </a:lnTo>
                  <a:lnTo>
                    <a:pt x="484" y="17"/>
                  </a:lnTo>
                  <a:lnTo>
                    <a:pt x="519" y="49"/>
                  </a:lnTo>
                  <a:lnTo>
                    <a:pt x="532" y="78"/>
                  </a:lnTo>
                  <a:lnTo>
                    <a:pt x="534" y="108"/>
                  </a:lnTo>
                  <a:lnTo>
                    <a:pt x="521" y="180"/>
                  </a:lnTo>
                  <a:lnTo>
                    <a:pt x="507" y="193"/>
                  </a:lnTo>
                  <a:lnTo>
                    <a:pt x="494" y="178"/>
                  </a:lnTo>
                  <a:lnTo>
                    <a:pt x="498" y="68"/>
                  </a:lnTo>
                  <a:lnTo>
                    <a:pt x="469" y="49"/>
                  </a:lnTo>
                  <a:lnTo>
                    <a:pt x="433" y="41"/>
                  </a:lnTo>
                  <a:lnTo>
                    <a:pt x="351" y="51"/>
                  </a:lnTo>
                  <a:lnTo>
                    <a:pt x="315" y="70"/>
                  </a:lnTo>
                  <a:lnTo>
                    <a:pt x="275" y="93"/>
                  </a:lnTo>
                  <a:lnTo>
                    <a:pt x="186" y="171"/>
                  </a:lnTo>
                  <a:lnTo>
                    <a:pt x="154" y="211"/>
                  </a:lnTo>
                  <a:lnTo>
                    <a:pt x="125" y="249"/>
                  </a:lnTo>
                  <a:lnTo>
                    <a:pt x="80" y="325"/>
                  </a:lnTo>
                  <a:lnTo>
                    <a:pt x="47" y="408"/>
                  </a:lnTo>
                  <a:lnTo>
                    <a:pt x="28" y="505"/>
                  </a:lnTo>
                  <a:lnTo>
                    <a:pt x="13" y="518"/>
                  </a:lnTo>
                  <a:lnTo>
                    <a:pt x="0" y="503"/>
                  </a:lnTo>
                  <a:close/>
                </a:path>
              </a:pathLst>
            </a:custGeom>
            <a:solidFill>
              <a:srgbClr val="000000"/>
            </a:solidFill>
            <a:ln w="9525">
              <a:noFill/>
              <a:round/>
              <a:headEnd/>
              <a:tailEnd/>
            </a:ln>
          </p:spPr>
          <p:txBody>
            <a:bodyPr/>
            <a:lstStyle/>
            <a:p>
              <a:endParaRPr lang="zh-CN" altLang="en-US"/>
            </a:p>
          </p:txBody>
        </p:sp>
        <p:sp>
          <p:nvSpPr>
            <p:cNvPr id="169" name="Freeform 955">
              <a:extLst>
                <a:ext uri="{FF2B5EF4-FFF2-40B4-BE49-F238E27FC236}">
                  <a16:creationId xmlns:a16="http://schemas.microsoft.com/office/drawing/2014/main" id="{A0A97FFE-A6F0-4EA8-A202-94E3271A2068}"/>
                </a:ext>
              </a:extLst>
            </p:cNvPr>
            <p:cNvSpPr>
              <a:spLocks/>
            </p:cNvSpPr>
            <p:nvPr/>
          </p:nvSpPr>
          <p:spPr bwMode="auto">
            <a:xfrm>
              <a:off x="2992" y="1652"/>
              <a:ext cx="353" cy="338"/>
            </a:xfrm>
            <a:custGeom>
              <a:avLst/>
              <a:gdLst>
                <a:gd name="T0" fmla="*/ 0 w 705"/>
                <a:gd name="T1" fmla="*/ 1 h 675"/>
                <a:gd name="T2" fmla="*/ 0 w 705"/>
                <a:gd name="T3" fmla="*/ 1 h 675"/>
                <a:gd name="T4" fmla="*/ 1 w 705"/>
                <a:gd name="T5" fmla="*/ 1 h 675"/>
                <a:gd name="T6" fmla="*/ 1 w 705"/>
                <a:gd name="T7" fmla="*/ 1 h 675"/>
                <a:gd name="T8" fmla="*/ 1 w 705"/>
                <a:gd name="T9" fmla="*/ 1 h 675"/>
                <a:gd name="T10" fmla="*/ 1 w 705"/>
                <a:gd name="T11" fmla="*/ 1 h 675"/>
                <a:gd name="T12" fmla="*/ 1 w 705"/>
                <a:gd name="T13" fmla="*/ 1 h 675"/>
                <a:gd name="T14" fmla="*/ 1 w 705"/>
                <a:gd name="T15" fmla="*/ 1 h 675"/>
                <a:gd name="T16" fmla="*/ 1 w 705"/>
                <a:gd name="T17" fmla="*/ 1 h 675"/>
                <a:gd name="T18" fmla="*/ 1 w 705"/>
                <a:gd name="T19" fmla="*/ 1 h 675"/>
                <a:gd name="T20" fmla="*/ 1 w 705"/>
                <a:gd name="T21" fmla="*/ 1 h 675"/>
                <a:gd name="T22" fmla="*/ 1 w 705"/>
                <a:gd name="T23" fmla="*/ 1 h 675"/>
                <a:gd name="T24" fmla="*/ 1 w 705"/>
                <a:gd name="T25" fmla="*/ 1 h 675"/>
                <a:gd name="T26" fmla="*/ 1 w 705"/>
                <a:gd name="T27" fmla="*/ 1 h 675"/>
                <a:gd name="T28" fmla="*/ 1 w 705"/>
                <a:gd name="T29" fmla="*/ 1 h 675"/>
                <a:gd name="T30" fmla="*/ 1 w 705"/>
                <a:gd name="T31" fmla="*/ 1 h 675"/>
                <a:gd name="T32" fmla="*/ 1 w 705"/>
                <a:gd name="T33" fmla="*/ 1 h 675"/>
                <a:gd name="T34" fmla="*/ 1 w 705"/>
                <a:gd name="T35" fmla="*/ 0 h 675"/>
                <a:gd name="T36" fmla="*/ 1 w 705"/>
                <a:gd name="T37" fmla="*/ 1 h 675"/>
                <a:gd name="T38" fmla="*/ 1 w 705"/>
                <a:gd name="T39" fmla="*/ 1 h 675"/>
                <a:gd name="T40" fmla="*/ 1 w 705"/>
                <a:gd name="T41" fmla="*/ 1 h 675"/>
                <a:gd name="T42" fmla="*/ 1 w 705"/>
                <a:gd name="T43" fmla="*/ 1 h 675"/>
                <a:gd name="T44" fmla="*/ 1 w 705"/>
                <a:gd name="T45" fmla="*/ 1 h 675"/>
                <a:gd name="T46" fmla="*/ 1 w 705"/>
                <a:gd name="T47" fmla="*/ 1 h 675"/>
                <a:gd name="T48" fmla="*/ 1 w 705"/>
                <a:gd name="T49" fmla="*/ 1 h 675"/>
                <a:gd name="T50" fmla="*/ 1 w 705"/>
                <a:gd name="T51" fmla="*/ 1 h 675"/>
                <a:gd name="T52" fmla="*/ 1 w 705"/>
                <a:gd name="T53" fmla="*/ 1 h 675"/>
                <a:gd name="T54" fmla="*/ 1 w 705"/>
                <a:gd name="T55" fmla="*/ 1 h 675"/>
                <a:gd name="T56" fmla="*/ 1 w 705"/>
                <a:gd name="T57" fmla="*/ 1 h 675"/>
                <a:gd name="T58" fmla="*/ 1 w 705"/>
                <a:gd name="T59" fmla="*/ 1 h 675"/>
                <a:gd name="T60" fmla="*/ 1 w 705"/>
                <a:gd name="T61" fmla="*/ 1 h 675"/>
                <a:gd name="T62" fmla="*/ 1 w 705"/>
                <a:gd name="T63" fmla="*/ 1 h 675"/>
                <a:gd name="T64" fmla="*/ 1 w 705"/>
                <a:gd name="T65" fmla="*/ 1 h 675"/>
                <a:gd name="T66" fmla="*/ 1 w 705"/>
                <a:gd name="T67" fmla="*/ 1 h 675"/>
                <a:gd name="T68" fmla="*/ 1 w 705"/>
                <a:gd name="T69" fmla="*/ 1 h 675"/>
                <a:gd name="T70" fmla="*/ 1 w 705"/>
                <a:gd name="T71" fmla="*/ 1 h 675"/>
                <a:gd name="T72" fmla="*/ 1 w 705"/>
                <a:gd name="T73" fmla="*/ 1 h 675"/>
                <a:gd name="T74" fmla="*/ 1 w 705"/>
                <a:gd name="T75" fmla="*/ 1 h 675"/>
                <a:gd name="T76" fmla="*/ 1 w 705"/>
                <a:gd name="T77" fmla="*/ 1 h 675"/>
                <a:gd name="T78" fmla="*/ 1 w 705"/>
                <a:gd name="T79" fmla="*/ 1 h 675"/>
                <a:gd name="T80" fmla="*/ 0 w 705"/>
                <a:gd name="T81" fmla="*/ 1 h 675"/>
                <a:gd name="T82" fmla="*/ 0 w 705"/>
                <a:gd name="T83" fmla="*/ 1 h 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75"/>
                <a:gd name="T128" fmla="*/ 705 w 705"/>
                <a:gd name="T129" fmla="*/ 675 h 6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75">
                  <a:moveTo>
                    <a:pt x="0" y="661"/>
                  </a:moveTo>
                  <a:lnTo>
                    <a:pt x="0" y="608"/>
                  </a:lnTo>
                  <a:lnTo>
                    <a:pt x="2" y="561"/>
                  </a:lnTo>
                  <a:lnTo>
                    <a:pt x="17" y="473"/>
                  </a:lnTo>
                  <a:lnTo>
                    <a:pt x="31" y="429"/>
                  </a:lnTo>
                  <a:lnTo>
                    <a:pt x="48" y="388"/>
                  </a:lnTo>
                  <a:lnTo>
                    <a:pt x="69" y="344"/>
                  </a:lnTo>
                  <a:lnTo>
                    <a:pt x="93" y="298"/>
                  </a:lnTo>
                  <a:lnTo>
                    <a:pt x="114" y="266"/>
                  </a:lnTo>
                  <a:lnTo>
                    <a:pt x="135" y="238"/>
                  </a:lnTo>
                  <a:lnTo>
                    <a:pt x="181" y="179"/>
                  </a:lnTo>
                  <a:lnTo>
                    <a:pt x="221" y="137"/>
                  </a:lnTo>
                  <a:lnTo>
                    <a:pt x="257" y="104"/>
                  </a:lnTo>
                  <a:lnTo>
                    <a:pt x="295" y="74"/>
                  </a:lnTo>
                  <a:lnTo>
                    <a:pt x="342" y="47"/>
                  </a:lnTo>
                  <a:lnTo>
                    <a:pt x="394" y="27"/>
                  </a:lnTo>
                  <a:lnTo>
                    <a:pt x="441" y="11"/>
                  </a:lnTo>
                  <a:lnTo>
                    <a:pt x="534" y="0"/>
                  </a:lnTo>
                  <a:lnTo>
                    <a:pt x="620" y="15"/>
                  </a:lnTo>
                  <a:lnTo>
                    <a:pt x="703" y="65"/>
                  </a:lnTo>
                  <a:lnTo>
                    <a:pt x="705" y="84"/>
                  </a:lnTo>
                  <a:lnTo>
                    <a:pt x="684" y="85"/>
                  </a:lnTo>
                  <a:lnTo>
                    <a:pt x="648" y="61"/>
                  </a:lnTo>
                  <a:lnTo>
                    <a:pt x="612" y="47"/>
                  </a:lnTo>
                  <a:lnTo>
                    <a:pt x="536" y="44"/>
                  </a:lnTo>
                  <a:lnTo>
                    <a:pt x="456" y="66"/>
                  </a:lnTo>
                  <a:lnTo>
                    <a:pt x="413" y="84"/>
                  </a:lnTo>
                  <a:lnTo>
                    <a:pt x="367" y="103"/>
                  </a:lnTo>
                  <a:lnTo>
                    <a:pt x="293" y="152"/>
                  </a:lnTo>
                  <a:lnTo>
                    <a:pt x="263" y="180"/>
                  </a:lnTo>
                  <a:lnTo>
                    <a:pt x="226" y="217"/>
                  </a:lnTo>
                  <a:lnTo>
                    <a:pt x="204" y="245"/>
                  </a:lnTo>
                  <a:lnTo>
                    <a:pt x="181" y="270"/>
                  </a:lnTo>
                  <a:lnTo>
                    <a:pt x="139" y="323"/>
                  </a:lnTo>
                  <a:lnTo>
                    <a:pt x="114" y="367"/>
                  </a:lnTo>
                  <a:lnTo>
                    <a:pt x="93" y="407"/>
                  </a:lnTo>
                  <a:lnTo>
                    <a:pt x="55" y="485"/>
                  </a:lnTo>
                  <a:lnTo>
                    <a:pt x="33" y="566"/>
                  </a:lnTo>
                  <a:lnTo>
                    <a:pt x="29" y="659"/>
                  </a:lnTo>
                  <a:lnTo>
                    <a:pt x="15" y="675"/>
                  </a:lnTo>
                  <a:lnTo>
                    <a:pt x="0" y="661"/>
                  </a:lnTo>
                  <a:close/>
                </a:path>
              </a:pathLst>
            </a:custGeom>
            <a:solidFill>
              <a:srgbClr val="000000"/>
            </a:solidFill>
            <a:ln w="9525">
              <a:noFill/>
              <a:round/>
              <a:headEnd/>
              <a:tailEnd/>
            </a:ln>
          </p:spPr>
          <p:txBody>
            <a:bodyPr/>
            <a:lstStyle/>
            <a:p>
              <a:endParaRPr lang="zh-CN" altLang="en-US"/>
            </a:p>
          </p:txBody>
        </p:sp>
        <p:sp>
          <p:nvSpPr>
            <p:cNvPr id="170" name="Freeform 956">
              <a:extLst>
                <a:ext uri="{FF2B5EF4-FFF2-40B4-BE49-F238E27FC236}">
                  <a16:creationId xmlns:a16="http://schemas.microsoft.com/office/drawing/2014/main" id="{BA1A5C27-13DD-4624-AB3A-2D6AA912CE08}"/>
                </a:ext>
              </a:extLst>
            </p:cNvPr>
            <p:cNvSpPr>
              <a:spLocks/>
            </p:cNvSpPr>
            <p:nvPr/>
          </p:nvSpPr>
          <p:spPr bwMode="auto">
            <a:xfrm>
              <a:off x="3191" y="1751"/>
              <a:ext cx="186" cy="284"/>
            </a:xfrm>
            <a:custGeom>
              <a:avLst/>
              <a:gdLst>
                <a:gd name="T0" fmla="*/ 0 w 373"/>
                <a:gd name="T1" fmla="*/ 1 h 566"/>
                <a:gd name="T2" fmla="*/ 0 w 373"/>
                <a:gd name="T3" fmla="*/ 1 h 566"/>
                <a:gd name="T4" fmla="*/ 0 w 373"/>
                <a:gd name="T5" fmla="*/ 1 h 566"/>
                <a:gd name="T6" fmla="*/ 0 w 373"/>
                <a:gd name="T7" fmla="*/ 1 h 566"/>
                <a:gd name="T8" fmla="*/ 0 w 373"/>
                <a:gd name="T9" fmla="*/ 1 h 566"/>
                <a:gd name="T10" fmla="*/ 0 w 373"/>
                <a:gd name="T11" fmla="*/ 1 h 566"/>
                <a:gd name="T12" fmla="*/ 0 w 373"/>
                <a:gd name="T13" fmla="*/ 1 h 566"/>
                <a:gd name="T14" fmla="*/ 0 w 373"/>
                <a:gd name="T15" fmla="*/ 1 h 566"/>
                <a:gd name="T16" fmla="*/ 0 w 373"/>
                <a:gd name="T17" fmla="*/ 1 h 566"/>
                <a:gd name="T18" fmla="*/ 0 w 373"/>
                <a:gd name="T19" fmla="*/ 1 h 566"/>
                <a:gd name="T20" fmla="*/ 0 w 373"/>
                <a:gd name="T21" fmla="*/ 1 h 566"/>
                <a:gd name="T22" fmla="*/ 0 w 373"/>
                <a:gd name="T23" fmla="*/ 1 h 566"/>
                <a:gd name="T24" fmla="*/ 0 w 373"/>
                <a:gd name="T25" fmla="*/ 1 h 566"/>
                <a:gd name="T26" fmla="*/ 0 w 373"/>
                <a:gd name="T27" fmla="*/ 1 h 566"/>
                <a:gd name="T28" fmla="*/ 0 w 373"/>
                <a:gd name="T29" fmla="*/ 1 h 566"/>
                <a:gd name="T30" fmla="*/ 0 w 373"/>
                <a:gd name="T31" fmla="*/ 1 h 566"/>
                <a:gd name="T32" fmla="*/ 0 w 373"/>
                <a:gd name="T33" fmla="*/ 1 h 566"/>
                <a:gd name="T34" fmla="*/ 0 w 373"/>
                <a:gd name="T35" fmla="*/ 1 h 566"/>
                <a:gd name="T36" fmla="*/ 0 w 373"/>
                <a:gd name="T37" fmla="*/ 1 h 566"/>
                <a:gd name="T38" fmla="*/ 0 w 373"/>
                <a:gd name="T39" fmla="*/ 1 h 566"/>
                <a:gd name="T40" fmla="*/ 0 w 373"/>
                <a:gd name="T41" fmla="*/ 1 h 566"/>
                <a:gd name="T42" fmla="*/ 0 w 373"/>
                <a:gd name="T43" fmla="*/ 1 h 566"/>
                <a:gd name="T44" fmla="*/ 0 w 373"/>
                <a:gd name="T45" fmla="*/ 1 h 566"/>
                <a:gd name="T46" fmla="*/ 0 w 373"/>
                <a:gd name="T47" fmla="*/ 1 h 566"/>
                <a:gd name="T48" fmla="*/ 0 w 373"/>
                <a:gd name="T49" fmla="*/ 1 h 566"/>
                <a:gd name="T50" fmla="*/ 0 w 373"/>
                <a:gd name="T51" fmla="*/ 1 h 566"/>
                <a:gd name="T52" fmla="*/ 0 w 373"/>
                <a:gd name="T53" fmla="*/ 1 h 566"/>
                <a:gd name="T54" fmla="*/ 0 w 373"/>
                <a:gd name="T55" fmla="*/ 0 h 566"/>
                <a:gd name="T56" fmla="*/ 0 w 373"/>
                <a:gd name="T57" fmla="*/ 1 h 566"/>
                <a:gd name="T58" fmla="*/ 0 w 373"/>
                <a:gd name="T59" fmla="*/ 1 h 5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3"/>
                <a:gd name="T91" fmla="*/ 0 h 566"/>
                <a:gd name="T92" fmla="*/ 373 w 373"/>
                <a:gd name="T93" fmla="*/ 566 h 5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3" h="566">
                  <a:moveTo>
                    <a:pt x="358" y="11"/>
                  </a:moveTo>
                  <a:lnTo>
                    <a:pt x="373" y="138"/>
                  </a:lnTo>
                  <a:lnTo>
                    <a:pt x="369" y="199"/>
                  </a:lnTo>
                  <a:lnTo>
                    <a:pt x="354" y="266"/>
                  </a:lnTo>
                  <a:lnTo>
                    <a:pt x="325" y="327"/>
                  </a:lnTo>
                  <a:lnTo>
                    <a:pt x="310" y="361"/>
                  </a:lnTo>
                  <a:lnTo>
                    <a:pt x="295" y="385"/>
                  </a:lnTo>
                  <a:lnTo>
                    <a:pt x="278" y="414"/>
                  </a:lnTo>
                  <a:lnTo>
                    <a:pt x="255" y="441"/>
                  </a:lnTo>
                  <a:lnTo>
                    <a:pt x="230" y="465"/>
                  </a:lnTo>
                  <a:lnTo>
                    <a:pt x="202" y="490"/>
                  </a:lnTo>
                  <a:lnTo>
                    <a:pt x="172" y="511"/>
                  </a:lnTo>
                  <a:lnTo>
                    <a:pt x="141" y="530"/>
                  </a:lnTo>
                  <a:lnTo>
                    <a:pt x="111" y="549"/>
                  </a:lnTo>
                  <a:lnTo>
                    <a:pt x="80" y="566"/>
                  </a:lnTo>
                  <a:lnTo>
                    <a:pt x="0" y="562"/>
                  </a:lnTo>
                  <a:lnTo>
                    <a:pt x="29" y="545"/>
                  </a:lnTo>
                  <a:lnTo>
                    <a:pt x="61" y="522"/>
                  </a:lnTo>
                  <a:lnTo>
                    <a:pt x="96" y="500"/>
                  </a:lnTo>
                  <a:lnTo>
                    <a:pt x="132" y="473"/>
                  </a:lnTo>
                  <a:lnTo>
                    <a:pt x="196" y="416"/>
                  </a:lnTo>
                  <a:lnTo>
                    <a:pt x="238" y="359"/>
                  </a:lnTo>
                  <a:lnTo>
                    <a:pt x="268" y="302"/>
                  </a:lnTo>
                  <a:lnTo>
                    <a:pt x="297" y="243"/>
                  </a:lnTo>
                  <a:lnTo>
                    <a:pt x="329" y="129"/>
                  </a:lnTo>
                  <a:lnTo>
                    <a:pt x="335" y="78"/>
                  </a:lnTo>
                  <a:lnTo>
                    <a:pt x="329" y="17"/>
                  </a:lnTo>
                  <a:lnTo>
                    <a:pt x="343" y="0"/>
                  </a:lnTo>
                  <a:lnTo>
                    <a:pt x="358" y="11"/>
                  </a:lnTo>
                  <a:close/>
                </a:path>
              </a:pathLst>
            </a:custGeom>
            <a:solidFill>
              <a:srgbClr val="000000"/>
            </a:solidFill>
            <a:ln w="9525">
              <a:noFill/>
              <a:round/>
              <a:headEnd/>
              <a:tailEnd/>
            </a:ln>
          </p:spPr>
          <p:txBody>
            <a:bodyPr/>
            <a:lstStyle/>
            <a:p>
              <a:endParaRPr lang="zh-CN" altLang="en-US"/>
            </a:p>
          </p:txBody>
        </p:sp>
        <p:sp>
          <p:nvSpPr>
            <p:cNvPr id="171" name="Freeform 957">
              <a:extLst>
                <a:ext uri="{FF2B5EF4-FFF2-40B4-BE49-F238E27FC236}">
                  <a16:creationId xmlns:a16="http://schemas.microsoft.com/office/drawing/2014/main" id="{02F2DAA0-3061-4963-A4F4-CE1E78DCD72F}"/>
                </a:ext>
              </a:extLst>
            </p:cNvPr>
            <p:cNvSpPr>
              <a:spLocks/>
            </p:cNvSpPr>
            <p:nvPr/>
          </p:nvSpPr>
          <p:spPr bwMode="auto">
            <a:xfrm>
              <a:off x="3105" y="1844"/>
              <a:ext cx="187" cy="158"/>
            </a:xfrm>
            <a:custGeom>
              <a:avLst/>
              <a:gdLst>
                <a:gd name="T0" fmla="*/ 0 w 375"/>
                <a:gd name="T1" fmla="*/ 1 h 315"/>
                <a:gd name="T2" fmla="*/ 0 w 375"/>
                <a:gd name="T3" fmla="*/ 1 h 315"/>
                <a:gd name="T4" fmla="*/ 0 w 375"/>
                <a:gd name="T5" fmla="*/ 1 h 315"/>
                <a:gd name="T6" fmla="*/ 0 w 375"/>
                <a:gd name="T7" fmla="*/ 1 h 315"/>
                <a:gd name="T8" fmla="*/ 0 w 375"/>
                <a:gd name="T9" fmla="*/ 1 h 315"/>
                <a:gd name="T10" fmla="*/ 0 w 375"/>
                <a:gd name="T11" fmla="*/ 1 h 315"/>
                <a:gd name="T12" fmla="*/ 0 w 375"/>
                <a:gd name="T13" fmla="*/ 1 h 315"/>
                <a:gd name="T14" fmla="*/ 0 w 375"/>
                <a:gd name="T15" fmla="*/ 1 h 315"/>
                <a:gd name="T16" fmla="*/ 0 w 375"/>
                <a:gd name="T17" fmla="*/ 1 h 315"/>
                <a:gd name="T18" fmla="*/ 0 w 375"/>
                <a:gd name="T19" fmla="*/ 1 h 315"/>
                <a:gd name="T20" fmla="*/ 0 w 375"/>
                <a:gd name="T21" fmla="*/ 1 h 315"/>
                <a:gd name="T22" fmla="*/ 0 w 375"/>
                <a:gd name="T23" fmla="*/ 1 h 315"/>
                <a:gd name="T24" fmla="*/ 0 w 375"/>
                <a:gd name="T25" fmla="*/ 1 h 315"/>
                <a:gd name="T26" fmla="*/ 0 w 375"/>
                <a:gd name="T27" fmla="*/ 1 h 315"/>
                <a:gd name="T28" fmla="*/ 0 w 375"/>
                <a:gd name="T29" fmla="*/ 1 h 315"/>
                <a:gd name="T30" fmla="*/ 0 w 375"/>
                <a:gd name="T31" fmla="*/ 1 h 315"/>
                <a:gd name="T32" fmla="*/ 0 w 375"/>
                <a:gd name="T33" fmla="*/ 1 h 315"/>
                <a:gd name="T34" fmla="*/ 0 w 375"/>
                <a:gd name="T35" fmla="*/ 1 h 315"/>
                <a:gd name="T36" fmla="*/ 0 w 375"/>
                <a:gd name="T37" fmla="*/ 1 h 315"/>
                <a:gd name="T38" fmla="*/ 0 w 375"/>
                <a:gd name="T39" fmla="*/ 1 h 315"/>
                <a:gd name="T40" fmla="*/ 0 w 375"/>
                <a:gd name="T41" fmla="*/ 1 h 315"/>
                <a:gd name="T42" fmla="*/ 0 w 375"/>
                <a:gd name="T43" fmla="*/ 1 h 315"/>
                <a:gd name="T44" fmla="*/ 0 w 375"/>
                <a:gd name="T45" fmla="*/ 1 h 315"/>
                <a:gd name="T46" fmla="*/ 0 w 375"/>
                <a:gd name="T47" fmla="*/ 0 h 315"/>
                <a:gd name="T48" fmla="*/ 0 w 375"/>
                <a:gd name="T49" fmla="*/ 1 h 315"/>
                <a:gd name="T50" fmla="*/ 0 w 375"/>
                <a:gd name="T51" fmla="*/ 1 h 3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
                <a:gd name="T79" fmla="*/ 0 h 315"/>
                <a:gd name="T80" fmla="*/ 375 w 375"/>
                <a:gd name="T81" fmla="*/ 315 h 3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 h="315">
                  <a:moveTo>
                    <a:pt x="375" y="19"/>
                  </a:moveTo>
                  <a:lnTo>
                    <a:pt x="356" y="57"/>
                  </a:lnTo>
                  <a:lnTo>
                    <a:pt x="337" y="91"/>
                  </a:lnTo>
                  <a:lnTo>
                    <a:pt x="318" y="122"/>
                  </a:lnTo>
                  <a:lnTo>
                    <a:pt x="295" y="150"/>
                  </a:lnTo>
                  <a:lnTo>
                    <a:pt x="272" y="177"/>
                  </a:lnTo>
                  <a:lnTo>
                    <a:pt x="244" y="201"/>
                  </a:lnTo>
                  <a:lnTo>
                    <a:pt x="213" y="226"/>
                  </a:lnTo>
                  <a:lnTo>
                    <a:pt x="179" y="251"/>
                  </a:lnTo>
                  <a:lnTo>
                    <a:pt x="143" y="279"/>
                  </a:lnTo>
                  <a:lnTo>
                    <a:pt x="103" y="302"/>
                  </a:lnTo>
                  <a:lnTo>
                    <a:pt x="18" y="315"/>
                  </a:lnTo>
                  <a:lnTo>
                    <a:pt x="0" y="308"/>
                  </a:lnTo>
                  <a:lnTo>
                    <a:pt x="8" y="291"/>
                  </a:lnTo>
                  <a:lnTo>
                    <a:pt x="42" y="264"/>
                  </a:lnTo>
                  <a:lnTo>
                    <a:pt x="57" y="253"/>
                  </a:lnTo>
                  <a:lnTo>
                    <a:pt x="78" y="241"/>
                  </a:lnTo>
                  <a:lnTo>
                    <a:pt x="139" y="199"/>
                  </a:lnTo>
                  <a:lnTo>
                    <a:pt x="171" y="177"/>
                  </a:lnTo>
                  <a:lnTo>
                    <a:pt x="204" y="156"/>
                  </a:lnTo>
                  <a:lnTo>
                    <a:pt x="232" y="137"/>
                  </a:lnTo>
                  <a:lnTo>
                    <a:pt x="261" y="118"/>
                  </a:lnTo>
                  <a:lnTo>
                    <a:pt x="348" y="7"/>
                  </a:lnTo>
                  <a:lnTo>
                    <a:pt x="367" y="0"/>
                  </a:lnTo>
                  <a:lnTo>
                    <a:pt x="375" y="19"/>
                  </a:lnTo>
                  <a:close/>
                </a:path>
              </a:pathLst>
            </a:custGeom>
            <a:solidFill>
              <a:srgbClr val="000000"/>
            </a:solidFill>
            <a:ln w="9525">
              <a:noFill/>
              <a:round/>
              <a:headEnd/>
              <a:tailEnd/>
            </a:ln>
          </p:spPr>
          <p:txBody>
            <a:bodyPr/>
            <a:lstStyle/>
            <a:p>
              <a:endParaRPr lang="zh-CN" altLang="en-US"/>
            </a:p>
          </p:txBody>
        </p:sp>
        <p:sp>
          <p:nvSpPr>
            <p:cNvPr id="172" name="Freeform 958">
              <a:extLst>
                <a:ext uri="{FF2B5EF4-FFF2-40B4-BE49-F238E27FC236}">
                  <a16:creationId xmlns:a16="http://schemas.microsoft.com/office/drawing/2014/main" id="{E2CEE313-2619-4939-A67B-407D31F06CE3}"/>
                </a:ext>
              </a:extLst>
            </p:cNvPr>
            <p:cNvSpPr>
              <a:spLocks/>
            </p:cNvSpPr>
            <p:nvPr/>
          </p:nvSpPr>
          <p:spPr bwMode="auto">
            <a:xfrm>
              <a:off x="2853" y="1770"/>
              <a:ext cx="75" cy="41"/>
            </a:xfrm>
            <a:custGeom>
              <a:avLst/>
              <a:gdLst>
                <a:gd name="T0" fmla="*/ 1 w 150"/>
                <a:gd name="T1" fmla="*/ 1 h 81"/>
                <a:gd name="T2" fmla="*/ 1 w 150"/>
                <a:gd name="T3" fmla="*/ 1 h 81"/>
                <a:gd name="T4" fmla="*/ 1 w 150"/>
                <a:gd name="T5" fmla="*/ 0 h 81"/>
                <a:gd name="T6" fmla="*/ 1 w 150"/>
                <a:gd name="T7" fmla="*/ 1 h 81"/>
                <a:gd name="T8" fmla="*/ 1 w 150"/>
                <a:gd name="T9" fmla="*/ 1 h 81"/>
                <a:gd name="T10" fmla="*/ 1 w 150"/>
                <a:gd name="T11" fmla="*/ 1 h 81"/>
                <a:gd name="T12" fmla="*/ 1 w 150"/>
                <a:gd name="T13" fmla="*/ 1 h 81"/>
                <a:gd name="T14" fmla="*/ 1 w 150"/>
                <a:gd name="T15" fmla="*/ 1 h 81"/>
                <a:gd name="T16" fmla="*/ 1 w 150"/>
                <a:gd name="T17" fmla="*/ 1 h 81"/>
                <a:gd name="T18" fmla="*/ 0 w 150"/>
                <a:gd name="T19" fmla="*/ 1 h 81"/>
                <a:gd name="T20" fmla="*/ 1 w 150"/>
                <a:gd name="T21" fmla="*/ 1 h 81"/>
                <a:gd name="T22" fmla="*/ 1 w 150"/>
                <a:gd name="T23" fmla="*/ 1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81"/>
                <a:gd name="T38" fmla="*/ 150 w 150"/>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81">
                  <a:moveTo>
                    <a:pt x="5" y="55"/>
                  </a:moveTo>
                  <a:lnTo>
                    <a:pt x="26" y="24"/>
                  </a:lnTo>
                  <a:lnTo>
                    <a:pt x="135" y="0"/>
                  </a:lnTo>
                  <a:lnTo>
                    <a:pt x="150" y="11"/>
                  </a:lnTo>
                  <a:lnTo>
                    <a:pt x="139" y="26"/>
                  </a:lnTo>
                  <a:lnTo>
                    <a:pt x="95" y="45"/>
                  </a:lnTo>
                  <a:lnTo>
                    <a:pt x="55" y="68"/>
                  </a:lnTo>
                  <a:lnTo>
                    <a:pt x="32" y="81"/>
                  </a:lnTo>
                  <a:lnTo>
                    <a:pt x="5" y="79"/>
                  </a:lnTo>
                  <a:lnTo>
                    <a:pt x="0" y="68"/>
                  </a:lnTo>
                  <a:lnTo>
                    <a:pt x="5" y="55"/>
                  </a:lnTo>
                  <a:close/>
                </a:path>
              </a:pathLst>
            </a:custGeom>
            <a:solidFill>
              <a:srgbClr val="000000"/>
            </a:solidFill>
            <a:ln w="9525">
              <a:noFill/>
              <a:round/>
              <a:headEnd/>
              <a:tailEnd/>
            </a:ln>
          </p:spPr>
          <p:txBody>
            <a:bodyPr/>
            <a:lstStyle/>
            <a:p>
              <a:endParaRPr lang="zh-CN" altLang="en-US"/>
            </a:p>
          </p:txBody>
        </p:sp>
        <p:sp>
          <p:nvSpPr>
            <p:cNvPr id="173" name="Freeform 959">
              <a:extLst>
                <a:ext uri="{FF2B5EF4-FFF2-40B4-BE49-F238E27FC236}">
                  <a16:creationId xmlns:a16="http://schemas.microsoft.com/office/drawing/2014/main" id="{C31BE511-BDBD-4ADD-A00E-62D7477A5451}"/>
                </a:ext>
              </a:extLst>
            </p:cNvPr>
            <p:cNvSpPr>
              <a:spLocks/>
            </p:cNvSpPr>
            <p:nvPr/>
          </p:nvSpPr>
          <p:spPr bwMode="auto">
            <a:xfrm>
              <a:off x="2968" y="1399"/>
              <a:ext cx="159" cy="75"/>
            </a:xfrm>
            <a:custGeom>
              <a:avLst/>
              <a:gdLst>
                <a:gd name="T0" fmla="*/ 1 w 317"/>
                <a:gd name="T1" fmla="*/ 0 h 151"/>
                <a:gd name="T2" fmla="*/ 1 w 317"/>
                <a:gd name="T3" fmla="*/ 0 h 151"/>
                <a:gd name="T4" fmla="*/ 1 w 317"/>
                <a:gd name="T5" fmla="*/ 0 h 151"/>
                <a:gd name="T6" fmla="*/ 1 w 317"/>
                <a:gd name="T7" fmla="*/ 0 h 151"/>
                <a:gd name="T8" fmla="*/ 1 w 317"/>
                <a:gd name="T9" fmla="*/ 0 h 151"/>
                <a:gd name="T10" fmla="*/ 1 w 317"/>
                <a:gd name="T11" fmla="*/ 0 h 151"/>
                <a:gd name="T12" fmla="*/ 1 w 317"/>
                <a:gd name="T13" fmla="*/ 0 h 151"/>
                <a:gd name="T14" fmla="*/ 1 w 317"/>
                <a:gd name="T15" fmla="*/ 0 h 151"/>
                <a:gd name="T16" fmla="*/ 1 w 317"/>
                <a:gd name="T17" fmla="*/ 0 h 151"/>
                <a:gd name="T18" fmla="*/ 1 w 317"/>
                <a:gd name="T19" fmla="*/ 0 h 151"/>
                <a:gd name="T20" fmla="*/ 1 w 317"/>
                <a:gd name="T21" fmla="*/ 0 h 151"/>
                <a:gd name="T22" fmla="*/ 1 w 317"/>
                <a:gd name="T23" fmla="*/ 0 h 151"/>
                <a:gd name="T24" fmla="*/ 1 w 317"/>
                <a:gd name="T25" fmla="*/ 0 h 151"/>
                <a:gd name="T26" fmla="*/ 1 w 317"/>
                <a:gd name="T27" fmla="*/ 0 h 151"/>
                <a:gd name="T28" fmla="*/ 0 w 317"/>
                <a:gd name="T29" fmla="*/ 0 h 151"/>
                <a:gd name="T30" fmla="*/ 1 w 317"/>
                <a:gd name="T31" fmla="*/ 0 h 151"/>
                <a:gd name="T32" fmla="*/ 1 w 317"/>
                <a:gd name="T33" fmla="*/ 0 h 151"/>
                <a:gd name="T34" fmla="*/ 1 w 317"/>
                <a:gd name="T35" fmla="*/ 0 h 151"/>
                <a:gd name="T36" fmla="*/ 1 w 317"/>
                <a:gd name="T37" fmla="*/ 0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7"/>
                <a:gd name="T58" fmla="*/ 0 h 151"/>
                <a:gd name="T59" fmla="*/ 317 w 317"/>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7" h="151">
                  <a:moveTo>
                    <a:pt x="30" y="12"/>
                  </a:moveTo>
                  <a:lnTo>
                    <a:pt x="43" y="19"/>
                  </a:lnTo>
                  <a:lnTo>
                    <a:pt x="62" y="21"/>
                  </a:lnTo>
                  <a:lnTo>
                    <a:pt x="91" y="44"/>
                  </a:lnTo>
                  <a:lnTo>
                    <a:pt x="119" y="61"/>
                  </a:lnTo>
                  <a:lnTo>
                    <a:pt x="148" y="78"/>
                  </a:lnTo>
                  <a:lnTo>
                    <a:pt x="175" y="92"/>
                  </a:lnTo>
                  <a:lnTo>
                    <a:pt x="235" y="111"/>
                  </a:lnTo>
                  <a:lnTo>
                    <a:pt x="306" y="124"/>
                  </a:lnTo>
                  <a:lnTo>
                    <a:pt x="317" y="139"/>
                  </a:lnTo>
                  <a:lnTo>
                    <a:pt x="302" y="151"/>
                  </a:lnTo>
                  <a:lnTo>
                    <a:pt x="144" y="135"/>
                  </a:lnTo>
                  <a:lnTo>
                    <a:pt x="74" y="118"/>
                  </a:lnTo>
                  <a:lnTo>
                    <a:pt x="7" y="78"/>
                  </a:lnTo>
                  <a:lnTo>
                    <a:pt x="0" y="50"/>
                  </a:lnTo>
                  <a:lnTo>
                    <a:pt x="2" y="16"/>
                  </a:lnTo>
                  <a:lnTo>
                    <a:pt x="13" y="0"/>
                  </a:lnTo>
                  <a:lnTo>
                    <a:pt x="30" y="12"/>
                  </a:lnTo>
                  <a:close/>
                </a:path>
              </a:pathLst>
            </a:custGeom>
            <a:solidFill>
              <a:srgbClr val="000000"/>
            </a:solidFill>
            <a:ln w="9525">
              <a:noFill/>
              <a:round/>
              <a:headEnd/>
              <a:tailEnd/>
            </a:ln>
          </p:spPr>
          <p:txBody>
            <a:bodyPr/>
            <a:lstStyle/>
            <a:p>
              <a:endParaRPr lang="zh-CN" altLang="en-US"/>
            </a:p>
          </p:txBody>
        </p:sp>
        <p:sp>
          <p:nvSpPr>
            <p:cNvPr id="174" name="Freeform 960">
              <a:extLst>
                <a:ext uri="{FF2B5EF4-FFF2-40B4-BE49-F238E27FC236}">
                  <a16:creationId xmlns:a16="http://schemas.microsoft.com/office/drawing/2014/main" id="{5336F21B-786A-492F-8F01-40CEEF8C1F73}"/>
                </a:ext>
              </a:extLst>
            </p:cNvPr>
            <p:cNvSpPr>
              <a:spLocks/>
            </p:cNvSpPr>
            <p:nvPr/>
          </p:nvSpPr>
          <p:spPr bwMode="auto">
            <a:xfrm>
              <a:off x="2602" y="2147"/>
              <a:ext cx="65" cy="175"/>
            </a:xfrm>
            <a:custGeom>
              <a:avLst/>
              <a:gdLst>
                <a:gd name="T0" fmla="*/ 0 w 131"/>
                <a:gd name="T1" fmla="*/ 0 h 352"/>
                <a:gd name="T2" fmla="*/ 0 w 131"/>
                <a:gd name="T3" fmla="*/ 0 h 352"/>
                <a:gd name="T4" fmla="*/ 0 w 131"/>
                <a:gd name="T5" fmla="*/ 0 h 352"/>
                <a:gd name="T6" fmla="*/ 0 w 131"/>
                <a:gd name="T7" fmla="*/ 0 h 352"/>
                <a:gd name="T8" fmla="*/ 0 w 131"/>
                <a:gd name="T9" fmla="*/ 0 h 352"/>
                <a:gd name="T10" fmla="*/ 0 w 131"/>
                <a:gd name="T11" fmla="*/ 0 h 352"/>
                <a:gd name="T12" fmla="*/ 0 w 131"/>
                <a:gd name="T13" fmla="*/ 0 h 352"/>
                <a:gd name="T14" fmla="*/ 0 w 131"/>
                <a:gd name="T15" fmla="*/ 0 h 352"/>
                <a:gd name="T16" fmla="*/ 0 w 131"/>
                <a:gd name="T17" fmla="*/ 0 h 352"/>
                <a:gd name="T18" fmla="*/ 0 w 131"/>
                <a:gd name="T19" fmla="*/ 0 h 352"/>
                <a:gd name="T20" fmla="*/ 0 w 131"/>
                <a:gd name="T21" fmla="*/ 0 h 352"/>
                <a:gd name="T22" fmla="*/ 0 w 131"/>
                <a:gd name="T23" fmla="*/ 0 h 352"/>
                <a:gd name="T24" fmla="*/ 0 w 131"/>
                <a:gd name="T25" fmla="*/ 0 h 352"/>
                <a:gd name="T26" fmla="*/ 0 w 131"/>
                <a:gd name="T27" fmla="*/ 0 h 352"/>
                <a:gd name="T28" fmla="*/ 0 w 131"/>
                <a:gd name="T29" fmla="*/ 0 h 352"/>
                <a:gd name="T30" fmla="*/ 0 w 131"/>
                <a:gd name="T31" fmla="*/ 0 h 352"/>
                <a:gd name="T32" fmla="*/ 0 w 131"/>
                <a:gd name="T33" fmla="*/ 0 h 352"/>
                <a:gd name="T34" fmla="*/ 0 w 131"/>
                <a:gd name="T35" fmla="*/ 0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
                <a:gd name="T55" fmla="*/ 0 h 352"/>
                <a:gd name="T56" fmla="*/ 131 w 131"/>
                <a:gd name="T57" fmla="*/ 352 h 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 h="352">
                  <a:moveTo>
                    <a:pt x="25" y="344"/>
                  </a:moveTo>
                  <a:lnTo>
                    <a:pt x="0" y="234"/>
                  </a:lnTo>
                  <a:lnTo>
                    <a:pt x="8" y="181"/>
                  </a:lnTo>
                  <a:lnTo>
                    <a:pt x="27" y="122"/>
                  </a:lnTo>
                  <a:lnTo>
                    <a:pt x="51" y="69"/>
                  </a:lnTo>
                  <a:lnTo>
                    <a:pt x="80" y="16"/>
                  </a:lnTo>
                  <a:lnTo>
                    <a:pt x="97" y="0"/>
                  </a:lnTo>
                  <a:lnTo>
                    <a:pt x="118" y="2"/>
                  </a:lnTo>
                  <a:lnTo>
                    <a:pt x="131" y="40"/>
                  </a:lnTo>
                  <a:lnTo>
                    <a:pt x="112" y="67"/>
                  </a:lnTo>
                  <a:lnTo>
                    <a:pt x="89" y="86"/>
                  </a:lnTo>
                  <a:lnTo>
                    <a:pt x="53" y="131"/>
                  </a:lnTo>
                  <a:lnTo>
                    <a:pt x="31" y="234"/>
                  </a:lnTo>
                  <a:lnTo>
                    <a:pt x="34" y="284"/>
                  </a:lnTo>
                  <a:lnTo>
                    <a:pt x="50" y="335"/>
                  </a:lnTo>
                  <a:lnTo>
                    <a:pt x="42" y="352"/>
                  </a:lnTo>
                  <a:lnTo>
                    <a:pt x="25" y="344"/>
                  </a:lnTo>
                  <a:close/>
                </a:path>
              </a:pathLst>
            </a:custGeom>
            <a:solidFill>
              <a:srgbClr val="000000"/>
            </a:solidFill>
            <a:ln w="9525">
              <a:noFill/>
              <a:round/>
              <a:headEnd/>
              <a:tailEnd/>
            </a:ln>
          </p:spPr>
          <p:txBody>
            <a:bodyPr/>
            <a:lstStyle/>
            <a:p>
              <a:endParaRPr lang="zh-CN" altLang="en-US"/>
            </a:p>
          </p:txBody>
        </p:sp>
        <p:sp>
          <p:nvSpPr>
            <p:cNvPr id="175" name="Freeform 961">
              <a:extLst>
                <a:ext uri="{FF2B5EF4-FFF2-40B4-BE49-F238E27FC236}">
                  <a16:creationId xmlns:a16="http://schemas.microsoft.com/office/drawing/2014/main" id="{D0DAC348-4350-43E9-AF3B-50A88EE477F3}"/>
                </a:ext>
              </a:extLst>
            </p:cNvPr>
            <p:cNvSpPr>
              <a:spLocks/>
            </p:cNvSpPr>
            <p:nvPr/>
          </p:nvSpPr>
          <p:spPr bwMode="auto">
            <a:xfrm>
              <a:off x="2684" y="2109"/>
              <a:ext cx="105" cy="235"/>
            </a:xfrm>
            <a:custGeom>
              <a:avLst/>
              <a:gdLst>
                <a:gd name="T0" fmla="*/ 1 w 210"/>
                <a:gd name="T1" fmla="*/ 0 h 472"/>
                <a:gd name="T2" fmla="*/ 1 w 210"/>
                <a:gd name="T3" fmla="*/ 0 h 472"/>
                <a:gd name="T4" fmla="*/ 1 w 210"/>
                <a:gd name="T5" fmla="*/ 0 h 472"/>
                <a:gd name="T6" fmla="*/ 1 w 210"/>
                <a:gd name="T7" fmla="*/ 0 h 472"/>
                <a:gd name="T8" fmla="*/ 1 w 210"/>
                <a:gd name="T9" fmla="*/ 0 h 472"/>
                <a:gd name="T10" fmla="*/ 1 w 210"/>
                <a:gd name="T11" fmla="*/ 0 h 472"/>
                <a:gd name="T12" fmla="*/ 1 w 210"/>
                <a:gd name="T13" fmla="*/ 0 h 472"/>
                <a:gd name="T14" fmla="*/ 1 w 210"/>
                <a:gd name="T15" fmla="*/ 0 h 472"/>
                <a:gd name="T16" fmla="*/ 1 w 210"/>
                <a:gd name="T17" fmla="*/ 0 h 472"/>
                <a:gd name="T18" fmla="*/ 1 w 210"/>
                <a:gd name="T19" fmla="*/ 0 h 472"/>
                <a:gd name="T20" fmla="*/ 1 w 210"/>
                <a:gd name="T21" fmla="*/ 0 h 472"/>
                <a:gd name="T22" fmla="*/ 1 w 210"/>
                <a:gd name="T23" fmla="*/ 0 h 472"/>
                <a:gd name="T24" fmla="*/ 1 w 210"/>
                <a:gd name="T25" fmla="*/ 0 h 472"/>
                <a:gd name="T26" fmla="*/ 1 w 210"/>
                <a:gd name="T27" fmla="*/ 0 h 472"/>
                <a:gd name="T28" fmla="*/ 1 w 210"/>
                <a:gd name="T29" fmla="*/ 0 h 472"/>
                <a:gd name="T30" fmla="*/ 1 w 210"/>
                <a:gd name="T31" fmla="*/ 0 h 472"/>
                <a:gd name="T32" fmla="*/ 1 w 210"/>
                <a:gd name="T33" fmla="*/ 0 h 472"/>
                <a:gd name="T34" fmla="*/ 1 w 210"/>
                <a:gd name="T35" fmla="*/ 0 h 472"/>
                <a:gd name="T36" fmla="*/ 0 w 210"/>
                <a:gd name="T37" fmla="*/ 0 h 472"/>
                <a:gd name="T38" fmla="*/ 1 w 210"/>
                <a:gd name="T39" fmla="*/ 0 h 472"/>
                <a:gd name="T40" fmla="*/ 1 w 210"/>
                <a:gd name="T41" fmla="*/ 0 h 472"/>
                <a:gd name="T42" fmla="*/ 1 w 210"/>
                <a:gd name="T43" fmla="*/ 0 h 4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0"/>
                <a:gd name="T67" fmla="*/ 0 h 472"/>
                <a:gd name="T68" fmla="*/ 210 w 210"/>
                <a:gd name="T69" fmla="*/ 472 h 4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0" h="472">
                  <a:moveTo>
                    <a:pt x="21" y="21"/>
                  </a:moveTo>
                  <a:lnTo>
                    <a:pt x="111" y="0"/>
                  </a:lnTo>
                  <a:lnTo>
                    <a:pt x="134" y="8"/>
                  </a:lnTo>
                  <a:lnTo>
                    <a:pt x="139" y="29"/>
                  </a:lnTo>
                  <a:lnTo>
                    <a:pt x="132" y="175"/>
                  </a:lnTo>
                  <a:lnTo>
                    <a:pt x="145" y="323"/>
                  </a:lnTo>
                  <a:lnTo>
                    <a:pt x="172" y="392"/>
                  </a:lnTo>
                  <a:lnTo>
                    <a:pt x="187" y="422"/>
                  </a:lnTo>
                  <a:lnTo>
                    <a:pt x="210" y="453"/>
                  </a:lnTo>
                  <a:lnTo>
                    <a:pt x="208" y="472"/>
                  </a:lnTo>
                  <a:lnTo>
                    <a:pt x="187" y="470"/>
                  </a:lnTo>
                  <a:lnTo>
                    <a:pt x="160" y="439"/>
                  </a:lnTo>
                  <a:lnTo>
                    <a:pt x="135" y="409"/>
                  </a:lnTo>
                  <a:lnTo>
                    <a:pt x="96" y="335"/>
                  </a:lnTo>
                  <a:lnTo>
                    <a:pt x="80" y="194"/>
                  </a:lnTo>
                  <a:lnTo>
                    <a:pt x="84" y="59"/>
                  </a:lnTo>
                  <a:lnTo>
                    <a:pt x="37" y="76"/>
                  </a:lnTo>
                  <a:lnTo>
                    <a:pt x="14" y="73"/>
                  </a:lnTo>
                  <a:lnTo>
                    <a:pt x="0" y="55"/>
                  </a:lnTo>
                  <a:lnTo>
                    <a:pt x="2" y="35"/>
                  </a:lnTo>
                  <a:lnTo>
                    <a:pt x="21" y="21"/>
                  </a:lnTo>
                  <a:close/>
                </a:path>
              </a:pathLst>
            </a:custGeom>
            <a:solidFill>
              <a:srgbClr val="000000"/>
            </a:solidFill>
            <a:ln w="9525">
              <a:noFill/>
              <a:round/>
              <a:headEnd/>
              <a:tailEnd/>
            </a:ln>
          </p:spPr>
          <p:txBody>
            <a:bodyPr/>
            <a:lstStyle/>
            <a:p>
              <a:endParaRPr lang="zh-CN" altLang="en-US"/>
            </a:p>
          </p:txBody>
        </p:sp>
        <p:sp>
          <p:nvSpPr>
            <p:cNvPr id="176" name="Freeform 962">
              <a:extLst>
                <a:ext uri="{FF2B5EF4-FFF2-40B4-BE49-F238E27FC236}">
                  <a16:creationId xmlns:a16="http://schemas.microsoft.com/office/drawing/2014/main" id="{7CAF032A-61B2-4D5C-85BB-18D4CF2D0456}"/>
                </a:ext>
              </a:extLst>
            </p:cNvPr>
            <p:cNvSpPr>
              <a:spLocks/>
            </p:cNvSpPr>
            <p:nvPr/>
          </p:nvSpPr>
          <p:spPr bwMode="auto">
            <a:xfrm>
              <a:off x="2763" y="2089"/>
              <a:ext cx="94" cy="215"/>
            </a:xfrm>
            <a:custGeom>
              <a:avLst/>
              <a:gdLst>
                <a:gd name="T0" fmla="*/ 1 w 188"/>
                <a:gd name="T1" fmla="*/ 0 h 432"/>
                <a:gd name="T2" fmla="*/ 1 w 188"/>
                <a:gd name="T3" fmla="*/ 0 h 432"/>
                <a:gd name="T4" fmla="*/ 1 w 188"/>
                <a:gd name="T5" fmla="*/ 0 h 432"/>
                <a:gd name="T6" fmla="*/ 1 w 188"/>
                <a:gd name="T7" fmla="*/ 0 h 432"/>
                <a:gd name="T8" fmla="*/ 1 w 188"/>
                <a:gd name="T9" fmla="*/ 0 h 432"/>
                <a:gd name="T10" fmla="*/ 1 w 188"/>
                <a:gd name="T11" fmla="*/ 0 h 432"/>
                <a:gd name="T12" fmla="*/ 1 w 188"/>
                <a:gd name="T13" fmla="*/ 0 h 432"/>
                <a:gd name="T14" fmla="*/ 1 w 188"/>
                <a:gd name="T15" fmla="*/ 0 h 432"/>
                <a:gd name="T16" fmla="*/ 1 w 188"/>
                <a:gd name="T17" fmla="*/ 0 h 432"/>
                <a:gd name="T18" fmla="*/ 1 w 188"/>
                <a:gd name="T19" fmla="*/ 0 h 432"/>
                <a:gd name="T20" fmla="*/ 1 w 188"/>
                <a:gd name="T21" fmla="*/ 0 h 432"/>
                <a:gd name="T22" fmla="*/ 1 w 188"/>
                <a:gd name="T23" fmla="*/ 0 h 432"/>
                <a:gd name="T24" fmla="*/ 1 w 188"/>
                <a:gd name="T25" fmla="*/ 0 h 432"/>
                <a:gd name="T26" fmla="*/ 1 w 188"/>
                <a:gd name="T27" fmla="*/ 0 h 432"/>
                <a:gd name="T28" fmla="*/ 0 w 188"/>
                <a:gd name="T29" fmla="*/ 0 h 432"/>
                <a:gd name="T30" fmla="*/ 1 w 188"/>
                <a:gd name="T31" fmla="*/ 0 h 432"/>
                <a:gd name="T32" fmla="*/ 1 w 188"/>
                <a:gd name="T33" fmla="*/ 0 h 432"/>
                <a:gd name="T34" fmla="*/ 1 w 188"/>
                <a:gd name="T35" fmla="*/ 0 h 432"/>
                <a:gd name="T36" fmla="*/ 1 w 188"/>
                <a:gd name="T37" fmla="*/ 0 h 432"/>
                <a:gd name="T38" fmla="*/ 1 w 188"/>
                <a:gd name="T39" fmla="*/ 0 h 432"/>
                <a:gd name="T40" fmla="*/ 1 w 188"/>
                <a:gd name="T41" fmla="*/ 0 h 432"/>
                <a:gd name="T42" fmla="*/ 1 w 188"/>
                <a:gd name="T43" fmla="*/ 0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432"/>
                <a:gd name="T68" fmla="*/ 188 w 188"/>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432">
                  <a:moveTo>
                    <a:pt x="147" y="29"/>
                  </a:moveTo>
                  <a:lnTo>
                    <a:pt x="112" y="42"/>
                  </a:lnTo>
                  <a:lnTo>
                    <a:pt x="93" y="73"/>
                  </a:lnTo>
                  <a:lnTo>
                    <a:pt x="76" y="162"/>
                  </a:lnTo>
                  <a:lnTo>
                    <a:pt x="86" y="255"/>
                  </a:lnTo>
                  <a:lnTo>
                    <a:pt x="101" y="297"/>
                  </a:lnTo>
                  <a:lnTo>
                    <a:pt x="120" y="344"/>
                  </a:lnTo>
                  <a:lnTo>
                    <a:pt x="147" y="381"/>
                  </a:lnTo>
                  <a:lnTo>
                    <a:pt x="160" y="394"/>
                  </a:lnTo>
                  <a:lnTo>
                    <a:pt x="181" y="405"/>
                  </a:lnTo>
                  <a:lnTo>
                    <a:pt x="188" y="424"/>
                  </a:lnTo>
                  <a:lnTo>
                    <a:pt x="169" y="432"/>
                  </a:lnTo>
                  <a:lnTo>
                    <a:pt x="55" y="384"/>
                  </a:lnTo>
                  <a:lnTo>
                    <a:pt x="15" y="272"/>
                  </a:lnTo>
                  <a:lnTo>
                    <a:pt x="0" y="156"/>
                  </a:lnTo>
                  <a:lnTo>
                    <a:pt x="17" y="97"/>
                  </a:lnTo>
                  <a:lnTo>
                    <a:pt x="48" y="48"/>
                  </a:lnTo>
                  <a:lnTo>
                    <a:pt x="91" y="14"/>
                  </a:lnTo>
                  <a:lnTo>
                    <a:pt x="147" y="0"/>
                  </a:lnTo>
                  <a:lnTo>
                    <a:pt x="162" y="16"/>
                  </a:lnTo>
                  <a:lnTo>
                    <a:pt x="147" y="29"/>
                  </a:lnTo>
                  <a:close/>
                </a:path>
              </a:pathLst>
            </a:custGeom>
            <a:solidFill>
              <a:srgbClr val="000000"/>
            </a:solidFill>
            <a:ln w="9525">
              <a:noFill/>
              <a:round/>
              <a:headEnd/>
              <a:tailEnd/>
            </a:ln>
          </p:spPr>
          <p:txBody>
            <a:bodyPr/>
            <a:lstStyle/>
            <a:p>
              <a:endParaRPr lang="zh-CN" altLang="en-US"/>
            </a:p>
          </p:txBody>
        </p:sp>
        <p:sp>
          <p:nvSpPr>
            <p:cNvPr id="177" name="Freeform 963">
              <a:extLst>
                <a:ext uri="{FF2B5EF4-FFF2-40B4-BE49-F238E27FC236}">
                  <a16:creationId xmlns:a16="http://schemas.microsoft.com/office/drawing/2014/main" id="{CD4C0A51-3BEC-457B-B32A-4FC3F3A3C284}"/>
                </a:ext>
              </a:extLst>
            </p:cNvPr>
            <p:cNvSpPr>
              <a:spLocks/>
            </p:cNvSpPr>
            <p:nvPr/>
          </p:nvSpPr>
          <p:spPr bwMode="auto">
            <a:xfrm>
              <a:off x="2820" y="1998"/>
              <a:ext cx="157" cy="114"/>
            </a:xfrm>
            <a:custGeom>
              <a:avLst/>
              <a:gdLst>
                <a:gd name="T0" fmla="*/ 1 w 314"/>
                <a:gd name="T1" fmla="*/ 1 h 226"/>
                <a:gd name="T2" fmla="*/ 1 w 314"/>
                <a:gd name="T3" fmla="*/ 1 h 226"/>
                <a:gd name="T4" fmla="*/ 1 w 314"/>
                <a:gd name="T5" fmla="*/ 1 h 226"/>
                <a:gd name="T6" fmla="*/ 1 w 314"/>
                <a:gd name="T7" fmla="*/ 1 h 226"/>
                <a:gd name="T8" fmla="*/ 1 w 314"/>
                <a:gd name="T9" fmla="*/ 0 h 226"/>
                <a:gd name="T10" fmla="*/ 1 w 314"/>
                <a:gd name="T11" fmla="*/ 1 h 226"/>
                <a:gd name="T12" fmla="*/ 1 w 314"/>
                <a:gd name="T13" fmla="*/ 1 h 226"/>
                <a:gd name="T14" fmla="*/ 1 w 314"/>
                <a:gd name="T15" fmla="*/ 1 h 226"/>
                <a:gd name="T16" fmla="*/ 1 w 314"/>
                <a:gd name="T17" fmla="*/ 1 h 226"/>
                <a:gd name="T18" fmla="*/ 1 w 314"/>
                <a:gd name="T19" fmla="*/ 1 h 226"/>
                <a:gd name="T20" fmla="*/ 1 w 314"/>
                <a:gd name="T21" fmla="*/ 1 h 226"/>
                <a:gd name="T22" fmla="*/ 1 w 314"/>
                <a:gd name="T23" fmla="*/ 1 h 226"/>
                <a:gd name="T24" fmla="*/ 1 w 314"/>
                <a:gd name="T25" fmla="*/ 1 h 226"/>
                <a:gd name="T26" fmla="*/ 1 w 314"/>
                <a:gd name="T27" fmla="*/ 1 h 226"/>
                <a:gd name="T28" fmla="*/ 1 w 314"/>
                <a:gd name="T29" fmla="*/ 1 h 226"/>
                <a:gd name="T30" fmla="*/ 1 w 314"/>
                <a:gd name="T31" fmla="*/ 1 h 226"/>
                <a:gd name="T32" fmla="*/ 1 w 314"/>
                <a:gd name="T33" fmla="*/ 1 h 226"/>
                <a:gd name="T34" fmla="*/ 1 w 314"/>
                <a:gd name="T35" fmla="*/ 1 h 226"/>
                <a:gd name="T36" fmla="*/ 1 w 314"/>
                <a:gd name="T37" fmla="*/ 1 h 226"/>
                <a:gd name="T38" fmla="*/ 1 w 314"/>
                <a:gd name="T39" fmla="*/ 1 h 226"/>
                <a:gd name="T40" fmla="*/ 1 w 314"/>
                <a:gd name="T41" fmla="*/ 1 h 226"/>
                <a:gd name="T42" fmla="*/ 0 w 314"/>
                <a:gd name="T43" fmla="*/ 1 h 226"/>
                <a:gd name="T44" fmla="*/ 1 w 314"/>
                <a:gd name="T45" fmla="*/ 1 h 226"/>
                <a:gd name="T46" fmla="*/ 1 w 314"/>
                <a:gd name="T47" fmla="*/ 1 h 2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4"/>
                <a:gd name="T73" fmla="*/ 0 h 226"/>
                <a:gd name="T74" fmla="*/ 314 w 314"/>
                <a:gd name="T75" fmla="*/ 226 h 2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4" h="226">
                  <a:moveTo>
                    <a:pt x="8" y="197"/>
                  </a:moveTo>
                  <a:lnTo>
                    <a:pt x="69" y="144"/>
                  </a:lnTo>
                  <a:lnTo>
                    <a:pt x="101" y="66"/>
                  </a:lnTo>
                  <a:lnTo>
                    <a:pt x="126" y="17"/>
                  </a:lnTo>
                  <a:lnTo>
                    <a:pt x="166" y="0"/>
                  </a:lnTo>
                  <a:lnTo>
                    <a:pt x="207" y="4"/>
                  </a:lnTo>
                  <a:lnTo>
                    <a:pt x="255" y="21"/>
                  </a:lnTo>
                  <a:lnTo>
                    <a:pt x="304" y="38"/>
                  </a:lnTo>
                  <a:lnTo>
                    <a:pt x="314" y="55"/>
                  </a:lnTo>
                  <a:lnTo>
                    <a:pt x="308" y="63"/>
                  </a:lnTo>
                  <a:lnTo>
                    <a:pt x="297" y="64"/>
                  </a:lnTo>
                  <a:lnTo>
                    <a:pt x="255" y="49"/>
                  </a:lnTo>
                  <a:lnTo>
                    <a:pt x="215" y="32"/>
                  </a:lnTo>
                  <a:lnTo>
                    <a:pt x="179" y="25"/>
                  </a:lnTo>
                  <a:lnTo>
                    <a:pt x="145" y="38"/>
                  </a:lnTo>
                  <a:lnTo>
                    <a:pt x="128" y="78"/>
                  </a:lnTo>
                  <a:lnTo>
                    <a:pt x="109" y="123"/>
                  </a:lnTo>
                  <a:lnTo>
                    <a:pt x="88" y="165"/>
                  </a:lnTo>
                  <a:lnTo>
                    <a:pt x="61" y="201"/>
                  </a:lnTo>
                  <a:lnTo>
                    <a:pt x="42" y="215"/>
                  </a:lnTo>
                  <a:lnTo>
                    <a:pt x="17" y="226"/>
                  </a:lnTo>
                  <a:lnTo>
                    <a:pt x="0" y="217"/>
                  </a:lnTo>
                  <a:lnTo>
                    <a:pt x="8" y="197"/>
                  </a:lnTo>
                  <a:close/>
                </a:path>
              </a:pathLst>
            </a:custGeom>
            <a:solidFill>
              <a:srgbClr val="000000"/>
            </a:solidFill>
            <a:ln w="9525">
              <a:noFill/>
              <a:round/>
              <a:headEnd/>
              <a:tailEnd/>
            </a:ln>
          </p:spPr>
          <p:txBody>
            <a:bodyPr/>
            <a:lstStyle/>
            <a:p>
              <a:endParaRPr lang="zh-CN" altLang="en-US"/>
            </a:p>
          </p:txBody>
        </p:sp>
        <p:sp>
          <p:nvSpPr>
            <p:cNvPr id="178" name="Freeform 964">
              <a:extLst>
                <a:ext uri="{FF2B5EF4-FFF2-40B4-BE49-F238E27FC236}">
                  <a16:creationId xmlns:a16="http://schemas.microsoft.com/office/drawing/2014/main" id="{D3297F36-C881-4317-8A0B-8AF2DA4B50F4}"/>
                </a:ext>
              </a:extLst>
            </p:cNvPr>
            <p:cNvSpPr>
              <a:spLocks/>
            </p:cNvSpPr>
            <p:nvPr/>
          </p:nvSpPr>
          <p:spPr bwMode="auto">
            <a:xfrm>
              <a:off x="2927" y="2006"/>
              <a:ext cx="93" cy="82"/>
            </a:xfrm>
            <a:custGeom>
              <a:avLst/>
              <a:gdLst>
                <a:gd name="T0" fmla="*/ 1 w 186"/>
                <a:gd name="T1" fmla="*/ 1 h 163"/>
                <a:gd name="T2" fmla="*/ 1 w 186"/>
                <a:gd name="T3" fmla="*/ 1 h 163"/>
                <a:gd name="T4" fmla="*/ 1 w 186"/>
                <a:gd name="T5" fmla="*/ 1 h 163"/>
                <a:gd name="T6" fmla="*/ 1 w 186"/>
                <a:gd name="T7" fmla="*/ 1 h 163"/>
                <a:gd name="T8" fmla="*/ 1 w 186"/>
                <a:gd name="T9" fmla="*/ 1 h 163"/>
                <a:gd name="T10" fmla="*/ 1 w 186"/>
                <a:gd name="T11" fmla="*/ 1 h 163"/>
                <a:gd name="T12" fmla="*/ 1 w 186"/>
                <a:gd name="T13" fmla="*/ 1 h 163"/>
                <a:gd name="T14" fmla="*/ 1 w 186"/>
                <a:gd name="T15" fmla="*/ 1 h 163"/>
                <a:gd name="T16" fmla="*/ 0 w 186"/>
                <a:gd name="T17" fmla="*/ 1 h 163"/>
                <a:gd name="T18" fmla="*/ 1 w 186"/>
                <a:gd name="T19" fmla="*/ 1 h 163"/>
                <a:gd name="T20" fmla="*/ 1 w 186"/>
                <a:gd name="T21" fmla="*/ 1 h 163"/>
                <a:gd name="T22" fmla="*/ 1 w 186"/>
                <a:gd name="T23" fmla="*/ 1 h 163"/>
                <a:gd name="T24" fmla="*/ 1 w 186"/>
                <a:gd name="T25" fmla="*/ 1 h 163"/>
                <a:gd name="T26" fmla="*/ 1 w 186"/>
                <a:gd name="T27" fmla="*/ 1 h 163"/>
                <a:gd name="T28" fmla="*/ 1 w 186"/>
                <a:gd name="T29" fmla="*/ 0 h 163"/>
                <a:gd name="T30" fmla="*/ 1 w 186"/>
                <a:gd name="T31" fmla="*/ 1 h 163"/>
                <a:gd name="T32" fmla="*/ 1 w 186"/>
                <a:gd name="T33" fmla="*/ 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63"/>
                <a:gd name="T53" fmla="*/ 186 w 186"/>
                <a:gd name="T54" fmla="*/ 163 h 1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63">
                  <a:moveTo>
                    <a:pt x="186" y="19"/>
                  </a:moveTo>
                  <a:lnTo>
                    <a:pt x="162" y="67"/>
                  </a:lnTo>
                  <a:lnTo>
                    <a:pt x="124" y="101"/>
                  </a:lnTo>
                  <a:lnTo>
                    <a:pt x="61" y="131"/>
                  </a:lnTo>
                  <a:lnTo>
                    <a:pt x="59" y="137"/>
                  </a:lnTo>
                  <a:lnTo>
                    <a:pt x="50" y="158"/>
                  </a:lnTo>
                  <a:lnTo>
                    <a:pt x="31" y="163"/>
                  </a:lnTo>
                  <a:lnTo>
                    <a:pt x="2" y="137"/>
                  </a:lnTo>
                  <a:lnTo>
                    <a:pt x="0" y="118"/>
                  </a:lnTo>
                  <a:lnTo>
                    <a:pt x="8" y="97"/>
                  </a:lnTo>
                  <a:lnTo>
                    <a:pt x="29" y="84"/>
                  </a:lnTo>
                  <a:lnTo>
                    <a:pt x="55" y="82"/>
                  </a:lnTo>
                  <a:lnTo>
                    <a:pt x="108" y="72"/>
                  </a:lnTo>
                  <a:lnTo>
                    <a:pt x="160" y="8"/>
                  </a:lnTo>
                  <a:lnTo>
                    <a:pt x="179" y="0"/>
                  </a:lnTo>
                  <a:lnTo>
                    <a:pt x="186" y="19"/>
                  </a:lnTo>
                  <a:close/>
                </a:path>
              </a:pathLst>
            </a:custGeom>
            <a:solidFill>
              <a:srgbClr val="000000"/>
            </a:solidFill>
            <a:ln w="9525">
              <a:noFill/>
              <a:round/>
              <a:headEnd/>
              <a:tailEnd/>
            </a:ln>
          </p:spPr>
          <p:txBody>
            <a:bodyPr/>
            <a:lstStyle/>
            <a:p>
              <a:endParaRPr lang="zh-CN" altLang="en-US"/>
            </a:p>
          </p:txBody>
        </p:sp>
        <p:sp>
          <p:nvSpPr>
            <p:cNvPr id="179" name="Freeform 965">
              <a:extLst>
                <a:ext uri="{FF2B5EF4-FFF2-40B4-BE49-F238E27FC236}">
                  <a16:creationId xmlns:a16="http://schemas.microsoft.com/office/drawing/2014/main" id="{385D46F0-942A-4A3C-A760-ABB01343E032}"/>
                </a:ext>
              </a:extLst>
            </p:cNvPr>
            <p:cNvSpPr>
              <a:spLocks/>
            </p:cNvSpPr>
            <p:nvPr/>
          </p:nvSpPr>
          <p:spPr bwMode="auto">
            <a:xfrm>
              <a:off x="2952" y="2082"/>
              <a:ext cx="47" cy="25"/>
            </a:xfrm>
            <a:custGeom>
              <a:avLst/>
              <a:gdLst>
                <a:gd name="T0" fmla="*/ 1 w 94"/>
                <a:gd name="T1" fmla="*/ 0 h 50"/>
                <a:gd name="T2" fmla="*/ 1 w 94"/>
                <a:gd name="T3" fmla="*/ 1 h 50"/>
                <a:gd name="T4" fmla="*/ 1 w 94"/>
                <a:gd name="T5" fmla="*/ 1 h 50"/>
                <a:gd name="T6" fmla="*/ 1 w 94"/>
                <a:gd name="T7" fmla="*/ 1 h 50"/>
                <a:gd name="T8" fmla="*/ 1 w 94"/>
                <a:gd name="T9" fmla="*/ 1 h 50"/>
                <a:gd name="T10" fmla="*/ 1 w 94"/>
                <a:gd name="T11" fmla="*/ 1 h 50"/>
                <a:gd name="T12" fmla="*/ 1 w 94"/>
                <a:gd name="T13" fmla="*/ 1 h 50"/>
                <a:gd name="T14" fmla="*/ 0 w 94"/>
                <a:gd name="T15" fmla="*/ 1 h 50"/>
                <a:gd name="T16" fmla="*/ 1 w 94"/>
                <a:gd name="T17" fmla="*/ 0 h 50"/>
                <a:gd name="T18" fmla="*/ 1 w 94"/>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50"/>
                <a:gd name="T32" fmla="*/ 94 w 94"/>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50">
                  <a:moveTo>
                    <a:pt x="21" y="0"/>
                  </a:moveTo>
                  <a:lnTo>
                    <a:pt x="46" y="8"/>
                  </a:lnTo>
                  <a:lnTo>
                    <a:pt x="80" y="15"/>
                  </a:lnTo>
                  <a:lnTo>
                    <a:pt x="94" y="30"/>
                  </a:lnTo>
                  <a:lnTo>
                    <a:pt x="80" y="44"/>
                  </a:lnTo>
                  <a:lnTo>
                    <a:pt x="42" y="50"/>
                  </a:lnTo>
                  <a:lnTo>
                    <a:pt x="4" y="23"/>
                  </a:lnTo>
                  <a:lnTo>
                    <a:pt x="0" y="2"/>
                  </a:lnTo>
                  <a:lnTo>
                    <a:pt x="21" y="0"/>
                  </a:lnTo>
                  <a:close/>
                </a:path>
              </a:pathLst>
            </a:custGeom>
            <a:solidFill>
              <a:srgbClr val="000000"/>
            </a:solidFill>
            <a:ln w="9525">
              <a:noFill/>
              <a:round/>
              <a:headEnd/>
              <a:tailEnd/>
            </a:ln>
          </p:spPr>
          <p:txBody>
            <a:bodyPr/>
            <a:lstStyle/>
            <a:p>
              <a:endParaRPr lang="zh-CN" altLang="en-US"/>
            </a:p>
          </p:txBody>
        </p:sp>
        <p:sp>
          <p:nvSpPr>
            <p:cNvPr id="180" name="Freeform 966">
              <a:extLst>
                <a:ext uri="{FF2B5EF4-FFF2-40B4-BE49-F238E27FC236}">
                  <a16:creationId xmlns:a16="http://schemas.microsoft.com/office/drawing/2014/main" id="{D4F2FA63-FFC1-47A8-9C4C-A3A310A14653}"/>
                </a:ext>
              </a:extLst>
            </p:cNvPr>
            <p:cNvSpPr>
              <a:spLocks/>
            </p:cNvSpPr>
            <p:nvPr/>
          </p:nvSpPr>
          <p:spPr bwMode="auto">
            <a:xfrm>
              <a:off x="2818" y="2188"/>
              <a:ext cx="72" cy="67"/>
            </a:xfrm>
            <a:custGeom>
              <a:avLst/>
              <a:gdLst>
                <a:gd name="T0" fmla="*/ 0 w 145"/>
                <a:gd name="T1" fmla="*/ 0 h 135"/>
                <a:gd name="T2" fmla="*/ 0 w 145"/>
                <a:gd name="T3" fmla="*/ 0 h 135"/>
                <a:gd name="T4" fmla="*/ 0 w 145"/>
                <a:gd name="T5" fmla="*/ 0 h 135"/>
                <a:gd name="T6" fmla="*/ 0 w 145"/>
                <a:gd name="T7" fmla="*/ 0 h 135"/>
                <a:gd name="T8" fmla="*/ 0 w 145"/>
                <a:gd name="T9" fmla="*/ 0 h 135"/>
                <a:gd name="T10" fmla="*/ 0 w 145"/>
                <a:gd name="T11" fmla="*/ 0 h 135"/>
                <a:gd name="T12" fmla="*/ 0 w 145"/>
                <a:gd name="T13" fmla="*/ 0 h 135"/>
                <a:gd name="T14" fmla="*/ 0 w 145"/>
                <a:gd name="T15" fmla="*/ 0 h 135"/>
                <a:gd name="T16" fmla="*/ 0 w 145"/>
                <a:gd name="T17" fmla="*/ 0 h 135"/>
                <a:gd name="T18" fmla="*/ 0 w 145"/>
                <a:gd name="T19" fmla="*/ 0 h 135"/>
                <a:gd name="T20" fmla="*/ 0 w 145"/>
                <a:gd name="T21" fmla="*/ 0 h 135"/>
                <a:gd name="T22" fmla="*/ 0 w 145"/>
                <a:gd name="T23" fmla="*/ 0 h 135"/>
                <a:gd name="T24" fmla="*/ 0 w 145"/>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35"/>
                <a:gd name="T41" fmla="*/ 145 w 145"/>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35">
                  <a:moveTo>
                    <a:pt x="27" y="8"/>
                  </a:moveTo>
                  <a:lnTo>
                    <a:pt x="56" y="53"/>
                  </a:lnTo>
                  <a:lnTo>
                    <a:pt x="95" y="91"/>
                  </a:lnTo>
                  <a:lnTo>
                    <a:pt x="135" y="108"/>
                  </a:lnTo>
                  <a:lnTo>
                    <a:pt x="145" y="126"/>
                  </a:lnTo>
                  <a:lnTo>
                    <a:pt x="139" y="135"/>
                  </a:lnTo>
                  <a:lnTo>
                    <a:pt x="128" y="135"/>
                  </a:lnTo>
                  <a:lnTo>
                    <a:pt x="76" y="120"/>
                  </a:lnTo>
                  <a:lnTo>
                    <a:pt x="33" y="74"/>
                  </a:lnTo>
                  <a:lnTo>
                    <a:pt x="0" y="19"/>
                  </a:lnTo>
                  <a:lnTo>
                    <a:pt x="8" y="0"/>
                  </a:lnTo>
                  <a:lnTo>
                    <a:pt x="27" y="8"/>
                  </a:lnTo>
                  <a:close/>
                </a:path>
              </a:pathLst>
            </a:custGeom>
            <a:solidFill>
              <a:srgbClr val="000000"/>
            </a:solidFill>
            <a:ln w="9525">
              <a:noFill/>
              <a:round/>
              <a:headEnd/>
              <a:tailEnd/>
            </a:ln>
          </p:spPr>
          <p:txBody>
            <a:bodyPr/>
            <a:lstStyle/>
            <a:p>
              <a:endParaRPr lang="zh-CN" altLang="en-US"/>
            </a:p>
          </p:txBody>
        </p:sp>
        <p:sp>
          <p:nvSpPr>
            <p:cNvPr id="181" name="Freeform 967">
              <a:extLst>
                <a:ext uri="{FF2B5EF4-FFF2-40B4-BE49-F238E27FC236}">
                  <a16:creationId xmlns:a16="http://schemas.microsoft.com/office/drawing/2014/main" id="{E6252D3E-FC41-4D40-BFE0-20C80C2DD81D}"/>
                </a:ext>
              </a:extLst>
            </p:cNvPr>
            <p:cNvSpPr>
              <a:spLocks/>
            </p:cNvSpPr>
            <p:nvPr/>
          </p:nvSpPr>
          <p:spPr bwMode="auto">
            <a:xfrm>
              <a:off x="2857" y="2193"/>
              <a:ext cx="74" cy="47"/>
            </a:xfrm>
            <a:custGeom>
              <a:avLst/>
              <a:gdLst>
                <a:gd name="T0" fmla="*/ 0 w 149"/>
                <a:gd name="T1" fmla="*/ 1 h 94"/>
                <a:gd name="T2" fmla="*/ 0 w 149"/>
                <a:gd name="T3" fmla="*/ 1 h 94"/>
                <a:gd name="T4" fmla="*/ 0 w 149"/>
                <a:gd name="T5" fmla="*/ 1 h 94"/>
                <a:gd name="T6" fmla="*/ 0 w 149"/>
                <a:gd name="T7" fmla="*/ 0 h 94"/>
                <a:gd name="T8" fmla="*/ 0 w 149"/>
                <a:gd name="T9" fmla="*/ 1 h 94"/>
                <a:gd name="T10" fmla="*/ 0 w 149"/>
                <a:gd name="T11" fmla="*/ 1 h 94"/>
                <a:gd name="T12" fmla="*/ 0 w 149"/>
                <a:gd name="T13" fmla="*/ 1 h 94"/>
                <a:gd name="T14" fmla="*/ 0 w 149"/>
                <a:gd name="T15" fmla="*/ 1 h 94"/>
                <a:gd name="T16" fmla="*/ 0 w 149"/>
                <a:gd name="T17" fmla="*/ 1 h 94"/>
                <a:gd name="T18" fmla="*/ 0 w 149"/>
                <a:gd name="T19" fmla="*/ 1 h 94"/>
                <a:gd name="T20" fmla="*/ 0 w 149"/>
                <a:gd name="T21" fmla="*/ 1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94"/>
                <a:gd name="T35" fmla="*/ 149 w 149"/>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94">
                  <a:moveTo>
                    <a:pt x="4" y="71"/>
                  </a:moveTo>
                  <a:lnTo>
                    <a:pt x="36" y="33"/>
                  </a:lnTo>
                  <a:lnTo>
                    <a:pt x="82" y="14"/>
                  </a:lnTo>
                  <a:lnTo>
                    <a:pt x="132" y="0"/>
                  </a:lnTo>
                  <a:lnTo>
                    <a:pt x="149" y="10"/>
                  </a:lnTo>
                  <a:lnTo>
                    <a:pt x="139" y="29"/>
                  </a:lnTo>
                  <a:lnTo>
                    <a:pt x="63" y="71"/>
                  </a:lnTo>
                  <a:lnTo>
                    <a:pt x="19" y="94"/>
                  </a:lnTo>
                  <a:lnTo>
                    <a:pt x="0" y="90"/>
                  </a:lnTo>
                  <a:lnTo>
                    <a:pt x="4" y="71"/>
                  </a:lnTo>
                  <a:close/>
                </a:path>
              </a:pathLst>
            </a:custGeom>
            <a:solidFill>
              <a:srgbClr val="000000"/>
            </a:solidFill>
            <a:ln w="9525">
              <a:noFill/>
              <a:round/>
              <a:headEnd/>
              <a:tailEnd/>
            </a:ln>
          </p:spPr>
          <p:txBody>
            <a:bodyPr/>
            <a:lstStyle/>
            <a:p>
              <a:endParaRPr lang="zh-CN" altLang="en-US"/>
            </a:p>
          </p:txBody>
        </p:sp>
        <p:sp>
          <p:nvSpPr>
            <p:cNvPr id="182" name="Freeform 968">
              <a:extLst>
                <a:ext uri="{FF2B5EF4-FFF2-40B4-BE49-F238E27FC236}">
                  <a16:creationId xmlns:a16="http://schemas.microsoft.com/office/drawing/2014/main" id="{B96C3759-0EC8-4092-97C1-91FE0B15C889}"/>
                </a:ext>
              </a:extLst>
            </p:cNvPr>
            <p:cNvSpPr>
              <a:spLocks/>
            </p:cNvSpPr>
            <p:nvPr/>
          </p:nvSpPr>
          <p:spPr bwMode="auto">
            <a:xfrm>
              <a:off x="2001" y="2966"/>
              <a:ext cx="368" cy="194"/>
            </a:xfrm>
            <a:custGeom>
              <a:avLst/>
              <a:gdLst>
                <a:gd name="T0" fmla="*/ 0 w 736"/>
                <a:gd name="T1" fmla="*/ 1 h 388"/>
                <a:gd name="T2" fmla="*/ 1 w 736"/>
                <a:gd name="T3" fmla="*/ 1 h 388"/>
                <a:gd name="T4" fmla="*/ 1 w 736"/>
                <a:gd name="T5" fmla="*/ 1 h 388"/>
                <a:gd name="T6" fmla="*/ 1 w 736"/>
                <a:gd name="T7" fmla="*/ 1 h 388"/>
                <a:gd name="T8" fmla="*/ 1 w 736"/>
                <a:gd name="T9" fmla="*/ 1 h 388"/>
                <a:gd name="T10" fmla="*/ 1 w 736"/>
                <a:gd name="T11" fmla="*/ 1 h 388"/>
                <a:gd name="T12" fmla="*/ 1 w 736"/>
                <a:gd name="T13" fmla="*/ 1 h 388"/>
                <a:gd name="T14" fmla="*/ 1 w 736"/>
                <a:gd name="T15" fmla="*/ 1 h 388"/>
                <a:gd name="T16" fmla="*/ 1 w 736"/>
                <a:gd name="T17" fmla="*/ 1 h 388"/>
                <a:gd name="T18" fmla="*/ 1 w 736"/>
                <a:gd name="T19" fmla="*/ 1 h 388"/>
                <a:gd name="T20" fmla="*/ 1 w 736"/>
                <a:gd name="T21" fmla="*/ 1 h 388"/>
                <a:gd name="T22" fmla="*/ 1 w 736"/>
                <a:gd name="T23" fmla="*/ 1 h 388"/>
                <a:gd name="T24" fmla="*/ 1 w 736"/>
                <a:gd name="T25" fmla="*/ 1 h 388"/>
                <a:gd name="T26" fmla="*/ 1 w 736"/>
                <a:gd name="T27" fmla="*/ 0 h 388"/>
                <a:gd name="T28" fmla="*/ 1 w 736"/>
                <a:gd name="T29" fmla="*/ 1 h 388"/>
                <a:gd name="T30" fmla="*/ 1 w 736"/>
                <a:gd name="T31" fmla="*/ 1 h 388"/>
                <a:gd name="T32" fmla="*/ 1 w 736"/>
                <a:gd name="T33" fmla="*/ 1 h 388"/>
                <a:gd name="T34" fmla="*/ 1 w 736"/>
                <a:gd name="T35" fmla="*/ 1 h 388"/>
                <a:gd name="T36" fmla="*/ 1 w 736"/>
                <a:gd name="T37" fmla="*/ 1 h 388"/>
                <a:gd name="T38" fmla="*/ 1 w 736"/>
                <a:gd name="T39" fmla="*/ 1 h 388"/>
                <a:gd name="T40" fmla="*/ 1 w 736"/>
                <a:gd name="T41" fmla="*/ 1 h 388"/>
                <a:gd name="T42" fmla="*/ 1 w 736"/>
                <a:gd name="T43" fmla="*/ 1 h 388"/>
                <a:gd name="T44" fmla="*/ 1 w 736"/>
                <a:gd name="T45" fmla="*/ 1 h 388"/>
                <a:gd name="T46" fmla="*/ 1 w 736"/>
                <a:gd name="T47" fmla="*/ 1 h 388"/>
                <a:gd name="T48" fmla="*/ 1 w 736"/>
                <a:gd name="T49" fmla="*/ 1 h 388"/>
                <a:gd name="T50" fmla="*/ 1 w 736"/>
                <a:gd name="T51" fmla="*/ 1 h 388"/>
                <a:gd name="T52" fmla="*/ 1 w 736"/>
                <a:gd name="T53" fmla="*/ 1 h 388"/>
                <a:gd name="T54" fmla="*/ 1 w 736"/>
                <a:gd name="T55" fmla="*/ 1 h 388"/>
                <a:gd name="T56" fmla="*/ 1 w 736"/>
                <a:gd name="T57" fmla="*/ 1 h 388"/>
                <a:gd name="T58" fmla="*/ 1 w 736"/>
                <a:gd name="T59" fmla="*/ 1 h 388"/>
                <a:gd name="T60" fmla="*/ 1 w 736"/>
                <a:gd name="T61" fmla="*/ 1 h 388"/>
                <a:gd name="T62" fmla="*/ 1 w 736"/>
                <a:gd name="T63" fmla="*/ 1 h 388"/>
                <a:gd name="T64" fmla="*/ 1 w 736"/>
                <a:gd name="T65" fmla="*/ 1 h 388"/>
                <a:gd name="T66" fmla="*/ 1 w 736"/>
                <a:gd name="T67" fmla="*/ 1 h 388"/>
                <a:gd name="T68" fmla="*/ 0 w 736"/>
                <a:gd name="T69" fmla="*/ 1 h 388"/>
                <a:gd name="T70" fmla="*/ 0 w 736"/>
                <a:gd name="T71" fmla="*/ 1 h 3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6"/>
                <a:gd name="T109" fmla="*/ 0 h 388"/>
                <a:gd name="T110" fmla="*/ 736 w 736"/>
                <a:gd name="T111" fmla="*/ 388 h 3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6" h="388">
                  <a:moveTo>
                    <a:pt x="0" y="371"/>
                  </a:moveTo>
                  <a:lnTo>
                    <a:pt x="15" y="321"/>
                  </a:lnTo>
                  <a:lnTo>
                    <a:pt x="42" y="281"/>
                  </a:lnTo>
                  <a:lnTo>
                    <a:pt x="76" y="251"/>
                  </a:lnTo>
                  <a:lnTo>
                    <a:pt x="125" y="232"/>
                  </a:lnTo>
                  <a:lnTo>
                    <a:pt x="253" y="190"/>
                  </a:lnTo>
                  <a:lnTo>
                    <a:pt x="306" y="161"/>
                  </a:lnTo>
                  <a:lnTo>
                    <a:pt x="354" y="137"/>
                  </a:lnTo>
                  <a:lnTo>
                    <a:pt x="399" y="106"/>
                  </a:lnTo>
                  <a:lnTo>
                    <a:pt x="449" y="64"/>
                  </a:lnTo>
                  <a:lnTo>
                    <a:pt x="473" y="44"/>
                  </a:lnTo>
                  <a:lnTo>
                    <a:pt x="490" y="28"/>
                  </a:lnTo>
                  <a:lnTo>
                    <a:pt x="509" y="17"/>
                  </a:lnTo>
                  <a:lnTo>
                    <a:pt x="555" y="0"/>
                  </a:lnTo>
                  <a:lnTo>
                    <a:pt x="650" y="9"/>
                  </a:lnTo>
                  <a:lnTo>
                    <a:pt x="718" y="76"/>
                  </a:lnTo>
                  <a:lnTo>
                    <a:pt x="736" y="135"/>
                  </a:lnTo>
                  <a:lnTo>
                    <a:pt x="732" y="154"/>
                  </a:lnTo>
                  <a:lnTo>
                    <a:pt x="713" y="150"/>
                  </a:lnTo>
                  <a:lnTo>
                    <a:pt x="669" y="110"/>
                  </a:lnTo>
                  <a:lnTo>
                    <a:pt x="623" y="64"/>
                  </a:lnTo>
                  <a:lnTo>
                    <a:pt x="559" y="45"/>
                  </a:lnTo>
                  <a:lnTo>
                    <a:pt x="509" y="87"/>
                  </a:lnTo>
                  <a:lnTo>
                    <a:pt x="487" y="106"/>
                  </a:lnTo>
                  <a:lnTo>
                    <a:pt x="460" y="129"/>
                  </a:lnTo>
                  <a:lnTo>
                    <a:pt x="433" y="146"/>
                  </a:lnTo>
                  <a:lnTo>
                    <a:pt x="380" y="175"/>
                  </a:lnTo>
                  <a:lnTo>
                    <a:pt x="327" y="198"/>
                  </a:lnTo>
                  <a:lnTo>
                    <a:pt x="268" y="224"/>
                  </a:lnTo>
                  <a:lnTo>
                    <a:pt x="137" y="266"/>
                  </a:lnTo>
                  <a:lnTo>
                    <a:pt x="65" y="306"/>
                  </a:lnTo>
                  <a:lnTo>
                    <a:pt x="27" y="378"/>
                  </a:lnTo>
                  <a:lnTo>
                    <a:pt x="19" y="388"/>
                  </a:lnTo>
                  <a:lnTo>
                    <a:pt x="10" y="388"/>
                  </a:lnTo>
                  <a:lnTo>
                    <a:pt x="0" y="371"/>
                  </a:lnTo>
                  <a:close/>
                </a:path>
              </a:pathLst>
            </a:custGeom>
            <a:solidFill>
              <a:srgbClr val="000000"/>
            </a:solidFill>
            <a:ln w="9525">
              <a:noFill/>
              <a:round/>
              <a:headEnd/>
              <a:tailEnd/>
            </a:ln>
          </p:spPr>
          <p:txBody>
            <a:bodyPr/>
            <a:lstStyle/>
            <a:p>
              <a:endParaRPr lang="zh-CN" altLang="en-US"/>
            </a:p>
          </p:txBody>
        </p:sp>
        <p:sp>
          <p:nvSpPr>
            <p:cNvPr id="183" name="Freeform 969">
              <a:extLst>
                <a:ext uri="{FF2B5EF4-FFF2-40B4-BE49-F238E27FC236}">
                  <a16:creationId xmlns:a16="http://schemas.microsoft.com/office/drawing/2014/main" id="{4682C287-286C-4866-ABB3-22E07F780E62}"/>
                </a:ext>
              </a:extLst>
            </p:cNvPr>
            <p:cNvSpPr>
              <a:spLocks/>
            </p:cNvSpPr>
            <p:nvPr/>
          </p:nvSpPr>
          <p:spPr bwMode="auto">
            <a:xfrm>
              <a:off x="2378" y="2964"/>
              <a:ext cx="72" cy="69"/>
            </a:xfrm>
            <a:custGeom>
              <a:avLst/>
              <a:gdLst>
                <a:gd name="T0" fmla="*/ 1 w 144"/>
                <a:gd name="T1" fmla="*/ 0 h 139"/>
                <a:gd name="T2" fmla="*/ 1 w 144"/>
                <a:gd name="T3" fmla="*/ 0 h 139"/>
                <a:gd name="T4" fmla="*/ 1 w 144"/>
                <a:gd name="T5" fmla="*/ 0 h 139"/>
                <a:gd name="T6" fmla="*/ 1 w 144"/>
                <a:gd name="T7" fmla="*/ 0 h 139"/>
                <a:gd name="T8" fmla="*/ 1 w 144"/>
                <a:gd name="T9" fmla="*/ 0 h 139"/>
                <a:gd name="T10" fmla="*/ 1 w 144"/>
                <a:gd name="T11" fmla="*/ 0 h 139"/>
                <a:gd name="T12" fmla="*/ 1 w 144"/>
                <a:gd name="T13" fmla="*/ 0 h 139"/>
                <a:gd name="T14" fmla="*/ 1 w 144"/>
                <a:gd name="T15" fmla="*/ 0 h 139"/>
                <a:gd name="T16" fmla="*/ 1 w 144"/>
                <a:gd name="T17" fmla="*/ 0 h 139"/>
                <a:gd name="T18" fmla="*/ 1 w 144"/>
                <a:gd name="T19" fmla="*/ 0 h 139"/>
                <a:gd name="T20" fmla="*/ 1 w 144"/>
                <a:gd name="T21" fmla="*/ 0 h 139"/>
                <a:gd name="T22" fmla="*/ 0 w 144"/>
                <a:gd name="T23" fmla="*/ 0 h 139"/>
                <a:gd name="T24" fmla="*/ 1 w 144"/>
                <a:gd name="T25" fmla="*/ 0 h 139"/>
                <a:gd name="T26" fmla="*/ 1 w 144"/>
                <a:gd name="T27" fmla="*/ 0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39"/>
                <a:gd name="T44" fmla="*/ 144 w 144"/>
                <a:gd name="T45" fmla="*/ 139 h 1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39">
                  <a:moveTo>
                    <a:pt x="11" y="110"/>
                  </a:moveTo>
                  <a:lnTo>
                    <a:pt x="49" y="89"/>
                  </a:lnTo>
                  <a:lnTo>
                    <a:pt x="77" y="57"/>
                  </a:lnTo>
                  <a:lnTo>
                    <a:pt x="110" y="15"/>
                  </a:lnTo>
                  <a:lnTo>
                    <a:pt x="129" y="0"/>
                  </a:lnTo>
                  <a:lnTo>
                    <a:pt x="144" y="17"/>
                  </a:lnTo>
                  <a:lnTo>
                    <a:pt x="127" y="49"/>
                  </a:lnTo>
                  <a:lnTo>
                    <a:pt x="100" y="76"/>
                  </a:lnTo>
                  <a:lnTo>
                    <a:pt x="64" y="114"/>
                  </a:lnTo>
                  <a:lnTo>
                    <a:pt x="43" y="127"/>
                  </a:lnTo>
                  <a:lnTo>
                    <a:pt x="17" y="139"/>
                  </a:lnTo>
                  <a:lnTo>
                    <a:pt x="0" y="127"/>
                  </a:lnTo>
                  <a:lnTo>
                    <a:pt x="11" y="110"/>
                  </a:lnTo>
                  <a:close/>
                </a:path>
              </a:pathLst>
            </a:custGeom>
            <a:solidFill>
              <a:srgbClr val="000000"/>
            </a:solidFill>
            <a:ln w="9525">
              <a:noFill/>
              <a:round/>
              <a:headEnd/>
              <a:tailEnd/>
            </a:ln>
          </p:spPr>
          <p:txBody>
            <a:bodyPr/>
            <a:lstStyle/>
            <a:p>
              <a:endParaRPr lang="zh-CN" altLang="en-US"/>
            </a:p>
          </p:txBody>
        </p:sp>
        <p:sp>
          <p:nvSpPr>
            <p:cNvPr id="184" name="Freeform 970">
              <a:extLst>
                <a:ext uri="{FF2B5EF4-FFF2-40B4-BE49-F238E27FC236}">
                  <a16:creationId xmlns:a16="http://schemas.microsoft.com/office/drawing/2014/main" id="{547B0256-61C3-481F-91B2-38BA368FDD21}"/>
                </a:ext>
              </a:extLst>
            </p:cNvPr>
            <p:cNvSpPr>
              <a:spLocks/>
            </p:cNvSpPr>
            <p:nvPr/>
          </p:nvSpPr>
          <p:spPr bwMode="auto">
            <a:xfrm>
              <a:off x="2441" y="2972"/>
              <a:ext cx="70" cy="138"/>
            </a:xfrm>
            <a:custGeom>
              <a:avLst/>
              <a:gdLst>
                <a:gd name="T0" fmla="*/ 0 w 141"/>
                <a:gd name="T1" fmla="*/ 0 h 278"/>
                <a:gd name="T2" fmla="*/ 0 w 141"/>
                <a:gd name="T3" fmla="*/ 0 h 278"/>
                <a:gd name="T4" fmla="*/ 0 w 141"/>
                <a:gd name="T5" fmla="*/ 0 h 278"/>
                <a:gd name="T6" fmla="*/ 0 w 141"/>
                <a:gd name="T7" fmla="*/ 0 h 278"/>
                <a:gd name="T8" fmla="*/ 0 w 141"/>
                <a:gd name="T9" fmla="*/ 0 h 278"/>
                <a:gd name="T10" fmla="*/ 0 w 141"/>
                <a:gd name="T11" fmla="*/ 0 h 278"/>
                <a:gd name="T12" fmla="*/ 0 w 141"/>
                <a:gd name="T13" fmla="*/ 0 h 278"/>
                <a:gd name="T14" fmla="*/ 0 w 141"/>
                <a:gd name="T15" fmla="*/ 0 h 278"/>
                <a:gd name="T16" fmla="*/ 0 w 141"/>
                <a:gd name="T17" fmla="*/ 0 h 278"/>
                <a:gd name="T18" fmla="*/ 0 w 141"/>
                <a:gd name="T19" fmla="*/ 0 h 278"/>
                <a:gd name="T20" fmla="*/ 0 w 141"/>
                <a:gd name="T21" fmla="*/ 0 h 278"/>
                <a:gd name="T22" fmla="*/ 0 w 141"/>
                <a:gd name="T23" fmla="*/ 0 h 278"/>
                <a:gd name="T24" fmla="*/ 0 w 141"/>
                <a:gd name="T25" fmla="*/ 0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78"/>
                <a:gd name="T41" fmla="*/ 141 w 141"/>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78">
                  <a:moveTo>
                    <a:pt x="19" y="0"/>
                  </a:moveTo>
                  <a:lnTo>
                    <a:pt x="122" y="88"/>
                  </a:lnTo>
                  <a:lnTo>
                    <a:pt x="141" y="190"/>
                  </a:lnTo>
                  <a:lnTo>
                    <a:pt x="135" y="263"/>
                  </a:lnTo>
                  <a:lnTo>
                    <a:pt x="122" y="278"/>
                  </a:lnTo>
                  <a:lnTo>
                    <a:pt x="106" y="264"/>
                  </a:lnTo>
                  <a:lnTo>
                    <a:pt x="85" y="194"/>
                  </a:lnTo>
                  <a:lnTo>
                    <a:pt x="72" y="112"/>
                  </a:lnTo>
                  <a:lnTo>
                    <a:pt x="42" y="63"/>
                  </a:lnTo>
                  <a:lnTo>
                    <a:pt x="4" y="25"/>
                  </a:lnTo>
                  <a:lnTo>
                    <a:pt x="0" y="6"/>
                  </a:lnTo>
                  <a:lnTo>
                    <a:pt x="19" y="0"/>
                  </a:lnTo>
                  <a:close/>
                </a:path>
              </a:pathLst>
            </a:custGeom>
            <a:solidFill>
              <a:srgbClr val="000000"/>
            </a:solidFill>
            <a:ln w="9525">
              <a:noFill/>
              <a:round/>
              <a:headEnd/>
              <a:tailEnd/>
            </a:ln>
          </p:spPr>
          <p:txBody>
            <a:bodyPr/>
            <a:lstStyle/>
            <a:p>
              <a:endParaRPr lang="zh-CN" altLang="en-US"/>
            </a:p>
          </p:txBody>
        </p:sp>
        <p:sp>
          <p:nvSpPr>
            <p:cNvPr id="185" name="Freeform 971">
              <a:extLst>
                <a:ext uri="{FF2B5EF4-FFF2-40B4-BE49-F238E27FC236}">
                  <a16:creationId xmlns:a16="http://schemas.microsoft.com/office/drawing/2014/main" id="{8BD8377C-BC3C-4D55-9984-B17351BD43AF}"/>
                </a:ext>
              </a:extLst>
            </p:cNvPr>
            <p:cNvSpPr>
              <a:spLocks/>
            </p:cNvSpPr>
            <p:nvPr/>
          </p:nvSpPr>
          <p:spPr bwMode="auto">
            <a:xfrm>
              <a:off x="2026" y="3110"/>
              <a:ext cx="376" cy="91"/>
            </a:xfrm>
            <a:custGeom>
              <a:avLst/>
              <a:gdLst>
                <a:gd name="T0" fmla="*/ 0 w 753"/>
                <a:gd name="T1" fmla="*/ 1 h 180"/>
                <a:gd name="T2" fmla="*/ 0 w 753"/>
                <a:gd name="T3" fmla="*/ 1 h 180"/>
                <a:gd name="T4" fmla="*/ 0 w 753"/>
                <a:gd name="T5" fmla="*/ 1 h 180"/>
                <a:gd name="T6" fmla="*/ 0 w 753"/>
                <a:gd name="T7" fmla="*/ 1 h 180"/>
                <a:gd name="T8" fmla="*/ 0 w 753"/>
                <a:gd name="T9" fmla="*/ 1 h 180"/>
                <a:gd name="T10" fmla="*/ 0 w 753"/>
                <a:gd name="T11" fmla="*/ 1 h 180"/>
                <a:gd name="T12" fmla="*/ 0 w 753"/>
                <a:gd name="T13" fmla="*/ 1 h 180"/>
                <a:gd name="T14" fmla="*/ 0 w 753"/>
                <a:gd name="T15" fmla="*/ 1 h 180"/>
                <a:gd name="T16" fmla="*/ 0 w 753"/>
                <a:gd name="T17" fmla="*/ 1 h 180"/>
                <a:gd name="T18" fmla="*/ 0 w 753"/>
                <a:gd name="T19" fmla="*/ 1 h 180"/>
                <a:gd name="T20" fmla="*/ 0 w 753"/>
                <a:gd name="T21" fmla="*/ 0 h 180"/>
                <a:gd name="T22" fmla="*/ 0 w 753"/>
                <a:gd name="T23" fmla="*/ 1 h 180"/>
                <a:gd name="T24" fmla="*/ 0 w 753"/>
                <a:gd name="T25" fmla="*/ 1 h 180"/>
                <a:gd name="T26" fmla="*/ 0 w 753"/>
                <a:gd name="T27" fmla="*/ 1 h 180"/>
                <a:gd name="T28" fmla="*/ 0 w 753"/>
                <a:gd name="T29" fmla="*/ 1 h 180"/>
                <a:gd name="T30" fmla="*/ 0 w 753"/>
                <a:gd name="T31" fmla="*/ 1 h 180"/>
                <a:gd name="T32" fmla="*/ 0 w 753"/>
                <a:gd name="T33" fmla="*/ 1 h 180"/>
                <a:gd name="T34" fmla="*/ 0 w 753"/>
                <a:gd name="T35" fmla="*/ 1 h 180"/>
                <a:gd name="T36" fmla="*/ 0 w 753"/>
                <a:gd name="T37" fmla="*/ 1 h 180"/>
                <a:gd name="T38" fmla="*/ 0 w 753"/>
                <a:gd name="T39" fmla="*/ 1 h 180"/>
                <a:gd name="T40" fmla="*/ 0 w 753"/>
                <a:gd name="T41" fmla="*/ 1 h 180"/>
                <a:gd name="T42" fmla="*/ 0 w 753"/>
                <a:gd name="T43" fmla="*/ 1 h 180"/>
                <a:gd name="T44" fmla="*/ 0 w 753"/>
                <a:gd name="T45" fmla="*/ 1 h 180"/>
                <a:gd name="T46" fmla="*/ 0 w 753"/>
                <a:gd name="T47" fmla="*/ 1 h 180"/>
                <a:gd name="T48" fmla="*/ 0 w 753"/>
                <a:gd name="T49" fmla="*/ 1 h 180"/>
                <a:gd name="T50" fmla="*/ 0 w 753"/>
                <a:gd name="T51" fmla="*/ 1 h 1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3"/>
                <a:gd name="T79" fmla="*/ 0 h 180"/>
                <a:gd name="T80" fmla="*/ 753 w 753"/>
                <a:gd name="T81" fmla="*/ 180 h 1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3" h="180">
                  <a:moveTo>
                    <a:pt x="18" y="116"/>
                  </a:moveTo>
                  <a:lnTo>
                    <a:pt x="130" y="129"/>
                  </a:lnTo>
                  <a:lnTo>
                    <a:pt x="240" y="123"/>
                  </a:lnTo>
                  <a:lnTo>
                    <a:pt x="379" y="127"/>
                  </a:lnTo>
                  <a:lnTo>
                    <a:pt x="517" y="116"/>
                  </a:lnTo>
                  <a:lnTo>
                    <a:pt x="569" y="101"/>
                  </a:lnTo>
                  <a:lnTo>
                    <a:pt x="614" y="70"/>
                  </a:lnTo>
                  <a:lnTo>
                    <a:pt x="650" y="40"/>
                  </a:lnTo>
                  <a:lnTo>
                    <a:pt x="669" y="26"/>
                  </a:lnTo>
                  <a:lnTo>
                    <a:pt x="688" y="13"/>
                  </a:lnTo>
                  <a:lnTo>
                    <a:pt x="738" y="0"/>
                  </a:lnTo>
                  <a:lnTo>
                    <a:pt x="753" y="11"/>
                  </a:lnTo>
                  <a:lnTo>
                    <a:pt x="742" y="26"/>
                  </a:lnTo>
                  <a:lnTo>
                    <a:pt x="696" y="47"/>
                  </a:lnTo>
                  <a:lnTo>
                    <a:pt x="666" y="83"/>
                  </a:lnTo>
                  <a:lnTo>
                    <a:pt x="635" y="127"/>
                  </a:lnTo>
                  <a:lnTo>
                    <a:pt x="593" y="161"/>
                  </a:lnTo>
                  <a:lnTo>
                    <a:pt x="531" y="180"/>
                  </a:lnTo>
                  <a:lnTo>
                    <a:pt x="386" y="180"/>
                  </a:lnTo>
                  <a:lnTo>
                    <a:pt x="240" y="167"/>
                  </a:lnTo>
                  <a:lnTo>
                    <a:pt x="124" y="165"/>
                  </a:lnTo>
                  <a:lnTo>
                    <a:pt x="10" y="142"/>
                  </a:lnTo>
                  <a:lnTo>
                    <a:pt x="0" y="123"/>
                  </a:lnTo>
                  <a:lnTo>
                    <a:pt x="6" y="116"/>
                  </a:lnTo>
                  <a:lnTo>
                    <a:pt x="18" y="116"/>
                  </a:lnTo>
                  <a:close/>
                </a:path>
              </a:pathLst>
            </a:custGeom>
            <a:solidFill>
              <a:srgbClr val="000000"/>
            </a:solidFill>
            <a:ln w="9525">
              <a:noFill/>
              <a:round/>
              <a:headEnd/>
              <a:tailEnd/>
            </a:ln>
          </p:spPr>
          <p:txBody>
            <a:bodyPr/>
            <a:lstStyle/>
            <a:p>
              <a:endParaRPr lang="zh-CN" altLang="en-US"/>
            </a:p>
          </p:txBody>
        </p:sp>
        <p:sp>
          <p:nvSpPr>
            <p:cNvPr id="186" name="Freeform 972">
              <a:extLst>
                <a:ext uri="{FF2B5EF4-FFF2-40B4-BE49-F238E27FC236}">
                  <a16:creationId xmlns:a16="http://schemas.microsoft.com/office/drawing/2014/main" id="{7A550C9B-7A72-47F7-97E8-2D0E75ADC051}"/>
                </a:ext>
              </a:extLst>
            </p:cNvPr>
            <p:cNvSpPr>
              <a:spLocks/>
            </p:cNvSpPr>
            <p:nvPr/>
          </p:nvSpPr>
          <p:spPr bwMode="auto">
            <a:xfrm>
              <a:off x="2396" y="3127"/>
              <a:ext cx="110" cy="32"/>
            </a:xfrm>
            <a:custGeom>
              <a:avLst/>
              <a:gdLst>
                <a:gd name="T0" fmla="*/ 1 w 218"/>
                <a:gd name="T1" fmla="*/ 1 h 63"/>
                <a:gd name="T2" fmla="*/ 1 w 218"/>
                <a:gd name="T3" fmla="*/ 1 h 63"/>
                <a:gd name="T4" fmla="*/ 1 w 218"/>
                <a:gd name="T5" fmla="*/ 1 h 63"/>
                <a:gd name="T6" fmla="*/ 1 w 218"/>
                <a:gd name="T7" fmla="*/ 0 h 63"/>
                <a:gd name="T8" fmla="*/ 1 w 218"/>
                <a:gd name="T9" fmla="*/ 1 h 63"/>
                <a:gd name="T10" fmla="*/ 1 w 218"/>
                <a:gd name="T11" fmla="*/ 1 h 63"/>
                <a:gd name="T12" fmla="*/ 1 w 218"/>
                <a:gd name="T13" fmla="*/ 1 h 63"/>
                <a:gd name="T14" fmla="*/ 1 w 218"/>
                <a:gd name="T15" fmla="*/ 1 h 63"/>
                <a:gd name="T16" fmla="*/ 1 w 218"/>
                <a:gd name="T17" fmla="*/ 1 h 63"/>
                <a:gd name="T18" fmla="*/ 0 w 218"/>
                <a:gd name="T19" fmla="*/ 1 h 63"/>
                <a:gd name="T20" fmla="*/ 1 w 218"/>
                <a:gd name="T21" fmla="*/ 1 h 63"/>
                <a:gd name="T22" fmla="*/ 1 w 218"/>
                <a:gd name="T23" fmla="*/ 1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
                <a:gd name="T37" fmla="*/ 0 h 63"/>
                <a:gd name="T38" fmla="*/ 218 w 218"/>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 h="63">
                  <a:moveTo>
                    <a:pt x="13" y="34"/>
                  </a:moveTo>
                  <a:lnTo>
                    <a:pt x="106" y="17"/>
                  </a:lnTo>
                  <a:lnTo>
                    <a:pt x="178" y="4"/>
                  </a:lnTo>
                  <a:lnTo>
                    <a:pt x="199" y="0"/>
                  </a:lnTo>
                  <a:lnTo>
                    <a:pt x="218" y="8"/>
                  </a:lnTo>
                  <a:lnTo>
                    <a:pt x="211" y="25"/>
                  </a:lnTo>
                  <a:lnTo>
                    <a:pt x="190" y="40"/>
                  </a:lnTo>
                  <a:lnTo>
                    <a:pt x="112" y="55"/>
                  </a:lnTo>
                  <a:lnTo>
                    <a:pt x="17" y="63"/>
                  </a:lnTo>
                  <a:lnTo>
                    <a:pt x="0" y="49"/>
                  </a:lnTo>
                  <a:lnTo>
                    <a:pt x="13" y="34"/>
                  </a:lnTo>
                  <a:close/>
                </a:path>
              </a:pathLst>
            </a:custGeom>
            <a:solidFill>
              <a:srgbClr val="000000"/>
            </a:solidFill>
            <a:ln w="9525">
              <a:noFill/>
              <a:round/>
              <a:headEnd/>
              <a:tailEnd/>
            </a:ln>
          </p:spPr>
          <p:txBody>
            <a:bodyPr/>
            <a:lstStyle/>
            <a:p>
              <a:endParaRPr lang="zh-CN" altLang="en-US"/>
            </a:p>
          </p:txBody>
        </p:sp>
        <p:sp>
          <p:nvSpPr>
            <p:cNvPr id="187" name="Freeform 973">
              <a:extLst>
                <a:ext uri="{FF2B5EF4-FFF2-40B4-BE49-F238E27FC236}">
                  <a16:creationId xmlns:a16="http://schemas.microsoft.com/office/drawing/2014/main" id="{7A1B5B44-E192-48CE-BAC6-747DC2DCC74E}"/>
                </a:ext>
              </a:extLst>
            </p:cNvPr>
            <p:cNvSpPr>
              <a:spLocks/>
            </p:cNvSpPr>
            <p:nvPr/>
          </p:nvSpPr>
          <p:spPr bwMode="auto">
            <a:xfrm>
              <a:off x="2405" y="2908"/>
              <a:ext cx="34" cy="66"/>
            </a:xfrm>
            <a:custGeom>
              <a:avLst/>
              <a:gdLst>
                <a:gd name="T0" fmla="*/ 1 w 68"/>
                <a:gd name="T1" fmla="*/ 0 h 133"/>
                <a:gd name="T2" fmla="*/ 1 w 68"/>
                <a:gd name="T3" fmla="*/ 0 h 133"/>
                <a:gd name="T4" fmla="*/ 1 w 68"/>
                <a:gd name="T5" fmla="*/ 0 h 133"/>
                <a:gd name="T6" fmla="*/ 1 w 68"/>
                <a:gd name="T7" fmla="*/ 0 h 133"/>
                <a:gd name="T8" fmla="*/ 1 w 68"/>
                <a:gd name="T9" fmla="*/ 0 h 133"/>
                <a:gd name="T10" fmla="*/ 1 w 68"/>
                <a:gd name="T11" fmla="*/ 0 h 133"/>
                <a:gd name="T12" fmla="*/ 0 w 68"/>
                <a:gd name="T13" fmla="*/ 0 h 133"/>
                <a:gd name="T14" fmla="*/ 1 w 68"/>
                <a:gd name="T15" fmla="*/ 0 h 133"/>
                <a:gd name="T16" fmla="*/ 1 w 68"/>
                <a:gd name="T17" fmla="*/ 0 h 133"/>
                <a:gd name="T18" fmla="*/ 1 w 68"/>
                <a:gd name="T19" fmla="*/ 0 h 133"/>
                <a:gd name="T20" fmla="*/ 1 w 68"/>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33"/>
                <a:gd name="T35" fmla="*/ 68 w 68"/>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33">
                  <a:moveTo>
                    <a:pt x="38" y="13"/>
                  </a:moveTo>
                  <a:lnTo>
                    <a:pt x="43" y="44"/>
                  </a:lnTo>
                  <a:lnTo>
                    <a:pt x="49" y="82"/>
                  </a:lnTo>
                  <a:lnTo>
                    <a:pt x="68" y="112"/>
                  </a:lnTo>
                  <a:lnTo>
                    <a:pt x="66" y="133"/>
                  </a:lnTo>
                  <a:lnTo>
                    <a:pt x="45" y="131"/>
                  </a:lnTo>
                  <a:lnTo>
                    <a:pt x="0" y="44"/>
                  </a:lnTo>
                  <a:lnTo>
                    <a:pt x="9" y="13"/>
                  </a:lnTo>
                  <a:lnTo>
                    <a:pt x="24" y="0"/>
                  </a:lnTo>
                  <a:lnTo>
                    <a:pt x="38" y="13"/>
                  </a:lnTo>
                  <a:close/>
                </a:path>
              </a:pathLst>
            </a:custGeom>
            <a:solidFill>
              <a:srgbClr val="000000"/>
            </a:solidFill>
            <a:ln w="9525">
              <a:noFill/>
              <a:round/>
              <a:headEnd/>
              <a:tailEnd/>
            </a:ln>
          </p:spPr>
          <p:txBody>
            <a:bodyPr/>
            <a:lstStyle/>
            <a:p>
              <a:endParaRPr lang="zh-CN" altLang="en-US"/>
            </a:p>
          </p:txBody>
        </p:sp>
        <p:sp>
          <p:nvSpPr>
            <p:cNvPr id="188" name="Freeform 974">
              <a:extLst>
                <a:ext uri="{FF2B5EF4-FFF2-40B4-BE49-F238E27FC236}">
                  <a16:creationId xmlns:a16="http://schemas.microsoft.com/office/drawing/2014/main" id="{6F8B21FA-B76E-40F0-9606-922C66417C6F}"/>
                </a:ext>
              </a:extLst>
            </p:cNvPr>
            <p:cNvSpPr>
              <a:spLocks/>
            </p:cNvSpPr>
            <p:nvPr/>
          </p:nvSpPr>
          <p:spPr bwMode="auto">
            <a:xfrm>
              <a:off x="2273" y="2923"/>
              <a:ext cx="28" cy="53"/>
            </a:xfrm>
            <a:custGeom>
              <a:avLst/>
              <a:gdLst>
                <a:gd name="T0" fmla="*/ 0 w 57"/>
                <a:gd name="T1" fmla="*/ 0 h 107"/>
                <a:gd name="T2" fmla="*/ 0 w 57"/>
                <a:gd name="T3" fmla="*/ 0 h 107"/>
                <a:gd name="T4" fmla="*/ 0 w 57"/>
                <a:gd name="T5" fmla="*/ 0 h 107"/>
                <a:gd name="T6" fmla="*/ 0 w 57"/>
                <a:gd name="T7" fmla="*/ 0 h 107"/>
                <a:gd name="T8" fmla="*/ 0 w 57"/>
                <a:gd name="T9" fmla="*/ 0 h 107"/>
                <a:gd name="T10" fmla="*/ 0 w 57"/>
                <a:gd name="T11" fmla="*/ 0 h 107"/>
                <a:gd name="T12" fmla="*/ 0 w 57"/>
                <a:gd name="T13" fmla="*/ 0 h 107"/>
                <a:gd name="T14" fmla="*/ 0 w 57"/>
                <a:gd name="T15" fmla="*/ 0 h 107"/>
                <a:gd name="T16" fmla="*/ 0 w 57"/>
                <a:gd name="T17" fmla="*/ 0 h 107"/>
                <a:gd name="T18" fmla="*/ 0 w 57"/>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7"/>
                <a:gd name="T32" fmla="*/ 57 w 5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7">
                  <a:moveTo>
                    <a:pt x="24" y="6"/>
                  </a:moveTo>
                  <a:lnTo>
                    <a:pt x="51" y="50"/>
                  </a:lnTo>
                  <a:lnTo>
                    <a:pt x="57" y="88"/>
                  </a:lnTo>
                  <a:lnTo>
                    <a:pt x="49" y="107"/>
                  </a:lnTo>
                  <a:lnTo>
                    <a:pt x="32" y="99"/>
                  </a:lnTo>
                  <a:lnTo>
                    <a:pt x="9" y="63"/>
                  </a:lnTo>
                  <a:lnTo>
                    <a:pt x="0" y="19"/>
                  </a:lnTo>
                  <a:lnTo>
                    <a:pt x="5" y="0"/>
                  </a:lnTo>
                  <a:lnTo>
                    <a:pt x="24" y="6"/>
                  </a:lnTo>
                  <a:close/>
                </a:path>
              </a:pathLst>
            </a:custGeom>
            <a:solidFill>
              <a:srgbClr val="000000"/>
            </a:solidFill>
            <a:ln w="9525">
              <a:noFill/>
              <a:round/>
              <a:headEnd/>
              <a:tailEnd/>
            </a:ln>
          </p:spPr>
          <p:txBody>
            <a:bodyPr/>
            <a:lstStyle/>
            <a:p>
              <a:endParaRPr lang="zh-CN" altLang="en-US"/>
            </a:p>
          </p:txBody>
        </p:sp>
        <p:sp>
          <p:nvSpPr>
            <p:cNvPr id="189" name="Freeform 975">
              <a:extLst>
                <a:ext uri="{FF2B5EF4-FFF2-40B4-BE49-F238E27FC236}">
                  <a16:creationId xmlns:a16="http://schemas.microsoft.com/office/drawing/2014/main" id="{E333FBF0-C07B-4900-80A1-231071F5B3AA}"/>
                </a:ext>
              </a:extLst>
            </p:cNvPr>
            <p:cNvSpPr>
              <a:spLocks/>
            </p:cNvSpPr>
            <p:nvPr/>
          </p:nvSpPr>
          <p:spPr bwMode="auto">
            <a:xfrm>
              <a:off x="2202" y="2835"/>
              <a:ext cx="245" cy="39"/>
            </a:xfrm>
            <a:custGeom>
              <a:avLst/>
              <a:gdLst>
                <a:gd name="T0" fmla="*/ 1 w 490"/>
                <a:gd name="T1" fmla="*/ 1 h 77"/>
                <a:gd name="T2" fmla="*/ 1 w 490"/>
                <a:gd name="T3" fmla="*/ 0 h 77"/>
                <a:gd name="T4" fmla="*/ 1 w 490"/>
                <a:gd name="T5" fmla="*/ 1 h 77"/>
                <a:gd name="T6" fmla="*/ 1 w 490"/>
                <a:gd name="T7" fmla="*/ 1 h 77"/>
                <a:gd name="T8" fmla="*/ 1 w 490"/>
                <a:gd name="T9" fmla="*/ 1 h 77"/>
                <a:gd name="T10" fmla="*/ 1 w 490"/>
                <a:gd name="T11" fmla="*/ 1 h 77"/>
                <a:gd name="T12" fmla="*/ 1 w 490"/>
                <a:gd name="T13" fmla="*/ 1 h 77"/>
                <a:gd name="T14" fmla="*/ 1 w 490"/>
                <a:gd name="T15" fmla="*/ 1 h 77"/>
                <a:gd name="T16" fmla="*/ 1 w 490"/>
                <a:gd name="T17" fmla="*/ 1 h 77"/>
                <a:gd name="T18" fmla="*/ 1 w 490"/>
                <a:gd name="T19" fmla="*/ 1 h 77"/>
                <a:gd name="T20" fmla="*/ 1 w 490"/>
                <a:gd name="T21" fmla="*/ 1 h 77"/>
                <a:gd name="T22" fmla="*/ 1 w 490"/>
                <a:gd name="T23" fmla="*/ 1 h 77"/>
                <a:gd name="T24" fmla="*/ 0 w 490"/>
                <a:gd name="T25" fmla="*/ 1 h 77"/>
                <a:gd name="T26" fmla="*/ 1 w 490"/>
                <a:gd name="T27" fmla="*/ 1 h 77"/>
                <a:gd name="T28" fmla="*/ 1 w 490"/>
                <a:gd name="T29" fmla="*/ 1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0"/>
                <a:gd name="T46" fmla="*/ 0 h 77"/>
                <a:gd name="T47" fmla="*/ 490 w 490"/>
                <a:gd name="T48" fmla="*/ 77 h 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0" h="77">
                  <a:moveTo>
                    <a:pt x="11" y="7"/>
                  </a:moveTo>
                  <a:lnTo>
                    <a:pt x="127" y="0"/>
                  </a:lnTo>
                  <a:lnTo>
                    <a:pt x="243" y="22"/>
                  </a:lnTo>
                  <a:lnTo>
                    <a:pt x="355" y="36"/>
                  </a:lnTo>
                  <a:lnTo>
                    <a:pt x="466" y="30"/>
                  </a:lnTo>
                  <a:lnTo>
                    <a:pt x="490" y="51"/>
                  </a:lnTo>
                  <a:lnTo>
                    <a:pt x="487" y="68"/>
                  </a:lnTo>
                  <a:lnTo>
                    <a:pt x="469" y="77"/>
                  </a:lnTo>
                  <a:lnTo>
                    <a:pt x="354" y="76"/>
                  </a:lnTo>
                  <a:lnTo>
                    <a:pt x="238" y="55"/>
                  </a:lnTo>
                  <a:lnTo>
                    <a:pt x="127" y="30"/>
                  </a:lnTo>
                  <a:lnTo>
                    <a:pt x="17" y="34"/>
                  </a:lnTo>
                  <a:lnTo>
                    <a:pt x="0" y="22"/>
                  </a:lnTo>
                  <a:lnTo>
                    <a:pt x="11" y="7"/>
                  </a:lnTo>
                  <a:close/>
                </a:path>
              </a:pathLst>
            </a:custGeom>
            <a:solidFill>
              <a:srgbClr val="000000"/>
            </a:solidFill>
            <a:ln w="9525">
              <a:noFill/>
              <a:round/>
              <a:headEnd/>
              <a:tailEnd/>
            </a:ln>
          </p:spPr>
          <p:txBody>
            <a:bodyPr/>
            <a:lstStyle/>
            <a:p>
              <a:endParaRPr lang="zh-CN" altLang="en-US"/>
            </a:p>
          </p:txBody>
        </p:sp>
        <p:sp>
          <p:nvSpPr>
            <p:cNvPr id="190" name="Freeform 976">
              <a:extLst>
                <a:ext uri="{FF2B5EF4-FFF2-40B4-BE49-F238E27FC236}">
                  <a16:creationId xmlns:a16="http://schemas.microsoft.com/office/drawing/2014/main" id="{A389F6D6-DE02-4B00-80CF-D02F66EF83F9}"/>
                </a:ext>
              </a:extLst>
            </p:cNvPr>
            <p:cNvSpPr>
              <a:spLocks/>
            </p:cNvSpPr>
            <p:nvPr/>
          </p:nvSpPr>
          <p:spPr bwMode="auto">
            <a:xfrm>
              <a:off x="2424" y="2850"/>
              <a:ext cx="48" cy="67"/>
            </a:xfrm>
            <a:custGeom>
              <a:avLst/>
              <a:gdLst>
                <a:gd name="T0" fmla="*/ 0 w 97"/>
                <a:gd name="T1" fmla="*/ 1 h 133"/>
                <a:gd name="T2" fmla="*/ 0 w 97"/>
                <a:gd name="T3" fmla="*/ 1 h 133"/>
                <a:gd name="T4" fmla="*/ 0 w 97"/>
                <a:gd name="T5" fmla="*/ 1 h 133"/>
                <a:gd name="T6" fmla="*/ 0 w 97"/>
                <a:gd name="T7" fmla="*/ 1 h 133"/>
                <a:gd name="T8" fmla="*/ 0 w 97"/>
                <a:gd name="T9" fmla="*/ 1 h 133"/>
                <a:gd name="T10" fmla="*/ 0 w 97"/>
                <a:gd name="T11" fmla="*/ 1 h 133"/>
                <a:gd name="T12" fmla="*/ 0 w 97"/>
                <a:gd name="T13" fmla="*/ 1 h 133"/>
                <a:gd name="T14" fmla="*/ 0 w 97"/>
                <a:gd name="T15" fmla="*/ 1 h 133"/>
                <a:gd name="T16" fmla="*/ 0 w 97"/>
                <a:gd name="T17" fmla="*/ 1 h 133"/>
                <a:gd name="T18" fmla="*/ 0 w 97"/>
                <a:gd name="T19" fmla="*/ 1 h 133"/>
                <a:gd name="T20" fmla="*/ 0 w 97"/>
                <a:gd name="T21" fmla="*/ 1 h 133"/>
                <a:gd name="T22" fmla="*/ 0 w 97"/>
                <a:gd name="T23" fmla="*/ 0 h 133"/>
                <a:gd name="T24" fmla="*/ 0 w 97"/>
                <a:gd name="T25" fmla="*/ 1 h 133"/>
                <a:gd name="T26" fmla="*/ 0 w 97"/>
                <a:gd name="T27" fmla="*/ 1 h 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133"/>
                <a:gd name="T44" fmla="*/ 97 w 97"/>
                <a:gd name="T45" fmla="*/ 133 h 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133">
                  <a:moveTo>
                    <a:pt x="40" y="9"/>
                  </a:moveTo>
                  <a:lnTo>
                    <a:pt x="64" y="27"/>
                  </a:lnTo>
                  <a:lnTo>
                    <a:pt x="76" y="61"/>
                  </a:lnTo>
                  <a:lnTo>
                    <a:pt x="93" y="95"/>
                  </a:lnTo>
                  <a:lnTo>
                    <a:pt x="97" y="118"/>
                  </a:lnTo>
                  <a:lnTo>
                    <a:pt x="85" y="133"/>
                  </a:lnTo>
                  <a:lnTo>
                    <a:pt x="45" y="125"/>
                  </a:lnTo>
                  <a:lnTo>
                    <a:pt x="38" y="68"/>
                  </a:lnTo>
                  <a:lnTo>
                    <a:pt x="4" y="40"/>
                  </a:lnTo>
                  <a:lnTo>
                    <a:pt x="0" y="23"/>
                  </a:lnTo>
                  <a:lnTo>
                    <a:pt x="13" y="8"/>
                  </a:lnTo>
                  <a:lnTo>
                    <a:pt x="30" y="0"/>
                  </a:lnTo>
                  <a:lnTo>
                    <a:pt x="40" y="9"/>
                  </a:lnTo>
                  <a:close/>
                </a:path>
              </a:pathLst>
            </a:custGeom>
            <a:solidFill>
              <a:srgbClr val="000000"/>
            </a:solidFill>
            <a:ln w="9525">
              <a:noFill/>
              <a:round/>
              <a:headEnd/>
              <a:tailEnd/>
            </a:ln>
          </p:spPr>
          <p:txBody>
            <a:bodyPr/>
            <a:lstStyle/>
            <a:p>
              <a:endParaRPr lang="zh-CN" altLang="en-US"/>
            </a:p>
          </p:txBody>
        </p:sp>
        <p:sp>
          <p:nvSpPr>
            <p:cNvPr id="191" name="Freeform 977">
              <a:extLst>
                <a:ext uri="{FF2B5EF4-FFF2-40B4-BE49-F238E27FC236}">
                  <a16:creationId xmlns:a16="http://schemas.microsoft.com/office/drawing/2014/main" id="{B61814F5-626F-4C29-BA30-E8FC150B0B10}"/>
                </a:ext>
              </a:extLst>
            </p:cNvPr>
            <p:cNvSpPr>
              <a:spLocks/>
            </p:cNvSpPr>
            <p:nvPr/>
          </p:nvSpPr>
          <p:spPr bwMode="auto">
            <a:xfrm>
              <a:off x="2157" y="3075"/>
              <a:ext cx="81" cy="112"/>
            </a:xfrm>
            <a:custGeom>
              <a:avLst/>
              <a:gdLst>
                <a:gd name="T0" fmla="*/ 1 w 161"/>
                <a:gd name="T1" fmla="*/ 0 h 225"/>
                <a:gd name="T2" fmla="*/ 1 w 161"/>
                <a:gd name="T3" fmla="*/ 0 h 225"/>
                <a:gd name="T4" fmla="*/ 1 w 161"/>
                <a:gd name="T5" fmla="*/ 0 h 225"/>
                <a:gd name="T6" fmla="*/ 1 w 161"/>
                <a:gd name="T7" fmla="*/ 0 h 225"/>
                <a:gd name="T8" fmla="*/ 1 w 161"/>
                <a:gd name="T9" fmla="*/ 0 h 225"/>
                <a:gd name="T10" fmla="*/ 1 w 161"/>
                <a:gd name="T11" fmla="*/ 0 h 225"/>
                <a:gd name="T12" fmla="*/ 1 w 161"/>
                <a:gd name="T13" fmla="*/ 0 h 225"/>
                <a:gd name="T14" fmla="*/ 1 w 161"/>
                <a:gd name="T15" fmla="*/ 0 h 225"/>
                <a:gd name="T16" fmla="*/ 1 w 161"/>
                <a:gd name="T17" fmla="*/ 0 h 225"/>
                <a:gd name="T18" fmla="*/ 1 w 161"/>
                <a:gd name="T19" fmla="*/ 0 h 225"/>
                <a:gd name="T20" fmla="*/ 1 w 161"/>
                <a:gd name="T21" fmla="*/ 0 h 225"/>
                <a:gd name="T22" fmla="*/ 1 w 161"/>
                <a:gd name="T23" fmla="*/ 0 h 225"/>
                <a:gd name="T24" fmla="*/ 0 w 161"/>
                <a:gd name="T25" fmla="*/ 0 h 225"/>
                <a:gd name="T26" fmla="*/ 1 w 161"/>
                <a:gd name="T27" fmla="*/ 0 h 225"/>
                <a:gd name="T28" fmla="*/ 1 w 161"/>
                <a:gd name="T29" fmla="*/ 0 h 225"/>
                <a:gd name="T30" fmla="*/ 1 w 161"/>
                <a:gd name="T31" fmla="*/ 0 h 2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25"/>
                <a:gd name="T50" fmla="*/ 161 w 161"/>
                <a:gd name="T51" fmla="*/ 225 h 2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25">
                  <a:moveTo>
                    <a:pt x="19" y="0"/>
                  </a:moveTo>
                  <a:lnTo>
                    <a:pt x="99" y="37"/>
                  </a:lnTo>
                  <a:lnTo>
                    <a:pt x="146" y="105"/>
                  </a:lnTo>
                  <a:lnTo>
                    <a:pt x="161" y="181"/>
                  </a:lnTo>
                  <a:lnTo>
                    <a:pt x="148" y="213"/>
                  </a:lnTo>
                  <a:lnTo>
                    <a:pt x="118" y="225"/>
                  </a:lnTo>
                  <a:lnTo>
                    <a:pt x="87" y="213"/>
                  </a:lnTo>
                  <a:lnTo>
                    <a:pt x="74" y="181"/>
                  </a:lnTo>
                  <a:lnTo>
                    <a:pt x="78" y="120"/>
                  </a:lnTo>
                  <a:lnTo>
                    <a:pt x="55" y="61"/>
                  </a:lnTo>
                  <a:lnTo>
                    <a:pt x="38" y="42"/>
                  </a:lnTo>
                  <a:lnTo>
                    <a:pt x="9" y="27"/>
                  </a:lnTo>
                  <a:lnTo>
                    <a:pt x="0" y="8"/>
                  </a:lnTo>
                  <a:lnTo>
                    <a:pt x="7" y="0"/>
                  </a:lnTo>
                  <a:lnTo>
                    <a:pt x="19" y="0"/>
                  </a:lnTo>
                  <a:close/>
                </a:path>
              </a:pathLst>
            </a:custGeom>
            <a:solidFill>
              <a:srgbClr val="000000"/>
            </a:solidFill>
            <a:ln w="9525">
              <a:noFill/>
              <a:round/>
              <a:headEnd/>
              <a:tailEnd/>
            </a:ln>
          </p:spPr>
          <p:txBody>
            <a:bodyPr/>
            <a:lstStyle/>
            <a:p>
              <a:endParaRPr lang="zh-CN" altLang="en-US"/>
            </a:p>
          </p:txBody>
        </p:sp>
        <p:sp>
          <p:nvSpPr>
            <p:cNvPr id="192" name="Freeform 978">
              <a:extLst>
                <a:ext uri="{FF2B5EF4-FFF2-40B4-BE49-F238E27FC236}">
                  <a16:creationId xmlns:a16="http://schemas.microsoft.com/office/drawing/2014/main" id="{15B168AA-3426-4F7C-B582-D6985F9EECF6}"/>
                </a:ext>
              </a:extLst>
            </p:cNvPr>
            <p:cNvSpPr>
              <a:spLocks/>
            </p:cNvSpPr>
            <p:nvPr/>
          </p:nvSpPr>
          <p:spPr bwMode="auto">
            <a:xfrm>
              <a:off x="3066" y="1648"/>
              <a:ext cx="61" cy="46"/>
            </a:xfrm>
            <a:custGeom>
              <a:avLst/>
              <a:gdLst>
                <a:gd name="T0" fmla="*/ 1 w 121"/>
                <a:gd name="T1" fmla="*/ 0 h 94"/>
                <a:gd name="T2" fmla="*/ 1 w 121"/>
                <a:gd name="T3" fmla="*/ 0 h 94"/>
                <a:gd name="T4" fmla="*/ 1 w 121"/>
                <a:gd name="T5" fmla="*/ 0 h 94"/>
                <a:gd name="T6" fmla="*/ 1 w 121"/>
                <a:gd name="T7" fmla="*/ 0 h 94"/>
                <a:gd name="T8" fmla="*/ 1 w 121"/>
                <a:gd name="T9" fmla="*/ 0 h 94"/>
                <a:gd name="T10" fmla="*/ 1 w 121"/>
                <a:gd name="T11" fmla="*/ 0 h 94"/>
                <a:gd name="T12" fmla="*/ 1 w 121"/>
                <a:gd name="T13" fmla="*/ 0 h 94"/>
                <a:gd name="T14" fmla="*/ 1 w 121"/>
                <a:gd name="T15" fmla="*/ 0 h 94"/>
                <a:gd name="T16" fmla="*/ 0 w 121"/>
                <a:gd name="T17" fmla="*/ 0 h 94"/>
                <a:gd name="T18" fmla="*/ 1 w 121"/>
                <a:gd name="T19" fmla="*/ 0 h 94"/>
                <a:gd name="T20" fmla="*/ 1 w 121"/>
                <a:gd name="T21" fmla="*/ 0 h 94"/>
                <a:gd name="T22" fmla="*/ 1 w 121"/>
                <a:gd name="T23" fmla="*/ 0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
                <a:gd name="T37" fmla="*/ 0 h 94"/>
                <a:gd name="T38" fmla="*/ 121 w 121"/>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 h="94">
                  <a:moveTo>
                    <a:pt x="26" y="0"/>
                  </a:moveTo>
                  <a:lnTo>
                    <a:pt x="76" y="31"/>
                  </a:lnTo>
                  <a:lnTo>
                    <a:pt x="115" y="75"/>
                  </a:lnTo>
                  <a:lnTo>
                    <a:pt x="121" y="84"/>
                  </a:lnTo>
                  <a:lnTo>
                    <a:pt x="115" y="94"/>
                  </a:lnTo>
                  <a:lnTo>
                    <a:pt x="96" y="94"/>
                  </a:lnTo>
                  <a:lnTo>
                    <a:pt x="57" y="61"/>
                  </a:lnTo>
                  <a:lnTo>
                    <a:pt x="11" y="40"/>
                  </a:lnTo>
                  <a:lnTo>
                    <a:pt x="0" y="14"/>
                  </a:lnTo>
                  <a:lnTo>
                    <a:pt x="9" y="0"/>
                  </a:lnTo>
                  <a:lnTo>
                    <a:pt x="26" y="0"/>
                  </a:lnTo>
                  <a:close/>
                </a:path>
              </a:pathLst>
            </a:custGeom>
            <a:solidFill>
              <a:srgbClr val="000000"/>
            </a:solidFill>
            <a:ln w="9525">
              <a:noFill/>
              <a:round/>
              <a:headEnd/>
              <a:tailEnd/>
            </a:ln>
          </p:spPr>
          <p:txBody>
            <a:bodyPr/>
            <a:lstStyle/>
            <a:p>
              <a:endParaRPr lang="zh-CN" altLang="en-US"/>
            </a:p>
          </p:txBody>
        </p:sp>
        <p:sp>
          <p:nvSpPr>
            <p:cNvPr id="193" name="Freeform 979">
              <a:extLst>
                <a:ext uri="{FF2B5EF4-FFF2-40B4-BE49-F238E27FC236}">
                  <a16:creationId xmlns:a16="http://schemas.microsoft.com/office/drawing/2014/main" id="{0DC0C276-8700-4980-8740-72FB3EF67C71}"/>
                </a:ext>
              </a:extLst>
            </p:cNvPr>
            <p:cNvSpPr>
              <a:spLocks/>
            </p:cNvSpPr>
            <p:nvPr/>
          </p:nvSpPr>
          <p:spPr bwMode="auto">
            <a:xfrm>
              <a:off x="3169" y="1824"/>
              <a:ext cx="57" cy="112"/>
            </a:xfrm>
            <a:custGeom>
              <a:avLst/>
              <a:gdLst>
                <a:gd name="T0" fmla="*/ 1 w 114"/>
                <a:gd name="T1" fmla="*/ 1 h 224"/>
                <a:gd name="T2" fmla="*/ 1 w 114"/>
                <a:gd name="T3" fmla="*/ 1 h 224"/>
                <a:gd name="T4" fmla="*/ 1 w 114"/>
                <a:gd name="T5" fmla="*/ 1 h 224"/>
                <a:gd name="T6" fmla="*/ 1 w 114"/>
                <a:gd name="T7" fmla="*/ 1 h 224"/>
                <a:gd name="T8" fmla="*/ 1 w 114"/>
                <a:gd name="T9" fmla="*/ 1 h 224"/>
                <a:gd name="T10" fmla="*/ 1 w 114"/>
                <a:gd name="T11" fmla="*/ 1 h 224"/>
                <a:gd name="T12" fmla="*/ 1 w 114"/>
                <a:gd name="T13" fmla="*/ 1 h 224"/>
                <a:gd name="T14" fmla="*/ 1 w 114"/>
                <a:gd name="T15" fmla="*/ 1 h 224"/>
                <a:gd name="T16" fmla="*/ 1 w 114"/>
                <a:gd name="T17" fmla="*/ 1 h 224"/>
                <a:gd name="T18" fmla="*/ 0 w 114"/>
                <a:gd name="T19" fmla="*/ 1 h 224"/>
                <a:gd name="T20" fmla="*/ 1 w 114"/>
                <a:gd name="T21" fmla="*/ 0 h 224"/>
                <a:gd name="T22" fmla="*/ 1 w 114"/>
                <a:gd name="T23" fmla="*/ 1 h 224"/>
                <a:gd name="T24" fmla="*/ 1 w 114"/>
                <a:gd name="T25" fmla="*/ 1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24"/>
                <a:gd name="T41" fmla="*/ 114 w 114"/>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24">
                  <a:moveTo>
                    <a:pt x="26" y="10"/>
                  </a:moveTo>
                  <a:lnTo>
                    <a:pt x="45" y="57"/>
                  </a:lnTo>
                  <a:lnTo>
                    <a:pt x="68" y="103"/>
                  </a:lnTo>
                  <a:lnTo>
                    <a:pt x="114" y="205"/>
                  </a:lnTo>
                  <a:lnTo>
                    <a:pt x="106" y="224"/>
                  </a:lnTo>
                  <a:lnTo>
                    <a:pt x="87" y="219"/>
                  </a:lnTo>
                  <a:lnTo>
                    <a:pt x="72" y="192"/>
                  </a:lnTo>
                  <a:lnTo>
                    <a:pt x="55" y="171"/>
                  </a:lnTo>
                  <a:lnTo>
                    <a:pt x="24" y="120"/>
                  </a:lnTo>
                  <a:lnTo>
                    <a:pt x="0" y="17"/>
                  </a:lnTo>
                  <a:lnTo>
                    <a:pt x="9" y="0"/>
                  </a:lnTo>
                  <a:lnTo>
                    <a:pt x="26" y="10"/>
                  </a:lnTo>
                  <a:close/>
                </a:path>
              </a:pathLst>
            </a:custGeom>
            <a:solidFill>
              <a:srgbClr val="000000"/>
            </a:solidFill>
            <a:ln w="9525">
              <a:noFill/>
              <a:round/>
              <a:headEnd/>
              <a:tailEnd/>
            </a:ln>
          </p:spPr>
          <p:txBody>
            <a:bodyPr/>
            <a:lstStyle/>
            <a:p>
              <a:endParaRPr lang="zh-CN" altLang="en-US"/>
            </a:p>
          </p:txBody>
        </p:sp>
        <p:sp>
          <p:nvSpPr>
            <p:cNvPr id="194" name="Freeform 980">
              <a:extLst>
                <a:ext uri="{FF2B5EF4-FFF2-40B4-BE49-F238E27FC236}">
                  <a16:creationId xmlns:a16="http://schemas.microsoft.com/office/drawing/2014/main" id="{9CE78630-7D9B-4036-B722-6599AC31453D}"/>
                </a:ext>
              </a:extLst>
            </p:cNvPr>
            <p:cNvSpPr>
              <a:spLocks/>
            </p:cNvSpPr>
            <p:nvPr/>
          </p:nvSpPr>
          <p:spPr bwMode="auto">
            <a:xfrm>
              <a:off x="2670" y="1436"/>
              <a:ext cx="90" cy="254"/>
            </a:xfrm>
            <a:custGeom>
              <a:avLst/>
              <a:gdLst>
                <a:gd name="T0" fmla="*/ 0 w 181"/>
                <a:gd name="T1" fmla="*/ 0 h 509"/>
                <a:gd name="T2" fmla="*/ 0 w 181"/>
                <a:gd name="T3" fmla="*/ 0 h 509"/>
                <a:gd name="T4" fmla="*/ 0 w 181"/>
                <a:gd name="T5" fmla="*/ 0 h 509"/>
                <a:gd name="T6" fmla="*/ 0 w 181"/>
                <a:gd name="T7" fmla="*/ 0 h 509"/>
                <a:gd name="T8" fmla="*/ 0 w 181"/>
                <a:gd name="T9" fmla="*/ 0 h 509"/>
                <a:gd name="T10" fmla="*/ 0 w 181"/>
                <a:gd name="T11" fmla="*/ 0 h 509"/>
                <a:gd name="T12" fmla="*/ 0 w 181"/>
                <a:gd name="T13" fmla="*/ 0 h 509"/>
                <a:gd name="T14" fmla="*/ 0 w 181"/>
                <a:gd name="T15" fmla="*/ 0 h 509"/>
                <a:gd name="T16" fmla="*/ 0 w 181"/>
                <a:gd name="T17" fmla="*/ 0 h 509"/>
                <a:gd name="T18" fmla="*/ 0 w 181"/>
                <a:gd name="T19" fmla="*/ 0 h 509"/>
                <a:gd name="T20" fmla="*/ 0 w 181"/>
                <a:gd name="T21" fmla="*/ 0 h 509"/>
                <a:gd name="T22" fmla="*/ 0 w 181"/>
                <a:gd name="T23" fmla="*/ 0 h 509"/>
                <a:gd name="T24" fmla="*/ 0 w 181"/>
                <a:gd name="T25" fmla="*/ 0 h 509"/>
                <a:gd name="T26" fmla="*/ 0 w 181"/>
                <a:gd name="T27" fmla="*/ 0 h 509"/>
                <a:gd name="T28" fmla="*/ 0 w 181"/>
                <a:gd name="T29" fmla="*/ 0 h 509"/>
                <a:gd name="T30" fmla="*/ 0 w 181"/>
                <a:gd name="T31" fmla="*/ 0 h 509"/>
                <a:gd name="T32" fmla="*/ 0 w 181"/>
                <a:gd name="T33" fmla="*/ 0 h 509"/>
                <a:gd name="T34" fmla="*/ 0 w 181"/>
                <a:gd name="T35" fmla="*/ 0 h 509"/>
                <a:gd name="T36" fmla="*/ 0 w 181"/>
                <a:gd name="T37" fmla="*/ 0 h 5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509"/>
                <a:gd name="T59" fmla="*/ 181 w 181"/>
                <a:gd name="T60" fmla="*/ 509 h 5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509">
                  <a:moveTo>
                    <a:pt x="27" y="15"/>
                  </a:moveTo>
                  <a:lnTo>
                    <a:pt x="32" y="51"/>
                  </a:lnTo>
                  <a:lnTo>
                    <a:pt x="46" y="81"/>
                  </a:lnTo>
                  <a:lnTo>
                    <a:pt x="65" y="110"/>
                  </a:lnTo>
                  <a:lnTo>
                    <a:pt x="87" y="142"/>
                  </a:lnTo>
                  <a:lnTo>
                    <a:pt x="163" y="290"/>
                  </a:lnTo>
                  <a:lnTo>
                    <a:pt x="175" y="391"/>
                  </a:lnTo>
                  <a:lnTo>
                    <a:pt x="181" y="496"/>
                  </a:lnTo>
                  <a:lnTo>
                    <a:pt x="167" y="509"/>
                  </a:lnTo>
                  <a:lnTo>
                    <a:pt x="152" y="496"/>
                  </a:lnTo>
                  <a:lnTo>
                    <a:pt x="133" y="397"/>
                  </a:lnTo>
                  <a:lnTo>
                    <a:pt x="122" y="300"/>
                  </a:lnTo>
                  <a:lnTo>
                    <a:pt x="97" y="224"/>
                  </a:lnTo>
                  <a:lnTo>
                    <a:pt x="84" y="192"/>
                  </a:lnTo>
                  <a:lnTo>
                    <a:pt x="63" y="157"/>
                  </a:lnTo>
                  <a:lnTo>
                    <a:pt x="0" y="13"/>
                  </a:lnTo>
                  <a:lnTo>
                    <a:pt x="13" y="0"/>
                  </a:lnTo>
                  <a:lnTo>
                    <a:pt x="27" y="15"/>
                  </a:lnTo>
                  <a:close/>
                </a:path>
              </a:pathLst>
            </a:custGeom>
            <a:solidFill>
              <a:srgbClr val="000000"/>
            </a:solidFill>
            <a:ln w="9525">
              <a:noFill/>
              <a:round/>
              <a:headEnd/>
              <a:tailEnd/>
            </a:ln>
          </p:spPr>
          <p:txBody>
            <a:bodyPr/>
            <a:lstStyle/>
            <a:p>
              <a:endParaRPr lang="zh-CN" altLang="en-US"/>
            </a:p>
          </p:txBody>
        </p:sp>
        <p:sp>
          <p:nvSpPr>
            <p:cNvPr id="195" name="Freeform 981">
              <a:extLst>
                <a:ext uri="{FF2B5EF4-FFF2-40B4-BE49-F238E27FC236}">
                  <a16:creationId xmlns:a16="http://schemas.microsoft.com/office/drawing/2014/main" id="{943A0F0F-4508-40CB-84DC-2BCF6558DBB0}"/>
                </a:ext>
              </a:extLst>
            </p:cNvPr>
            <p:cNvSpPr>
              <a:spLocks/>
            </p:cNvSpPr>
            <p:nvPr/>
          </p:nvSpPr>
          <p:spPr bwMode="auto">
            <a:xfrm>
              <a:off x="2653" y="2208"/>
              <a:ext cx="45" cy="53"/>
            </a:xfrm>
            <a:custGeom>
              <a:avLst/>
              <a:gdLst>
                <a:gd name="T0" fmla="*/ 1 w 89"/>
                <a:gd name="T1" fmla="*/ 1 h 104"/>
                <a:gd name="T2" fmla="*/ 1 w 89"/>
                <a:gd name="T3" fmla="*/ 1 h 104"/>
                <a:gd name="T4" fmla="*/ 1 w 89"/>
                <a:gd name="T5" fmla="*/ 1 h 104"/>
                <a:gd name="T6" fmla="*/ 1 w 89"/>
                <a:gd name="T7" fmla="*/ 1 h 104"/>
                <a:gd name="T8" fmla="*/ 1 w 89"/>
                <a:gd name="T9" fmla="*/ 1 h 104"/>
                <a:gd name="T10" fmla="*/ 1 w 89"/>
                <a:gd name="T11" fmla="*/ 1 h 104"/>
                <a:gd name="T12" fmla="*/ 1 w 89"/>
                <a:gd name="T13" fmla="*/ 1 h 104"/>
                <a:gd name="T14" fmla="*/ 1 w 89"/>
                <a:gd name="T15" fmla="*/ 1 h 104"/>
                <a:gd name="T16" fmla="*/ 1 w 89"/>
                <a:gd name="T17" fmla="*/ 1 h 104"/>
                <a:gd name="T18" fmla="*/ 0 w 89"/>
                <a:gd name="T19" fmla="*/ 1 h 104"/>
                <a:gd name="T20" fmla="*/ 1 w 89"/>
                <a:gd name="T21" fmla="*/ 0 h 104"/>
                <a:gd name="T22" fmla="*/ 1 w 89"/>
                <a:gd name="T23" fmla="*/ 1 h 104"/>
                <a:gd name="T24" fmla="*/ 1 w 89"/>
                <a:gd name="T25" fmla="*/ 1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04"/>
                <a:gd name="T41" fmla="*/ 89 w 89"/>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04">
                  <a:moveTo>
                    <a:pt x="28" y="15"/>
                  </a:moveTo>
                  <a:lnTo>
                    <a:pt x="34" y="42"/>
                  </a:lnTo>
                  <a:lnTo>
                    <a:pt x="53" y="49"/>
                  </a:lnTo>
                  <a:lnTo>
                    <a:pt x="61" y="23"/>
                  </a:lnTo>
                  <a:lnTo>
                    <a:pt x="76" y="9"/>
                  </a:lnTo>
                  <a:lnTo>
                    <a:pt x="89" y="23"/>
                  </a:lnTo>
                  <a:lnTo>
                    <a:pt x="78" y="104"/>
                  </a:lnTo>
                  <a:lnTo>
                    <a:pt x="49" y="103"/>
                  </a:lnTo>
                  <a:lnTo>
                    <a:pt x="23" y="80"/>
                  </a:lnTo>
                  <a:lnTo>
                    <a:pt x="0" y="13"/>
                  </a:lnTo>
                  <a:lnTo>
                    <a:pt x="15" y="0"/>
                  </a:lnTo>
                  <a:lnTo>
                    <a:pt x="28" y="15"/>
                  </a:lnTo>
                  <a:close/>
                </a:path>
              </a:pathLst>
            </a:custGeom>
            <a:solidFill>
              <a:srgbClr val="000000"/>
            </a:solidFill>
            <a:ln w="9525">
              <a:noFill/>
              <a:round/>
              <a:headEnd/>
              <a:tailEnd/>
            </a:ln>
          </p:spPr>
          <p:txBody>
            <a:bodyPr/>
            <a:lstStyle/>
            <a:p>
              <a:endParaRPr lang="zh-CN" altLang="en-US"/>
            </a:p>
          </p:txBody>
        </p:sp>
      </p:grpSp>
      <p:sp>
        <p:nvSpPr>
          <p:cNvPr id="196" name="TextBox 195">
            <a:extLst>
              <a:ext uri="{FF2B5EF4-FFF2-40B4-BE49-F238E27FC236}">
                <a16:creationId xmlns:a16="http://schemas.microsoft.com/office/drawing/2014/main" id="{1DF73A2D-E8F7-4F6F-804C-5E8DA3235B03}"/>
              </a:ext>
            </a:extLst>
          </p:cNvPr>
          <p:cNvSpPr txBox="1"/>
          <p:nvPr/>
        </p:nvSpPr>
        <p:spPr>
          <a:xfrm>
            <a:off x="3878449" y="5818436"/>
            <a:ext cx="99024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Client</a:t>
            </a:r>
            <a:endParaRPr lang="zh-CN" altLang="en-US" sz="2400" b="1" dirty="0">
              <a:latin typeface="Times New Roman" pitchFamily="18" charset="0"/>
              <a:cs typeface="Times New Roman" pitchFamily="18" charset="0"/>
            </a:endParaRPr>
          </a:p>
        </p:txBody>
      </p:sp>
      <p:sp>
        <p:nvSpPr>
          <p:cNvPr id="197" name="TextBox 196">
            <a:extLst>
              <a:ext uri="{FF2B5EF4-FFF2-40B4-BE49-F238E27FC236}">
                <a16:creationId xmlns:a16="http://schemas.microsoft.com/office/drawing/2014/main" id="{3D0FACCB-AF6B-4328-BFEB-8DA14FEE172E}"/>
              </a:ext>
            </a:extLst>
          </p:cNvPr>
          <p:cNvSpPr txBox="1"/>
          <p:nvPr/>
        </p:nvSpPr>
        <p:spPr>
          <a:xfrm>
            <a:off x="9299333" y="3505200"/>
            <a:ext cx="1094347"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Server</a:t>
            </a:r>
            <a:endParaRPr lang="zh-CN" altLang="en-US" sz="2400" b="1" dirty="0">
              <a:latin typeface="Times New Roman" pitchFamily="18" charset="0"/>
              <a:cs typeface="Times New Roman" pitchFamily="18" charset="0"/>
            </a:endParaRPr>
          </a:p>
        </p:txBody>
      </p:sp>
      <p:sp>
        <p:nvSpPr>
          <p:cNvPr id="198" name="TextBox 197">
            <a:extLst>
              <a:ext uri="{FF2B5EF4-FFF2-40B4-BE49-F238E27FC236}">
                <a16:creationId xmlns:a16="http://schemas.microsoft.com/office/drawing/2014/main" id="{E79BBEE4-D742-4A1F-9425-B3E6F9CA426C}"/>
              </a:ext>
            </a:extLst>
          </p:cNvPr>
          <p:cNvSpPr txBox="1"/>
          <p:nvPr/>
        </p:nvSpPr>
        <p:spPr>
          <a:xfrm>
            <a:off x="6319530" y="4914846"/>
            <a:ext cx="3241805"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Read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 Write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data)</a:t>
            </a:r>
            <a:endParaRPr lang="zh-CN" altLang="en-US" sz="2400" dirty="0">
              <a:latin typeface="Times New Roman" pitchFamily="18" charset="0"/>
              <a:cs typeface="Times New Roman" pitchFamily="18" charset="0"/>
            </a:endParaRPr>
          </a:p>
        </p:txBody>
      </p:sp>
      <p:cxnSp>
        <p:nvCxnSpPr>
          <p:cNvPr id="200" name="直接箭头连接符 263">
            <a:extLst>
              <a:ext uri="{FF2B5EF4-FFF2-40B4-BE49-F238E27FC236}">
                <a16:creationId xmlns:a16="http://schemas.microsoft.com/office/drawing/2014/main" id="{3FA85284-D557-469B-9F96-9ECF13550D3F}"/>
              </a:ext>
            </a:extLst>
          </p:cNvPr>
          <p:cNvCxnSpPr>
            <a:cxnSpLocks/>
          </p:cNvCxnSpPr>
          <p:nvPr/>
        </p:nvCxnSpPr>
        <p:spPr>
          <a:xfrm flipH="1" flipV="1">
            <a:off x="4373881" y="4175181"/>
            <a:ext cx="761999" cy="120133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378BDF35-DB6C-4177-8063-651A11798303}"/>
              </a:ext>
            </a:extLst>
          </p:cNvPr>
          <p:cNvGrpSpPr/>
          <p:nvPr/>
        </p:nvGrpSpPr>
        <p:grpSpPr>
          <a:xfrm>
            <a:off x="2514600" y="3393908"/>
            <a:ext cx="5733288" cy="644692"/>
            <a:chOff x="3474720" y="3291840"/>
            <a:chExt cx="5733288" cy="644692"/>
          </a:xfrm>
        </p:grpSpPr>
        <p:grpSp>
          <p:nvGrpSpPr>
            <p:cNvPr id="2" name="Group 1">
              <a:extLst>
                <a:ext uri="{FF2B5EF4-FFF2-40B4-BE49-F238E27FC236}">
                  <a16:creationId xmlns:a16="http://schemas.microsoft.com/office/drawing/2014/main" id="{462FEA61-F27D-4CCA-A8C3-96E7B7380B78}"/>
                </a:ext>
              </a:extLst>
            </p:cNvPr>
            <p:cNvGrpSpPr/>
            <p:nvPr/>
          </p:nvGrpSpPr>
          <p:grpSpPr>
            <a:xfrm>
              <a:off x="3474720" y="3291840"/>
              <a:ext cx="612648" cy="640080"/>
              <a:chOff x="991163" y="6152865"/>
              <a:chExt cx="565356" cy="594928"/>
            </a:xfrm>
          </p:grpSpPr>
          <p:sp>
            <p:nvSpPr>
              <p:cNvPr id="85" name="Rectangle 84">
                <a:extLst>
                  <a:ext uri="{FF2B5EF4-FFF2-40B4-BE49-F238E27FC236}">
                    <a16:creationId xmlns:a16="http://schemas.microsoft.com/office/drawing/2014/main" id="{9B445DB6-030D-44D3-869A-E88389A43314}"/>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8B</a:t>
                </a:r>
              </a:p>
            </p:txBody>
          </p:sp>
          <p:grpSp>
            <p:nvGrpSpPr>
              <p:cNvPr id="95" name="Group 94">
                <a:extLst>
                  <a:ext uri="{FF2B5EF4-FFF2-40B4-BE49-F238E27FC236}">
                    <a16:creationId xmlns:a16="http://schemas.microsoft.com/office/drawing/2014/main" id="{18135B90-3064-4054-85C9-B053503E893C}"/>
                  </a:ext>
                </a:extLst>
              </p:cNvPr>
              <p:cNvGrpSpPr/>
              <p:nvPr/>
            </p:nvGrpSpPr>
            <p:grpSpPr>
              <a:xfrm>
                <a:off x="991163" y="6152865"/>
                <a:ext cx="195297" cy="298803"/>
                <a:chOff x="3751757" y="2437128"/>
                <a:chExt cx="600416" cy="918633"/>
              </a:xfrm>
            </p:grpSpPr>
            <p:sp>
              <p:nvSpPr>
                <p:cNvPr id="96" name="Block Arc 95">
                  <a:extLst>
                    <a:ext uri="{FF2B5EF4-FFF2-40B4-BE49-F238E27FC236}">
                      <a16:creationId xmlns:a16="http://schemas.microsoft.com/office/drawing/2014/main" id="{3F42D970-29AE-4927-95C4-5E2FCDF2C49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7" name="Rectangle 96">
                  <a:extLst>
                    <a:ext uri="{FF2B5EF4-FFF2-40B4-BE49-F238E27FC236}">
                      <a16:creationId xmlns:a16="http://schemas.microsoft.com/office/drawing/2014/main" id="{30743F0C-C648-4D6D-8331-DA78780C936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8" name="Group 97">
                  <a:extLst>
                    <a:ext uri="{FF2B5EF4-FFF2-40B4-BE49-F238E27FC236}">
                      <a16:creationId xmlns:a16="http://schemas.microsoft.com/office/drawing/2014/main" id="{F476D913-49D2-4C0F-875C-F0223F98C235}"/>
                    </a:ext>
                  </a:extLst>
                </p:cNvPr>
                <p:cNvGrpSpPr/>
                <p:nvPr/>
              </p:nvGrpSpPr>
              <p:grpSpPr>
                <a:xfrm>
                  <a:off x="3947820" y="2889447"/>
                  <a:ext cx="221919" cy="374679"/>
                  <a:chOff x="4882167" y="2743200"/>
                  <a:chExt cx="221919" cy="374679"/>
                </a:xfrm>
              </p:grpSpPr>
              <p:sp>
                <p:nvSpPr>
                  <p:cNvPr id="99" name="Oval 98">
                    <a:extLst>
                      <a:ext uri="{FF2B5EF4-FFF2-40B4-BE49-F238E27FC236}">
                        <a16:creationId xmlns:a16="http://schemas.microsoft.com/office/drawing/2014/main" id="{62A46C52-700A-4EC3-844B-37B669C27A3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0" name="Rectangle 99">
                    <a:extLst>
                      <a:ext uri="{FF2B5EF4-FFF2-40B4-BE49-F238E27FC236}">
                        <a16:creationId xmlns:a16="http://schemas.microsoft.com/office/drawing/2014/main" id="{7F6A7885-6FB9-4ABA-87A9-670FFFB62A5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02" name="Group 101">
              <a:extLst>
                <a:ext uri="{FF2B5EF4-FFF2-40B4-BE49-F238E27FC236}">
                  <a16:creationId xmlns:a16="http://schemas.microsoft.com/office/drawing/2014/main" id="{F2E68E92-D9C7-46F6-A0F0-E7E243E578B1}"/>
                </a:ext>
              </a:extLst>
            </p:cNvPr>
            <p:cNvGrpSpPr/>
            <p:nvPr/>
          </p:nvGrpSpPr>
          <p:grpSpPr>
            <a:xfrm>
              <a:off x="4206240" y="3291840"/>
              <a:ext cx="612648" cy="640080"/>
              <a:chOff x="991163" y="6152865"/>
              <a:chExt cx="565356" cy="594928"/>
            </a:xfrm>
          </p:grpSpPr>
          <p:sp>
            <p:nvSpPr>
              <p:cNvPr id="103" name="Rectangle 102">
                <a:extLst>
                  <a:ext uri="{FF2B5EF4-FFF2-40B4-BE49-F238E27FC236}">
                    <a16:creationId xmlns:a16="http://schemas.microsoft.com/office/drawing/2014/main" id="{F2AE245D-40D8-42C9-9B34-F90CF04C1994}"/>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F5</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DB9F174D-FCC4-4B79-8752-ADFC4FB712A4}"/>
                  </a:ext>
                </a:extLst>
              </p:cNvPr>
              <p:cNvGrpSpPr/>
              <p:nvPr/>
            </p:nvGrpSpPr>
            <p:grpSpPr>
              <a:xfrm>
                <a:off x="991163" y="6152865"/>
                <a:ext cx="195297" cy="298803"/>
                <a:chOff x="3751757" y="2437128"/>
                <a:chExt cx="600416" cy="918633"/>
              </a:xfrm>
            </p:grpSpPr>
            <p:sp>
              <p:nvSpPr>
                <p:cNvPr id="105" name="Block Arc 104">
                  <a:extLst>
                    <a:ext uri="{FF2B5EF4-FFF2-40B4-BE49-F238E27FC236}">
                      <a16:creationId xmlns:a16="http://schemas.microsoft.com/office/drawing/2014/main" id="{E6A7B108-56F7-4ECA-830D-C27C393EB7F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6" name="Rectangle 105">
                  <a:extLst>
                    <a:ext uri="{FF2B5EF4-FFF2-40B4-BE49-F238E27FC236}">
                      <a16:creationId xmlns:a16="http://schemas.microsoft.com/office/drawing/2014/main" id="{AA89ABEC-3999-4215-B906-28FFE76C35A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7" name="Group 106">
                  <a:extLst>
                    <a:ext uri="{FF2B5EF4-FFF2-40B4-BE49-F238E27FC236}">
                      <a16:creationId xmlns:a16="http://schemas.microsoft.com/office/drawing/2014/main" id="{DA89650B-0CA5-4F42-BC8B-3BBAF2147FAE}"/>
                    </a:ext>
                  </a:extLst>
                </p:cNvPr>
                <p:cNvGrpSpPr/>
                <p:nvPr/>
              </p:nvGrpSpPr>
              <p:grpSpPr>
                <a:xfrm>
                  <a:off x="3947820" y="2889447"/>
                  <a:ext cx="221919" cy="374679"/>
                  <a:chOff x="4882167" y="2743200"/>
                  <a:chExt cx="221919" cy="374679"/>
                </a:xfrm>
              </p:grpSpPr>
              <p:sp>
                <p:nvSpPr>
                  <p:cNvPr id="108" name="Oval 107">
                    <a:extLst>
                      <a:ext uri="{FF2B5EF4-FFF2-40B4-BE49-F238E27FC236}">
                        <a16:creationId xmlns:a16="http://schemas.microsoft.com/office/drawing/2014/main" id="{4A3D4CE6-69D5-427F-8D32-C518FD4CAC4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9" name="Rectangle 108">
                    <a:extLst>
                      <a:ext uri="{FF2B5EF4-FFF2-40B4-BE49-F238E27FC236}">
                        <a16:creationId xmlns:a16="http://schemas.microsoft.com/office/drawing/2014/main" id="{2A316975-3162-4131-8F2E-94A163A5F64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10" name="Group 109">
              <a:extLst>
                <a:ext uri="{FF2B5EF4-FFF2-40B4-BE49-F238E27FC236}">
                  <a16:creationId xmlns:a16="http://schemas.microsoft.com/office/drawing/2014/main" id="{047D79F4-DBEE-47DC-9235-21084E5EF8CD}"/>
                </a:ext>
              </a:extLst>
            </p:cNvPr>
            <p:cNvGrpSpPr/>
            <p:nvPr/>
          </p:nvGrpSpPr>
          <p:grpSpPr>
            <a:xfrm>
              <a:off x="4937760" y="3291840"/>
              <a:ext cx="612648" cy="640080"/>
              <a:chOff x="991163" y="6152865"/>
              <a:chExt cx="565356" cy="594928"/>
            </a:xfrm>
          </p:grpSpPr>
          <p:sp>
            <p:nvSpPr>
              <p:cNvPr id="111" name="Rectangle 110">
                <a:extLst>
                  <a:ext uri="{FF2B5EF4-FFF2-40B4-BE49-F238E27FC236}">
                    <a16:creationId xmlns:a16="http://schemas.microsoft.com/office/drawing/2014/main" id="{681E040F-9848-483F-9883-E148F28406E3}"/>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37</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12" name="Group 111">
                <a:extLst>
                  <a:ext uri="{FF2B5EF4-FFF2-40B4-BE49-F238E27FC236}">
                    <a16:creationId xmlns:a16="http://schemas.microsoft.com/office/drawing/2014/main" id="{EF759327-7C9B-42EB-8B40-E83A18A50AD6}"/>
                  </a:ext>
                </a:extLst>
              </p:cNvPr>
              <p:cNvGrpSpPr/>
              <p:nvPr/>
            </p:nvGrpSpPr>
            <p:grpSpPr>
              <a:xfrm>
                <a:off x="991163" y="6152865"/>
                <a:ext cx="195297" cy="298803"/>
                <a:chOff x="3751757" y="2437128"/>
                <a:chExt cx="600416" cy="918633"/>
              </a:xfrm>
            </p:grpSpPr>
            <p:sp>
              <p:nvSpPr>
                <p:cNvPr id="113" name="Block Arc 112">
                  <a:extLst>
                    <a:ext uri="{FF2B5EF4-FFF2-40B4-BE49-F238E27FC236}">
                      <a16:creationId xmlns:a16="http://schemas.microsoft.com/office/drawing/2014/main" id="{ED26B98C-D544-4009-B212-864B6CEB474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6FC59733-F3BD-4B4A-8C83-B96F6162E58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91B5D2BD-6FC5-4873-8760-BD1091262FEA}"/>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75B8851D-AC1A-4EF9-8ADE-B15F37CB3C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967A0410-763E-497A-8B7D-A1A50E1F775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18" name="Group 117">
              <a:extLst>
                <a:ext uri="{FF2B5EF4-FFF2-40B4-BE49-F238E27FC236}">
                  <a16:creationId xmlns:a16="http://schemas.microsoft.com/office/drawing/2014/main" id="{E92A5499-3C25-4F06-931D-1CB03022B96D}"/>
                </a:ext>
              </a:extLst>
            </p:cNvPr>
            <p:cNvGrpSpPr/>
            <p:nvPr/>
          </p:nvGrpSpPr>
          <p:grpSpPr>
            <a:xfrm>
              <a:off x="5669280" y="3291840"/>
              <a:ext cx="612648" cy="640080"/>
              <a:chOff x="991163" y="6152865"/>
              <a:chExt cx="565356" cy="594928"/>
            </a:xfrm>
          </p:grpSpPr>
          <p:sp>
            <p:nvSpPr>
              <p:cNvPr id="119" name="Rectangle 118">
                <a:extLst>
                  <a:ext uri="{FF2B5EF4-FFF2-40B4-BE49-F238E27FC236}">
                    <a16:creationId xmlns:a16="http://schemas.microsoft.com/office/drawing/2014/main" id="{78B18C86-763C-42EB-A925-9EC7D5948228}"/>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a:t>
                </a:r>
              </a:p>
            </p:txBody>
          </p:sp>
          <p:grpSp>
            <p:nvGrpSpPr>
              <p:cNvPr id="202" name="Group 201">
                <a:extLst>
                  <a:ext uri="{FF2B5EF4-FFF2-40B4-BE49-F238E27FC236}">
                    <a16:creationId xmlns:a16="http://schemas.microsoft.com/office/drawing/2014/main" id="{B2AE390C-CBCF-467E-AAF1-7AD8B6BECA4F}"/>
                  </a:ext>
                </a:extLst>
              </p:cNvPr>
              <p:cNvGrpSpPr/>
              <p:nvPr/>
            </p:nvGrpSpPr>
            <p:grpSpPr>
              <a:xfrm>
                <a:off x="991163" y="6152865"/>
                <a:ext cx="195297" cy="298803"/>
                <a:chOff x="3751757" y="2437128"/>
                <a:chExt cx="600416" cy="918633"/>
              </a:xfrm>
            </p:grpSpPr>
            <p:sp>
              <p:nvSpPr>
                <p:cNvPr id="203" name="Block Arc 202">
                  <a:extLst>
                    <a:ext uri="{FF2B5EF4-FFF2-40B4-BE49-F238E27FC236}">
                      <a16:creationId xmlns:a16="http://schemas.microsoft.com/office/drawing/2014/main" id="{CF6E26F7-E6D3-4A27-B0D1-D6F0627907C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4" name="Rectangle 203">
                  <a:extLst>
                    <a:ext uri="{FF2B5EF4-FFF2-40B4-BE49-F238E27FC236}">
                      <a16:creationId xmlns:a16="http://schemas.microsoft.com/office/drawing/2014/main" id="{B37C0BED-BAFD-498A-AE2F-FEB8E93E0E0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05" name="Group 204">
                  <a:extLst>
                    <a:ext uri="{FF2B5EF4-FFF2-40B4-BE49-F238E27FC236}">
                      <a16:creationId xmlns:a16="http://schemas.microsoft.com/office/drawing/2014/main" id="{C56D58F7-6570-4AAA-B145-E66A8B7FA870}"/>
                    </a:ext>
                  </a:extLst>
                </p:cNvPr>
                <p:cNvGrpSpPr/>
                <p:nvPr/>
              </p:nvGrpSpPr>
              <p:grpSpPr>
                <a:xfrm>
                  <a:off x="3947820" y="2889447"/>
                  <a:ext cx="221919" cy="374679"/>
                  <a:chOff x="4882167" y="2743200"/>
                  <a:chExt cx="221919" cy="374679"/>
                </a:xfrm>
              </p:grpSpPr>
              <p:sp>
                <p:nvSpPr>
                  <p:cNvPr id="206" name="Oval 205">
                    <a:extLst>
                      <a:ext uri="{FF2B5EF4-FFF2-40B4-BE49-F238E27FC236}">
                        <a16:creationId xmlns:a16="http://schemas.microsoft.com/office/drawing/2014/main" id="{2CD358CB-8143-41FA-AA1C-AAC99DF4A72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7" name="Rectangle 206">
                    <a:extLst>
                      <a:ext uri="{FF2B5EF4-FFF2-40B4-BE49-F238E27FC236}">
                        <a16:creationId xmlns:a16="http://schemas.microsoft.com/office/drawing/2014/main" id="{5A827E40-75A3-4083-962C-B0EE71F8403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08" name="Group 207">
              <a:extLst>
                <a:ext uri="{FF2B5EF4-FFF2-40B4-BE49-F238E27FC236}">
                  <a16:creationId xmlns:a16="http://schemas.microsoft.com/office/drawing/2014/main" id="{493C5A2F-41B2-479D-9089-975BBD0CE5C3}"/>
                </a:ext>
              </a:extLst>
            </p:cNvPr>
            <p:cNvGrpSpPr/>
            <p:nvPr/>
          </p:nvGrpSpPr>
          <p:grpSpPr>
            <a:xfrm>
              <a:off x="6400800" y="3291840"/>
              <a:ext cx="612648" cy="640080"/>
              <a:chOff x="991163" y="6152865"/>
              <a:chExt cx="565356" cy="594928"/>
            </a:xfrm>
          </p:grpSpPr>
          <p:sp>
            <p:nvSpPr>
              <p:cNvPr id="209" name="Rectangle 208">
                <a:extLst>
                  <a:ext uri="{FF2B5EF4-FFF2-40B4-BE49-F238E27FC236}">
                    <a16:creationId xmlns:a16="http://schemas.microsoft.com/office/drawing/2014/main" id="{E46C3CBB-905C-4010-80F7-1B2BD6A75E37}"/>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A</a:t>
                </a: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10" name="Group 209">
                <a:extLst>
                  <a:ext uri="{FF2B5EF4-FFF2-40B4-BE49-F238E27FC236}">
                    <a16:creationId xmlns:a16="http://schemas.microsoft.com/office/drawing/2014/main" id="{425EF456-AF84-49CE-8871-F24DA3A15DF0}"/>
                  </a:ext>
                </a:extLst>
              </p:cNvPr>
              <p:cNvGrpSpPr/>
              <p:nvPr/>
            </p:nvGrpSpPr>
            <p:grpSpPr>
              <a:xfrm>
                <a:off x="991163" y="6152865"/>
                <a:ext cx="195297" cy="298803"/>
                <a:chOff x="3751757" y="2437128"/>
                <a:chExt cx="600416" cy="918633"/>
              </a:xfrm>
            </p:grpSpPr>
            <p:sp>
              <p:nvSpPr>
                <p:cNvPr id="211" name="Block Arc 210">
                  <a:extLst>
                    <a:ext uri="{FF2B5EF4-FFF2-40B4-BE49-F238E27FC236}">
                      <a16:creationId xmlns:a16="http://schemas.microsoft.com/office/drawing/2014/main" id="{67CC8A62-50A1-4274-BD08-DD2527FCEE8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12" name="Rectangle 211">
                  <a:extLst>
                    <a:ext uri="{FF2B5EF4-FFF2-40B4-BE49-F238E27FC236}">
                      <a16:creationId xmlns:a16="http://schemas.microsoft.com/office/drawing/2014/main" id="{8234846B-FD6C-4E91-AE85-68BE3C0720A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13" name="Group 212">
                  <a:extLst>
                    <a:ext uri="{FF2B5EF4-FFF2-40B4-BE49-F238E27FC236}">
                      <a16:creationId xmlns:a16="http://schemas.microsoft.com/office/drawing/2014/main" id="{8A8BE7D4-6140-40F4-B7CB-7AA76BADD535}"/>
                    </a:ext>
                  </a:extLst>
                </p:cNvPr>
                <p:cNvGrpSpPr/>
                <p:nvPr/>
              </p:nvGrpSpPr>
              <p:grpSpPr>
                <a:xfrm>
                  <a:off x="3947820" y="2889447"/>
                  <a:ext cx="221919" cy="374679"/>
                  <a:chOff x="4882167" y="2743200"/>
                  <a:chExt cx="221919" cy="374679"/>
                </a:xfrm>
              </p:grpSpPr>
              <p:sp>
                <p:nvSpPr>
                  <p:cNvPr id="214" name="Oval 213">
                    <a:extLst>
                      <a:ext uri="{FF2B5EF4-FFF2-40B4-BE49-F238E27FC236}">
                        <a16:creationId xmlns:a16="http://schemas.microsoft.com/office/drawing/2014/main" id="{67C9F5FD-4E8D-4A7E-9527-89BB7EE1ACB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15" name="Rectangle 214">
                    <a:extLst>
                      <a:ext uri="{FF2B5EF4-FFF2-40B4-BE49-F238E27FC236}">
                        <a16:creationId xmlns:a16="http://schemas.microsoft.com/office/drawing/2014/main" id="{9B8B8674-8AE8-4477-9C85-C9EAAB64451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16" name="Group 215">
              <a:extLst>
                <a:ext uri="{FF2B5EF4-FFF2-40B4-BE49-F238E27FC236}">
                  <a16:creationId xmlns:a16="http://schemas.microsoft.com/office/drawing/2014/main" id="{F39B4FA9-2CEC-4963-8F17-EAED41535827}"/>
                </a:ext>
              </a:extLst>
            </p:cNvPr>
            <p:cNvGrpSpPr/>
            <p:nvPr/>
          </p:nvGrpSpPr>
          <p:grpSpPr>
            <a:xfrm>
              <a:off x="7132320" y="3291840"/>
              <a:ext cx="612648" cy="640080"/>
              <a:chOff x="991163" y="6152865"/>
              <a:chExt cx="565356" cy="594928"/>
            </a:xfrm>
          </p:grpSpPr>
          <p:sp>
            <p:nvSpPr>
              <p:cNvPr id="217" name="Rectangle 216">
                <a:extLst>
                  <a:ext uri="{FF2B5EF4-FFF2-40B4-BE49-F238E27FC236}">
                    <a16:creationId xmlns:a16="http://schemas.microsoft.com/office/drawing/2014/main" id="{427C3B73-F115-4DA8-B59A-8FDAC3077AEF}"/>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B2</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18" name="Group 217">
                <a:extLst>
                  <a:ext uri="{FF2B5EF4-FFF2-40B4-BE49-F238E27FC236}">
                    <a16:creationId xmlns:a16="http://schemas.microsoft.com/office/drawing/2014/main" id="{7C2CC393-28D4-40D4-A37B-544226302D18}"/>
                  </a:ext>
                </a:extLst>
              </p:cNvPr>
              <p:cNvGrpSpPr/>
              <p:nvPr/>
            </p:nvGrpSpPr>
            <p:grpSpPr>
              <a:xfrm>
                <a:off x="991163" y="6152865"/>
                <a:ext cx="195297" cy="298803"/>
                <a:chOff x="3751757" y="2437128"/>
                <a:chExt cx="600416" cy="918633"/>
              </a:xfrm>
            </p:grpSpPr>
            <p:sp>
              <p:nvSpPr>
                <p:cNvPr id="219" name="Block Arc 218">
                  <a:extLst>
                    <a:ext uri="{FF2B5EF4-FFF2-40B4-BE49-F238E27FC236}">
                      <a16:creationId xmlns:a16="http://schemas.microsoft.com/office/drawing/2014/main" id="{F3DBE2F3-7E4E-46DF-A7CD-C708DB96346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ectangle 219">
                  <a:extLst>
                    <a:ext uri="{FF2B5EF4-FFF2-40B4-BE49-F238E27FC236}">
                      <a16:creationId xmlns:a16="http://schemas.microsoft.com/office/drawing/2014/main" id="{87500A95-AE90-4953-801D-CAC2468FFD9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21" name="Group 220">
                  <a:extLst>
                    <a:ext uri="{FF2B5EF4-FFF2-40B4-BE49-F238E27FC236}">
                      <a16:creationId xmlns:a16="http://schemas.microsoft.com/office/drawing/2014/main" id="{70547DCF-537A-4FB7-9410-8AD6D073530D}"/>
                    </a:ext>
                  </a:extLst>
                </p:cNvPr>
                <p:cNvGrpSpPr/>
                <p:nvPr/>
              </p:nvGrpSpPr>
              <p:grpSpPr>
                <a:xfrm>
                  <a:off x="3947820" y="2889447"/>
                  <a:ext cx="221919" cy="374679"/>
                  <a:chOff x="4882167" y="2743200"/>
                  <a:chExt cx="221919" cy="374679"/>
                </a:xfrm>
              </p:grpSpPr>
              <p:sp>
                <p:nvSpPr>
                  <p:cNvPr id="222" name="Oval 221">
                    <a:extLst>
                      <a:ext uri="{FF2B5EF4-FFF2-40B4-BE49-F238E27FC236}">
                        <a16:creationId xmlns:a16="http://schemas.microsoft.com/office/drawing/2014/main" id="{18B1F1CE-5DEB-4001-9FC4-932F9E3F48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3" name="Rectangle 222">
                    <a:extLst>
                      <a:ext uri="{FF2B5EF4-FFF2-40B4-BE49-F238E27FC236}">
                        <a16:creationId xmlns:a16="http://schemas.microsoft.com/office/drawing/2014/main" id="{2DDE849A-5392-4201-97FC-28EDFB0F577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24" name="Group 223">
              <a:extLst>
                <a:ext uri="{FF2B5EF4-FFF2-40B4-BE49-F238E27FC236}">
                  <a16:creationId xmlns:a16="http://schemas.microsoft.com/office/drawing/2014/main" id="{63B11E79-179D-436A-A0F7-3E66BE80BA6C}"/>
                </a:ext>
              </a:extLst>
            </p:cNvPr>
            <p:cNvGrpSpPr>
              <a:grpSpLocks noChangeAspect="1"/>
            </p:cNvGrpSpPr>
            <p:nvPr/>
          </p:nvGrpSpPr>
          <p:grpSpPr>
            <a:xfrm>
              <a:off x="8595360" y="3291840"/>
              <a:ext cx="612648" cy="644692"/>
              <a:chOff x="991163" y="6152865"/>
              <a:chExt cx="565356" cy="594928"/>
            </a:xfrm>
          </p:grpSpPr>
          <p:sp>
            <p:nvSpPr>
              <p:cNvPr id="225" name="Rectangle 224">
                <a:extLst>
                  <a:ext uri="{FF2B5EF4-FFF2-40B4-BE49-F238E27FC236}">
                    <a16:creationId xmlns:a16="http://schemas.microsoft.com/office/drawing/2014/main" id="{BE371A18-F549-49EE-A767-3BF8D1DEB0D1}"/>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1C</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26" name="Group 225">
                <a:extLst>
                  <a:ext uri="{FF2B5EF4-FFF2-40B4-BE49-F238E27FC236}">
                    <a16:creationId xmlns:a16="http://schemas.microsoft.com/office/drawing/2014/main" id="{727ED699-2CCF-4847-A44A-4FB6F32C5EE3}"/>
                  </a:ext>
                </a:extLst>
              </p:cNvPr>
              <p:cNvGrpSpPr/>
              <p:nvPr/>
            </p:nvGrpSpPr>
            <p:grpSpPr>
              <a:xfrm>
                <a:off x="991163" y="6152865"/>
                <a:ext cx="195297" cy="298803"/>
                <a:chOff x="3751757" y="2437128"/>
                <a:chExt cx="600416" cy="918633"/>
              </a:xfrm>
            </p:grpSpPr>
            <p:sp>
              <p:nvSpPr>
                <p:cNvPr id="227" name="Block Arc 226">
                  <a:extLst>
                    <a:ext uri="{FF2B5EF4-FFF2-40B4-BE49-F238E27FC236}">
                      <a16:creationId xmlns:a16="http://schemas.microsoft.com/office/drawing/2014/main" id="{B9771BFB-10F0-4926-B949-2EF66CD8AE7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8" name="Rectangle 227">
                  <a:extLst>
                    <a:ext uri="{FF2B5EF4-FFF2-40B4-BE49-F238E27FC236}">
                      <a16:creationId xmlns:a16="http://schemas.microsoft.com/office/drawing/2014/main" id="{C387D305-A7E0-468C-8842-80A13F46FCD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29" name="Group 228">
                  <a:extLst>
                    <a:ext uri="{FF2B5EF4-FFF2-40B4-BE49-F238E27FC236}">
                      <a16:creationId xmlns:a16="http://schemas.microsoft.com/office/drawing/2014/main" id="{B339E162-78D2-49F5-8262-81E66A40B70D}"/>
                    </a:ext>
                  </a:extLst>
                </p:cNvPr>
                <p:cNvGrpSpPr/>
                <p:nvPr/>
              </p:nvGrpSpPr>
              <p:grpSpPr>
                <a:xfrm>
                  <a:off x="3947820" y="2889447"/>
                  <a:ext cx="221919" cy="374679"/>
                  <a:chOff x="4882167" y="2743200"/>
                  <a:chExt cx="221919" cy="374679"/>
                </a:xfrm>
              </p:grpSpPr>
              <p:sp>
                <p:nvSpPr>
                  <p:cNvPr id="230" name="Oval 229">
                    <a:extLst>
                      <a:ext uri="{FF2B5EF4-FFF2-40B4-BE49-F238E27FC236}">
                        <a16:creationId xmlns:a16="http://schemas.microsoft.com/office/drawing/2014/main" id="{EF97FB2D-088A-47BF-84D7-FA4B092DBE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1" name="Rectangle 230">
                    <a:extLst>
                      <a:ext uri="{FF2B5EF4-FFF2-40B4-BE49-F238E27FC236}">
                        <a16:creationId xmlns:a16="http://schemas.microsoft.com/office/drawing/2014/main" id="{6F62164E-B6F3-4AF4-B075-5AA59F6DBF8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32" name="Group 231">
              <a:extLst>
                <a:ext uri="{FF2B5EF4-FFF2-40B4-BE49-F238E27FC236}">
                  <a16:creationId xmlns:a16="http://schemas.microsoft.com/office/drawing/2014/main" id="{6E6E0E60-0635-4B3E-93FA-3ABA6541DA5A}"/>
                </a:ext>
              </a:extLst>
            </p:cNvPr>
            <p:cNvGrpSpPr/>
            <p:nvPr/>
          </p:nvGrpSpPr>
          <p:grpSpPr>
            <a:xfrm>
              <a:off x="7863840" y="3291840"/>
              <a:ext cx="612648" cy="640080"/>
              <a:chOff x="991163" y="6152865"/>
              <a:chExt cx="565356" cy="594928"/>
            </a:xfrm>
          </p:grpSpPr>
          <p:sp>
            <p:nvSpPr>
              <p:cNvPr id="233" name="Rectangle 232">
                <a:extLst>
                  <a:ext uri="{FF2B5EF4-FFF2-40B4-BE49-F238E27FC236}">
                    <a16:creationId xmlns:a16="http://schemas.microsoft.com/office/drawing/2014/main" id="{7EBAA995-D40A-4208-9A02-50BD12D0D9E5}"/>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02</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34" name="Group 233">
                <a:extLst>
                  <a:ext uri="{FF2B5EF4-FFF2-40B4-BE49-F238E27FC236}">
                    <a16:creationId xmlns:a16="http://schemas.microsoft.com/office/drawing/2014/main" id="{049EA931-7D64-4F31-8A3A-B60DFF0E0259}"/>
                  </a:ext>
                </a:extLst>
              </p:cNvPr>
              <p:cNvGrpSpPr/>
              <p:nvPr/>
            </p:nvGrpSpPr>
            <p:grpSpPr>
              <a:xfrm>
                <a:off x="991163" y="6152865"/>
                <a:ext cx="195297" cy="298803"/>
                <a:chOff x="3751757" y="2437128"/>
                <a:chExt cx="600416" cy="918633"/>
              </a:xfrm>
            </p:grpSpPr>
            <p:sp>
              <p:nvSpPr>
                <p:cNvPr id="235" name="Block Arc 234">
                  <a:extLst>
                    <a:ext uri="{FF2B5EF4-FFF2-40B4-BE49-F238E27FC236}">
                      <a16:creationId xmlns:a16="http://schemas.microsoft.com/office/drawing/2014/main" id="{DF001F79-2E9B-4A59-8C3E-C6FC26174FA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6" name="Rectangle 235">
                  <a:extLst>
                    <a:ext uri="{FF2B5EF4-FFF2-40B4-BE49-F238E27FC236}">
                      <a16:creationId xmlns:a16="http://schemas.microsoft.com/office/drawing/2014/main" id="{17BB0B3E-8FA4-41EC-A99A-2E4679F57EA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7" name="Group 236">
                  <a:extLst>
                    <a:ext uri="{FF2B5EF4-FFF2-40B4-BE49-F238E27FC236}">
                      <a16:creationId xmlns:a16="http://schemas.microsoft.com/office/drawing/2014/main" id="{FCD8EE52-1DF2-4996-9CBD-795CF9379530}"/>
                    </a:ext>
                  </a:extLst>
                </p:cNvPr>
                <p:cNvGrpSpPr/>
                <p:nvPr/>
              </p:nvGrpSpPr>
              <p:grpSpPr>
                <a:xfrm>
                  <a:off x="3947820" y="2889447"/>
                  <a:ext cx="221919" cy="374679"/>
                  <a:chOff x="4882167" y="2743200"/>
                  <a:chExt cx="221919" cy="374679"/>
                </a:xfrm>
              </p:grpSpPr>
              <p:sp>
                <p:nvSpPr>
                  <p:cNvPr id="238" name="Oval 237">
                    <a:extLst>
                      <a:ext uri="{FF2B5EF4-FFF2-40B4-BE49-F238E27FC236}">
                        <a16:creationId xmlns:a16="http://schemas.microsoft.com/office/drawing/2014/main" id="{8F3170D2-91DC-4F55-8D1D-CBA25EFFB6C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9" name="Rectangle 238">
                    <a:extLst>
                      <a:ext uri="{FF2B5EF4-FFF2-40B4-BE49-F238E27FC236}">
                        <a16:creationId xmlns:a16="http://schemas.microsoft.com/office/drawing/2014/main" id="{A30FBEBD-BA77-45E8-9BC6-E298B3B54E6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cxnSp>
        <p:nvCxnSpPr>
          <p:cNvPr id="201" name="直接箭头连接符 263">
            <a:extLst>
              <a:ext uri="{FF2B5EF4-FFF2-40B4-BE49-F238E27FC236}">
                <a16:creationId xmlns:a16="http://schemas.microsoft.com/office/drawing/2014/main" id="{30051E58-2C75-4F70-88E3-3B52CAF45AA9}"/>
              </a:ext>
            </a:extLst>
          </p:cNvPr>
          <p:cNvCxnSpPr>
            <a:cxnSpLocks/>
          </p:cNvCxnSpPr>
          <p:nvPr/>
        </p:nvCxnSpPr>
        <p:spPr>
          <a:xfrm flipV="1">
            <a:off x="5432304" y="4197271"/>
            <a:ext cx="402609" cy="11792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0" name="直接箭头连接符 263">
            <a:extLst>
              <a:ext uri="{FF2B5EF4-FFF2-40B4-BE49-F238E27FC236}">
                <a16:creationId xmlns:a16="http://schemas.microsoft.com/office/drawing/2014/main" id="{8E038F4A-2F69-4F50-ADB5-484760F4AD53}"/>
              </a:ext>
            </a:extLst>
          </p:cNvPr>
          <p:cNvCxnSpPr>
            <a:cxnSpLocks/>
          </p:cNvCxnSpPr>
          <p:nvPr/>
        </p:nvCxnSpPr>
        <p:spPr>
          <a:xfrm flipV="1">
            <a:off x="5754500" y="4165203"/>
            <a:ext cx="1495005" cy="124825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5825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174621991"/>
              </p:ext>
            </p:extLst>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flipH="1">
            <a:off x="1470768" y="268297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080112" y="268297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1082879059"/>
              </p:ext>
            </p:extLst>
          </p:nvPr>
        </p:nvGraphicFramePr>
        <p:xfrm>
          <a:off x="3950602" y="2695912"/>
          <a:ext cx="3840480" cy="19812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solidFill>
                      <a:srgbClr val="FFFF00"/>
                    </a:solid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99FF"/>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B05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7030A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sp>
        <p:nvSpPr>
          <p:cNvPr id="15" name="Arrow: Right 14">
            <a:extLst>
              <a:ext uri="{FF2B5EF4-FFF2-40B4-BE49-F238E27FC236}">
                <a16:creationId xmlns:a16="http://schemas.microsoft.com/office/drawing/2014/main" id="{4E25C329-AA09-4C32-96D2-C231583CFB45}"/>
              </a:ext>
            </a:extLst>
          </p:cNvPr>
          <p:cNvSpPr/>
          <p:nvPr/>
        </p:nvSpPr>
        <p:spPr bwMode="auto">
          <a:xfrm flipH="1">
            <a:off x="1475448" y="5326766"/>
            <a:ext cx="457200" cy="228600"/>
          </a:xfrm>
          <a:prstGeom prs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EB238B17-F6EB-482E-AB1B-BBFF21741D24}"/>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ED95E297-5692-4B63-9542-CC29A1B4DE51}"/>
              </a:ext>
            </a:extLst>
          </p:cNvPr>
          <p:cNvGrpSpPr/>
          <p:nvPr/>
        </p:nvGrpSpPr>
        <p:grpSpPr>
          <a:xfrm>
            <a:off x="457200" y="5367528"/>
            <a:ext cx="1097280" cy="152400"/>
            <a:chOff x="457200" y="5334000"/>
            <a:chExt cx="1097280" cy="152400"/>
          </a:xfrm>
        </p:grpSpPr>
        <p:cxnSp>
          <p:nvCxnSpPr>
            <p:cNvPr id="25" name="Straight Connector 24">
              <a:extLst>
                <a:ext uri="{FF2B5EF4-FFF2-40B4-BE49-F238E27FC236}">
                  <a16:creationId xmlns:a16="http://schemas.microsoft.com/office/drawing/2014/main" id="{D9EA323A-188A-48E2-A72A-299D18D2F602}"/>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E6B128D4-6401-4C4A-9FE9-04073ED70505}"/>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6" name="Arrow: Right 15">
            <a:extLst>
              <a:ext uri="{FF2B5EF4-FFF2-40B4-BE49-F238E27FC236}">
                <a16:creationId xmlns:a16="http://schemas.microsoft.com/office/drawing/2014/main" id="{B986D65E-1EBB-4EEF-88C4-4277E4B9887D}"/>
              </a:ext>
            </a:extLst>
          </p:cNvPr>
          <p:cNvSpPr/>
          <p:nvPr/>
        </p:nvSpPr>
        <p:spPr bwMode="auto">
          <a:xfrm flipH="1">
            <a:off x="3084792" y="6510528"/>
            <a:ext cx="457200" cy="228600"/>
          </a:xfrm>
          <a:prstGeom prst="right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2" name="Group 31">
            <a:extLst>
              <a:ext uri="{FF2B5EF4-FFF2-40B4-BE49-F238E27FC236}">
                <a16:creationId xmlns:a16="http://schemas.microsoft.com/office/drawing/2014/main" id="{6E78EF6E-F489-4048-9AF3-B4427C3F795C}"/>
              </a:ext>
            </a:extLst>
          </p:cNvPr>
          <p:cNvGrpSpPr/>
          <p:nvPr/>
        </p:nvGrpSpPr>
        <p:grpSpPr>
          <a:xfrm>
            <a:off x="4504938" y="4399745"/>
            <a:ext cx="1097280" cy="152400"/>
            <a:chOff x="457200" y="5334000"/>
            <a:chExt cx="1097280" cy="152400"/>
          </a:xfrm>
        </p:grpSpPr>
        <p:cxnSp>
          <p:nvCxnSpPr>
            <p:cNvPr id="33" name="Straight Connector 32">
              <a:extLst>
                <a:ext uri="{FF2B5EF4-FFF2-40B4-BE49-F238E27FC236}">
                  <a16:creationId xmlns:a16="http://schemas.microsoft.com/office/drawing/2014/main" id="{0BC374AF-7A21-4BDB-B92D-BB9CE07D3BCB}"/>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20BB266-C212-4125-A4C2-FE1E23432258}"/>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5" name="Group 34">
            <a:extLst>
              <a:ext uri="{FF2B5EF4-FFF2-40B4-BE49-F238E27FC236}">
                <a16:creationId xmlns:a16="http://schemas.microsoft.com/office/drawing/2014/main" id="{182DDDB0-8CDD-46E1-BDAE-2A139A927089}"/>
              </a:ext>
            </a:extLst>
          </p:cNvPr>
          <p:cNvGrpSpPr/>
          <p:nvPr/>
        </p:nvGrpSpPr>
        <p:grpSpPr>
          <a:xfrm>
            <a:off x="2062080" y="2718555"/>
            <a:ext cx="1097280" cy="152400"/>
            <a:chOff x="457200" y="5334000"/>
            <a:chExt cx="1097280" cy="152400"/>
          </a:xfrm>
        </p:grpSpPr>
        <p:cxnSp>
          <p:nvCxnSpPr>
            <p:cNvPr id="36" name="Straight Connector 35">
              <a:extLst>
                <a:ext uri="{FF2B5EF4-FFF2-40B4-BE49-F238E27FC236}">
                  <a16:creationId xmlns:a16="http://schemas.microsoft.com/office/drawing/2014/main" id="{AA9C953C-BEB2-43FC-82B9-C96AA30606F6}"/>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D32AC338-70E9-4CB2-A539-9749EE1655FD}"/>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8" name="Group 37">
            <a:extLst>
              <a:ext uri="{FF2B5EF4-FFF2-40B4-BE49-F238E27FC236}">
                <a16:creationId xmlns:a16="http://schemas.microsoft.com/office/drawing/2014/main" id="{37E4CE02-9748-4489-8E4F-1751B40880F2}"/>
              </a:ext>
            </a:extLst>
          </p:cNvPr>
          <p:cNvGrpSpPr/>
          <p:nvPr/>
        </p:nvGrpSpPr>
        <p:grpSpPr>
          <a:xfrm>
            <a:off x="5227320" y="4005072"/>
            <a:ext cx="1097280" cy="152400"/>
            <a:chOff x="457200" y="5334000"/>
            <a:chExt cx="1097280" cy="152400"/>
          </a:xfrm>
        </p:grpSpPr>
        <p:cxnSp>
          <p:nvCxnSpPr>
            <p:cNvPr id="39" name="Straight Connector 38">
              <a:extLst>
                <a:ext uri="{FF2B5EF4-FFF2-40B4-BE49-F238E27FC236}">
                  <a16:creationId xmlns:a16="http://schemas.microsoft.com/office/drawing/2014/main" id="{AE245205-341F-468D-BD4D-CEB5362627E8}"/>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FF5AA1BB-E056-4516-B71A-9158B7829B21}"/>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41" name="Group 40">
            <a:extLst>
              <a:ext uri="{FF2B5EF4-FFF2-40B4-BE49-F238E27FC236}">
                <a16:creationId xmlns:a16="http://schemas.microsoft.com/office/drawing/2014/main" id="{40CC9DCE-838A-45DD-8F04-D0DB9FD4018A}"/>
              </a:ext>
            </a:extLst>
          </p:cNvPr>
          <p:cNvGrpSpPr/>
          <p:nvPr/>
        </p:nvGrpSpPr>
        <p:grpSpPr>
          <a:xfrm>
            <a:off x="8818634" y="2577949"/>
            <a:ext cx="1530400" cy="3203818"/>
            <a:chOff x="7827264" y="3051749"/>
            <a:chExt cx="1530400" cy="3203818"/>
          </a:xfrm>
        </p:grpSpPr>
        <p:cxnSp>
          <p:nvCxnSpPr>
            <p:cNvPr id="42" name="Straight Arrow Connector 41">
              <a:extLst>
                <a:ext uri="{FF2B5EF4-FFF2-40B4-BE49-F238E27FC236}">
                  <a16:creationId xmlns:a16="http://schemas.microsoft.com/office/drawing/2014/main" id="{BBA77DE2-5FFA-4D95-BF5C-C57B00B7ABA7}"/>
                </a:ext>
              </a:extLst>
            </p:cNvPr>
            <p:cNvCxnSpPr>
              <a:cxnSpLocks/>
              <a:stCxn id="61" idx="4"/>
              <a:endCxn id="59" idx="0"/>
            </p:cNvCxnSpPr>
            <p:nvPr/>
          </p:nvCxnSpPr>
          <p:spPr>
            <a:xfrm flipH="1">
              <a:off x="8593798" y="3510020"/>
              <a:ext cx="544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C977CAC-A96A-41F3-B2FB-7056E1837C3D}"/>
                </a:ext>
              </a:extLst>
            </p:cNvPr>
            <p:cNvGrpSpPr/>
            <p:nvPr/>
          </p:nvGrpSpPr>
          <p:grpSpPr>
            <a:xfrm>
              <a:off x="7831206" y="3051749"/>
              <a:ext cx="1526458" cy="458271"/>
              <a:chOff x="3910888" y="1897303"/>
              <a:chExt cx="1526458" cy="458271"/>
            </a:xfrm>
          </p:grpSpPr>
          <p:sp>
            <p:nvSpPr>
              <p:cNvPr id="60" name="TextBox 59">
                <a:extLst>
                  <a:ext uri="{FF2B5EF4-FFF2-40B4-BE49-F238E27FC236}">
                    <a16:creationId xmlns:a16="http://schemas.microsoft.com/office/drawing/2014/main" id="{9262631F-B9CA-4596-BE1E-22D58FB8DAAE}"/>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p:txBody>
          </p:sp>
          <p:sp>
            <p:nvSpPr>
              <p:cNvPr id="61" name="Oval 60">
                <a:extLst>
                  <a:ext uri="{FF2B5EF4-FFF2-40B4-BE49-F238E27FC236}">
                    <a16:creationId xmlns:a16="http://schemas.microsoft.com/office/drawing/2014/main" id="{3AC20CBA-4C40-4651-9141-1C3AE73CE011}"/>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391C030-CEE5-4EDE-B59F-88B13FE51639}"/>
                </a:ext>
              </a:extLst>
            </p:cNvPr>
            <p:cNvGrpSpPr/>
            <p:nvPr/>
          </p:nvGrpSpPr>
          <p:grpSpPr>
            <a:xfrm>
              <a:off x="7827264" y="3966149"/>
              <a:ext cx="1526458" cy="458271"/>
              <a:chOff x="3915696" y="2631139"/>
              <a:chExt cx="1526458" cy="458271"/>
            </a:xfrm>
          </p:grpSpPr>
          <p:sp>
            <p:nvSpPr>
              <p:cNvPr id="55" name="TextBox 54">
                <a:extLst>
                  <a:ext uri="{FF2B5EF4-FFF2-40B4-BE49-F238E27FC236}">
                    <a16:creationId xmlns:a16="http://schemas.microsoft.com/office/drawing/2014/main" id="{32C6C96D-A7AE-426B-A5B2-E3E5D9578539}"/>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59" name="Oval 58">
                <a:extLst>
                  <a:ext uri="{FF2B5EF4-FFF2-40B4-BE49-F238E27FC236}">
                    <a16:creationId xmlns:a16="http://schemas.microsoft.com/office/drawing/2014/main" id="{B6451E11-8255-463F-B5F6-B8E4DE73A37F}"/>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1084157-5CB8-47B0-A4F9-C36121DE7927}"/>
                </a:ext>
              </a:extLst>
            </p:cNvPr>
            <p:cNvGrpSpPr/>
            <p:nvPr/>
          </p:nvGrpSpPr>
          <p:grpSpPr>
            <a:xfrm>
              <a:off x="7827264" y="4882896"/>
              <a:ext cx="1526458" cy="458271"/>
              <a:chOff x="3915696" y="2631139"/>
              <a:chExt cx="1526458" cy="458271"/>
            </a:xfrm>
          </p:grpSpPr>
          <p:sp>
            <p:nvSpPr>
              <p:cNvPr id="51" name="TextBox 50">
                <a:extLst>
                  <a:ext uri="{FF2B5EF4-FFF2-40B4-BE49-F238E27FC236}">
                    <a16:creationId xmlns:a16="http://schemas.microsoft.com/office/drawing/2014/main" id="{AEB8592C-44B3-4977-93C4-EBE34D6DDF49}"/>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54" name="Oval 53">
                <a:extLst>
                  <a:ext uri="{FF2B5EF4-FFF2-40B4-BE49-F238E27FC236}">
                    <a16:creationId xmlns:a16="http://schemas.microsoft.com/office/drawing/2014/main" id="{9ECA3C54-C37B-4E96-8C7F-158F2D354F6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FD8490F-D17D-4B7D-93D3-61F163F85A1B}"/>
                </a:ext>
              </a:extLst>
            </p:cNvPr>
            <p:cNvGrpSpPr/>
            <p:nvPr/>
          </p:nvGrpSpPr>
          <p:grpSpPr>
            <a:xfrm>
              <a:off x="7827264" y="5797296"/>
              <a:ext cx="1526458" cy="458271"/>
              <a:chOff x="3915696" y="2631139"/>
              <a:chExt cx="1526458" cy="458271"/>
            </a:xfrm>
          </p:grpSpPr>
          <p:sp>
            <p:nvSpPr>
              <p:cNvPr id="49" name="TextBox 48">
                <a:extLst>
                  <a:ext uri="{FF2B5EF4-FFF2-40B4-BE49-F238E27FC236}">
                    <a16:creationId xmlns:a16="http://schemas.microsoft.com/office/drawing/2014/main" id="{E8B0A854-576C-4AC5-A21C-6F3D180DA2D2}"/>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50" name="Oval 49">
                <a:extLst>
                  <a:ext uri="{FF2B5EF4-FFF2-40B4-BE49-F238E27FC236}">
                    <a16:creationId xmlns:a16="http://schemas.microsoft.com/office/drawing/2014/main" id="{A1FB8D70-E9A2-4D98-93AE-248B2B2A3594}"/>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Arrow Connector 46">
              <a:extLst>
                <a:ext uri="{FF2B5EF4-FFF2-40B4-BE49-F238E27FC236}">
                  <a16:creationId xmlns:a16="http://schemas.microsoft.com/office/drawing/2014/main" id="{04B10255-B5AA-4D84-A5A1-0E37E034B74D}"/>
                </a:ext>
              </a:extLst>
            </p:cNvPr>
            <p:cNvCxnSpPr>
              <a:cxnSpLocks/>
              <a:stCxn id="59" idx="4"/>
              <a:endCxn id="54" idx="0"/>
            </p:cNvCxnSpPr>
            <p:nvPr/>
          </p:nvCxnSpPr>
          <p:spPr>
            <a:xfrm>
              <a:off x="8593798" y="44244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F79B646-1FF6-4BE7-BA45-78D09F85E6B9}"/>
                </a:ext>
              </a:extLst>
            </p:cNvPr>
            <p:cNvCxnSpPr>
              <a:cxnSpLocks/>
              <a:stCxn id="54" idx="4"/>
              <a:endCxn id="50" idx="0"/>
            </p:cNvCxnSpPr>
            <p:nvPr/>
          </p:nvCxnSpPr>
          <p:spPr>
            <a:xfrm>
              <a:off x="8593798" y="53411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标题 1">
            <a:extLst>
              <a:ext uri="{FF2B5EF4-FFF2-40B4-BE49-F238E27FC236}">
                <a16:creationId xmlns:a16="http://schemas.microsoft.com/office/drawing/2014/main" id="{9B3119B6-52BA-470B-A371-CC9B4DC4B213}"/>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491023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403891219"/>
              </p:ext>
            </p:extLst>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98248390"/>
              </p:ext>
            </p:extLst>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flipH="1">
            <a:off x="1470768" y="307238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080112" y="307238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1855040646"/>
              </p:ext>
            </p:extLst>
          </p:nvPr>
        </p:nvGraphicFramePr>
        <p:xfrm>
          <a:off x="3950602" y="2695912"/>
          <a:ext cx="3840480" cy="23774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B050"/>
                          </a:solidFill>
                          <a:latin typeface="Times New Roman" pitchFamily="18" charset="0"/>
                          <a:cs typeface="Times New Roman" pitchFamily="18" charset="0"/>
                        </a:rPr>
                        <a:t>2</a:t>
                      </a:r>
                      <a:endParaRPr lang="zh-CN" altLang="en-US" sz="2000" dirty="0">
                        <a:solidFill>
                          <a:srgbClr val="00B050"/>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B050"/>
                          </a:solidFill>
                          <a:latin typeface="Times New Roman" pitchFamily="18" charset="0"/>
                          <a:cs typeface="Times New Roman" pitchFamily="18" charset="0"/>
                        </a:rPr>
                        <a:t>1</a:t>
                      </a:r>
                      <a:endParaRPr lang="zh-CN" altLang="en-US" sz="2000" dirty="0">
                        <a:solidFill>
                          <a:srgbClr val="00B050"/>
                        </a:solidFill>
                        <a:latin typeface="Times New Roman" pitchFamily="18" charset="0"/>
                        <a:cs typeface="Times New Roman" pitchFamily="18" charset="0"/>
                      </a:endParaRPr>
                    </a:p>
                  </a:txBody>
                  <a:tcPr anchor="ctr">
                    <a:solidFill>
                      <a:srgbClr val="FFFF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7030A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614680077"/>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extLst>
              <p:ext uri="{D42A27DB-BD31-4B8C-83A1-F6EECF244321}">
                <p14:modId xmlns:p14="http://schemas.microsoft.com/office/powerpoint/2010/main" val="1920541586"/>
              </p:ext>
            </p:extLst>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B050"/>
                          </a:solidFill>
                          <a:latin typeface="Times New Roman" pitchFamily="18" charset="0"/>
                          <a:cs typeface="Times New Roman" pitchFamily="18" charset="0"/>
                        </a:rPr>
                        <a:t>2</a:t>
                      </a:r>
                      <a:endParaRPr lang="zh-CN" altLang="en-US" sz="2000" dirty="0">
                        <a:solidFill>
                          <a:srgbClr val="00B050"/>
                        </a:solidFill>
                        <a:latin typeface="Times New Roman" pitchFamily="18" charset="0"/>
                        <a:cs typeface="Times New Roman" pitchFamily="18" charset="0"/>
                      </a:endParaRPr>
                    </a:p>
                  </a:txBody>
                  <a:tcPr/>
                </a:tc>
                <a:tc>
                  <a:txBody>
                    <a:bodyPr/>
                    <a:lstStyle/>
                    <a:p>
                      <a:pPr algn="ctr"/>
                      <a:r>
                        <a:rPr lang="en-US" altLang="zh-CN" sz="2000" dirty="0">
                          <a:solidFill>
                            <a:srgbClr val="00B050"/>
                          </a:solidFill>
                          <a:latin typeface="Times New Roman" pitchFamily="18" charset="0"/>
                          <a:cs typeface="Times New Roman" pitchFamily="18" charset="0"/>
                        </a:rPr>
                        <a:t>1</a:t>
                      </a:r>
                      <a:endParaRPr lang="zh-CN" altLang="en-US" sz="2000" dirty="0">
                        <a:solidFill>
                          <a:srgbClr val="00B05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sp>
        <p:nvSpPr>
          <p:cNvPr id="15" name="Arrow: Right 14">
            <a:extLst>
              <a:ext uri="{FF2B5EF4-FFF2-40B4-BE49-F238E27FC236}">
                <a16:creationId xmlns:a16="http://schemas.microsoft.com/office/drawing/2014/main" id="{4E25C329-AA09-4C32-96D2-C231583CFB45}"/>
              </a:ext>
            </a:extLst>
          </p:cNvPr>
          <p:cNvSpPr/>
          <p:nvPr/>
        </p:nvSpPr>
        <p:spPr bwMode="auto">
          <a:xfrm flipH="1">
            <a:off x="1475448" y="5724144"/>
            <a:ext cx="457200" cy="228600"/>
          </a:xfrm>
          <a:prstGeom prs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43DFB07B-8A62-4B39-B82C-6901268FCF6C}"/>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2934FDC8-6592-4C62-A837-9C949A53C463}"/>
              </a:ext>
            </a:extLst>
          </p:cNvPr>
          <p:cNvGrpSpPr/>
          <p:nvPr/>
        </p:nvGrpSpPr>
        <p:grpSpPr>
          <a:xfrm>
            <a:off x="457200" y="5367528"/>
            <a:ext cx="1097280" cy="152400"/>
            <a:chOff x="457200" y="5334000"/>
            <a:chExt cx="1097280" cy="152400"/>
          </a:xfrm>
        </p:grpSpPr>
        <p:cxnSp>
          <p:nvCxnSpPr>
            <p:cNvPr id="25" name="Straight Connector 24">
              <a:extLst>
                <a:ext uri="{FF2B5EF4-FFF2-40B4-BE49-F238E27FC236}">
                  <a16:creationId xmlns:a16="http://schemas.microsoft.com/office/drawing/2014/main" id="{D29E8B7B-D2E8-49C3-AA29-E00847F44C50}"/>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272ECAA2-C5EE-4D4A-A221-1E69F5ACB1CE}"/>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2D144EA0-AE2A-4855-BB26-88BD97CF7609}"/>
              </a:ext>
            </a:extLst>
          </p:cNvPr>
          <p:cNvGrpSpPr/>
          <p:nvPr/>
        </p:nvGrpSpPr>
        <p:grpSpPr>
          <a:xfrm>
            <a:off x="2062080" y="2718555"/>
            <a:ext cx="1097280" cy="152400"/>
            <a:chOff x="457200" y="5334000"/>
            <a:chExt cx="1097280" cy="152400"/>
          </a:xfrm>
        </p:grpSpPr>
        <p:cxnSp>
          <p:nvCxnSpPr>
            <p:cNvPr id="28" name="Straight Connector 27">
              <a:extLst>
                <a:ext uri="{FF2B5EF4-FFF2-40B4-BE49-F238E27FC236}">
                  <a16:creationId xmlns:a16="http://schemas.microsoft.com/office/drawing/2014/main" id="{A33AC911-2CCC-4758-BDB6-74A1B29B805A}"/>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7C0F723D-5464-40CD-B990-8A7ACA7C312F}"/>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16" name="Arrow: Right 15">
            <a:extLst>
              <a:ext uri="{FF2B5EF4-FFF2-40B4-BE49-F238E27FC236}">
                <a16:creationId xmlns:a16="http://schemas.microsoft.com/office/drawing/2014/main" id="{72044779-92D8-4504-8BA4-4476D162F30B}"/>
              </a:ext>
            </a:extLst>
          </p:cNvPr>
          <p:cNvSpPr/>
          <p:nvPr/>
        </p:nvSpPr>
        <p:spPr bwMode="auto">
          <a:xfrm flipH="1">
            <a:off x="3084792" y="6510528"/>
            <a:ext cx="457200" cy="228600"/>
          </a:xfrm>
          <a:prstGeom prst="right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3" name="Group 62">
            <a:extLst>
              <a:ext uri="{FF2B5EF4-FFF2-40B4-BE49-F238E27FC236}">
                <a16:creationId xmlns:a16="http://schemas.microsoft.com/office/drawing/2014/main" id="{2EE3ACE8-C28E-449F-8B23-EC53473407A0}"/>
              </a:ext>
            </a:extLst>
          </p:cNvPr>
          <p:cNvGrpSpPr/>
          <p:nvPr/>
        </p:nvGrpSpPr>
        <p:grpSpPr>
          <a:xfrm>
            <a:off x="8818634" y="2577949"/>
            <a:ext cx="1530400" cy="3203818"/>
            <a:chOff x="7827264" y="3051749"/>
            <a:chExt cx="1530400" cy="3203818"/>
          </a:xfrm>
        </p:grpSpPr>
        <p:cxnSp>
          <p:nvCxnSpPr>
            <p:cNvPr id="64" name="Straight Arrow Connector 63">
              <a:extLst>
                <a:ext uri="{FF2B5EF4-FFF2-40B4-BE49-F238E27FC236}">
                  <a16:creationId xmlns:a16="http://schemas.microsoft.com/office/drawing/2014/main" id="{A25D2428-B5C9-42E5-80D0-F99047A0B882}"/>
                </a:ext>
              </a:extLst>
            </p:cNvPr>
            <p:cNvCxnSpPr>
              <a:cxnSpLocks/>
              <a:stCxn id="78" idx="4"/>
              <a:endCxn id="76" idx="0"/>
            </p:cNvCxnSpPr>
            <p:nvPr/>
          </p:nvCxnSpPr>
          <p:spPr>
            <a:xfrm flipH="1">
              <a:off x="8593798" y="3510020"/>
              <a:ext cx="544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627C170D-7BE8-48C0-A128-51EB610569A2}"/>
                </a:ext>
              </a:extLst>
            </p:cNvPr>
            <p:cNvGrpSpPr/>
            <p:nvPr/>
          </p:nvGrpSpPr>
          <p:grpSpPr>
            <a:xfrm>
              <a:off x="7831206" y="3051749"/>
              <a:ext cx="1526458" cy="458271"/>
              <a:chOff x="3910888" y="1897303"/>
              <a:chExt cx="1526458" cy="458271"/>
            </a:xfrm>
          </p:grpSpPr>
          <p:sp>
            <p:nvSpPr>
              <p:cNvPr id="77" name="TextBox 76">
                <a:extLst>
                  <a:ext uri="{FF2B5EF4-FFF2-40B4-BE49-F238E27FC236}">
                    <a16:creationId xmlns:a16="http://schemas.microsoft.com/office/drawing/2014/main" id="{DE7F29A3-567F-4ACA-BD7E-7D6CE6E9FD65}"/>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p:txBody>
          </p:sp>
          <p:sp>
            <p:nvSpPr>
              <p:cNvPr id="78" name="Oval 77">
                <a:extLst>
                  <a:ext uri="{FF2B5EF4-FFF2-40B4-BE49-F238E27FC236}">
                    <a16:creationId xmlns:a16="http://schemas.microsoft.com/office/drawing/2014/main" id="{15CEBCAD-B6B5-4F94-A546-CD226D6F3900}"/>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4591A757-2980-4E5C-8407-9FDF1B907A8A}"/>
                </a:ext>
              </a:extLst>
            </p:cNvPr>
            <p:cNvGrpSpPr/>
            <p:nvPr/>
          </p:nvGrpSpPr>
          <p:grpSpPr>
            <a:xfrm>
              <a:off x="7827264" y="3966149"/>
              <a:ext cx="1526458" cy="458271"/>
              <a:chOff x="3915696" y="2631139"/>
              <a:chExt cx="1526458" cy="458271"/>
            </a:xfrm>
          </p:grpSpPr>
          <p:sp>
            <p:nvSpPr>
              <p:cNvPr id="75" name="TextBox 74">
                <a:extLst>
                  <a:ext uri="{FF2B5EF4-FFF2-40B4-BE49-F238E27FC236}">
                    <a16:creationId xmlns:a16="http://schemas.microsoft.com/office/drawing/2014/main" id="{0F55AA01-F4F1-4B88-8730-B11F8E024998}"/>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76" name="Oval 75">
                <a:extLst>
                  <a:ext uri="{FF2B5EF4-FFF2-40B4-BE49-F238E27FC236}">
                    <a16:creationId xmlns:a16="http://schemas.microsoft.com/office/drawing/2014/main" id="{0ED78C79-1203-4C38-9FAD-924B1BAA0DD2}"/>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09568A9C-EB0D-49EC-8F42-5BB928D04A62}"/>
                </a:ext>
              </a:extLst>
            </p:cNvPr>
            <p:cNvGrpSpPr/>
            <p:nvPr/>
          </p:nvGrpSpPr>
          <p:grpSpPr>
            <a:xfrm>
              <a:off x="7827264" y="4882896"/>
              <a:ext cx="1526458" cy="458271"/>
              <a:chOff x="3915696" y="2631139"/>
              <a:chExt cx="1526458" cy="458271"/>
            </a:xfrm>
          </p:grpSpPr>
          <p:sp>
            <p:nvSpPr>
              <p:cNvPr id="73" name="TextBox 72">
                <a:extLst>
                  <a:ext uri="{FF2B5EF4-FFF2-40B4-BE49-F238E27FC236}">
                    <a16:creationId xmlns:a16="http://schemas.microsoft.com/office/drawing/2014/main" id="{CE450370-D268-49F7-9FD6-84DCE19343A8}"/>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74" name="Oval 73">
                <a:extLst>
                  <a:ext uri="{FF2B5EF4-FFF2-40B4-BE49-F238E27FC236}">
                    <a16:creationId xmlns:a16="http://schemas.microsoft.com/office/drawing/2014/main" id="{8408DAF3-860B-4589-B742-D222CAEB0BD8}"/>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351443B3-C015-49B4-8D71-F7833AB79AC1}"/>
                </a:ext>
              </a:extLst>
            </p:cNvPr>
            <p:cNvGrpSpPr/>
            <p:nvPr/>
          </p:nvGrpSpPr>
          <p:grpSpPr>
            <a:xfrm>
              <a:off x="7827264" y="5797296"/>
              <a:ext cx="1526458" cy="458271"/>
              <a:chOff x="3915696" y="2631139"/>
              <a:chExt cx="1526458" cy="458271"/>
            </a:xfrm>
          </p:grpSpPr>
          <p:sp>
            <p:nvSpPr>
              <p:cNvPr id="71" name="TextBox 70">
                <a:extLst>
                  <a:ext uri="{FF2B5EF4-FFF2-40B4-BE49-F238E27FC236}">
                    <a16:creationId xmlns:a16="http://schemas.microsoft.com/office/drawing/2014/main" id="{5564F1F6-3EAE-4C76-8D8C-397C81D84E82}"/>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72" name="Oval 71">
                <a:extLst>
                  <a:ext uri="{FF2B5EF4-FFF2-40B4-BE49-F238E27FC236}">
                    <a16:creationId xmlns:a16="http://schemas.microsoft.com/office/drawing/2014/main" id="{C1108E22-C007-4FB7-88E5-C3272F078747}"/>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Arrow Connector 68">
              <a:extLst>
                <a:ext uri="{FF2B5EF4-FFF2-40B4-BE49-F238E27FC236}">
                  <a16:creationId xmlns:a16="http://schemas.microsoft.com/office/drawing/2014/main" id="{250C579E-623A-4F3C-84D6-C4C8793A2815}"/>
                </a:ext>
              </a:extLst>
            </p:cNvPr>
            <p:cNvCxnSpPr>
              <a:cxnSpLocks/>
              <a:stCxn id="76" idx="4"/>
              <a:endCxn id="74" idx="0"/>
            </p:cNvCxnSpPr>
            <p:nvPr/>
          </p:nvCxnSpPr>
          <p:spPr>
            <a:xfrm>
              <a:off x="8593798" y="44244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729C12-4492-42B5-BF00-DADF4E85C4BF}"/>
                </a:ext>
              </a:extLst>
            </p:cNvPr>
            <p:cNvCxnSpPr>
              <a:cxnSpLocks/>
              <a:stCxn id="74" idx="4"/>
              <a:endCxn id="72" idx="0"/>
            </p:cNvCxnSpPr>
            <p:nvPr/>
          </p:nvCxnSpPr>
          <p:spPr>
            <a:xfrm>
              <a:off x="8593798" y="53411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标题 1">
            <a:extLst>
              <a:ext uri="{FF2B5EF4-FFF2-40B4-BE49-F238E27FC236}">
                <a16:creationId xmlns:a16="http://schemas.microsoft.com/office/drawing/2014/main" id="{CBC5F63F-91BA-49C1-A831-DBF4BB30DC2C}"/>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49823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988832864"/>
              </p:ext>
            </p:extLst>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471490010"/>
              </p:ext>
            </p:extLst>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nvGraphicFramePr>
        <p:xfrm>
          <a:off x="3950602" y="2695912"/>
          <a:ext cx="384048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56725795"/>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extLst>
              <p:ext uri="{D42A27DB-BD31-4B8C-83A1-F6EECF244321}">
                <p14:modId xmlns:p14="http://schemas.microsoft.com/office/powerpoint/2010/main" val="1303814030"/>
              </p:ext>
            </p:extLst>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extLst>
              <p:ext uri="{D42A27DB-BD31-4B8C-83A1-F6EECF244321}">
                <p14:modId xmlns:p14="http://schemas.microsoft.com/office/powerpoint/2010/main" val="1670867179"/>
              </p:ext>
            </p:extLst>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aphicFrame>
        <p:nvGraphicFramePr>
          <p:cNvPr id="19" name="表格 2">
            <a:extLst>
              <a:ext uri="{FF2B5EF4-FFF2-40B4-BE49-F238E27FC236}">
                <a16:creationId xmlns:a16="http://schemas.microsoft.com/office/drawing/2014/main" id="{134C944E-266F-48EF-BCC8-A6DD0C18DE13}"/>
              </a:ext>
            </a:extLst>
          </p:cNvPr>
          <p:cNvGraphicFramePr>
            <a:graphicFrameLocks noGrp="1"/>
          </p:cNvGraphicFramePr>
          <p:nvPr>
            <p:extLst>
              <p:ext uri="{D42A27DB-BD31-4B8C-83A1-F6EECF244321}">
                <p14:modId xmlns:p14="http://schemas.microsoft.com/office/powerpoint/2010/main" val="3003664810"/>
              </p:ext>
            </p:extLst>
          </p:nvPr>
        </p:nvGraphicFramePr>
        <p:xfrm>
          <a:off x="7894320" y="2301240"/>
          <a:ext cx="3840480" cy="35661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56725795"/>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575698061"/>
                  </a:ext>
                </a:extLst>
              </a:tr>
              <a:tr h="370840">
                <a:tc gridSpan="9">
                  <a:txBody>
                    <a:bodyPr/>
                    <a:lstStyle/>
                    <a:p>
                      <a:pPr algn="ctr"/>
                      <a:r>
                        <a:rPr lang="en-US" altLang="zh-CN" sz="2000" dirty="0">
                          <a:solidFill>
                            <a:schemeClr val="tx1"/>
                          </a:solidFill>
                          <a:latin typeface="Times New Roman" pitchFamily="18" charset="0"/>
                          <a:cs typeface="Times New Roman" pitchFamily="18" charset="0"/>
                        </a:rPr>
                        <a:t>padding dummy operations</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hMerge="1">
                  <a:txBody>
                    <a:bodyPr/>
                    <a:lstStyle/>
                    <a:p>
                      <a:pPr algn="ctr"/>
                      <a:endParaRPr lang="zh-CN" altLang="en-US" sz="2000" dirty="0">
                        <a:solidFill>
                          <a:srgbClr val="0099FF"/>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110146610"/>
                  </a:ext>
                </a:extLst>
              </a:tr>
            </a:tbl>
          </a:graphicData>
        </a:graphic>
      </p:graphicFrame>
      <p:sp>
        <p:nvSpPr>
          <p:cNvPr id="11" name="TextBox 10">
            <a:extLst>
              <a:ext uri="{FF2B5EF4-FFF2-40B4-BE49-F238E27FC236}">
                <a16:creationId xmlns:a16="http://schemas.microsoft.com/office/drawing/2014/main" id="{ECD56086-BC8F-48A8-9955-52455827B27F}"/>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17699262-1BEB-48E3-A5B6-8303EF888AF5}"/>
              </a:ext>
            </a:extLst>
          </p:cNvPr>
          <p:cNvGrpSpPr/>
          <p:nvPr/>
        </p:nvGrpSpPr>
        <p:grpSpPr>
          <a:xfrm>
            <a:off x="2062080" y="2718555"/>
            <a:ext cx="1097280" cy="152400"/>
            <a:chOff x="457200" y="5334000"/>
            <a:chExt cx="1097280" cy="152400"/>
          </a:xfrm>
        </p:grpSpPr>
        <p:cxnSp>
          <p:nvCxnSpPr>
            <p:cNvPr id="27" name="Straight Connector 26">
              <a:extLst>
                <a:ext uri="{FF2B5EF4-FFF2-40B4-BE49-F238E27FC236}">
                  <a16:creationId xmlns:a16="http://schemas.microsoft.com/office/drawing/2014/main" id="{751E1874-11A9-47E7-A366-69A193494E16}"/>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1D29502D-4E74-4EF5-9D18-91AA109F8A72}"/>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9" name="Group 28">
            <a:extLst>
              <a:ext uri="{FF2B5EF4-FFF2-40B4-BE49-F238E27FC236}">
                <a16:creationId xmlns:a16="http://schemas.microsoft.com/office/drawing/2014/main" id="{993CDC5D-F5F3-4C93-9CE4-A5D38FBD8C35}"/>
              </a:ext>
            </a:extLst>
          </p:cNvPr>
          <p:cNvGrpSpPr/>
          <p:nvPr/>
        </p:nvGrpSpPr>
        <p:grpSpPr>
          <a:xfrm>
            <a:off x="2057400" y="3108960"/>
            <a:ext cx="1097280" cy="152400"/>
            <a:chOff x="457200" y="5334000"/>
            <a:chExt cx="1097280" cy="152400"/>
          </a:xfrm>
        </p:grpSpPr>
        <p:cxnSp>
          <p:nvCxnSpPr>
            <p:cNvPr id="30" name="Straight Connector 29">
              <a:extLst>
                <a:ext uri="{FF2B5EF4-FFF2-40B4-BE49-F238E27FC236}">
                  <a16:creationId xmlns:a16="http://schemas.microsoft.com/office/drawing/2014/main" id="{FBEAF770-1083-4F92-A9AF-F0A551208D8D}"/>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C996BCEA-EFFF-497B-A092-1C7F232B5BF9}"/>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2" name="Group 31">
            <a:extLst>
              <a:ext uri="{FF2B5EF4-FFF2-40B4-BE49-F238E27FC236}">
                <a16:creationId xmlns:a16="http://schemas.microsoft.com/office/drawing/2014/main" id="{FC1D4D46-EFE7-4850-8698-9DE390CCD838}"/>
              </a:ext>
            </a:extLst>
          </p:cNvPr>
          <p:cNvGrpSpPr/>
          <p:nvPr/>
        </p:nvGrpSpPr>
        <p:grpSpPr>
          <a:xfrm>
            <a:off x="2057400" y="3904488"/>
            <a:ext cx="1097280" cy="152400"/>
            <a:chOff x="457200" y="5334000"/>
            <a:chExt cx="1097280" cy="152400"/>
          </a:xfrm>
        </p:grpSpPr>
        <p:cxnSp>
          <p:nvCxnSpPr>
            <p:cNvPr id="33" name="Straight Connector 32">
              <a:extLst>
                <a:ext uri="{FF2B5EF4-FFF2-40B4-BE49-F238E27FC236}">
                  <a16:creationId xmlns:a16="http://schemas.microsoft.com/office/drawing/2014/main" id="{BBF926A9-A244-408A-BB9A-F7E140C5C602}"/>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2065D285-5FF0-4930-B9F5-FDA2F22217CE}"/>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5" name="Group 34">
            <a:extLst>
              <a:ext uri="{FF2B5EF4-FFF2-40B4-BE49-F238E27FC236}">
                <a16:creationId xmlns:a16="http://schemas.microsoft.com/office/drawing/2014/main" id="{C7B06A8A-4114-453F-83DF-FE7045A29382}"/>
              </a:ext>
            </a:extLst>
          </p:cNvPr>
          <p:cNvGrpSpPr/>
          <p:nvPr/>
        </p:nvGrpSpPr>
        <p:grpSpPr>
          <a:xfrm>
            <a:off x="457200" y="5367528"/>
            <a:ext cx="1097280" cy="152400"/>
            <a:chOff x="457200" y="5334000"/>
            <a:chExt cx="1097280" cy="152400"/>
          </a:xfrm>
        </p:grpSpPr>
        <p:cxnSp>
          <p:nvCxnSpPr>
            <p:cNvPr id="36" name="Straight Connector 35">
              <a:extLst>
                <a:ext uri="{FF2B5EF4-FFF2-40B4-BE49-F238E27FC236}">
                  <a16:creationId xmlns:a16="http://schemas.microsoft.com/office/drawing/2014/main" id="{0011ECF8-4AF1-4483-B681-5EF87B8BF266}"/>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98B7C962-EE86-41BF-941E-949B12D8873D}"/>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131247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220609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591816" y="219865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1681080" y="4232850"/>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457200" y="1794450"/>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062080" y="179445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2264368875"/>
              </p:ext>
            </p:extLst>
          </p:nvPr>
        </p:nvGraphicFramePr>
        <p:xfrm>
          <a:off x="3950602" y="2695912"/>
          <a:ext cx="384048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756725795"/>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74893C69-3138-4367-949E-5ABDBA725076}"/>
              </a:ext>
            </a:extLst>
          </p:cNvPr>
          <p:cNvGraphicFramePr>
            <a:graphicFrameLocks noGrp="1"/>
          </p:cNvGraphicFramePr>
          <p:nvPr/>
        </p:nvGraphicFramePr>
        <p:xfrm>
          <a:off x="221077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12" name="表格 2">
            <a:extLst>
              <a:ext uri="{FF2B5EF4-FFF2-40B4-BE49-F238E27FC236}">
                <a16:creationId xmlns:a16="http://schemas.microsoft.com/office/drawing/2014/main" id="{F2F5C7EC-3762-41C5-9639-3C4B490CFE7B}"/>
              </a:ext>
            </a:extLst>
          </p:cNvPr>
          <p:cNvGraphicFramePr>
            <a:graphicFrameLocks noGrp="1"/>
          </p:cNvGraphicFramePr>
          <p:nvPr/>
        </p:nvGraphicFramePr>
        <p:xfrm>
          <a:off x="596496" y="48424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3" name="TextBox 12">
            <a:extLst>
              <a:ext uri="{FF2B5EF4-FFF2-40B4-BE49-F238E27FC236}">
                <a16:creationId xmlns:a16="http://schemas.microsoft.com/office/drawing/2014/main" id="{1D807F41-3B92-4168-B170-190872386425}"/>
              </a:ext>
            </a:extLst>
          </p:cNvPr>
          <p:cNvSpPr txBox="1"/>
          <p:nvPr/>
        </p:nvSpPr>
        <p:spPr>
          <a:xfrm>
            <a:off x="461880" y="44382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6079C245-8FFA-4431-80F7-E31D3C6CE120}"/>
              </a:ext>
            </a:extLst>
          </p:cNvPr>
          <p:cNvSpPr txBox="1"/>
          <p:nvPr/>
        </p:nvSpPr>
        <p:spPr>
          <a:xfrm>
            <a:off x="2066760" y="44382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aphicFrame>
        <p:nvGraphicFramePr>
          <p:cNvPr id="19" name="表格 2">
            <a:extLst>
              <a:ext uri="{FF2B5EF4-FFF2-40B4-BE49-F238E27FC236}">
                <a16:creationId xmlns:a16="http://schemas.microsoft.com/office/drawing/2014/main" id="{134C944E-266F-48EF-BCC8-A6DD0C18DE13}"/>
              </a:ext>
            </a:extLst>
          </p:cNvPr>
          <p:cNvGraphicFramePr>
            <a:graphicFrameLocks noGrp="1"/>
          </p:cNvGraphicFramePr>
          <p:nvPr>
            <p:extLst>
              <p:ext uri="{D42A27DB-BD31-4B8C-83A1-F6EECF244321}">
                <p14:modId xmlns:p14="http://schemas.microsoft.com/office/powerpoint/2010/main" val="1706321160"/>
              </p:ext>
            </p:extLst>
          </p:nvPr>
        </p:nvGraphicFramePr>
        <p:xfrm>
          <a:off x="7894320" y="2301240"/>
          <a:ext cx="3840480" cy="35661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3017058751"/>
                    </a:ext>
                  </a:extLst>
                </a:gridCol>
                <a:gridCol w="365760">
                  <a:extLst>
                    <a:ext uri="{9D8B030D-6E8A-4147-A177-3AD203B41FA5}">
                      <a16:colId xmlns:a16="http://schemas.microsoft.com/office/drawing/2014/main" val="4260662942"/>
                    </a:ext>
                  </a:extLst>
                </a:gridCol>
                <a:gridCol w="365760">
                  <a:extLst>
                    <a:ext uri="{9D8B030D-6E8A-4147-A177-3AD203B41FA5}">
                      <a16:colId xmlns:a16="http://schemas.microsoft.com/office/drawing/2014/main" val="1599719719"/>
                    </a:ext>
                  </a:extLst>
                </a:gridCol>
                <a:gridCol w="365760">
                  <a:extLst>
                    <a:ext uri="{9D8B030D-6E8A-4147-A177-3AD203B41FA5}">
                      <a16:colId xmlns:a16="http://schemas.microsoft.com/office/drawing/2014/main" val="1312205527"/>
                    </a:ext>
                  </a:extLst>
                </a:gridCol>
                <a:gridCol w="914400">
                  <a:extLst>
                    <a:ext uri="{9D8B030D-6E8A-4147-A177-3AD203B41FA5}">
                      <a16:colId xmlns:a16="http://schemas.microsoft.com/office/drawing/2014/main" val="130457447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3</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4</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match</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disable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92784047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756725795"/>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575698061"/>
                  </a:ext>
                </a:extLst>
              </a:tr>
              <a:tr h="370840">
                <a:tc gridSpan="9">
                  <a:txBody>
                    <a:bodyPr/>
                    <a:lstStyle/>
                    <a:p>
                      <a:pPr algn="ctr"/>
                      <a:r>
                        <a:rPr lang="en-US" altLang="zh-CN" sz="2000" dirty="0">
                          <a:solidFill>
                            <a:schemeClr val="tx1"/>
                          </a:solidFill>
                          <a:latin typeface="Times New Roman" pitchFamily="18" charset="0"/>
                          <a:cs typeface="Times New Roman" pitchFamily="18" charset="0"/>
                        </a:rPr>
                        <a:t>padding dummy operations</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hMerge="1">
                  <a:txBody>
                    <a:bodyPr/>
                    <a:lstStyle/>
                    <a:p>
                      <a:pPr algn="ctr"/>
                      <a:endParaRPr lang="zh-CN" altLang="en-US" sz="2000" dirty="0">
                        <a:solidFill>
                          <a:srgbClr val="0099FF"/>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FF000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00B05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hMerge="1">
                  <a:txBody>
                    <a:bodyPr/>
                    <a:lstStyle/>
                    <a:p>
                      <a:pPr algn="ctr"/>
                      <a:endParaRPr lang="zh-CN" altLang="en-US" sz="2000" dirty="0">
                        <a:solidFill>
                          <a:srgbClr val="7030A0"/>
                        </a:solidFill>
                        <a:latin typeface="Times New Roman" pitchFamily="18" charset="0"/>
                        <a:cs typeface="Times New Roman" pitchFamily="18" charset="0"/>
                      </a:endParaRP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110146610"/>
                  </a:ext>
                </a:extLst>
              </a:tr>
            </a:tbl>
          </a:graphicData>
        </a:graphic>
      </p:graphicFrame>
      <p:sp>
        <p:nvSpPr>
          <p:cNvPr id="11" name="TextBox 10">
            <a:extLst>
              <a:ext uri="{FF2B5EF4-FFF2-40B4-BE49-F238E27FC236}">
                <a16:creationId xmlns:a16="http://schemas.microsoft.com/office/drawing/2014/main" id="{ECD56086-BC8F-48A8-9955-52455827B27F}"/>
              </a:ext>
            </a:extLst>
          </p:cNvPr>
          <p:cNvSpPr txBox="1"/>
          <p:nvPr/>
        </p:nvSpPr>
        <p:spPr>
          <a:xfrm>
            <a:off x="3950602" y="2301240"/>
            <a:ext cx="38404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AC4891-06BC-4674-BEB2-F591A55E0ED0}"/>
              </a:ext>
            </a:extLst>
          </p:cNvPr>
          <p:cNvSpPr txBox="1"/>
          <p:nvPr/>
        </p:nvSpPr>
        <p:spPr>
          <a:xfrm>
            <a:off x="5091426" y="5845314"/>
            <a:ext cx="5500374"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+ 2(|</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i="1" baseline="-10000" dirty="0">
                <a:solidFill>
                  <a:srgbClr val="FF0000"/>
                </a:solidFill>
                <a:latin typeface="Times New Roman" panose="02020603050405020304" pitchFamily="18" charset="0"/>
                <a:cs typeface="Times New Roman" panose="02020603050405020304" pitchFamily="18" charset="0"/>
              </a:rPr>
              <a:t>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15" name="Left Brace 14">
            <a:extLst>
              <a:ext uri="{FF2B5EF4-FFF2-40B4-BE49-F238E27FC236}">
                <a16:creationId xmlns:a16="http://schemas.microsoft.com/office/drawing/2014/main" id="{D9E4F0EB-5C85-4D2E-B38C-6E746968C776}"/>
              </a:ext>
            </a:extLst>
          </p:cNvPr>
          <p:cNvSpPr/>
          <p:nvPr/>
        </p:nvSpPr>
        <p:spPr bwMode="auto">
          <a:xfrm flipH="1">
            <a:off x="11773944" y="2301240"/>
            <a:ext cx="149870" cy="3564592"/>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9328E41E-EC0A-4D75-88E5-8BE24F5CD5EC}"/>
              </a:ext>
            </a:extLst>
          </p:cNvPr>
          <p:cNvSpPr txBox="1"/>
          <p:nvPr/>
        </p:nvSpPr>
        <p:spPr>
          <a:xfrm>
            <a:off x="11889798" y="3885116"/>
            <a:ext cx="268185"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8" name="Left Brace 17">
            <a:extLst>
              <a:ext uri="{FF2B5EF4-FFF2-40B4-BE49-F238E27FC236}">
                <a16:creationId xmlns:a16="http://schemas.microsoft.com/office/drawing/2014/main" id="{0725E264-3F10-4AE9-A332-D9F821A6C86E}"/>
              </a:ext>
            </a:extLst>
          </p:cNvPr>
          <p:cNvSpPr/>
          <p:nvPr/>
        </p:nvSpPr>
        <p:spPr bwMode="auto">
          <a:xfrm flipH="1">
            <a:off x="3062495" y="2590800"/>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 name="TextBox 19">
            <a:extLst>
              <a:ext uri="{FF2B5EF4-FFF2-40B4-BE49-F238E27FC236}">
                <a16:creationId xmlns:a16="http://schemas.microsoft.com/office/drawing/2014/main" id="{481AFA73-0087-417E-B9B5-4E8D9434CE38}"/>
              </a:ext>
            </a:extLst>
          </p:cNvPr>
          <p:cNvSpPr txBox="1"/>
          <p:nvPr/>
        </p:nvSpPr>
        <p:spPr>
          <a:xfrm>
            <a:off x="1541968" y="3174693"/>
            <a:ext cx="573735"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21" name="TextBox 20">
            <a:extLst>
              <a:ext uri="{FF2B5EF4-FFF2-40B4-BE49-F238E27FC236}">
                <a16:creationId xmlns:a16="http://schemas.microsoft.com/office/drawing/2014/main" id="{954A4560-8CED-4776-BF59-13BD01050A24}"/>
              </a:ext>
            </a:extLst>
          </p:cNvPr>
          <p:cNvSpPr txBox="1"/>
          <p:nvPr/>
        </p:nvSpPr>
        <p:spPr>
          <a:xfrm>
            <a:off x="3165162" y="3182323"/>
            <a:ext cx="556577"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23" name="Left Brace 22">
            <a:extLst>
              <a:ext uri="{FF2B5EF4-FFF2-40B4-BE49-F238E27FC236}">
                <a16:creationId xmlns:a16="http://schemas.microsoft.com/office/drawing/2014/main" id="{988660A2-4081-4E67-A528-1FE3C6573ECD}"/>
              </a:ext>
            </a:extLst>
          </p:cNvPr>
          <p:cNvSpPr/>
          <p:nvPr/>
        </p:nvSpPr>
        <p:spPr bwMode="auto">
          <a:xfrm flipH="1">
            <a:off x="1447800" y="2580834"/>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 name="Left Brace 48">
            <a:extLst>
              <a:ext uri="{FF2B5EF4-FFF2-40B4-BE49-F238E27FC236}">
                <a16:creationId xmlns:a16="http://schemas.microsoft.com/office/drawing/2014/main" id="{6430F020-0F59-4D32-ADA0-57EDE55B2C16}"/>
              </a:ext>
            </a:extLst>
          </p:cNvPr>
          <p:cNvSpPr/>
          <p:nvPr/>
        </p:nvSpPr>
        <p:spPr bwMode="auto">
          <a:xfrm flipH="1">
            <a:off x="3062495" y="4828827"/>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 name="TextBox 50">
            <a:extLst>
              <a:ext uri="{FF2B5EF4-FFF2-40B4-BE49-F238E27FC236}">
                <a16:creationId xmlns:a16="http://schemas.microsoft.com/office/drawing/2014/main" id="{EE551261-C0F0-4C83-889D-894A12A9B827}"/>
              </a:ext>
            </a:extLst>
          </p:cNvPr>
          <p:cNvSpPr txBox="1"/>
          <p:nvPr/>
        </p:nvSpPr>
        <p:spPr>
          <a:xfrm>
            <a:off x="1539769" y="5416828"/>
            <a:ext cx="573735"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3</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51ACD816-A7AC-4CD2-8F22-898FA3C5BCBE}"/>
              </a:ext>
            </a:extLst>
          </p:cNvPr>
          <p:cNvSpPr txBox="1"/>
          <p:nvPr/>
        </p:nvSpPr>
        <p:spPr>
          <a:xfrm>
            <a:off x="3159360" y="5409168"/>
            <a:ext cx="556577"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4</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2" name="Left Brace 61">
            <a:extLst>
              <a:ext uri="{FF2B5EF4-FFF2-40B4-BE49-F238E27FC236}">
                <a16:creationId xmlns:a16="http://schemas.microsoft.com/office/drawing/2014/main" id="{A67F9676-33A5-4F21-AFD4-DB6E4CFCDA8A}"/>
              </a:ext>
            </a:extLst>
          </p:cNvPr>
          <p:cNvSpPr/>
          <p:nvPr/>
        </p:nvSpPr>
        <p:spPr bwMode="auto">
          <a:xfrm flipH="1">
            <a:off x="1447800" y="4838352"/>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标题 1">
            <a:extLst>
              <a:ext uri="{FF2B5EF4-FFF2-40B4-BE49-F238E27FC236}">
                <a16:creationId xmlns:a16="http://schemas.microsoft.com/office/drawing/2014/main" id="{30C6EE4A-7C30-42DC-A65E-C672DF164B65}"/>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52709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Server: </a:t>
            </a:r>
            <a:r>
              <a:rPr lang="en-US" altLang="zh-CN" sz="2600" b="0" dirty="0">
                <a:latin typeface="Times New Roman" pitchFamily="18" charset="0"/>
                <a:ea typeface="宋体" pitchFamily="2" charset="-122"/>
                <a:cs typeface="Times New Roman" pitchFamily="18" charset="0"/>
              </a:rPr>
              <a:t>Linux machine, </a:t>
            </a:r>
            <a:r>
              <a:rPr lang="en-US" altLang="zh-CN" sz="2600" dirty="0">
                <a:latin typeface="Times New Roman" pitchFamily="18" charset="0"/>
                <a:ea typeface="宋体" pitchFamily="2" charset="-122"/>
                <a:cs typeface="Times New Roman" pitchFamily="18" charset="0"/>
              </a:rPr>
              <a:t>256 GB main memory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2 TB hard disk</a:t>
            </a:r>
            <a:r>
              <a:rPr lang="en-US" altLang="zh-CN" sz="2600" b="0" dirty="0">
                <a:latin typeface="Times New Roman" pitchFamily="18" charset="0"/>
                <a:ea typeface="宋体" pitchFamily="2" charset="-122"/>
                <a:cs typeface="Times New Roman" pitchFamily="18" charset="0"/>
              </a:rPr>
              <a:t>, hosts </a:t>
            </a:r>
            <a:r>
              <a:rPr lang="en-US" altLang="zh-CN" sz="2600" dirty="0">
                <a:latin typeface="Times New Roman" pitchFamily="18" charset="0"/>
                <a:ea typeface="宋体" pitchFamily="2" charset="-122"/>
                <a:cs typeface="Times New Roman" pitchFamily="18" charset="0"/>
              </a:rPr>
              <a:t>a MongoDB instance </a:t>
            </a:r>
            <a:r>
              <a:rPr lang="en-US" altLang="zh-CN" sz="2600" b="0" dirty="0">
                <a:latin typeface="Times New Roman" pitchFamily="18" charset="0"/>
                <a:ea typeface="宋体" pitchFamily="2" charset="-122"/>
                <a:cs typeface="Times New Roman" pitchFamily="18" charset="0"/>
              </a:rPr>
              <a:t>as the </a:t>
            </a:r>
            <a:r>
              <a:rPr lang="en-US" altLang="zh-CN" sz="2600" dirty="0">
                <a:latin typeface="Times New Roman" pitchFamily="18" charset="0"/>
                <a:ea typeface="宋体" pitchFamily="2" charset="-122"/>
                <a:cs typeface="Times New Roman" pitchFamily="18" charset="0"/>
              </a:rPr>
              <a:t>outsourced storage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Client: </a:t>
            </a:r>
            <a:r>
              <a:rPr lang="en-US" altLang="zh-CN" sz="2600" b="0" dirty="0">
                <a:latin typeface="Times New Roman" pitchFamily="18" charset="0"/>
                <a:ea typeface="宋体" pitchFamily="2" charset="-122"/>
                <a:cs typeface="Times New Roman" pitchFamily="18" charset="0"/>
              </a:rPr>
              <a:t>Linux PC, </a:t>
            </a:r>
            <a:r>
              <a:rPr lang="en-US" altLang="zh-CN" sz="2600" dirty="0">
                <a:latin typeface="Times New Roman" pitchFamily="18" charset="0"/>
                <a:ea typeface="宋体" pitchFamily="2" charset="-122"/>
                <a:cs typeface="Times New Roman" pitchFamily="18" charset="0"/>
              </a:rPr>
              <a:t>18 GB main memory</a:t>
            </a:r>
            <a:r>
              <a:rPr lang="it-IT"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1" dirty="0">
                <a:latin typeface="Times New Roman" pitchFamily="18" charset="0"/>
                <a:ea typeface="宋体" pitchFamily="2" charset="-122"/>
                <a:cs typeface="Times New Roman" pitchFamily="18" charset="0"/>
              </a:rPr>
              <a:t>Bandwidth: </a:t>
            </a:r>
            <a:r>
              <a:rPr lang="it-IT" altLang="zh-CN" sz="2600" dirty="0">
                <a:latin typeface="Times New Roman" pitchFamily="18" charset="0"/>
                <a:ea typeface="宋体" pitchFamily="2" charset="-122"/>
                <a:cs typeface="Times New Roman" pitchFamily="18" charset="0"/>
              </a:rPr>
              <a:t>1 Gbps</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278297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Server: Linux machine, 256 GB main memory, 2 TB hard disk, hosts a MongoDB instance as the outsourced storage.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Client: Linux PC, 18 GB main memory</a:t>
            </a: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Bandwidth: 1 Gbps.</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it-IT" altLang="zh-CN" sz="2600" b="0" dirty="0">
                <a:latin typeface="Times New Roman" pitchFamily="18" charset="0"/>
                <a:ea typeface="宋体" pitchFamily="2" charset="-122"/>
                <a:cs typeface="Times New Roman" pitchFamily="18" charset="0"/>
              </a:rPr>
              <a:t>The server hosts a </a:t>
            </a:r>
            <a:r>
              <a:rPr lang="it-IT" altLang="zh-CN" sz="2600" b="1" dirty="0">
                <a:latin typeface="Times New Roman" pitchFamily="18" charset="0"/>
                <a:ea typeface="宋体" pitchFamily="2" charset="-122"/>
                <a:cs typeface="Times New Roman" pitchFamily="18" charset="0"/>
              </a:rPr>
              <a:t>MongoDB </a:t>
            </a:r>
            <a:r>
              <a:rPr lang="it-IT" altLang="zh-CN" sz="2600" dirty="0">
                <a:latin typeface="Times New Roman" pitchFamily="18" charset="0"/>
                <a:ea typeface="宋体" pitchFamily="2" charset="-122"/>
                <a:cs typeface="Times New Roman" pitchFamily="18" charset="0"/>
              </a:rPr>
              <a:t>instance</a:t>
            </a:r>
            <a:r>
              <a:rPr lang="it-IT" altLang="zh-CN" sz="2600" b="0" dirty="0">
                <a:latin typeface="Times New Roman" pitchFamily="18" charset="0"/>
                <a:ea typeface="宋体" pitchFamily="2" charset="-122"/>
                <a:cs typeface="Times New Roman" pitchFamily="18" charset="0"/>
              </a:rPr>
              <a:t> as the outsourced storage, which supports </a:t>
            </a:r>
            <a:r>
              <a:rPr lang="it-IT" altLang="zh-CN" sz="2600" b="1" dirty="0">
                <a:latin typeface="Times New Roman" pitchFamily="18" charset="0"/>
                <a:ea typeface="宋体" pitchFamily="2" charset="-122"/>
                <a:cs typeface="Times New Roman" pitchFamily="18" charset="0"/>
              </a:rPr>
              <a:t>insertion</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deletion</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and</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update</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on blocks.</a:t>
            </a:r>
          </a:p>
        </p:txBody>
      </p:sp>
    </p:spTree>
    <p:extLst>
      <p:ext uri="{BB962C8B-B14F-4D97-AF65-F5344CB8AC3E}">
        <p14:creationId xmlns:p14="http://schemas.microsoft.com/office/powerpoint/2010/main" val="1281677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431371" y="1340768"/>
            <a:ext cx="10693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Our</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Baseline</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Methods</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err="1">
                <a:latin typeface="Times New Roman" pitchFamily="18" charset="0"/>
                <a:ea typeface="宋体" pitchFamily="2" charset="-122"/>
                <a:cs typeface="Times New Roman" pitchFamily="18" charset="0"/>
              </a:rPr>
              <a:t>ObliDB</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(Cartesian product for general many-to-many joins)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ODBJ</a:t>
            </a:r>
            <a:r>
              <a:rPr lang="en-US" altLang="zh-CN" sz="2600" b="0" dirty="0">
                <a:latin typeface="Times New Roman" pitchFamily="18" charset="0"/>
                <a:ea typeface="宋体" pitchFamily="2" charset="-122"/>
                <a:cs typeface="Times New Roman" pitchFamily="18" charset="0"/>
              </a:rPr>
              <a:t> (restricted to binary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Raw Index </a:t>
            </a:r>
            <a:r>
              <a:rPr lang="en-US" altLang="zh-CN" sz="2600" b="0" dirty="0">
                <a:latin typeface="Times New Roman" pitchFamily="18" charset="0"/>
                <a:ea typeface="宋体" pitchFamily="2" charset="-122"/>
                <a:cs typeface="Times New Roman" pitchFamily="18" charset="0"/>
              </a:rPr>
              <a:t>(without any encryption or any ORAM protocol)</a:t>
            </a:r>
          </a:p>
        </p:txBody>
      </p:sp>
      <p:sp>
        <p:nvSpPr>
          <p:cNvPr id="5" name="标题 1">
            <a:extLst>
              <a:ext uri="{FF2B5EF4-FFF2-40B4-BE49-F238E27FC236}">
                <a16:creationId xmlns:a16="http://schemas.microsoft.com/office/drawing/2014/main" id="{912A9719-A0A0-43AE-ABD9-9ED7FDE440F8}"/>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2" name="表格 2">
            <a:extLst>
              <a:ext uri="{FF2B5EF4-FFF2-40B4-BE49-F238E27FC236}">
                <a16:creationId xmlns:a16="http://schemas.microsoft.com/office/drawing/2014/main" id="{33EB6F52-F4EA-4842-BF89-8566CC63B6D1}"/>
              </a:ext>
            </a:extLst>
          </p:cNvPr>
          <p:cNvGraphicFramePr>
            <a:graphicFrameLocks noGrp="1"/>
          </p:cNvGraphicFramePr>
          <p:nvPr>
            <p:extLst>
              <p:ext uri="{D42A27DB-BD31-4B8C-83A1-F6EECF244321}">
                <p14:modId xmlns:p14="http://schemas.microsoft.com/office/powerpoint/2010/main" val="2019784606"/>
              </p:ext>
            </p:extLst>
          </p:nvPr>
        </p:nvGraphicFramePr>
        <p:xfrm>
          <a:off x="838200" y="1916399"/>
          <a:ext cx="8586666" cy="2699999"/>
        </p:xfrm>
        <a:graphic>
          <a:graphicData uri="http://schemas.openxmlformats.org/drawingml/2006/table">
            <a:tbl>
              <a:tblPr firstRow="1" bandRow="1">
                <a:tableStyleId>{5C22544A-7EE6-4342-B048-85BDC9FD1C3A}</a:tableStyleId>
              </a:tblPr>
              <a:tblGrid>
                <a:gridCol w="3168000">
                  <a:extLst>
                    <a:ext uri="{9D8B030D-6E8A-4147-A177-3AD203B41FA5}">
                      <a16:colId xmlns:a16="http://schemas.microsoft.com/office/drawing/2014/main" val="1817031517"/>
                    </a:ext>
                  </a:extLst>
                </a:gridCol>
                <a:gridCol w="2709333">
                  <a:extLst>
                    <a:ext uri="{9D8B030D-6E8A-4147-A177-3AD203B41FA5}">
                      <a16:colId xmlns:a16="http://schemas.microsoft.com/office/drawing/2014/main" val="437336461"/>
                    </a:ext>
                  </a:extLst>
                </a:gridCol>
                <a:gridCol w="2709333">
                  <a:extLst>
                    <a:ext uri="{9D8B030D-6E8A-4147-A177-3AD203B41FA5}">
                      <a16:colId xmlns:a16="http://schemas.microsoft.com/office/drawing/2014/main" val="3877602447"/>
                    </a:ext>
                  </a:extLst>
                </a:gridCol>
              </a:tblGrid>
              <a:tr h="571307">
                <a:tc>
                  <a:txBody>
                    <a:bodyPr/>
                    <a:lstStyle/>
                    <a:p>
                      <a:pPr algn="ct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SepORAM</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OneORAM</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2344105"/>
                  </a:ext>
                </a:extLst>
              </a:tr>
              <a:tr h="571307">
                <a:tc>
                  <a:txBody>
                    <a:bodyPr/>
                    <a:lstStyle/>
                    <a:p>
                      <a:pPr algn="ctr"/>
                      <a:r>
                        <a:rPr lang="en-US" altLang="zh-CN" sz="2400" dirty="0">
                          <a:latin typeface="Times New Roman" panose="02020603050405020304" pitchFamily="18" charset="0"/>
                          <a:cs typeface="Times New Roman" panose="02020603050405020304" pitchFamily="18" charset="0"/>
                        </a:rPr>
                        <a:t>Sort-Merge Join</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SMJ</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SMJ</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554015"/>
                  </a:ext>
                </a:extLst>
              </a:tr>
              <a:tr h="571307">
                <a:tc>
                  <a:txBody>
                    <a:bodyPr/>
                    <a:lstStyle/>
                    <a:p>
                      <a:pPr algn="ctr"/>
                      <a:r>
                        <a:rPr lang="en-US" altLang="zh-CN" sz="2400" dirty="0">
                          <a:latin typeface="Times New Roman" panose="02020603050405020304" pitchFamily="18" charset="0"/>
                          <a:cs typeface="Times New Roman" panose="02020603050405020304" pitchFamily="18" charset="0"/>
                        </a:rPr>
                        <a:t>Index Nested-Loop Join</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INLJ</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INLJ</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50858728"/>
                  </a:ext>
                </a:extLst>
              </a:tr>
              <a:tr h="986078">
                <a:tc>
                  <a:txBody>
                    <a:bodyPr/>
                    <a:lstStyle/>
                    <a:p>
                      <a:pPr algn="ctr"/>
                      <a:r>
                        <a:rPr lang="en-US" altLang="zh-CN" sz="2400" dirty="0">
                          <a:latin typeface="Times New Roman" panose="02020603050405020304" pitchFamily="18" charset="0"/>
                          <a:cs typeface="Times New Roman" panose="02020603050405020304" pitchFamily="18" charset="0"/>
                        </a:rPr>
                        <a:t>Index Nested-Loop Join with Index Caching</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a:t>
                      </a:r>
                      <a:r>
                        <a:rPr lang="en-US" altLang="zh-CN" sz="2400" b="1" dirty="0" err="1">
                          <a:latin typeface="Times New Roman" panose="02020603050405020304" pitchFamily="18" charset="0"/>
                          <a:cs typeface="Times New Roman" panose="02020603050405020304" pitchFamily="18" charset="0"/>
                        </a:rPr>
                        <a:t>INLJ+Cache</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a:t>
                      </a:r>
                      <a:r>
                        <a:rPr lang="en-US" altLang="zh-CN" sz="2400" b="1" dirty="0" err="1">
                          <a:latin typeface="Times New Roman" panose="02020603050405020304" pitchFamily="18" charset="0"/>
                          <a:cs typeface="Times New Roman" panose="02020603050405020304" pitchFamily="18" charset="0"/>
                        </a:rPr>
                        <a:t>INLJ+Cache</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99585189"/>
                  </a:ext>
                </a:extLst>
              </a:tr>
            </a:tbl>
          </a:graphicData>
        </a:graphic>
      </p:graphicFrame>
    </p:spTree>
    <p:extLst>
      <p:ext uri="{BB962C8B-B14F-4D97-AF65-F5344CB8AC3E}">
        <p14:creationId xmlns:p14="http://schemas.microsoft.com/office/powerpoint/2010/main" val="1517531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FA9CA35-77FA-42C4-A5CA-8DB6829C07F0}"/>
              </a:ext>
            </a:extLst>
          </p:cNvPr>
          <p:cNvPicPr>
            <a:picLocks noChangeAspect="1"/>
          </p:cNvPicPr>
          <p:nvPr/>
        </p:nvPicPr>
        <p:blipFill>
          <a:blip r:embed="rId3"/>
          <a:stretch>
            <a:fillRect/>
          </a:stretch>
        </p:blipFill>
        <p:spPr>
          <a:xfrm>
            <a:off x="6613200" y="2154335"/>
            <a:ext cx="4778226" cy="3502800"/>
          </a:xfrm>
          <a:prstGeom prst="rect">
            <a:avLst/>
          </a:prstGeom>
        </p:spPr>
      </p:pic>
      <p:sp>
        <p:nvSpPr>
          <p:cNvPr id="11" name="TextBox 10">
            <a:extLst>
              <a:ext uri="{FF2B5EF4-FFF2-40B4-BE49-F238E27FC236}">
                <a16:creationId xmlns:a16="http://schemas.microsoft.com/office/drawing/2014/main" id="{8496FE0E-2961-4342-804E-0D6E13A7921C}"/>
              </a:ext>
            </a:extLst>
          </p:cNvPr>
          <p:cNvSpPr txBox="1"/>
          <p:nvPr/>
        </p:nvSpPr>
        <p:spPr>
          <a:xfrm>
            <a:off x="6466438" y="5634335"/>
            <a:ext cx="5039762"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2: Client memory size.</a:t>
            </a:r>
            <a:endParaRPr lang="zh-CN" altLang="en-US" sz="2400"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9DFB277B-D5DC-46F4-B5E8-237249CFE7CC}"/>
              </a:ext>
            </a:extLst>
          </p:cNvPr>
          <p:cNvSpPr txBox="1"/>
          <p:nvPr/>
        </p:nvSpPr>
        <p:spPr>
          <a:xfrm>
            <a:off x="762000" y="5631287"/>
            <a:ext cx="4924334"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1: Cloud storage size.</a:t>
            </a:r>
            <a:endParaRPr lang="zh-CN" altLang="en-US" sz="2400"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E20F4560-5AFA-4B98-9A21-6BF364CB9C60}"/>
              </a:ext>
            </a:extLst>
          </p:cNvPr>
          <p:cNvSpPr/>
          <p:nvPr/>
        </p:nvSpPr>
        <p:spPr bwMode="auto">
          <a:xfrm>
            <a:off x="7174800" y="2881800"/>
            <a:ext cx="1993263" cy="54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标题 1">
            <a:extLst>
              <a:ext uri="{FF2B5EF4-FFF2-40B4-BE49-F238E27FC236}">
                <a16:creationId xmlns:a16="http://schemas.microsoft.com/office/drawing/2014/main" id="{9A38DD9F-6462-4884-B230-44AD06E4E008}"/>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4" name="图片 3">
            <a:extLst>
              <a:ext uri="{FF2B5EF4-FFF2-40B4-BE49-F238E27FC236}">
                <a16:creationId xmlns:a16="http://schemas.microsoft.com/office/drawing/2014/main" id="{D981B916-BD64-4C6F-9072-E406F183E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154335"/>
            <a:ext cx="4932234" cy="3502800"/>
          </a:xfrm>
          <a:prstGeom prst="rect">
            <a:avLst/>
          </a:prstGeom>
        </p:spPr>
      </p:pic>
      <p:sp>
        <p:nvSpPr>
          <p:cNvPr id="2" name="Rectangle 1">
            <a:extLst>
              <a:ext uri="{FF2B5EF4-FFF2-40B4-BE49-F238E27FC236}">
                <a16:creationId xmlns:a16="http://schemas.microsoft.com/office/drawing/2014/main" id="{992DC226-C5D9-4D9B-AB6D-93D7CBDF9004}"/>
              </a:ext>
            </a:extLst>
          </p:cNvPr>
          <p:cNvSpPr/>
          <p:nvPr/>
        </p:nvSpPr>
        <p:spPr bwMode="auto">
          <a:xfrm>
            <a:off x="1524000" y="2923200"/>
            <a:ext cx="1981200" cy="52704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内容占位符 2">
            <a:extLst>
              <a:ext uri="{FF2B5EF4-FFF2-40B4-BE49-F238E27FC236}">
                <a16:creationId xmlns:a16="http://schemas.microsoft.com/office/drawing/2014/main" id="{3F5A0918-D178-46A3-91CE-723A2EC456FA}"/>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TPC-H Dataset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3" name="Rectangle 1">
            <a:extLst>
              <a:ext uri="{FF2B5EF4-FFF2-40B4-BE49-F238E27FC236}">
                <a16:creationId xmlns:a16="http://schemas.microsoft.com/office/drawing/2014/main" id="{806BF7AD-303B-4B64-B057-54C66E607ADE}"/>
              </a:ext>
            </a:extLst>
          </p:cNvPr>
          <p:cNvSpPr/>
          <p:nvPr/>
        </p:nvSpPr>
        <p:spPr bwMode="auto">
          <a:xfrm>
            <a:off x="3505200" y="2419200"/>
            <a:ext cx="1981200" cy="50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
            <a:extLst>
              <a:ext uri="{FF2B5EF4-FFF2-40B4-BE49-F238E27FC236}">
                <a16:creationId xmlns:a16="http://schemas.microsoft.com/office/drawing/2014/main" id="{7ED3CBDD-ACBB-41A8-B09F-183ED727BB7E}"/>
              </a:ext>
            </a:extLst>
          </p:cNvPr>
          <p:cNvSpPr/>
          <p:nvPr/>
        </p:nvSpPr>
        <p:spPr bwMode="auto">
          <a:xfrm>
            <a:off x="9168063" y="2386800"/>
            <a:ext cx="2033337" cy="50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76342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ED8D5A6-52B2-4622-A8CE-DA5333EBEE89}"/>
              </a:ext>
            </a:extLst>
          </p:cNvPr>
          <p:cNvSpPr txBox="1"/>
          <p:nvPr/>
        </p:nvSpPr>
        <p:spPr>
          <a:xfrm>
            <a:off x="6050280" y="5638800"/>
            <a:ext cx="5760720" cy="457200"/>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4: Query cost of multiway equi-join.</a:t>
            </a:r>
            <a:endParaRPr lang="zh-CN" altLang="en-US" sz="240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6D11E624-F391-4AE6-BD1D-56E404B255C5}"/>
              </a:ext>
            </a:extLst>
          </p:cNvPr>
          <p:cNvSpPr txBox="1"/>
          <p:nvPr/>
        </p:nvSpPr>
        <p:spPr>
          <a:xfrm>
            <a:off x="381000" y="5638799"/>
            <a:ext cx="5577840" cy="457200"/>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3: Query cost of binary equi-join.</a:t>
            </a:r>
            <a:endParaRPr lang="zh-CN" altLang="en-US" sz="2400" dirty="0">
              <a:latin typeface="Times New Roman" pitchFamily="18" charset="0"/>
              <a:cs typeface="Times New Roman" pitchFamily="18" charset="0"/>
            </a:endParaRPr>
          </a:p>
        </p:txBody>
      </p:sp>
      <p:sp>
        <p:nvSpPr>
          <p:cNvPr id="13" name="标题 1">
            <a:extLst>
              <a:ext uri="{FF2B5EF4-FFF2-40B4-BE49-F238E27FC236}">
                <a16:creationId xmlns:a16="http://schemas.microsoft.com/office/drawing/2014/main" id="{A6C26D2C-12A7-4510-AE59-43EA07432C8E}"/>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3" name="图片 2">
            <a:extLst>
              <a:ext uri="{FF2B5EF4-FFF2-40B4-BE49-F238E27FC236}">
                <a16:creationId xmlns:a16="http://schemas.microsoft.com/office/drawing/2014/main" id="{7FCDB6E1-D9E2-4023-AF1D-B7F01F010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0" y="2158800"/>
            <a:ext cx="5219700" cy="3538538"/>
          </a:xfrm>
          <a:prstGeom prst="rect">
            <a:avLst/>
          </a:prstGeom>
        </p:spPr>
      </p:pic>
      <p:sp>
        <p:nvSpPr>
          <p:cNvPr id="12" name="Rectangle 11">
            <a:extLst>
              <a:ext uri="{FF2B5EF4-FFF2-40B4-BE49-F238E27FC236}">
                <a16:creationId xmlns:a16="http://schemas.microsoft.com/office/drawing/2014/main" id="{C423E962-6A7E-4297-848D-F8AE804D0576}"/>
              </a:ext>
            </a:extLst>
          </p:cNvPr>
          <p:cNvSpPr/>
          <p:nvPr/>
        </p:nvSpPr>
        <p:spPr bwMode="auto">
          <a:xfrm>
            <a:off x="1494000" y="2880000"/>
            <a:ext cx="1980000" cy="810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6" name="图片 5">
            <a:extLst>
              <a:ext uri="{FF2B5EF4-FFF2-40B4-BE49-F238E27FC236}">
                <a16:creationId xmlns:a16="http://schemas.microsoft.com/office/drawing/2014/main" id="{2EAFA956-258E-4ECD-9A38-5D157AEB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2158800"/>
            <a:ext cx="5219700" cy="3538538"/>
          </a:xfrm>
          <a:prstGeom prst="rect">
            <a:avLst/>
          </a:prstGeom>
        </p:spPr>
      </p:pic>
      <p:sp>
        <p:nvSpPr>
          <p:cNvPr id="9" name="Rectangle 8">
            <a:extLst>
              <a:ext uri="{FF2B5EF4-FFF2-40B4-BE49-F238E27FC236}">
                <a16:creationId xmlns:a16="http://schemas.microsoft.com/office/drawing/2014/main" id="{5C231D47-DD74-4CE1-B084-ECC23406FFDB}"/>
              </a:ext>
            </a:extLst>
          </p:cNvPr>
          <p:cNvSpPr/>
          <p:nvPr/>
        </p:nvSpPr>
        <p:spPr bwMode="auto">
          <a:xfrm>
            <a:off x="7280400" y="2714400"/>
            <a:ext cx="1980000" cy="756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内容占位符 2">
            <a:extLst>
              <a:ext uri="{FF2B5EF4-FFF2-40B4-BE49-F238E27FC236}">
                <a16:creationId xmlns:a16="http://schemas.microsoft.com/office/drawing/2014/main" id="{0EA4B08F-8A50-457D-8B38-200510FFE44C}"/>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TPC-H Dataset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5" name="Rectangle 11">
            <a:extLst>
              <a:ext uri="{FF2B5EF4-FFF2-40B4-BE49-F238E27FC236}">
                <a16:creationId xmlns:a16="http://schemas.microsoft.com/office/drawing/2014/main" id="{82A316E2-F75A-418E-A67E-756245845C71}"/>
              </a:ext>
            </a:extLst>
          </p:cNvPr>
          <p:cNvSpPr/>
          <p:nvPr/>
        </p:nvSpPr>
        <p:spPr bwMode="auto">
          <a:xfrm>
            <a:off x="3474001" y="2466000"/>
            <a:ext cx="1980000" cy="41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Rectangle 8">
            <a:extLst>
              <a:ext uri="{FF2B5EF4-FFF2-40B4-BE49-F238E27FC236}">
                <a16:creationId xmlns:a16="http://schemas.microsoft.com/office/drawing/2014/main" id="{1A948660-3B71-4372-BF77-BA6426FA9957}"/>
              </a:ext>
            </a:extLst>
          </p:cNvPr>
          <p:cNvSpPr/>
          <p:nvPr/>
        </p:nvSpPr>
        <p:spPr bwMode="auto">
          <a:xfrm>
            <a:off x="9260400" y="2455200"/>
            <a:ext cx="1980001" cy="259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49313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9">
            <a:extLst>
              <a:ext uri="{FF2B5EF4-FFF2-40B4-BE49-F238E27FC236}">
                <a16:creationId xmlns:a16="http://schemas.microsoft.com/office/drawing/2014/main" id="{07DAB0E8-C386-474E-8268-7ECA357815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4" r="40362"/>
          <a:stretch>
            <a:fillRect/>
          </a:stretch>
        </p:blipFill>
        <p:spPr>
          <a:xfrm>
            <a:off x="1524000" y="1676400"/>
            <a:ext cx="4023360" cy="4515966"/>
          </a:xfrm>
          <a:prstGeom prst="rect">
            <a:avLst/>
          </a:prstGeom>
        </p:spPr>
      </p:pic>
      <p:sp>
        <p:nvSpPr>
          <p:cNvPr id="5" name="文本框 19">
            <a:extLst>
              <a:ext uri="{FF2B5EF4-FFF2-40B4-BE49-F238E27FC236}">
                <a16:creationId xmlns:a16="http://schemas.microsoft.com/office/drawing/2014/main" id="{BF5BA24A-053B-4E3D-A833-3683B768728E}"/>
              </a:ext>
            </a:extLst>
          </p:cNvPr>
          <p:cNvSpPr txBox="1"/>
          <p:nvPr/>
        </p:nvSpPr>
        <p:spPr>
          <a:xfrm>
            <a:off x="6096000" y="2377857"/>
            <a:ext cx="5181600" cy="2831544"/>
          </a:xfrm>
          <a:prstGeom prst="rect">
            <a:avLst/>
          </a:prstGeom>
          <a:noFill/>
        </p:spPr>
        <p:txBody>
          <a:bodyPr wrap="square" rtlCol="0">
            <a:spAutoFit/>
          </a:bodyPr>
          <a:lstStyle/>
          <a:p>
            <a:r>
              <a:rPr lang="en-US" altLang="zh-CN" sz="4900" b="1" spc="225" dirty="0">
                <a:solidFill>
                  <a:srgbClr val="0070C0"/>
                </a:solidFill>
                <a:latin typeface="Microsoft YaHei" panose="020B0503020204020204" pitchFamily="34" charset="-122"/>
                <a:ea typeface="Microsoft YaHei" panose="020B0503020204020204" pitchFamily="34" charset="-122"/>
                <a:cs typeface="+mn-ea"/>
              </a:rPr>
              <a:t>Thanks</a:t>
            </a:r>
            <a:r>
              <a:rPr lang="zh-CN" altLang="en-US" sz="4900" b="1" spc="225" dirty="0">
                <a:solidFill>
                  <a:srgbClr val="0070C0"/>
                </a:solidFill>
                <a:latin typeface="Microsoft YaHei" panose="020B0503020204020204" pitchFamily="34" charset="-122"/>
                <a:ea typeface="Microsoft YaHei" panose="020B0503020204020204" pitchFamily="34" charset="-122"/>
                <a:cs typeface="+mn-ea"/>
              </a:rPr>
              <a:t>！</a:t>
            </a:r>
            <a:endParaRPr lang="en-US" altLang="zh-CN" sz="4900" b="1" spc="225" dirty="0">
              <a:solidFill>
                <a:srgbClr val="0070C0"/>
              </a:solidFill>
              <a:latin typeface="Microsoft YaHei" panose="020B0503020204020204" pitchFamily="34" charset="-122"/>
              <a:ea typeface="Microsoft YaHei" panose="020B0503020204020204" pitchFamily="34" charset="-122"/>
              <a:cs typeface="+mn-ea"/>
            </a:endParaRPr>
          </a:p>
          <a:p>
            <a:endParaRPr lang="en-US" altLang="zh-CN" sz="4900" b="1" spc="225" dirty="0">
              <a:solidFill>
                <a:srgbClr val="0070C0"/>
              </a:solidFill>
              <a:latin typeface="Microsoft YaHei" panose="020B0503020204020204" pitchFamily="34" charset="-122"/>
              <a:ea typeface="Microsoft YaHei" panose="020B0503020204020204" pitchFamily="34" charset="-122"/>
              <a:cs typeface="+mn-ea"/>
            </a:endParaRPr>
          </a:p>
          <a:p>
            <a:r>
              <a:rPr lang="en-US" altLang="zh-CN" sz="4000" spc="225" dirty="0">
                <a:solidFill>
                  <a:srgbClr val="0070C0"/>
                </a:solidFill>
                <a:latin typeface="Microsoft YaHei" panose="020B0503020204020204" pitchFamily="34" charset="-122"/>
                <a:ea typeface="Microsoft YaHei" panose="020B0503020204020204" pitchFamily="34" charset="-122"/>
                <a:cs typeface="+mn-ea"/>
              </a:rPr>
              <a:t>Do you have any questions?</a:t>
            </a:r>
            <a:endParaRPr lang="zh-CN" altLang="en-US" sz="4000" b="1" spc="225" dirty="0">
              <a:solidFill>
                <a:srgbClr val="0070C0"/>
              </a:solidFill>
              <a:latin typeface="Microsoft YaHei" panose="020B0503020204020204" pitchFamily="34" charset="-122"/>
              <a:ea typeface="Microsoft YaHei" panose="020B0503020204020204" pitchFamily="34" charset="-122"/>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 </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cloud storage is organized as </a:t>
            </a:r>
            <a:r>
              <a:rPr lang="en-US" altLang="zh-CN" sz="2600" dirty="0">
                <a:latin typeface="Times New Roman" pitchFamily="18" charset="0"/>
                <a:ea typeface="宋体" pitchFamily="2" charset="-122"/>
                <a:cs typeface="Times New Roman" pitchFamily="18" charset="0"/>
              </a:rPr>
              <a:t>a full binary 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Each node in the tree is a </a:t>
            </a:r>
            <a:r>
              <a:rPr lang="en-US" altLang="zh-CN" sz="2600" dirty="0">
                <a:latin typeface="Times New Roman" pitchFamily="18" charset="0"/>
                <a:ea typeface="宋体" pitchFamily="2" charset="-122"/>
                <a:cs typeface="Times New Roman" pitchFamily="18" charset="0"/>
              </a:rPr>
              <a:t>bucket of </a:t>
            </a:r>
            <a:r>
              <a:rPr lang="en-US" altLang="zh-CN" sz="2600" i="1" dirty="0">
                <a:latin typeface="Times New Roman" pitchFamily="18" charset="0"/>
                <a:ea typeface="宋体" pitchFamily="2" charset="-122"/>
                <a:cs typeface="Times New Roman" pitchFamily="18" charset="0"/>
              </a:rPr>
              <a:t>Z</a:t>
            </a:r>
            <a:r>
              <a:rPr lang="en-US" altLang="zh-CN" sz="2600" dirty="0">
                <a:latin typeface="Times New Roman" pitchFamily="18" charset="0"/>
                <a:ea typeface="宋体" pitchFamily="2" charset="-122"/>
                <a:cs typeface="Times New Roman" pitchFamily="18" charset="0"/>
              </a:rPr>
              <a:t> blocks </a:t>
            </a:r>
            <a:r>
              <a:rPr lang="en-US" altLang="zh-CN" sz="2600" b="0" dirty="0">
                <a:latin typeface="Times New Roman" pitchFamily="18" charset="0"/>
                <a:ea typeface="宋体" pitchFamily="2" charset="-122"/>
                <a:cs typeface="Times New Roman" pitchFamily="18" charset="0"/>
              </a:rPr>
              <a:t>(It suffices to set </a:t>
            </a:r>
            <a:r>
              <a:rPr lang="en-US" altLang="zh-CN" sz="2600" b="0" i="1" dirty="0">
                <a:latin typeface="Times New Roman" pitchFamily="18" charset="0"/>
                <a:ea typeface="宋体" pitchFamily="2" charset="-122"/>
                <a:cs typeface="Times New Roman" pitchFamily="18" charset="0"/>
              </a:rPr>
              <a:t>Z</a:t>
            </a:r>
            <a:r>
              <a:rPr lang="en-US" altLang="zh-CN" sz="2600" b="0" dirty="0">
                <a:latin typeface="Times New Roman" pitchFamily="18" charset="0"/>
                <a:ea typeface="宋体" pitchFamily="2" charset="-122"/>
                <a:cs typeface="Times New Roman" pitchFamily="18" charset="0"/>
              </a:rPr>
              <a:t> = 4).</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Invariant:</a:t>
            </a:r>
            <a:r>
              <a:rPr lang="en-US" altLang="zh-CN" sz="2600" b="0" dirty="0">
                <a:latin typeface="Times New Roman" pitchFamily="18" charset="0"/>
                <a:ea typeface="宋体" pitchFamily="2" charset="-122"/>
                <a:cs typeface="Times New Roman" pitchFamily="18" charset="0"/>
              </a:rPr>
              <a:t> each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must reside in the</a:t>
            </a:r>
            <a:r>
              <a:rPr lang="en-US" altLang="zh-CN" sz="2600" dirty="0">
                <a:latin typeface="Times New Roman" pitchFamily="18" charset="0"/>
                <a:ea typeface="宋体" pitchFamily="2" charset="-122"/>
                <a:cs typeface="Times New Roman" pitchFamily="18" charset="0"/>
              </a:rPr>
              <a:t> path to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a:t>
            </a: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
        <p:nvSpPr>
          <p:cNvPr id="241" name="TextBox 240">
            <a:extLst>
              <a:ext uri="{FF2B5EF4-FFF2-40B4-BE49-F238E27FC236}">
                <a16:creationId xmlns:a16="http://schemas.microsoft.com/office/drawing/2014/main" id="{511B27D4-7784-4229-8866-DD2FA35E2A4F}"/>
              </a:ext>
            </a:extLst>
          </p:cNvPr>
          <p:cNvSpPr txBox="1"/>
          <p:nvPr/>
        </p:nvSpPr>
        <p:spPr>
          <a:xfrm>
            <a:off x="6197223" y="4708043"/>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44" name="Rectangle 415">
            <a:extLst>
              <a:ext uri="{FF2B5EF4-FFF2-40B4-BE49-F238E27FC236}">
                <a16:creationId xmlns:a16="http://schemas.microsoft.com/office/drawing/2014/main" id="{C8E2C182-24F2-4B2D-BF6F-4756C27952DF}"/>
              </a:ext>
            </a:extLst>
          </p:cNvPr>
          <p:cNvSpPr/>
          <p:nvPr/>
        </p:nvSpPr>
        <p:spPr>
          <a:xfrm>
            <a:off x="7744968" y="3843775"/>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TextBox 244">
            <a:extLst>
              <a:ext uri="{FF2B5EF4-FFF2-40B4-BE49-F238E27FC236}">
                <a16:creationId xmlns:a16="http://schemas.microsoft.com/office/drawing/2014/main" id="{D8C046A2-827C-4733-9DE5-8EA248B73C78}"/>
              </a:ext>
            </a:extLst>
          </p:cNvPr>
          <p:cNvSpPr txBox="1"/>
          <p:nvPr/>
        </p:nvSpPr>
        <p:spPr>
          <a:xfrm>
            <a:off x="7531229" y="3280300"/>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22737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9AF63268-E41F-41D0-8B2A-F63B6768BC7C}"/>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 in ORAM:</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t>
            </a:r>
            <a:r>
              <a:rPr lang="it-IT" altLang="zh-CN" sz="2600" b="0" dirty="0">
                <a:latin typeface="Times New Roman" pitchFamily="18" charset="0"/>
                <a:ea typeface="宋体" pitchFamily="2" charset="-122"/>
                <a:cs typeface="Times New Roman" pitchFamily="18" charset="0"/>
              </a:rPr>
              <a:t>support </a:t>
            </a:r>
            <a:r>
              <a:rPr lang="it-IT" altLang="zh-CN" sz="2600" dirty="0">
                <a:latin typeface="Times New Roman" pitchFamily="18" charset="0"/>
                <a:ea typeface="宋体" pitchFamily="2" charset="-122"/>
                <a:cs typeface="Times New Roman" pitchFamily="18" charset="0"/>
              </a:rPr>
              <a:t>only read and write </a:t>
            </a:r>
            <a:r>
              <a:rPr lang="it-IT" altLang="zh-CN" sz="2600" b="0" dirty="0">
                <a:latin typeface="Times New Roman" pitchFamily="18" charset="0"/>
                <a:ea typeface="宋体" pitchFamily="2" charset="-122"/>
                <a:cs typeface="Times New Roman" pitchFamily="18" charset="0"/>
              </a:rPr>
              <a:t>operations</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a:t>
            </a:r>
            <a:r>
              <a:rPr lang="it-IT" altLang="zh-CN" sz="2600" b="0" dirty="0">
                <a:latin typeface="Times New Roman" pitchFamily="18" charset="0"/>
                <a:ea typeface="宋体" pitchFamily="2" charset="-122"/>
                <a:cs typeface="Times New Roman" pitchFamily="18" charset="0"/>
              </a:rPr>
              <a:t>lead to </a:t>
            </a:r>
            <a:r>
              <a:rPr lang="it-IT" altLang="zh-CN" sz="2600" dirty="0">
                <a:latin typeface="Times New Roman" pitchFamily="18" charset="0"/>
                <a:ea typeface="宋体" pitchFamily="2" charset="-122"/>
                <a:cs typeface="Times New Roman" pitchFamily="18" charset="0"/>
              </a:rPr>
              <a:t>large overhead </a:t>
            </a:r>
            <a:r>
              <a:rPr lang="it-IT" altLang="zh-CN" sz="2600" b="0" dirty="0">
                <a:latin typeface="Times New Roman" pitchFamily="18" charset="0"/>
                <a:ea typeface="宋体" pitchFamily="2" charset="-122"/>
                <a:cs typeface="Times New Roman" pitchFamily="18" charset="0"/>
              </a:rPr>
              <a:t>while answering </a:t>
            </a:r>
            <a:r>
              <a:rPr lang="it-IT" altLang="zh-CN" sz="2600" dirty="0">
                <a:latin typeface="Times New Roman" pitchFamily="18" charset="0"/>
                <a:ea typeface="宋体" pitchFamily="2" charset="-122"/>
                <a:cs typeface="Times New Roman" pitchFamily="18" charset="0"/>
              </a:rPr>
              <a:t>complex queries</a:t>
            </a:r>
          </a:p>
          <a:p>
            <a:pPr marL="640080" lvl="1" indent="-274320">
              <a:spcBef>
                <a:spcPct val="20000"/>
              </a:spcBef>
              <a:buClr>
                <a:schemeClr val="accent1"/>
              </a:buClr>
              <a:buSzPct val="80000"/>
              <a:buFont typeface="Wingdings 2"/>
              <a:buChar char=""/>
              <a:defRPr/>
            </a:pPr>
            <a:endParaRPr lang="it-IT" altLang="zh-CN" sz="2600" dirty="0">
              <a:latin typeface="Times New Roman" pitchFamily="18" charset="0"/>
              <a:ea typeface="宋体" pitchFamily="2" charset="-122"/>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zh-CN" sz="3000" i="0" u="none" strike="noStrike" kern="1200" cap="none" spc="0" normalizeH="0" dirty="0">
                <a:ln>
                  <a:noFill/>
                </a:ln>
                <a:solidFill>
                  <a:schemeClr val="tx1"/>
                </a:solidFill>
                <a:effectLst/>
                <a:uLnTx/>
                <a:uFillTx/>
                <a:latin typeface="Times New Roman" pitchFamily="18" charset="0"/>
                <a:ea typeface="宋体" pitchFamily="2" charset="-122"/>
                <a:cs typeface="Times New Roman" pitchFamily="18" charset="0"/>
              </a:rPr>
              <a:t>Oblivious Join</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a:t>
            </a:r>
            <a:r>
              <a:rPr lang="en-US" altLang="zh-CN" sz="2600" b="0" dirty="0">
                <a:latin typeface="Times New Roman" pitchFamily="18" charset="0"/>
                <a:ea typeface="宋体" pitchFamily="2" charset="-122"/>
                <a:cs typeface="Times New Roman" pitchFamily="18" charset="0"/>
              </a:rPr>
              <a:t>support </a:t>
            </a:r>
            <a:r>
              <a:rPr lang="en-US" altLang="zh-CN" sz="2600" dirty="0">
                <a:latin typeface="Times New Roman" pitchFamily="18" charset="0"/>
                <a:ea typeface="宋体" pitchFamily="2" charset="-122"/>
                <a:cs typeface="Times New Roman" pitchFamily="18" charset="0"/>
              </a:rPr>
              <a:t>complex queries </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e.g.</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joins</a:t>
            </a:r>
            <a:r>
              <a:rPr lang="en-US" altLang="zh-CN" sz="2600" b="0" dirty="0">
                <a:latin typeface="Times New Roman" pitchFamily="18" charset="0"/>
                <a:ea typeface="宋体" pitchFamily="2" charset="-122"/>
                <a:cs typeface="Times New Roman" pitchFamily="18" charset="0"/>
              </a:rPr>
              <a:t>) obliviously</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4" name="Oval 8">
            <a:extLst>
              <a:ext uri="{FF2B5EF4-FFF2-40B4-BE49-F238E27FC236}">
                <a16:creationId xmlns:a16="http://schemas.microsoft.com/office/drawing/2014/main" id="{F8C86602-0075-4B95-9068-456BF581BCCC}"/>
              </a:ext>
            </a:extLst>
          </p:cNvPr>
          <p:cNvSpPr/>
          <p:nvPr/>
        </p:nvSpPr>
        <p:spPr>
          <a:xfrm>
            <a:off x="4724400" y="4419600"/>
            <a:ext cx="2286000" cy="2286000"/>
          </a:xfrm>
          <a:prstGeom prst="ellipse">
            <a:avLst/>
          </a:prstGeom>
          <a:solidFill>
            <a:srgbClr val="00CC66"/>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Complex Queries</a:t>
            </a:r>
          </a:p>
        </p:txBody>
      </p:sp>
    </p:spTree>
    <p:extLst>
      <p:ext uri="{BB962C8B-B14F-4D97-AF65-F5344CB8AC3E}">
        <p14:creationId xmlns:p14="http://schemas.microsoft.com/office/powerpoint/2010/main" val="263765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40559"/>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Previous Studies: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Query Processing </a:t>
            </a:r>
            <a:r>
              <a:rPr lang="en-US" altLang="zh-CN" sz="2600" b="0">
                <a:latin typeface="Times New Roman" pitchFamily="18" charset="0"/>
                <a:ea typeface="宋体" pitchFamily="2" charset="-122"/>
                <a:cs typeface="Times New Roman" pitchFamily="18" charset="0"/>
              </a:rPr>
              <a:t>[ICDT </a:t>
            </a:r>
            <a:r>
              <a:rPr lang="en-US" altLang="zh-CN" sz="2600" b="0" dirty="0">
                <a:latin typeface="Times New Roman" pitchFamily="18" charset="0"/>
                <a:ea typeface="宋体" pitchFamily="2" charset="-122"/>
                <a:cs typeface="Times New Roman" pitchFamily="18" charset="0"/>
              </a:rPr>
              <a:t>2014]</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not leading to practical implementation</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Systems like Opaque [NSDI 2017] and </a:t>
            </a:r>
            <a:r>
              <a:rPr lang="en-US" altLang="zh-CN" sz="2600" b="0" dirty="0" err="1">
                <a:latin typeface="Times New Roman" pitchFamily="18" charset="0"/>
                <a:ea typeface="宋体" pitchFamily="2" charset="-122"/>
                <a:cs typeface="Times New Roman" pitchFamily="18" charset="0"/>
              </a:rPr>
              <a:t>ObliDB</a:t>
            </a:r>
            <a:r>
              <a:rPr lang="en-US" altLang="zh-CN" sz="2600" b="0" dirty="0">
                <a:latin typeface="Times New Roman" pitchFamily="18" charset="0"/>
                <a:ea typeface="宋体" pitchFamily="2" charset="-122"/>
                <a:cs typeface="Times New Roman" pitchFamily="18" charset="0"/>
              </a:rPr>
              <a:t> [PVLDB 2019]</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efficient for foreign key joins only</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general binary or multiway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 Cartesian product</a:t>
            </a: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Efficient Oblivious Database Joins [PVLDB 2020]</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restricted to binary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a:t>
            </a:r>
          </a:p>
        </p:txBody>
      </p:sp>
      <p:sp>
        <p:nvSpPr>
          <p:cNvPr id="7" name="标题 1">
            <a:extLst>
              <a:ext uri="{FF2B5EF4-FFF2-40B4-BE49-F238E27FC236}">
                <a16:creationId xmlns:a16="http://schemas.microsoft.com/office/drawing/2014/main" id="{1A2914BF-3048-4E32-8AB4-A8AA226A90BE}"/>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56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Our Contributions:</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two </a:t>
            </a:r>
            <a:r>
              <a:rPr lang="en-US" altLang="zh-CN" sz="2600" dirty="0">
                <a:latin typeface="Times New Roman" pitchFamily="18" charset="0"/>
                <a:ea typeface="宋体" pitchFamily="2" charset="-122"/>
                <a:cs typeface="Times New Roman" pitchFamily="18" charset="0"/>
              </a:rPr>
              <a:t>binary </a:t>
            </a:r>
            <a:r>
              <a:rPr lang="en-US" altLang="zh-CN" sz="2600" dirty="0" err="1">
                <a:latin typeface="Times New Roman" pitchFamily="18" charset="0"/>
                <a:ea typeface="宋体" pitchFamily="2" charset="-122"/>
                <a:cs typeface="Times New Roman" pitchFamily="18" charset="0"/>
              </a:rPr>
              <a:t>equi</a:t>
            </a:r>
            <a:r>
              <a:rPr lang="en-US" altLang="zh-CN" sz="2600" dirty="0">
                <a:latin typeface="Times New Roman" pitchFamily="18" charset="0"/>
                <a:ea typeface="宋体" pitchFamily="2" charset="-122"/>
                <a:cs typeface="Times New Roman" pitchFamily="18" charset="0"/>
              </a:rPr>
              <a:t>-join </a:t>
            </a:r>
            <a:r>
              <a:rPr lang="en-US" altLang="zh-CN" sz="2600" b="0" dirty="0">
                <a:latin typeface="Times New Roman" pitchFamily="18" charset="0"/>
                <a:ea typeface="宋体" pitchFamily="2" charset="-122"/>
                <a:cs typeface="Times New Roman" pitchFamily="18" charset="0"/>
              </a:rPr>
              <a:t>algorithms: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sort-merge join</a:t>
            </a: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index nested-loop join</a:t>
            </a:r>
          </a:p>
          <a:p>
            <a:pPr marL="365760" lvl="1">
              <a:spcBef>
                <a:spcPct val="20000"/>
              </a:spcBef>
              <a:buClr>
                <a:schemeClr val="accent1"/>
              </a:buClr>
              <a:buSzPct val="80000"/>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some types of </a:t>
            </a:r>
            <a:r>
              <a:rPr lang="en-US" altLang="zh-CN" sz="2600" dirty="0">
                <a:latin typeface="Times New Roman" pitchFamily="18" charset="0"/>
                <a:ea typeface="宋体" pitchFamily="2" charset="-122"/>
                <a:cs typeface="Times New Roman" pitchFamily="18" charset="0"/>
              </a:rPr>
              <a:t>band joins</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index nested-loop join</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acyclic </a:t>
            </a:r>
            <a:r>
              <a:rPr lang="en-US" altLang="zh-CN" sz="2600" dirty="0">
                <a:latin typeface="Times New Roman" pitchFamily="18" charset="0"/>
                <a:ea typeface="宋体" pitchFamily="2" charset="-122"/>
                <a:cs typeface="Times New Roman" pitchFamily="18" charset="0"/>
              </a:rPr>
              <a:t>multiway </a:t>
            </a:r>
            <a:r>
              <a:rPr lang="en-US" altLang="zh-CN" sz="2600" dirty="0" err="1">
                <a:latin typeface="Times New Roman" pitchFamily="18" charset="0"/>
                <a:ea typeface="宋体" pitchFamily="2" charset="-122"/>
                <a:cs typeface="Times New Roman" pitchFamily="18" charset="0"/>
              </a:rPr>
              <a:t>equi</a:t>
            </a:r>
            <a:r>
              <a:rPr lang="en-US" altLang="zh-CN" sz="2600" dirty="0">
                <a:latin typeface="Times New Roman" pitchFamily="18" charset="0"/>
                <a:ea typeface="宋体" pitchFamily="2" charset="-122"/>
                <a:cs typeface="Times New Roman" pitchFamily="18" charset="0"/>
              </a:rPr>
              <a:t>-joins</a:t>
            </a:r>
            <a:r>
              <a:rPr lang="en-US" altLang="zh-CN" sz="2600" b="0" dirty="0">
                <a:latin typeface="Times New Roman" pitchFamily="18" charset="0"/>
                <a:ea typeface="宋体" pitchFamily="2" charset="-122"/>
                <a:cs typeface="Times New Roman" pitchFamily="18" charset="0"/>
              </a:rPr>
              <a:t>:</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index nested-loop join</a:t>
            </a:r>
          </a:p>
        </p:txBody>
      </p:sp>
      <p:sp>
        <p:nvSpPr>
          <p:cNvPr id="6" name="标题 1">
            <a:extLst>
              <a:ext uri="{FF2B5EF4-FFF2-40B4-BE49-F238E27FC236}">
                <a16:creationId xmlns:a16="http://schemas.microsoft.com/office/drawing/2014/main" id="{D7A356A9-A4E5-4B7C-A9C0-65196657F3A3}"/>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974567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KUEDRPNTSVWZY5H8" val="4601"/>
  <p:tag name="FIRSTGRAHAM@8NUCJLMQVQWYY57I" val="3974"/>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89374</TotalTime>
  <Words>8472</Words>
  <Application>Microsoft Office PowerPoint</Application>
  <PresentationFormat>宽屏</PresentationFormat>
  <Paragraphs>2704</Paragraphs>
  <Slides>59</Slides>
  <Notes>59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CMMI10</vt:lpstr>
      <vt:lpstr>Futura Md BT</vt:lpstr>
      <vt:lpstr>LinLibertineT</vt:lpstr>
      <vt:lpstr>NimbusRomNo9L-Regu</vt:lpstr>
      <vt:lpstr>NimbusRomNo9L-ReguItal</vt:lpstr>
      <vt:lpstr>Microsoft YaHei</vt:lpstr>
      <vt:lpstr>Arial</vt:lpstr>
      <vt:lpstr>Calibri</vt:lpstr>
      <vt:lpstr>Times New Roman</vt:lpstr>
      <vt:lpstr>Wingdings</vt:lpstr>
      <vt:lpstr>Wingdings 2</vt:lpstr>
      <vt:lpstr>Pixel</vt:lpstr>
      <vt:lpstr>Towards Practical Oblivious Join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15</dc:title>
  <dc:creator>Graham</dc:creator>
  <cp:lastModifiedBy>Chang Zhao</cp:lastModifiedBy>
  <cp:revision>6535</cp:revision>
  <dcterms:created xsi:type="dcterms:W3CDTF">2006-07-13T03:34:23Z</dcterms:created>
  <dcterms:modified xsi:type="dcterms:W3CDTF">2022-06-29T12:19:52Z</dcterms:modified>
</cp:coreProperties>
</file>