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23"/>
  </p:notesMasterIdLst>
  <p:handoutMasterIdLst>
    <p:handoutMasterId r:id="rId124"/>
  </p:handoutMasterIdLst>
  <p:sldIdLst>
    <p:sldId id="259" r:id="rId2"/>
    <p:sldId id="591" r:id="rId3"/>
    <p:sldId id="592" r:id="rId4"/>
    <p:sldId id="593" r:id="rId5"/>
    <p:sldId id="594" r:id="rId6"/>
    <p:sldId id="595" r:id="rId7"/>
    <p:sldId id="596" r:id="rId8"/>
    <p:sldId id="597" r:id="rId9"/>
    <p:sldId id="715" r:id="rId10"/>
    <p:sldId id="601" r:id="rId11"/>
    <p:sldId id="602" r:id="rId12"/>
    <p:sldId id="603" r:id="rId13"/>
    <p:sldId id="604" r:id="rId14"/>
    <p:sldId id="605" r:id="rId15"/>
    <p:sldId id="606" r:id="rId16"/>
    <p:sldId id="667" r:id="rId17"/>
    <p:sldId id="661" r:id="rId18"/>
    <p:sldId id="897" r:id="rId19"/>
    <p:sldId id="899" r:id="rId20"/>
    <p:sldId id="898" r:id="rId21"/>
    <p:sldId id="720" r:id="rId22"/>
    <p:sldId id="903" r:id="rId23"/>
    <p:sldId id="904" r:id="rId24"/>
    <p:sldId id="905" r:id="rId25"/>
    <p:sldId id="726" r:id="rId26"/>
    <p:sldId id="725" r:id="rId27"/>
    <p:sldId id="724" r:id="rId28"/>
    <p:sldId id="728" r:id="rId29"/>
    <p:sldId id="749" r:id="rId30"/>
    <p:sldId id="751" r:id="rId31"/>
    <p:sldId id="755" r:id="rId32"/>
    <p:sldId id="756" r:id="rId33"/>
    <p:sldId id="759" r:id="rId34"/>
    <p:sldId id="760" r:id="rId35"/>
    <p:sldId id="761" r:id="rId36"/>
    <p:sldId id="767" r:id="rId37"/>
    <p:sldId id="766" r:id="rId38"/>
    <p:sldId id="769" r:id="rId39"/>
    <p:sldId id="733" r:id="rId40"/>
    <p:sldId id="730" r:id="rId41"/>
    <p:sldId id="732" r:id="rId42"/>
    <p:sldId id="734" r:id="rId43"/>
    <p:sldId id="731" r:id="rId44"/>
    <p:sldId id="735" r:id="rId45"/>
    <p:sldId id="729" r:id="rId46"/>
    <p:sldId id="736" r:id="rId47"/>
    <p:sldId id="777" r:id="rId48"/>
    <p:sldId id="775" r:id="rId49"/>
    <p:sldId id="737" r:id="rId50"/>
    <p:sldId id="781" r:id="rId51"/>
    <p:sldId id="778" r:id="rId52"/>
    <p:sldId id="779" r:id="rId53"/>
    <p:sldId id="780" r:id="rId54"/>
    <p:sldId id="782" r:id="rId55"/>
    <p:sldId id="784" r:id="rId56"/>
    <p:sldId id="783" r:id="rId57"/>
    <p:sldId id="739" r:id="rId58"/>
    <p:sldId id="773" r:id="rId59"/>
    <p:sldId id="740" r:id="rId60"/>
    <p:sldId id="741" r:id="rId61"/>
    <p:sldId id="742" r:id="rId62"/>
    <p:sldId id="774" r:id="rId63"/>
    <p:sldId id="743" r:id="rId64"/>
    <p:sldId id="744" r:id="rId65"/>
    <p:sldId id="745" r:id="rId66"/>
    <p:sldId id="746" r:id="rId67"/>
    <p:sldId id="790" r:id="rId68"/>
    <p:sldId id="788" r:id="rId69"/>
    <p:sldId id="787" r:id="rId70"/>
    <p:sldId id="786" r:id="rId71"/>
    <p:sldId id="785" r:id="rId72"/>
    <p:sldId id="789" r:id="rId73"/>
    <p:sldId id="748" r:id="rId74"/>
    <p:sldId id="791" r:id="rId75"/>
    <p:sldId id="793" r:id="rId76"/>
    <p:sldId id="796" r:id="rId77"/>
    <p:sldId id="795" r:id="rId78"/>
    <p:sldId id="794" r:id="rId79"/>
    <p:sldId id="800" r:id="rId80"/>
    <p:sldId id="799" r:id="rId81"/>
    <p:sldId id="798" r:id="rId82"/>
    <p:sldId id="797" r:id="rId83"/>
    <p:sldId id="801" r:id="rId84"/>
    <p:sldId id="818" r:id="rId85"/>
    <p:sldId id="804" r:id="rId86"/>
    <p:sldId id="802" r:id="rId87"/>
    <p:sldId id="806" r:id="rId88"/>
    <p:sldId id="814" r:id="rId89"/>
    <p:sldId id="807" r:id="rId90"/>
    <p:sldId id="812" r:id="rId91"/>
    <p:sldId id="833" r:id="rId92"/>
    <p:sldId id="820" r:id="rId93"/>
    <p:sldId id="803" r:id="rId94"/>
    <p:sldId id="817" r:id="rId95"/>
    <p:sldId id="821" r:id="rId96"/>
    <p:sldId id="822" r:id="rId97"/>
    <p:sldId id="823" r:id="rId98"/>
    <p:sldId id="832" r:id="rId99"/>
    <p:sldId id="834" r:id="rId100"/>
    <p:sldId id="837" r:id="rId101"/>
    <p:sldId id="835" r:id="rId102"/>
    <p:sldId id="854" r:id="rId103"/>
    <p:sldId id="853" r:id="rId104"/>
    <p:sldId id="852" r:id="rId105"/>
    <p:sldId id="851" r:id="rId106"/>
    <p:sldId id="847" r:id="rId107"/>
    <p:sldId id="848" r:id="rId108"/>
    <p:sldId id="849" r:id="rId109"/>
    <p:sldId id="856" r:id="rId110"/>
    <p:sldId id="855" r:id="rId111"/>
    <p:sldId id="857" r:id="rId112"/>
    <p:sldId id="858" r:id="rId113"/>
    <p:sldId id="677" r:id="rId114"/>
    <p:sldId id="678" r:id="rId115"/>
    <p:sldId id="680" r:id="rId116"/>
    <p:sldId id="863" r:id="rId117"/>
    <p:sldId id="906" r:id="rId118"/>
    <p:sldId id="902" r:id="rId119"/>
    <p:sldId id="869" r:id="rId120"/>
    <p:sldId id="870" r:id="rId121"/>
    <p:sldId id="694" r:id="rId122"/>
  </p:sldIdLst>
  <p:sldSz cx="12192000" cy="6858000"/>
  <p:notesSz cx="7315200" cy="9601200"/>
  <p:custDataLst>
    <p:tags r:id="rId125"/>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66FF66"/>
    <a:srgbClr val="FF706D"/>
    <a:srgbClr val="FFFFCC"/>
    <a:srgbClr val="66FFFF"/>
    <a:srgbClr val="33CC33"/>
    <a:srgbClr val="CCFFCC"/>
    <a:srgbClr val="FF00FF"/>
    <a:srgbClr val="FF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82114" autoAdjust="0"/>
  </p:normalViewPr>
  <p:slideViewPr>
    <p:cSldViewPr>
      <p:cViewPr varScale="1">
        <p:scale>
          <a:sx n="87" d="100"/>
          <a:sy n="87" d="100"/>
        </p:scale>
        <p:origin x="558" y="3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3000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3000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3000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76B5CA37-EDAE-4F4C-824F-000168A4B04B}" type="slidenum">
              <a:rPr lang="en-US"/>
              <a:pPr/>
              <a:t>‹#›</a:t>
            </a:fld>
            <a:endParaRPr lang="en-US"/>
          </a:p>
        </p:txBody>
      </p:sp>
    </p:spTree>
    <p:extLst>
      <p:ext uri="{BB962C8B-B14F-4D97-AF65-F5344CB8AC3E}">
        <p14:creationId xmlns:p14="http://schemas.microsoft.com/office/powerpoint/2010/main" val="76760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4608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4608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08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4608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C9D69967-106B-45CA-8A62-977B1E722060}" type="slidenum">
              <a:rPr lang="en-US"/>
              <a:pPr/>
              <a:t>‹#›</a:t>
            </a:fld>
            <a:endParaRPr lang="en-US"/>
          </a:p>
        </p:txBody>
      </p:sp>
    </p:spTree>
    <p:extLst>
      <p:ext uri="{BB962C8B-B14F-4D97-AF65-F5344CB8AC3E}">
        <p14:creationId xmlns:p14="http://schemas.microsoft.com/office/powerpoint/2010/main" val="125051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84A01-1A03-46B9-B873-E5B3C63265DC}" type="slidenum">
              <a:rPr lang="en-US"/>
              <a:pPr/>
              <a:t>1</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Hi,</a:t>
            </a:r>
            <a:r>
              <a:rPr lang="en-US" altLang="zh-CN" baseline="0" dirty="0"/>
              <a:t> m</a:t>
            </a:r>
            <a:r>
              <a:rPr lang="en-US" altLang="zh-CN" dirty="0"/>
              <a:t>y name is Zhao Chang.</a:t>
            </a:r>
            <a:r>
              <a:rPr lang="en-US" altLang="zh-CN" baseline="0" dirty="0"/>
              <a:t> </a:t>
            </a:r>
            <a:r>
              <a:rPr lang="en-US" altLang="zh-CN" dirty="0"/>
              <a:t>I come</a:t>
            </a:r>
            <a:r>
              <a:rPr lang="en-US" altLang="zh-CN" baseline="0" dirty="0"/>
              <a:t> from </a:t>
            </a:r>
            <a:r>
              <a:rPr lang="en-US" altLang="zh-CN" dirty="0"/>
              <a:t>University of Utah. Today, let me introduce</a:t>
            </a:r>
            <a:r>
              <a:rPr lang="en-US" altLang="zh-CN" baseline="0" dirty="0"/>
              <a:t> our paper Efficient Oblivious Query Processing for Range and </a:t>
            </a:r>
            <a:r>
              <a:rPr lang="en-US" altLang="zh-CN" baseline="0" dirty="0" err="1"/>
              <a:t>kNN</a:t>
            </a:r>
            <a:r>
              <a:rPr lang="en-US" altLang="zh-CN" baseline="0" dirty="0"/>
              <a:t> Queries.</a:t>
            </a:r>
            <a:endParaRPr lang="zh-CN" altLang="en-US" dirty="0"/>
          </a:p>
        </p:txBody>
      </p:sp>
    </p:spTree>
    <p:extLst>
      <p:ext uri="{BB962C8B-B14F-4D97-AF65-F5344CB8AC3E}">
        <p14:creationId xmlns:p14="http://schemas.microsoft.com/office/powerpoint/2010/main" val="409094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we can use an oblivious RAM to simulate the original 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summary, the offline optimal algorithm is FIF, and our online algorithm is batch-FIF, which </a:t>
            </a:r>
            <a:r>
              <a:rPr lang="en-US" altLang="zh-CN"/>
              <a:t>is actually LRU+FIF.</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100</a:t>
            </a:fld>
            <a:endParaRPr lang="zh-CN" altLang="en-US"/>
          </a:p>
        </p:txBody>
      </p:sp>
    </p:spTree>
    <p:extLst>
      <p:ext uri="{BB962C8B-B14F-4D97-AF65-F5344CB8AC3E}">
        <p14:creationId xmlns:p14="http://schemas.microsoft.com/office/powerpoint/2010/main" val="9919127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denote the competitive ratio as \rho, denote the cache size as \tau, and denote the minimum batch size as m. Then the theorem can bound the competitive ratio \rho.</a:t>
            </a:r>
          </a:p>
          <a:p>
            <a:r>
              <a:rPr lang="en-US" altLang="zh-CN" dirty="0"/>
              <a:t>In case A, if there are duplicate block IDs within any batch, \rho will be no larger than cache size \tau.</a:t>
            </a:r>
          </a:p>
          <a:p>
            <a:r>
              <a:rPr lang="en-US" altLang="zh-CN" dirty="0"/>
              <a:t>Otherwise, in case B, if cache size \tau is no larger than the minimum batch size m, \rho will be no larger than 2; otherwise, \rho will be no larger than cache size \tau.</a:t>
            </a:r>
          </a:p>
          <a:p>
            <a:r>
              <a:rPr lang="en-US" altLang="zh-CN" dirty="0"/>
              <a:t>Due to time limit, I omit the proof here.</a:t>
            </a:r>
          </a:p>
          <a:p>
            <a:endParaRPr lang="en-US" altLang="zh-CN"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101</a:t>
            </a:fld>
            <a:endParaRPr lang="zh-CN" altLang="en-US"/>
          </a:p>
        </p:txBody>
      </p:sp>
    </p:spTree>
    <p:extLst>
      <p:ext uri="{BB962C8B-B14F-4D97-AF65-F5344CB8AC3E}">
        <p14:creationId xmlns:p14="http://schemas.microsoft.com/office/powerpoint/2010/main" val="10383258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There are also some other optimizations. The first one is partial path retrieval and batch writing.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102</a:t>
            </a:fld>
            <a:endParaRPr lang="zh-CN" altLang="en-US"/>
          </a:p>
        </p:txBody>
      </p:sp>
    </p:spTree>
    <p:extLst>
      <p:ext uri="{BB962C8B-B14F-4D97-AF65-F5344CB8AC3E}">
        <p14:creationId xmlns:p14="http://schemas.microsoft.com/office/powerpoint/2010/main" val="147165037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optimization, the coordinator first caches all the data blocks from the retrieved paths.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103</a:t>
            </a:fld>
            <a:endParaRPr lang="zh-CN" altLang="en-US"/>
          </a:p>
        </p:txBody>
      </p:sp>
    </p:spTree>
    <p:extLst>
      <p:ext uri="{BB962C8B-B14F-4D97-AF65-F5344CB8AC3E}">
        <p14:creationId xmlns:p14="http://schemas.microsoft.com/office/powerpoint/2010/main" val="42456427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When she needs to retrieve a new block from the cloud, she only retrieves the partial path that is not kept in her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104</a:t>
            </a:fld>
            <a:endParaRPr lang="zh-CN" altLang="en-US"/>
          </a:p>
        </p:txBody>
      </p:sp>
    </p:spTree>
    <p:extLst>
      <p:ext uri="{BB962C8B-B14F-4D97-AF65-F5344CB8AC3E}">
        <p14:creationId xmlns:p14="http://schemas.microsoft.com/office/powerpoint/2010/main" val="3315715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Finally, she will write all the paths back to the cloud at once after every \lambda path retrievals.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105</a:t>
            </a:fld>
            <a:endParaRPr lang="zh-CN" altLang="en-US"/>
          </a:p>
        </p:txBody>
      </p:sp>
    </p:spTree>
    <p:extLst>
      <p:ext uri="{BB962C8B-B14F-4D97-AF65-F5344CB8AC3E}">
        <p14:creationId xmlns:p14="http://schemas.microsoft.com/office/powerpoint/2010/main" val="13450473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example. Suppose \lambda is 4. The coordinator has already retrieved and cached Path 2, 6 and 5. Now, she needs to retrieve path 3.</a:t>
            </a:r>
          </a:p>
          <a:p>
            <a:r>
              <a:rPr lang="en-US" altLang="zh-CN" dirty="0"/>
              <a:t>According to our optimization, she only needs to retrieve the leaf bucket of Path 3, since all the remaining buckets have already been retrieved and cached, which are covered by the dotted blue lines.</a:t>
            </a:r>
          </a:p>
          <a:p>
            <a:r>
              <a:rPr lang="en-US" altLang="zh-CN" dirty="0"/>
              <a:t>We call this heuristics as partial path retrieval.</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106</a:t>
            </a:fld>
            <a:endParaRPr lang="zh-CN" altLang="en-US"/>
          </a:p>
        </p:txBody>
      </p:sp>
    </p:spTree>
    <p:extLst>
      <p:ext uri="{BB962C8B-B14F-4D97-AF65-F5344CB8AC3E}">
        <p14:creationId xmlns:p14="http://schemas.microsoft.com/office/powerpoint/2010/main" val="16758800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 retrieving \lambda paths,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107</a:t>
            </a:fld>
            <a:endParaRPr lang="zh-CN" altLang="en-US"/>
          </a:p>
        </p:txBody>
      </p:sp>
    </p:spTree>
    <p:extLst>
      <p:ext uri="{BB962C8B-B14F-4D97-AF65-F5344CB8AC3E}">
        <p14:creationId xmlns:p14="http://schemas.microsoft.com/office/powerpoint/2010/main" val="87466018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coordinator writes all of them back to the cloud at once. We call this heuristics as batch writing.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108</a:t>
            </a:fld>
            <a:endParaRPr lang="zh-CN" altLang="en-US"/>
          </a:p>
        </p:txBody>
      </p:sp>
    </p:spTree>
    <p:extLst>
      <p:ext uri="{BB962C8B-B14F-4D97-AF65-F5344CB8AC3E}">
        <p14:creationId xmlns:p14="http://schemas.microsoft.com/office/powerpoint/2010/main" val="21664579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we consider how to build the mapping function from a query to block IDs to be accessed. We take r-tree range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109</a:t>
            </a:fld>
            <a:endParaRPr lang="zh-CN" altLang="en-US"/>
          </a:p>
        </p:txBody>
      </p:sp>
    </p:spTree>
    <p:extLst>
      <p:ext uri="{BB962C8B-B14F-4D97-AF65-F5344CB8AC3E}">
        <p14:creationId xmlns:p14="http://schemas.microsoft.com/office/powerpoint/2010/main" val="412631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each possible input </a:t>
            </a:r>
            <a:r>
              <a:rPr lang="en-US" altLang="zh-CN" sz="1200" i="1" dirty="0">
                <a:latin typeface="Times New Roman" pitchFamily="18" charset="0"/>
                <a:ea typeface="+mn-ea"/>
                <a:cs typeface="Times New Roman" pitchFamily="18" charset="0"/>
              </a:rPr>
              <a:t>α </a:t>
            </a:r>
            <a:r>
              <a:rPr lang="en-US" altLang="zh-CN" sz="1200" b="0" dirty="0">
                <a:latin typeface="Times New Roman" pitchFamily="18" charset="0"/>
                <a:ea typeface="+mn-ea"/>
                <a:cs typeface="Times New Roman" pitchFamily="18" charset="0"/>
              </a:rPr>
              <a:t>with the same length, given </a:t>
            </a:r>
            <a:r>
              <a:rPr lang="en-US" altLang="zh-CN" sz="1200" dirty="0">
                <a:latin typeface="Times New Roman" pitchFamily="18" charset="0"/>
                <a:ea typeface="+mn-ea"/>
                <a:cs typeface="Times New Roman" pitchFamily="18" charset="0"/>
              </a:rPr>
              <a:t>access pattern </a:t>
            </a:r>
            <a:r>
              <a:rPr lang="en-US" altLang="zh-CN" sz="1200" i="1" dirty="0">
                <a:latin typeface="Times New Roman" pitchFamily="18" charset="0"/>
                <a:ea typeface="+mn-ea"/>
                <a:cs typeface="Times New Roman" pitchFamily="18" charset="0"/>
              </a:rPr>
              <a:t>β</a:t>
            </a:r>
            <a:r>
              <a:rPr lang="en-US" altLang="zh-CN" sz="1200" b="0" dirty="0">
                <a:latin typeface="Times New Roman" pitchFamily="18" charset="0"/>
                <a:ea typeface="+mn-ea"/>
                <a:cs typeface="Times New Roman" pitchFamily="18" charset="0"/>
              </a:rPr>
              <a:t>, we must have such a probability equation.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Suppose the query batch Q contains two r-tree range queries q1 and q2.</a:t>
            </a:r>
          </a:p>
          <a:p>
            <a:r>
              <a:rPr lang="en-US" altLang="zh-CN" dirty="0"/>
              <a:t>The results of query q1 reside in data blocks 13, 14, 15, and 17. The search space is highlighted in red.</a:t>
            </a:r>
          </a:p>
          <a:p>
            <a:r>
              <a:rPr lang="en-US" altLang="zh-CN" dirty="0"/>
              <a:t>The results of query q2 reside in data blocks 14, 16, 17, and 18. The search space is highlighted in blue.</a:t>
            </a:r>
          </a:p>
          <a:p>
            <a:r>
              <a:rPr lang="en-US" altLang="zh-CN" dirty="0"/>
              <a:t>The corresponding block access sequence is presented in the lower figure.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110</a:t>
            </a:fld>
            <a:endParaRPr lang="zh-CN" altLang="en-US"/>
          </a:p>
        </p:txBody>
      </p:sp>
    </p:spTree>
    <p:extLst>
      <p:ext uri="{BB962C8B-B14F-4D97-AF65-F5344CB8AC3E}">
        <p14:creationId xmlns:p14="http://schemas.microsoft.com/office/powerpoint/2010/main" val="33468239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method is to let the coordinator cache one specific level of the r-tree index in her storage.</a:t>
            </a:r>
          </a:p>
          <a:p>
            <a:r>
              <a:rPr lang="en-US" altLang="zh-CN" dirty="0"/>
              <a:t>Assume she caches the second level of the r-tree index, which contains the MBRs of the third level blocks.</a:t>
            </a:r>
          </a:p>
          <a:p>
            <a:r>
              <a:rPr lang="en-US" altLang="zh-CN" dirty="0"/>
              <a:t>Thus, she will know the results of q1 reside in the MBRs of blocks 4, 5, 6 and the results of q2 reside in the MBRs of blocks 5, 6, 7.</a:t>
            </a:r>
          </a:p>
          <a:p>
            <a:r>
              <a:rPr lang="en-US" altLang="zh-CN" dirty="0"/>
              <a:t>The updated block access sequence is presented in the lower figure.</a:t>
            </a:r>
          </a:p>
          <a:p>
            <a:r>
              <a:rPr lang="en-US" altLang="zh-CN" dirty="0"/>
              <a:t>A block ID set, for example, 12 and 13, means the coordinator may access one or more blocks in that set of blocks.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111</a:t>
            </a:fld>
            <a:endParaRPr lang="zh-CN" altLang="en-US"/>
          </a:p>
        </p:txBody>
      </p:sp>
    </p:spTree>
    <p:extLst>
      <p:ext uri="{BB962C8B-B14F-4D97-AF65-F5344CB8AC3E}">
        <p14:creationId xmlns:p14="http://schemas.microsoft.com/office/powerpoint/2010/main" val="3928173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our caching strategy, to find the farthest reference to a given block, we look for either the exact block ID or a set that covers that block ID.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112</a:t>
            </a:fld>
            <a:endParaRPr lang="zh-CN" altLang="en-US"/>
          </a:p>
        </p:txBody>
      </p:sp>
    </p:spTree>
    <p:extLst>
      <p:ext uri="{BB962C8B-B14F-4D97-AF65-F5344CB8AC3E}">
        <p14:creationId xmlns:p14="http://schemas.microsoft.com/office/powerpoint/2010/main" val="26003149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experiment setting.</a:t>
            </a:r>
          </a:p>
          <a:p>
            <a:r>
              <a:rPr lang="en-US" altLang="zh-CN" dirty="0"/>
              <a:t>The cloud server is a Linux machine with 256 GB main memory and 2 TB hard disk.</a:t>
            </a:r>
          </a:p>
          <a:p>
            <a:r>
              <a:rPr lang="en-US" altLang="zh-CN" dirty="0"/>
              <a:t>It also hosts a MongoDB instance as the outsourced storage.</a:t>
            </a:r>
          </a:p>
          <a:p>
            <a:r>
              <a:rPr lang="en-US" altLang="zh-CN" dirty="0"/>
              <a:t>The coordinator is a Linux PC with 18 GB main memory.</a:t>
            </a:r>
          </a:p>
          <a:p>
            <a:r>
              <a:rPr lang="en-US" altLang="zh-CN" dirty="0"/>
              <a:t>The bandwidth is 1 Gbps.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113</a:t>
            </a:fld>
            <a:endParaRPr lang="zh-CN" altLang="en-US"/>
          </a:p>
        </p:txBody>
      </p:sp>
    </p:spTree>
    <p:extLst>
      <p:ext uri="{BB962C8B-B14F-4D97-AF65-F5344CB8AC3E}">
        <p14:creationId xmlns:p14="http://schemas.microsoft.com/office/powerpoint/2010/main" val="8154382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implement a MongoDB connector class, which supports insertion, deletion and update operations on blocks inside the MongoDB engine.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114</a:t>
            </a:fld>
            <a:endParaRPr lang="zh-CN" altLang="en-US"/>
          </a:p>
        </p:txBody>
      </p:sp>
    </p:spTree>
    <p:extLst>
      <p:ext uri="{BB962C8B-B14F-4D97-AF65-F5344CB8AC3E}">
        <p14:creationId xmlns:p14="http://schemas.microsoft.com/office/powerpoint/2010/main" val="34635739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adopt AES/CFB method in Crypto++ library as our encryption function.</a:t>
            </a:r>
          </a:p>
          <a:p>
            <a:r>
              <a:rPr lang="en-US" altLang="zh-CN" dirty="0"/>
              <a:t>The key length is 128 bits.</a:t>
            </a:r>
          </a:p>
          <a:p>
            <a:r>
              <a:rPr lang="en-US" altLang="zh-CN" dirty="0"/>
              <a:t>We set the size of each encrypted block to 4 KB.</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115</a:t>
            </a:fld>
            <a:endParaRPr lang="zh-CN" altLang="en-US"/>
          </a:p>
        </p:txBody>
      </p:sp>
    </p:spTree>
    <p:extLst>
      <p:ext uri="{BB962C8B-B14F-4D97-AF65-F5344CB8AC3E}">
        <p14:creationId xmlns:p14="http://schemas.microsoft.com/office/powerpoint/2010/main" val="40571831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the evaluation of different methods.</a:t>
            </a:r>
          </a:p>
          <a:p>
            <a:r>
              <a:rPr lang="en-US" altLang="zh-CN" dirty="0" err="1"/>
              <a:t>OQF+Optimization</a:t>
            </a:r>
            <a:r>
              <a:rPr lang="en-US" altLang="zh-CN" dirty="0"/>
              <a:t> is our method.</a:t>
            </a:r>
            <a:r>
              <a:rPr lang="zh-CN" altLang="en-US" dirty="0"/>
              <a:t> </a:t>
            </a:r>
            <a:r>
              <a:rPr lang="en-US" altLang="zh-CN" dirty="0"/>
              <a:t>Baseline (Opaque) is the Opaque method without the distributed setting. It’s a scan-based method.</a:t>
            </a:r>
          </a:p>
          <a:p>
            <a:r>
              <a:rPr lang="en-US" altLang="zh-CN" dirty="0"/>
              <a:t>Shared Scan is an improved approach over Baseline (Opaque). It answers each batch of queries together using one single scan operation.</a:t>
            </a:r>
          </a:p>
          <a:p>
            <a:r>
              <a:rPr lang="en-US" altLang="zh-CN" dirty="0"/>
              <a:t>ORAM+B-tree or R-tree integrates a standard B-tree or R-tree index into an ORAM, while oblivious B-tree or R-tree leverages oblivious data structures.</a:t>
            </a:r>
          </a:p>
          <a:p>
            <a:r>
              <a:rPr lang="en-US" altLang="zh-CN" dirty="0"/>
              <a:t>The last one is Raw Index, which doesn’t use any encryption or any ORAM protocol. It builds a standard B-tree or R-tree index over all data blocks and uses batch processing, just as our method. The caching strategy is a standard LRU.</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116</a:t>
            </a:fld>
            <a:endParaRPr lang="zh-CN" altLang="en-US"/>
          </a:p>
        </p:txBody>
      </p:sp>
    </p:spTree>
    <p:extLst>
      <p:ext uri="{BB962C8B-B14F-4D97-AF65-F5344CB8AC3E}">
        <p14:creationId xmlns:p14="http://schemas.microsoft.com/office/powerpoint/2010/main" val="377217506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a:t>We compare those methods on three datasets in our experiments. Statistics on the datasets are given in Table 1.</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117</a:t>
            </a:fld>
            <a:endParaRPr lang="zh-CN" altLang="en-US"/>
          </a:p>
        </p:txBody>
      </p:sp>
    </p:spTree>
    <p:extLst>
      <p:ext uri="{BB962C8B-B14F-4D97-AF65-F5344CB8AC3E}">
        <p14:creationId xmlns:p14="http://schemas.microsoft.com/office/powerpoint/2010/main" val="7074309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are some default parameter values.</a:t>
            </a:r>
          </a:p>
          <a:p>
            <a:r>
              <a:rPr lang="en-US" altLang="zh-CN" dirty="0"/>
              <a:t>By default, each query batch contains 50 queries in batch processing.</a:t>
            </a:r>
          </a:p>
          <a:p>
            <a:r>
              <a:rPr lang="en-US" altLang="zh-CN" dirty="0"/>
              <a:t>As for our method and Raw index method, the default cache size is 50 log N, where N is the number of blocks in the database.</a:t>
            </a:r>
          </a:p>
          <a:p>
            <a:r>
              <a:rPr lang="en-US" altLang="zh-CN" dirty="0"/>
              <a:t>For our batch writing optimization, the default batch write size \lambda is 10.</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118</a:t>
            </a:fld>
            <a:endParaRPr lang="zh-CN" altLang="en-US"/>
          </a:p>
        </p:txBody>
      </p:sp>
    </p:spTree>
    <p:extLst>
      <p:ext uri="{BB962C8B-B14F-4D97-AF65-F5344CB8AC3E}">
        <p14:creationId xmlns:p14="http://schemas.microsoft.com/office/powerpoint/2010/main" val="148875108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Due to time limit, here we mainly focus on scalability results about r-tree range queries, where the raw data size increases from 1.1 GB to 46 GB (1.6 billion two-dimensional points).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1(a) shows the cloud storage cost. The three Path ORAM based methods including ORAM+R-tree, Oblivious R-tree and our method need 8 to 16 times larger cloud storage cost than the other methods, due to building Path ORAM data structure.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1(b) shows the coordinator storage cost. Baseline (Opaque) and Shared Scan achieve the minimum cost, since they perform scan-based operations and only stores a constant number of blocks in the coordinator. For the other methods, Oblivious R-tree needs much less cost than ORAM+R-tree, since it integrates the position map information to the block content and doesn’t save it in the coordinator. ORAM+R-tree needs less cost than our method and Raw Index, since it doesn’t keep an additional cache in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119</a:t>
            </a:fld>
            <a:endParaRPr lang="zh-CN" altLang="en-US"/>
          </a:p>
        </p:txBody>
      </p:sp>
    </p:spTree>
    <p:extLst>
      <p:ext uri="{BB962C8B-B14F-4D97-AF65-F5344CB8AC3E}">
        <p14:creationId xmlns:p14="http://schemas.microsoft.com/office/powerpoint/2010/main" val="2117875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dirty="0">
                <a:latin typeface="Times New Roman" pitchFamily="18" charset="0"/>
                <a:ea typeface="+mn-ea"/>
                <a:cs typeface="Times New Roman" pitchFamily="18" charset="0"/>
              </a:rPr>
              <a:t>The input is a list of read or write requests needed in the original RAM, while the access pattern is a list of server locations accessed in the oblivious RAM.</a:t>
            </a:r>
          </a:p>
          <a:p>
            <a:r>
              <a:rPr lang="en-US" altLang="zh-CN" sz="1200" b="0" dirty="0">
                <a:latin typeface="Times New Roman" pitchFamily="18" charset="0"/>
                <a:ea typeface="+mn-ea"/>
                <a:cs typeface="Times New Roman" pitchFamily="18" charset="0"/>
              </a:rPr>
              <a:t>The definition implies the probability of the original input </a:t>
            </a:r>
            <a:r>
              <a:rPr lang="en-US" altLang="zh-CN" sz="1200" i="1" dirty="0">
                <a:latin typeface="Times New Roman" pitchFamily="18" charset="0"/>
                <a:ea typeface="+mn-ea"/>
                <a:cs typeface="Times New Roman" pitchFamily="18" charset="0"/>
              </a:rPr>
              <a:t>α </a:t>
            </a:r>
            <a:r>
              <a:rPr lang="en-US" altLang="zh-CN" sz="1200" b="0" dirty="0">
                <a:latin typeface="Times New Roman" pitchFamily="18" charset="0"/>
                <a:ea typeface="+mn-ea"/>
                <a:cs typeface="Times New Roman" pitchFamily="18" charset="0"/>
              </a:rPr>
              <a:t>from the client, is independent of the access pattern </a:t>
            </a:r>
            <a:r>
              <a:rPr lang="en-US" altLang="zh-CN" sz="1200" i="1" dirty="0">
                <a:latin typeface="Times New Roman" pitchFamily="18" charset="0"/>
                <a:ea typeface="+mn-ea"/>
                <a:cs typeface="Times New Roman" pitchFamily="18" charset="0"/>
              </a:rPr>
              <a:t>β</a:t>
            </a:r>
            <a:r>
              <a:rPr lang="en-US" altLang="zh-CN" sz="1200" b="0" dirty="0">
                <a:latin typeface="Times New Roman" pitchFamily="18" charset="0"/>
                <a:ea typeface="+mn-ea"/>
                <a:cs typeface="Times New Roman" pitchFamily="18" charset="0"/>
              </a:rPr>
              <a:t>, which can be observed by the server.</a:t>
            </a:r>
            <a:endParaRPr lang="en-US" altLang="zh-CN" sz="1200" i="1" dirty="0">
              <a:latin typeface="Times New Roman" pitchFamily="18" charset="0"/>
              <a:ea typeface="+mn-ea"/>
              <a:cs typeface="Times New Roman" pitchFamily="18" charset="0"/>
            </a:endParaRPr>
          </a:p>
          <a:p>
            <a:r>
              <a:rPr lang="en-US" altLang="zh-CN" sz="1200" i="0" dirty="0">
                <a:latin typeface="Times New Roman" pitchFamily="18" charset="0"/>
                <a:ea typeface="+mn-ea"/>
                <a:cs typeface="Times New Roman" pitchFamily="18" charset="0"/>
              </a:rPr>
              <a:t>That is to say, the server cannot gain any more information regarding the original input, just based on the observed access pattern</a:t>
            </a:r>
            <a:r>
              <a:rPr lang="en-US" altLang="zh-CN" sz="1200" i="1" dirty="0">
                <a:latin typeface="Times New Roman" pitchFamily="18" charset="0"/>
                <a:ea typeface="+mn-ea"/>
                <a:cs typeface="Times New Roman" pitchFamily="18" charset="0"/>
              </a:rPr>
              <a:t>.</a:t>
            </a:r>
            <a:endParaRPr lang="zh-CN" altLang="en-US" i="0"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Figure 2(a) shows the query throughput for R-tree range query. The label on y-axis “</a:t>
            </a:r>
            <a:r>
              <a:rPr lang="en-US" altLang="zh-CN" dirty="0" err="1"/>
              <a:t>qpm</a:t>
            </a:r>
            <a:r>
              <a:rPr lang="en-US" altLang="zh-CN" dirty="0"/>
              <a:t>” is short for “queries per minute”.</a:t>
            </a:r>
          </a:p>
          <a:p>
            <a:r>
              <a:rPr lang="en-US" altLang="zh-CN" dirty="0"/>
              <a:t>Baseline (Opaque) has the minimum query throughput, since it uses scan-based operations. Raw Index has the largest query throughput, since it doesn’t use any encryption or any ORAM protocol. For the other methods, our method achieves 4 to 400 times larger query throughput than Shared Scan, ORAM+R-tree and Oblivious R-tree, since we introduce a series of optimizations including batch processing and ORAM caching.</a:t>
            </a:r>
          </a:p>
          <a:p>
            <a:r>
              <a:rPr lang="en-US" altLang="zh-CN" dirty="0"/>
              <a:t>Figure 2(b) shows the communication cost. It’s roughly inversely proportional to the query throughput for each method.</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120</a:t>
            </a:fld>
            <a:endParaRPr lang="zh-CN" altLang="en-US"/>
          </a:p>
        </p:txBody>
      </p:sp>
    </p:spTree>
    <p:extLst>
      <p:ext uri="{BB962C8B-B14F-4D97-AF65-F5344CB8AC3E}">
        <p14:creationId xmlns:p14="http://schemas.microsoft.com/office/powerpoint/2010/main" val="51050827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Thanks. Do you have any questions?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ease of understanding, I will give some trivial ORAM examples.</a:t>
            </a:r>
          </a:p>
          <a:p>
            <a:r>
              <a:rPr lang="en-US" altLang="zh-CN" dirty="0"/>
              <a:t>The first one is to store everything in the client, without any calls to the server.</a:t>
            </a:r>
          </a:p>
          <a:p>
            <a:r>
              <a:rPr lang="en-US" altLang="zh-CN" dirty="0"/>
              <a:t>In this case, there is no access pattern in the server, but the client storage cost is 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second one is to store everything in the server, but the client needs to linearly scan everything for each ORAM operation.</a:t>
            </a:r>
          </a:p>
          <a:p>
            <a:r>
              <a:rPr lang="en-US" altLang="zh-CN" dirty="0"/>
              <a:t>In this case, each operation has the same access pattern.</a:t>
            </a:r>
          </a:p>
          <a:p>
            <a:r>
              <a:rPr lang="en-US" altLang="zh-CN" dirty="0"/>
              <a:t>But the time cost and communication overhead are both 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third one is to assume the client accesses each block slot at most once.</a:t>
            </a:r>
          </a:p>
          <a:p>
            <a:r>
              <a:rPr lang="en-US" altLang="zh-CN" dirty="0"/>
              <a:t>During the preprocessing, the client permutes addresses using a pseudorandom permutation.</a:t>
            </a:r>
          </a:p>
          <a:p>
            <a:r>
              <a:rPr lang="en-US" altLang="zh-CN" dirty="0"/>
              <a:t>For each online operation, the client retrieves only one block by leveraging the PRP function.</a:t>
            </a:r>
          </a:p>
          <a:p>
            <a:r>
              <a:rPr lang="en-US" altLang="zh-CN" dirty="0"/>
              <a:t>It’s optimal in theory, but the assumption is too strong and doesn’t hold in practice.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Next, I will introduce Path-ORAM, which is a commonly-used ORAM construction, due to its good performance and simplicity.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16</a:t>
            </a:fld>
            <a:endParaRPr lang="zh-CN" altLang="en-US"/>
          </a:p>
        </p:txBody>
      </p:sp>
    </p:spTree>
    <p:extLst>
      <p:ext uri="{BB962C8B-B14F-4D97-AF65-F5344CB8AC3E}">
        <p14:creationId xmlns:p14="http://schemas.microsoft.com/office/powerpoint/2010/main" val="340716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Path-ORAM, the cloud storage is organized as a full binary tree, with N leaf nodes and (1+log N) levels.</a:t>
            </a:r>
          </a:p>
          <a:p>
            <a:r>
              <a:rPr lang="en-US" altLang="zh-CN" dirty="0"/>
              <a:t>Each node in the tree is a bucket of Z blocks. It suffices to set Z equal to 4.</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Path-ORAM maintains such an invariant: each block </a:t>
            </a:r>
            <a:r>
              <a:rPr lang="en-US" altLang="zh-CN" dirty="0" err="1"/>
              <a:t>i</a:t>
            </a:r>
            <a:r>
              <a:rPr lang="en-US" altLang="zh-CN" dirty="0"/>
              <a:t> must reside in the path from the root node to the leaf node </a:t>
            </a:r>
            <a:r>
              <a:rPr lang="en-US" altLang="zh-CN" dirty="0" err="1"/>
              <a:t>posMap</a:t>
            </a:r>
            <a:r>
              <a:rPr lang="en-US" altLang="zh-CN" dirty="0"/>
              <a:t>[</a:t>
            </a:r>
            <a:r>
              <a:rPr lang="en-US" altLang="zh-CN" dirty="0" err="1"/>
              <a:t>i</a:t>
            </a:r>
            <a:r>
              <a:rPr lang="en-US" altLang="zh-CN" dirty="0"/>
              <a:t>].</a:t>
            </a:r>
          </a:p>
          <a:p>
            <a:r>
              <a:rPr lang="en-US" altLang="zh-CN" dirty="0"/>
              <a:t>The client uses a position map to track the mapping, from block </a:t>
            </a:r>
            <a:r>
              <a:rPr lang="en-US" altLang="zh-CN" dirty="0" err="1"/>
              <a:t>i</a:t>
            </a:r>
            <a:r>
              <a:rPr lang="en-US" altLang="zh-CN" dirty="0"/>
              <a:t> to the leaf node </a:t>
            </a:r>
            <a:r>
              <a:rPr lang="en-US" altLang="zh-CN" dirty="0" err="1"/>
              <a:t>posMap</a:t>
            </a:r>
            <a:r>
              <a:rPr lang="en-US" altLang="zh-CN" dirty="0"/>
              <a:t>[</a:t>
            </a:r>
            <a:r>
              <a:rPr lang="en-US" altLang="zh-CN" dirty="0" err="1"/>
              <a:t>i</a:t>
            </a:r>
            <a:r>
              <a:rPr lang="en-US" altLang="zh-CN" dirty="0"/>
              <a:t>] equal to x.</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18</a:t>
            </a:fld>
            <a:endParaRPr lang="zh-CN" altLang="en-US"/>
          </a:p>
        </p:txBody>
      </p:sp>
    </p:spTree>
    <p:extLst>
      <p:ext uri="{BB962C8B-B14F-4D97-AF65-F5344CB8AC3E}">
        <p14:creationId xmlns:p14="http://schemas.microsoft.com/office/powerpoint/2010/main" val="112405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Path-ORAM read/write operation needs three steps.</a:t>
            </a:r>
          </a:p>
          <a:p>
            <a:r>
              <a:rPr lang="en-US" altLang="zh-CN" dirty="0"/>
              <a:t>The first step is read path. The client retrieves path x equal to </a:t>
            </a:r>
            <a:r>
              <a:rPr lang="en-US" altLang="zh-CN" dirty="0" err="1"/>
              <a:t>posMap</a:t>
            </a:r>
            <a:r>
              <a:rPr lang="en-US" altLang="zh-CN" dirty="0"/>
              <a:t>[</a:t>
            </a:r>
            <a:r>
              <a:rPr lang="en-US" altLang="zh-CN" dirty="0" err="1"/>
              <a:t>i</a:t>
            </a:r>
            <a:r>
              <a:rPr lang="en-US" altLang="zh-CN" dirty="0"/>
              <a:t>] from the cloud and pushes all the real blocks along that path into her private stash.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19</a:t>
            </a:fld>
            <a:endParaRPr lang="zh-CN" altLang="en-US"/>
          </a:p>
        </p:txBody>
      </p:sp>
    </p:spTree>
    <p:extLst>
      <p:ext uri="{BB962C8B-B14F-4D97-AF65-F5344CB8AC3E}">
        <p14:creationId xmlns:p14="http://schemas.microsoft.com/office/powerpoint/2010/main" val="181713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a:t>
            </a:r>
            <a:r>
              <a:rPr lang="en-US" altLang="zh-CN" baseline="0" dirty="0"/>
              <a:t> is a brief outline.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second step is to logically assign block </a:t>
            </a:r>
            <a:r>
              <a:rPr lang="en-US" altLang="zh-CN" dirty="0" err="1"/>
              <a:t>i</a:t>
            </a:r>
            <a:r>
              <a:rPr lang="en-US" altLang="zh-CN" dirty="0"/>
              <a:t> to a random leaf node r and make </a:t>
            </a:r>
            <a:r>
              <a:rPr lang="en-US" altLang="zh-CN" dirty="0" err="1"/>
              <a:t>posMap</a:t>
            </a:r>
            <a:r>
              <a:rPr lang="en-US" altLang="zh-CN" dirty="0"/>
              <a:t>[</a:t>
            </a:r>
            <a:r>
              <a:rPr lang="en-US" altLang="zh-CN" dirty="0" err="1"/>
              <a:t>i</a:t>
            </a:r>
            <a:r>
              <a:rPr lang="en-US" altLang="zh-CN" dirty="0"/>
              <a:t>] equal to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20</a:t>
            </a:fld>
            <a:endParaRPr lang="zh-CN" altLang="en-US"/>
          </a:p>
        </p:txBody>
      </p:sp>
    </p:spTree>
    <p:extLst>
      <p:ext uri="{BB962C8B-B14F-4D97-AF65-F5344CB8AC3E}">
        <p14:creationId xmlns:p14="http://schemas.microsoft.com/office/powerpoint/2010/main" val="126810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last step is write path. The client writes blocks in the stash back to the same path x.</a:t>
            </a:r>
          </a:p>
          <a:p>
            <a:r>
              <a:rPr lang="en-US" altLang="zh-CN" dirty="0"/>
              <a:t>During write path, the client still keeps the previous invariant.</a:t>
            </a:r>
          </a:p>
          <a:p>
            <a:r>
              <a:rPr lang="en-US" altLang="zh-CN" dirty="0"/>
              <a:t>For example, block </a:t>
            </a:r>
            <a:r>
              <a:rPr lang="en-US" altLang="zh-CN" dirty="0" err="1"/>
              <a:t>i</a:t>
            </a:r>
            <a:r>
              <a:rPr lang="en-US" altLang="zh-CN" dirty="0"/>
              <a:t> must reside in the path with the leaf node </a:t>
            </a:r>
            <a:r>
              <a:rPr lang="en-US" altLang="zh-CN" dirty="0" err="1"/>
              <a:t>posMap</a:t>
            </a:r>
            <a:r>
              <a:rPr lang="en-US" altLang="zh-CN" dirty="0"/>
              <a:t>[</a:t>
            </a:r>
            <a:r>
              <a:rPr lang="en-US" altLang="zh-CN" dirty="0" err="1"/>
              <a:t>i</a:t>
            </a:r>
            <a:r>
              <a:rPr lang="en-US" altLang="zh-CN" dirty="0"/>
              <a:t>] equal to r. In this example, block </a:t>
            </a:r>
            <a:r>
              <a:rPr lang="en-US" altLang="zh-CN" dirty="0" err="1"/>
              <a:t>i</a:t>
            </a:r>
            <a:r>
              <a:rPr lang="en-US" altLang="zh-CN" dirty="0"/>
              <a:t> is put into the crossing bucket of path x and path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21</a:t>
            </a:fld>
            <a:endParaRPr lang="zh-CN" altLang="en-US"/>
          </a:p>
        </p:txBody>
      </p:sp>
    </p:spTree>
    <p:extLst>
      <p:ext uri="{BB962C8B-B14F-4D97-AF65-F5344CB8AC3E}">
        <p14:creationId xmlns:p14="http://schemas.microsoft.com/office/powerpoint/2010/main" val="2789429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one can protect client access patterns using ORAMs, there are still some major limitations while using ORAM to build an encrypted database.</a:t>
            </a:r>
          </a:p>
          <a:p>
            <a:r>
              <a:rPr lang="en-US" altLang="zh-CN" dirty="0"/>
              <a:t>First, using ORAM destroys the locality of references in databases due to hiding access patterns.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22</a:t>
            </a:fld>
            <a:endParaRPr lang="zh-CN" altLang="en-US"/>
          </a:p>
        </p:txBody>
      </p:sp>
    </p:spTree>
    <p:extLst>
      <p:ext uri="{BB962C8B-B14F-4D97-AF65-F5344CB8AC3E}">
        <p14:creationId xmlns:p14="http://schemas.microsoft.com/office/powerpoint/2010/main" val="757380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Second, ORAM only supports read and write operations.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23</a:t>
            </a:fld>
            <a:endParaRPr lang="zh-CN" altLang="en-US"/>
          </a:p>
        </p:txBody>
      </p:sp>
    </p:spTree>
    <p:extLst>
      <p:ext uri="{BB962C8B-B14F-4D97-AF65-F5344CB8AC3E}">
        <p14:creationId xmlns:p14="http://schemas.microsoft.com/office/powerpoint/2010/main" val="649423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it’s still hard to support concurrency in an efficient and scalable manner.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24</a:t>
            </a:fld>
            <a:endParaRPr lang="zh-CN" altLang="en-US"/>
          </a:p>
        </p:txBody>
      </p:sp>
    </p:spTree>
    <p:extLst>
      <p:ext uri="{BB962C8B-B14F-4D97-AF65-F5344CB8AC3E}">
        <p14:creationId xmlns:p14="http://schemas.microsoft.com/office/powerpoint/2010/main" val="424948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work, we propose a framework OQF, which takes advantage of query locality information and supports multiple types of queries, such as range and </a:t>
            </a:r>
            <a:r>
              <a:rPr lang="en-US" altLang="zh-CN" dirty="0" err="1"/>
              <a:t>kNN</a:t>
            </a:r>
            <a:r>
              <a:rPr lang="en-US" altLang="zh-CN" dirty="0"/>
              <a:t> queries.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25</a:t>
            </a:fld>
            <a:endParaRPr lang="zh-CN" altLang="en-US"/>
          </a:p>
        </p:txBody>
      </p:sp>
    </p:spTree>
    <p:extLst>
      <p:ext uri="{BB962C8B-B14F-4D97-AF65-F5344CB8AC3E}">
        <p14:creationId xmlns:p14="http://schemas.microsoft.com/office/powerpoint/2010/main" val="1475851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Besides, OQF can also support asynchronous query processing and query-level concurrency.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26</a:t>
            </a:fld>
            <a:endParaRPr lang="zh-CN" altLang="en-US"/>
          </a:p>
        </p:txBody>
      </p:sp>
    </p:spTree>
    <p:extLst>
      <p:ext uri="{BB962C8B-B14F-4D97-AF65-F5344CB8AC3E}">
        <p14:creationId xmlns:p14="http://schemas.microsoft.com/office/powerpoint/2010/main" val="367515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objective is to maximize the overall query throughput.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27</a:t>
            </a:fld>
            <a:endParaRPr lang="zh-CN" altLang="en-US"/>
          </a:p>
        </p:txBody>
      </p:sp>
    </p:spTree>
    <p:extLst>
      <p:ext uri="{BB962C8B-B14F-4D97-AF65-F5344CB8AC3E}">
        <p14:creationId xmlns:p14="http://schemas.microsoft.com/office/powerpoint/2010/main" val="1297125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OQF framework. During preprocessing, the data owner partitions records in the database into blocks, encrypts these blocks, and builds an ORAM data structure over them. Then, she uploads the ORAM data structure to the</a:t>
            </a:r>
            <a:r>
              <a:rPr lang="zh-CN" altLang="en-US" dirty="0"/>
              <a:t> </a:t>
            </a:r>
            <a:r>
              <a:rPr lang="en-US" altLang="zh-CN" dirty="0"/>
              <a:t>untrusted</a:t>
            </a:r>
            <a:r>
              <a:rPr lang="zh-CN" altLang="en-US" dirty="0"/>
              <a:t> </a:t>
            </a:r>
            <a:r>
              <a:rPr lang="en-US" altLang="zh-CN" dirty="0"/>
              <a:t>cloud</a:t>
            </a:r>
            <a:r>
              <a:rPr lang="zh-CN" altLang="en-US" dirty="0"/>
              <a:t> </a:t>
            </a:r>
            <a:r>
              <a:rPr lang="en-US" altLang="zh-CN" dirty="0"/>
              <a:t>server, which</a:t>
            </a:r>
            <a:r>
              <a:rPr lang="zh-CN" altLang="en-US" dirty="0"/>
              <a:t> </a:t>
            </a:r>
            <a:r>
              <a:rPr lang="en-US" altLang="zh-CN" dirty="0"/>
              <a:t>stores them</a:t>
            </a:r>
            <a:r>
              <a:rPr lang="zh-CN" altLang="en-US" dirty="0"/>
              <a:t> </a:t>
            </a:r>
            <a:r>
              <a:rPr lang="en-US" altLang="zh-CN" dirty="0"/>
              <a:t>into</a:t>
            </a:r>
            <a:r>
              <a:rPr lang="zh-CN" altLang="en-US" dirty="0"/>
              <a:t> </a:t>
            </a:r>
            <a:r>
              <a:rPr lang="en-US" altLang="zh-CN" dirty="0"/>
              <a:t>a</a:t>
            </a:r>
            <a:r>
              <a:rPr lang="zh-CN" altLang="en-US" dirty="0"/>
              <a:t> </a:t>
            </a:r>
            <a:r>
              <a:rPr lang="en-US" altLang="zh-CN" dirty="0"/>
              <a:t>secure data storage. She shares the encryption keys and other metadata with the trusted coordinator. During online processing, clients issue queries against the cloud server through the coordinator. The coordinator performs an oblivious query algorithm, which follows the ORAM protocol, reads and writes blocks to the cloud to answer the queries, and returns query results to the clients. For our method, the coordinator also keeps an ORAM cache and stash in her private storage. The details will be given in the following pages.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28</a:t>
            </a:fld>
            <a:endParaRPr lang="zh-CN" altLang="en-US"/>
          </a:p>
        </p:txBody>
      </p:sp>
    </p:spTree>
    <p:extLst>
      <p:ext uri="{BB962C8B-B14F-4D97-AF65-F5344CB8AC3E}">
        <p14:creationId xmlns:p14="http://schemas.microsoft.com/office/powerpoint/2010/main" val="2972413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First, I will introduce a baseline method.</a:t>
            </a:r>
          </a:p>
          <a:p>
            <a:r>
              <a:rPr lang="en-US" altLang="zh-CN" dirty="0"/>
              <a:t>It’s a scan-based solution and actually the Opaque method without the distributed setting.</a:t>
            </a:r>
          </a:p>
          <a:p>
            <a:r>
              <a:rPr lang="en-US" altLang="zh-CN" dirty="0"/>
              <a:t>Suppose the data owner has a sequence of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29</a:t>
            </a:fld>
            <a:endParaRPr lang="zh-CN" altLang="en-US"/>
          </a:p>
        </p:txBody>
      </p:sp>
    </p:spTree>
    <p:extLst>
      <p:ext uri="{BB962C8B-B14F-4D97-AF65-F5344CB8AC3E}">
        <p14:creationId xmlns:p14="http://schemas.microsoft.com/office/powerpoint/2010/main" val="426732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Today, many companies choose the cloud as their data and IT infrastructure platform.</a:t>
            </a:r>
          </a:p>
          <a:p>
            <a:r>
              <a:rPr lang="en-US" altLang="zh-CN" dirty="0"/>
              <a:t>However, the remote access brings security and privacy issues in public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During preprocessing, the data owner encrypts these data blocks using an encryption key.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30</a:t>
            </a:fld>
            <a:endParaRPr lang="zh-CN" altLang="en-US"/>
          </a:p>
        </p:txBody>
      </p:sp>
    </p:spTree>
    <p:extLst>
      <p:ext uri="{BB962C8B-B14F-4D97-AF65-F5344CB8AC3E}">
        <p14:creationId xmlns:p14="http://schemas.microsoft.com/office/powerpoint/2010/main" val="421873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she directly uploads the encrypted blocks to the untrusted cloud.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31</a:t>
            </a:fld>
            <a:endParaRPr lang="zh-CN" altLang="en-US"/>
          </a:p>
        </p:txBody>
      </p:sp>
    </p:spTree>
    <p:extLst>
      <p:ext uri="{BB962C8B-B14F-4D97-AF65-F5344CB8AC3E}">
        <p14:creationId xmlns:p14="http://schemas.microsoft.com/office/powerpoint/2010/main" val="1939567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shares the encryption key with the trusted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32</a:t>
            </a:fld>
            <a:endParaRPr lang="zh-CN" altLang="en-US"/>
          </a:p>
        </p:txBody>
      </p:sp>
    </p:spTree>
    <p:extLst>
      <p:ext uri="{BB962C8B-B14F-4D97-AF65-F5344CB8AC3E}">
        <p14:creationId xmlns:p14="http://schemas.microsoft.com/office/powerpoint/2010/main" val="1015852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During online processing, clients will issue queries against the cloud through the coordinator.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Take range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33</a:t>
            </a:fld>
            <a:endParaRPr lang="zh-CN" altLang="en-US"/>
          </a:p>
        </p:txBody>
      </p:sp>
    </p:spTree>
    <p:extLst>
      <p:ext uri="{BB962C8B-B14F-4D97-AF65-F5344CB8AC3E}">
        <p14:creationId xmlns:p14="http://schemas.microsoft.com/office/powerpoint/2010/main" val="327033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One client submits a range query Q and initializes the result set R as an empty set.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34</a:t>
            </a:fld>
            <a:endParaRPr lang="zh-CN" altLang="en-US"/>
          </a:p>
        </p:txBody>
      </p:sp>
    </p:spTree>
    <p:extLst>
      <p:ext uri="{BB962C8B-B14F-4D97-AF65-F5344CB8AC3E}">
        <p14:creationId xmlns:p14="http://schemas.microsoft.com/office/powerpoint/2010/main" val="3877984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coordinator performs a scan-based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35</a:t>
            </a:fld>
            <a:endParaRPr lang="zh-CN" altLang="en-US"/>
          </a:p>
        </p:txBody>
      </p:sp>
    </p:spTree>
    <p:extLst>
      <p:ext uri="{BB962C8B-B14F-4D97-AF65-F5344CB8AC3E}">
        <p14:creationId xmlns:p14="http://schemas.microsoft.com/office/powerpoint/2010/main" val="4030091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each operation, the coordinator retrieves data block </a:t>
            </a:r>
            <a:r>
              <a:rPr lang="en-US" altLang="zh-CN" dirty="0" err="1"/>
              <a:t>i</a:t>
            </a:r>
            <a:r>
              <a:rPr lang="en-US" altLang="zh-CN" dirty="0"/>
              <a:t> from the cloud and decrypts 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36</a:t>
            </a:fld>
            <a:endParaRPr lang="zh-CN" altLang="en-US"/>
          </a:p>
        </p:txBody>
      </p:sp>
    </p:spTree>
    <p:extLst>
      <p:ext uri="{BB962C8B-B14F-4D97-AF65-F5344CB8AC3E}">
        <p14:creationId xmlns:p14="http://schemas.microsoft.com/office/powerpoint/2010/main" val="3759337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the coordinator finds the records </a:t>
            </a:r>
            <a:r>
              <a:rPr lang="en-US" altLang="zh-CN" dirty="0" err="1"/>
              <a:t>R_i</a:t>
            </a:r>
            <a:r>
              <a:rPr lang="en-US" altLang="zh-CN" dirty="0"/>
              <a:t> from block </a:t>
            </a:r>
            <a:r>
              <a:rPr lang="en-US" altLang="zh-CN" dirty="0" err="1"/>
              <a:t>i</a:t>
            </a:r>
            <a:r>
              <a:rPr lang="en-US" altLang="zh-CN" dirty="0"/>
              <a:t> which reside in the query range.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If </a:t>
            </a:r>
            <a:r>
              <a:rPr lang="en-US" altLang="zh-CN" dirty="0" err="1"/>
              <a:t>R_i</a:t>
            </a:r>
            <a:r>
              <a:rPr lang="en-US" altLang="zh-CN" dirty="0"/>
              <a:t> is not empty, the coordinator transmits </a:t>
            </a:r>
            <a:r>
              <a:rPr lang="en-US" altLang="zh-CN" dirty="0" err="1"/>
              <a:t>R_i</a:t>
            </a:r>
            <a:r>
              <a:rPr lang="en-US" altLang="zh-CN" dirty="0"/>
              <a:t> to the client, and the client adds </a:t>
            </a:r>
            <a:r>
              <a:rPr lang="en-US" altLang="zh-CN" dirty="0" err="1"/>
              <a:t>R_i</a:t>
            </a:r>
            <a:r>
              <a:rPr lang="en-US" altLang="zh-CN" dirty="0"/>
              <a:t> into the result set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37</a:t>
            </a:fld>
            <a:endParaRPr lang="zh-CN" altLang="en-US"/>
          </a:p>
        </p:txBody>
      </p:sp>
    </p:spTree>
    <p:extLst>
      <p:ext uri="{BB962C8B-B14F-4D97-AF65-F5344CB8AC3E}">
        <p14:creationId xmlns:p14="http://schemas.microsoft.com/office/powerpoint/2010/main" val="4066256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 scanning, R will be the final result set.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38</a:t>
            </a:fld>
            <a:endParaRPr lang="zh-CN" altLang="en-US"/>
          </a:p>
        </p:txBody>
      </p:sp>
    </p:spTree>
    <p:extLst>
      <p:ext uri="{BB962C8B-B14F-4D97-AF65-F5344CB8AC3E}">
        <p14:creationId xmlns:p14="http://schemas.microsoft.com/office/powerpoint/2010/main" val="1157231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better solution is to build an index over the data blocks and store all the index and data blocks into ORAM.</a:t>
            </a:r>
          </a:p>
          <a:p>
            <a:r>
              <a:rPr lang="en-US" altLang="zh-CN" dirty="0"/>
              <a:t>Take ORAM+B-tree as an example.</a:t>
            </a:r>
          </a:p>
          <a:p>
            <a:r>
              <a:rPr lang="en-US" altLang="zh-CN" dirty="0"/>
              <a:t>Suppose the data owner has a sequence of data blocks.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39</a:t>
            </a:fld>
            <a:endParaRPr lang="zh-CN" altLang="en-US"/>
          </a:p>
        </p:txBody>
      </p:sp>
    </p:spTree>
    <p:extLst>
      <p:ext uri="{BB962C8B-B14F-4D97-AF65-F5344CB8AC3E}">
        <p14:creationId xmlns:p14="http://schemas.microsoft.com/office/powerpoint/2010/main" val="261420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data encryption is necessary to keep sensitive information secure and private in cloud,</a:t>
            </a:r>
          </a:p>
          <a:p>
            <a:r>
              <a:rPr lang="en-US" altLang="zh-CN" dirty="0"/>
              <a:t>adversaries can still learn sensitive information by observing the data access patterns.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She builds a standard B-tree index over them.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40</a:t>
            </a:fld>
            <a:endParaRPr lang="zh-CN" altLang="en-US"/>
          </a:p>
        </p:txBody>
      </p:sp>
    </p:spTree>
    <p:extLst>
      <p:ext uri="{BB962C8B-B14F-4D97-AF65-F5344CB8AC3E}">
        <p14:creationId xmlns:p14="http://schemas.microsoft.com/office/powerpoint/2010/main" val="3911744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encrypts all the index and data blocks using the encryption key.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41</a:t>
            </a:fld>
            <a:endParaRPr lang="zh-CN" altLang="en-US"/>
          </a:p>
        </p:txBody>
      </p:sp>
    </p:spTree>
    <p:extLst>
      <p:ext uri="{BB962C8B-B14F-4D97-AF65-F5344CB8AC3E}">
        <p14:creationId xmlns:p14="http://schemas.microsoft.com/office/powerpoint/2010/main" val="3524972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she stores all the index and data blocks into an ORAM data structure, for example, Path-ORAM.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42</a:t>
            </a:fld>
            <a:endParaRPr lang="zh-CN" altLang="en-US"/>
          </a:p>
        </p:txBody>
      </p:sp>
    </p:spTree>
    <p:extLst>
      <p:ext uri="{BB962C8B-B14F-4D97-AF65-F5344CB8AC3E}">
        <p14:creationId xmlns:p14="http://schemas.microsoft.com/office/powerpoint/2010/main" val="4069953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each red-colored block stands for an index block or a data block, and each blue-colored block stands for a dummy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43</a:t>
            </a:fld>
            <a:endParaRPr lang="zh-CN" altLang="en-US"/>
          </a:p>
        </p:txBody>
      </p:sp>
    </p:spTree>
    <p:extLst>
      <p:ext uri="{BB962C8B-B14F-4D97-AF65-F5344CB8AC3E}">
        <p14:creationId xmlns:p14="http://schemas.microsoft.com/office/powerpoint/2010/main" val="3347871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data owner uploads the Path-ORAM data structure to the untrusted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44</a:t>
            </a:fld>
            <a:endParaRPr lang="zh-CN" altLang="en-US"/>
          </a:p>
        </p:txBody>
      </p:sp>
    </p:spTree>
    <p:extLst>
      <p:ext uri="{BB962C8B-B14F-4D97-AF65-F5344CB8AC3E}">
        <p14:creationId xmlns:p14="http://schemas.microsoft.com/office/powerpoint/2010/main" val="4139655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only keeps some meta-data, such as the encryption key, the position map and the cache and stash in her private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45</a:t>
            </a:fld>
            <a:endParaRPr lang="zh-CN" altLang="en-US"/>
          </a:p>
        </p:txBody>
      </p:sp>
    </p:spTree>
    <p:extLst>
      <p:ext uri="{BB962C8B-B14F-4D97-AF65-F5344CB8AC3E}">
        <p14:creationId xmlns:p14="http://schemas.microsoft.com/office/powerpoint/2010/main" val="25317794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data owner shares the meta-data with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46</a:t>
            </a:fld>
            <a:endParaRPr lang="zh-CN" altLang="en-US"/>
          </a:p>
        </p:txBody>
      </p:sp>
    </p:spTree>
    <p:extLst>
      <p:ext uri="{BB962C8B-B14F-4D97-AF65-F5344CB8AC3E}">
        <p14:creationId xmlns:p14="http://schemas.microsoft.com/office/powerpoint/2010/main" val="3593230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online processing is the same as that over a standard B-tree.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47</a:t>
            </a:fld>
            <a:endParaRPr lang="zh-CN" altLang="en-US"/>
          </a:p>
        </p:txBody>
      </p:sp>
    </p:spTree>
    <p:extLst>
      <p:ext uri="{BB962C8B-B14F-4D97-AF65-F5344CB8AC3E}">
        <p14:creationId xmlns:p14="http://schemas.microsoft.com/office/powerpoint/2010/main" val="206666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only difference is the coordinator retrieves the index and data blocks through the ORAM protocol.</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48</a:t>
            </a:fld>
            <a:endParaRPr lang="zh-CN" altLang="en-US"/>
          </a:p>
        </p:txBody>
      </p:sp>
    </p:spTree>
    <p:extLst>
      <p:ext uri="{BB962C8B-B14F-4D97-AF65-F5344CB8AC3E}">
        <p14:creationId xmlns:p14="http://schemas.microsoft.com/office/powerpoint/2010/main" val="14776986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similar construction and processing can be carried out for ORAM+R-tree.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49</a:t>
            </a:fld>
            <a:endParaRPr lang="zh-CN" altLang="en-US"/>
          </a:p>
        </p:txBody>
      </p:sp>
    </p:spTree>
    <p:extLst>
      <p:ext uri="{BB962C8B-B14F-4D97-AF65-F5344CB8AC3E}">
        <p14:creationId xmlns:p14="http://schemas.microsoft.com/office/powerpoint/2010/main" val="391402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example, Islam and his coauthors point out an attacker can identify as much as 80% of email search queries by observing the access pattern of an encrypted email repository alone.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Another solution is to build an oblivious data structure to eliminate the need of storing the position map.</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50</a:t>
            </a:fld>
            <a:endParaRPr lang="zh-CN" altLang="en-US"/>
          </a:p>
        </p:txBody>
      </p:sp>
    </p:spTree>
    <p:extLst>
      <p:ext uri="{BB962C8B-B14F-4D97-AF65-F5344CB8AC3E}">
        <p14:creationId xmlns:p14="http://schemas.microsoft.com/office/powerpoint/2010/main" val="460078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observation is most query algorithms over tree-based indices have tree-like access patterns. Take B-tree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51</a:t>
            </a:fld>
            <a:endParaRPr lang="zh-CN" altLang="en-US"/>
          </a:p>
        </p:txBody>
      </p:sp>
    </p:spTree>
    <p:extLst>
      <p:ext uri="{BB962C8B-B14F-4D97-AF65-F5344CB8AC3E}">
        <p14:creationId xmlns:p14="http://schemas.microsoft.com/office/powerpoint/2010/main" val="4666398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Each access pattern is from the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52</a:t>
            </a:fld>
            <a:endParaRPr lang="zh-CN" altLang="en-US"/>
          </a:p>
        </p:txBody>
      </p:sp>
    </p:spTree>
    <p:extLst>
      <p:ext uri="{BB962C8B-B14F-4D97-AF65-F5344CB8AC3E}">
        <p14:creationId xmlns:p14="http://schemas.microsoft.com/office/powerpoint/2010/main" val="5274600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 the leaf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53</a:t>
            </a:fld>
            <a:endParaRPr lang="zh-CN" altLang="en-US"/>
          </a:p>
        </p:txBody>
      </p:sp>
    </p:spTree>
    <p:extLst>
      <p:ext uri="{BB962C8B-B14F-4D97-AF65-F5344CB8AC3E}">
        <p14:creationId xmlns:p14="http://schemas.microsoft.com/office/powerpoint/2010/main" val="1904208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idea is to leverage a pointer-based technique, which is extended from a paper in CCS 2014. </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54</a:t>
            </a:fld>
            <a:endParaRPr lang="zh-CN" altLang="en-US"/>
          </a:p>
        </p:txBody>
      </p:sp>
    </p:spTree>
    <p:extLst>
      <p:ext uri="{BB962C8B-B14F-4D97-AF65-F5344CB8AC3E}">
        <p14:creationId xmlns:p14="http://schemas.microsoft.com/office/powerpoint/2010/main" val="17613397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Particularly, parent blocks should also store their children position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55</a:t>
            </a:fld>
            <a:endParaRPr lang="zh-CN" altLang="en-US"/>
          </a:p>
        </p:txBody>
      </p:sp>
    </p:spTree>
    <p:extLst>
      <p:ext uri="{BB962C8B-B14F-4D97-AF65-F5344CB8AC3E}">
        <p14:creationId xmlns:p14="http://schemas.microsoft.com/office/powerpoint/2010/main" val="3898404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coordinator only needs to keep the position tag of the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56</a:t>
            </a:fld>
            <a:endParaRPr lang="zh-CN" altLang="en-US"/>
          </a:p>
        </p:txBody>
      </p:sp>
    </p:spTree>
    <p:extLst>
      <p:ext uri="{BB962C8B-B14F-4D97-AF65-F5344CB8AC3E}">
        <p14:creationId xmlns:p14="http://schemas.microsoft.com/office/powerpoint/2010/main" val="3079519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Suppose the data owner still keeps a sequence of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57</a:t>
            </a:fld>
            <a:endParaRPr lang="zh-CN" altLang="en-US"/>
          </a:p>
        </p:txBody>
      </p:sp>
    </p:spTree>
    <p:extLst>
      <p:ext uri="{BB962C8B-B14F-4D97-AF65-F5344CB8AC3E}">
        <p14:creationId xmlns:p14="http://schemas.microsoft.com/office/powerpoint/2010/main" val="15870233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She builds an oblivious B-tree index over them.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58</a:t>
            </a:fld>
            <a:endParaRPr lang="zh-CN" altLang="en-US"/>
          </a:p>
        </p:txBody>
      </p:sp>
    </p:spTree>
    <p:extLst>
      <p:ext uri="{BB962C8B-B14F-4D97-AF65-F5344CB8AC3E}">
        <p14:creationId xmlns:p14="http://schemas.microsoft.com/office/powerpoint/2010/main" val="18773356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Particularly, each index block stores its position tag and all the children position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59</a:t>
            </a:fld>
            <a:endParaRPr lang="zh-CN" altLang="en-US"/>
          </a:p>
        </p:txBody>
      </p:sp>
    </p:spTree>
    <p:extLst>
      <p:ext uri="{BB962C8B-B14F-4D97-AF65-F5344CB8AC3E}">
        <p14:creationId xmlns:p14="http://schemas.microsoft.com/office/powerpoint/2010/main" val="122799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Another example is knowing that the database stores spatial places of interest from New York City, the most frequently accessed records are probably from Manhattan.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the data owner encrypts all the index and data blocks using the encryption key.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60</a:t>
            </a:fld>
            <a:endParaRPr lang="zh-CN" altLang="en-US"/>
          </a:p>
        </p:txBody>
      </p:sp>
    </p:spTree>
    <p:extLst>
      <p:ext uri="{BB962C8B-B14F-4D97-AF65-F5344CB8AC3E}">
        <p14:creationId xmlns:p14="http://schemas.microsoft.com/office/powerpoint/2010/main" val="1068219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stores them into a Path-ORAM data structure.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61</a:t>
            </a:fld>
            <a:endParaRPr lang="zh-CN" altLang="en-US"/>
          </a:p>
        </p:txBody>
      </p:sp>
    </p:spTree>
    <p:extLst>
      <p:ext uri="{BB962C8B-B14F-4D97-AF65-F5344CB8AC3E}">
        <p14:creationId xmlns:p14="http://schemas.microsoft.com/office/powerpoint/2010/main" val="36365934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62</a:t>
            </a:fld>
            <a:endParaRPr lang="zh-CN" altLang="en-US"/>
          </a:p>
        </p:txBody>
      </p:sp>
    </p:spTree>
    <p:extLst>
      <p:ext uri="{BB962C8B-B14F-4D97-AF65-F5344CB8AC3E}">
        <p14:creationId xmlns:p14="http://schemas.microsoft.com/office/powerpoint/2010/main" val="24853178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Additionally, the data owner keeps the position tag of the B-tree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63</a:t>
            </a:fld>
            <a:endParaRPr lang="zh-CN" altLang="en-US"/>
          </a:p>
        </p:txBody>
      </p:sp>
    </p:spTree>
    <p:extLst>
      <p:ext uri="{BB962C8B-B14F-4D97-AF65-F5344CB8AC3E}">
        <p14:creationId xmlns:p14="http://schemas.microsoft.com/office/powerpoint/2010/main" val="42499895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data owner uploads the Path-ORAM data structure to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64</a:t>
            </a:fld>
            <a:endParaRPr lang="zh-CN" altLang="en-US"/>
          </a:p>
        </p:txBody>
      </p:sp>
    </p:spTree>
    <p:extLst>
      <p:ext uri="{BB962C8B-B14F-4D97-AF65-F5344CB8AC3E}">
        <p14:creationId xmlns:p14="http://schemas.microsoft.com/office/powerpoint/2010/main" val="685033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only keeps the meta-data.</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65</a:t>
            </a:fld>
            <a:endParaRPr lang="zh-CN" altLang="en-US"/>
          </a:p>
        </p:txBody>
      </p:sp>
    </p:spTree>
    <p:extLst>
      <p:ext uri="{BB962C8B-B14F-4D97-AF65-F5344CB8AC3E}">
        <p14:creationId xmlns:p14="http://schemas.microsoft.com/office/powerpoint/2010/main" val="3905768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data owner shares the meta-data with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66</a:t>
            </a:fld>
            <a:endParaRPr lang="zh-CN" altLang="en-US"/>
          </a:p>
        </p:txBody>
      </p:sp>
    </p:spTree>
    <p:extLst>
      <p:ext uri="{BB962C8B-B14F-4D97-AF65-F5344CB8AC3E}">
        <p14:creationId xmlns:p14="http://schemas.microsoft.com/office/powerpoint/2010/main" val="38543692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During online processing, the coordinator needs to keep an additional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67</a:t>
            </a:fld>
            <a:endParaRPr lang="zh-CN" altLang="en-US"/>
          </a:p>
        </p:txBody>
      </p:sp>
    </p:spTree>
    <p:extLst>
      <p:ext uri="{BB962C8B-B14F-4D97-AF65-F5344CB8AC3E}">
        <p14:creationId xmlns:p14="http://schemas.microsoft.com/office/powerpoint/2010/main" val="1702606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Take B-tree point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68</a:t>
            </a:fld>
            <a:endParaRPr lang="zh-CN" altLang="en-US"/>
          </a:p>
        </p:txBody>
      </p:sp>
    </p:spTree>
    <p:extLst>
      <p:ext uri="{BB962C8B-B14F-4D97-AF65-F5344CB8AC3E}">
        <p14:creationId xmlns:p14="http://schemas.microsoft.com/office/powerpoint/2010/main" val="22475100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First, the coordinator retrieves the B-tree root block from the cloud, using its block ID and position tag stored in her private memory, and puts it into the additional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69</a:t>
            </a:fld>
            <a:endParaRPr lang="zh-CN" altLang="en-US"/>
          </a:p>
        </p:txBody>
      </p:sp>
    </p:spTree>
    <p:extLst>
      <p:ext uri="{BB962C8B-B14F-4D97-AF65-F5344CB8AC3E}">
        <p14:creationId xmlns:p14="http://schemas.microsoft.com/office/powerpoint/2010/main" val="28944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Thus, our question is “Is there a way to protect the data access patterns?” The answer is using Oblivious 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Second, the coordinator retrieves a child block, using its block ID and position tag stored in its parent block, and puts it into the additional cache.</a:t>
            </a:r>
          </a:p>
          <a:p>
            <a:r>
              <a:rPr lang="en-US" altLang="zh-CN" dirty="0"/>
              <a:t>She repeats this step until reaching a leaf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70</a:t>
            </a:fld>
            <a:endParaRPr lang="zh-CN" altLang="en-US"/>
          </a:p>
        </p:txBody>
      </p:sp>
    </p:spTree>
    <p:extLst>
      <p:ext uri="{BB962C8B-B14F-4D97-AF65-F5344CB8AC3E}">
        <p14:creationId xmlns:p14="http://schemas.microsoft.com/office/powerpoint/2010/main" val="16596460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Third, the coordinator retrieves the leaf block, using its block ID and position tag stored in its parent block, and puts it into the additional cache.</a:t>
            </a:r>
          </a:p>
          <a:p>
            <a:r>
              <a:rPr lang="en-US" altLang="zh-CN" dirty="0"/>
              <a:t>The matched record will be found in the leaf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71</a:t>
            </a:fld>
            <a:endParaRPr lang="zh-CN" altLang="en-US"/>
          </a:p>
        </p:txBody>
      </p:sp>
    </p:spTree>
    <p:extLst>
      <p:ext uri="{BB962C8B-B14F-4D97-AF65-F5344CB8AC3E}">
        <p14:creationId xmlns:p14="http://schemas.microsoft.com/office/powerpoint/2010/main" val="2969992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coordinator writes back the blocks along the B-tree path one by one from bottom to top.</a:t>
            </a:r>
          </a:p>
          <a:p>
            <a:r>
              <a:rPr lang="en-US" altLang="zh-CN" dirty="0"/>
              <a:t>Each block will be written to a Path-ORAM path with a random leaf node.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72</a:t>
            </a:fld>
            <a:endParaRPr lang="zh-CN" altLang="en-US"/>
          </a:p>
        </p:txBody>
      </p:sp>
    </p:spTree>
    <p:extLst>
      <p:ext uri="{BB962C8B-B14F-4D97-AF65-F5344CB8AC3E}">
        <p14:creationId xmlns:p14="http://schemas.microsoft.com/office/powerpoint/2010/main" val="162006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similar construction and processing can be carried out for oblivious R-tree.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73</a:t>
            </a:fld>
            <a:endParaRPr lang="zh-CN" altLang="en-US"/>
          </a:p>
        </p:txBody>
      </p:sp>
    </p:spTree>
    <p:extLst>
      <p:ext uri="{BB962C8B-B14F-4D97-AF65-F5344CB8AC3E}">
        <p14:creationId xmlns:p14="http://schemas.microsoft.com/office/powerpoint/2010/main" val="41306006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Now, I will introduce some optimizations to improve the OQF framework.</a:t>
            </a:r>
          </a:p>
          <a:p>
            <a:r>
              <a:rPr lang="en-US" altLang="zh-CN" dirty="0"/>
              <a:t>Our objective is to maximize the overall query throughput.</a:t>
            </a:r>
          </a:p>
          <a:p>
            <a:r>
              <a:rPr lang="en-US" altLang="zh-CN" dirty="0"/>
              <a:t>The idea is to process queries in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74</a:t>
            </a:fld>
            <a:endParaRPr lang="zh-CN" altLang="en-US"/>
          </a:p>
        </p:txBody>
      </p:sp>
    </p:spTree>
    <p:extLst>
      <p:ext uri="{BB962C8B-B14F-4D97-AF65-F5344CB8AC3E}">
        <p14:creationId xmlns:p14="http://schemas.microsoft.com/office/powerpoint/2010/main" val="6284302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method is to keep an ORAM cache and leverage an ORAM caching strategy in the coordinator.</a:t>
            </a:r>
          </a:p>
          <a:p>
            <a:r>
              <a:rPr lang="en-US" altLang="zh-CN" dirty="0"/>
              <a:t>The coordinator retrieves a block from the cloud only when a cache miss happens.</a:t>
            </a:r>
          </a:p>
          <a:p>
            <a:r>
              <a:rPr lang="en-US" altLang="zh-CN" dirty="0"/>
              <a:t>Here, we assume there is a mapping from a query q to block IDs to be accessed while processing q.</a:t>
            </a:r>
          </a:p>
          <a:p>
            <a:r>
              <a:rPr lang="en-US" altLang="zh-CN" dirty="0"/>
              <a:t>We will discuss how to design the mapping function in the next part.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75</a:t>
            </a:fld>
            <a:endParaRPr lang="zh-CN" altLang="en-US"/>
          </a:p>
        </p:txBody>
      </p:sp>
    </p:spTree>
    <p:extLst>
      <p:ext uri="{BB962C8B-B14F-4D97-AF65-F5344CB8AC3E}">
        <p14:creationId xmlns:p14="http://schemas.microsoft.com/office/powerpoint/2010/main" val="714511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our setting, the input is a query sequence of s query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76</a:t>
            </a:fld>
            <a:endParaRPr lang="zh-CN" altLang="en-US"/>
          </a:p>
        </p:txBody>
      </p:sp>
    </p:spTree>
    <p:extLst>
      <p:ext uri="{BB962C8B-B14F-4D97-AF65-F5344CB8AC3E}">
        <p14:creationId xmlns:p14="http://schemas.microsoft.com/office/powerpoint/2010/main" val="13386072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Each batch contains g queries.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77</a:t>
            </a:fld>
            <a:endParaRPr lang="zh-CN" altLang="en-US"/>
          </a:p>
        </p:txBody>
      </p:sp>
    </p:spTree>
    <p:extLst>
      <p:ext uri="{BB962C8B-B14F-4D97-AF65-F5344CB8AC3E}">
        <p14:creationId xmlns:p14="http://schemas.microsoft.com/office/powerpoint/2010/main" val="13678271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Batch </a:t>
            </a:r>
            <a:r>
              <a:rPr lang="en-US" altLang="zh-CN" dirty="0" err="1"/>
              <a:t>i</a:t>
            </a:r>
            <a:r>
              <a:rPr lang="en-US" altLang="zh-CN" dirty="0"/>
              <a:t> needs to retrieve </a:t>
            </a:r>
            <a:r>
              <a:rPr lang="en-US" altLang="zh-CN" dirty="0" err="1"/>
              <a:t>m_i</a:t>
            </a:r>
            <a:r>
              <a:rPr lang="en-US" altLang="zh-CN" dirty="0"/>
              <a:t>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78</a:t>
            </a:fld>
            <a:endParaRPr lang="zh-CN" altLang="en-US"/>
          </a:p>
        </p:txBody>
      </p:sp>
    </p:spTree>
    <p:extLst>
      <p:ext uri="{BB962C8B-B14F-4D97-AF65-F5344CB8AC3E}">
        <p14:creationId xmlns:p14="http://schemas.microsoft.com/office/powerpoint/2010/main" val="33730949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leverage the query locality information, which means we reorder the </a:t>
            </a:r>
            <a:r>
              <a:rPr lang="en-US" altLang="zh-CN" dirty="0" err="1"/>
              <a:t>kNN</a:t>
            </a:r>
            <a:r>
              <a:rPr lang="en-US" altLang="zh-CN" dirty="0"/>
              <a:t> and range queries by sorting or using any space-filling curve.</a:t>
            </a:r>
          </a:p>
          <a:p>
            <a:r>
              <a:rPr lang="en-US" altLang="zh-CN" dirty="0"/>
              <a:t>The constraint is we only re-order queries within a batch but not across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79</a:t>
            </a:fld>
            <a:endParaRPr lang="zh-CN" altLang="en-US"/>
          </a:p>
        </p:txBody>
      </p:sp>
    </p:spTree>
    <p:extLst>
      <p:ext uri="{BB962C8B-B14F-4D97-AF65-F5344CB8AC3E}">
        <p14:creationId xmlns:p14="http://schemas.microsoft.com/office/powerpoint/2010/main" val="137792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ORAM is short for Oblivious Random Access Machine.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 will bound the query latency by tuning the batch size 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80</a:t>
            </a:fld>
            <a:endParaRPr lang="zh-CN" altLang="en-US"/>
          </a:p>
        </p:txBody>
      </p:sp>
    </p:spTree>
    <p:extLst>
      <p:ext uri="{BB962C8B-B14F-4D97-AF65-F5344CB8AC3E}">
        <p14:creationId xmlns:p14="http://schemas.microsoft.com/office/powerpoint/2010/main" val="30907764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offline setting is the coordinator knows the block IDs to be accessed in all future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81</a:t>
            </a:fld>
            <a:endParaRPr lang="zh-CN" altLang="en-US"/>
          </a:p>
        </p:txBody>
      </p:sp>
    </p:spTree>
    <p:extLst>
      <p:ext uri="{BB962C8B-B14F-4D97-AF65-F5344CB8AC3E}">
        <p14:creationId xmlns:p14="http://schemas.microsoft.com/office/powerpoint/2010/main" val="3621534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online setting is the coordinator only knows block IDs to be accessed in the current batch.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82</a:t>
            </a:fld>
            <a:endParaRPr lang="zh-CN" altLang="en-US"/>
          </a:p>
        </p:txBody>
      </p:sp>
    </p:spTree>
    <p:extLst>
      <p:ext uri="{BB962C8B-B14F-4D97-AF65-F5344CB8AC3E}">
        <p14:creationId xmlns:p14="http://schemas.microsoft.com/office/powerpoint/2010/main" val="27043308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denote the cost of performing an online algorithm A over an input query sequence I as cost(A, I), which is proportional to the number of blocks retrieved from the cloud.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also denote the competitive ratio of A as \rho(A). By definition, it’s equal to the maximum ratio of cost(A, I) to cost (opt, I), where opt is the offline optimal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83</a:t>
            </a:fld>
            <a:endParaRPr lang="zh-CN" altLang="en-US"/>
          </a:p>
        </p:txBody>
      </p:sp>
    </p:spTree>
    <p:extLst>
      <p:ext uri="{BB962C8B-B14F-4D97-AF65-F5344CB8AC3E}">
        <p14:creationId xmlns:p14="http://schemas.microsoft.com/office/powerpoint/2010/main" val="17036272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Here, we assume each Path-ORAM operation retrieves and then writes a whole path to the cloud, which leads to the same cost.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after query re-ordering, the query sequence is fixed.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this case, the offline optimal algorithm is FIF, short for Farthest In Future.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It means when the cache is full and there is a cache miss, the coordinator will evict the block in the cache that will not be accessed until farthest in the future.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84</a:t>
            </a:fld>
            <a:endParaRPr lang="zh-CN" altLang="en-US"/>
          </a:p>
        </p:txBody>
      </p:sp>
    </p:spTree>
    <p:extLst>
      <p:ext uri="{BB962C8B-B14F-4D97-AF65-F5344CB8AC3E}">
        <p14:creationId xmlns:p14="http://schemas.microsoft.com/office/powerpoint/2010/main" val="26926041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example. Suppose the cache size is 3 and the query sequence contains 3 batches. The block access sequence is shown in the green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85</a:t>
            </a:fld>
            <a:endParaRPr lang="zh-CN" altLang="en-US"/>
          </a:p>
        </p:txBody>
      </p:sp>
    </p:spTree>
    <p:extLst>
      <p:ext uri="{BB962C8B-B14F-4D97-AF65-F5344CB8AC3E}">
        <p14:creationId xmlns:p14="http://schemas.microsoft.com/office/powerpoint/2010/main" val="37776286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batch 1, the coordinator retrieves blocks 4, 1, 2 from the cloud, which leads to 3 cache misses.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86</a:t>
            </a:fld>
            <a:endParaRPr lang="zh-CN" altLang="en-US"/>
          </a:p>
        </p:txBody>
      </p:sp>
    </p:spTree>
    <p:extLst>
      <p:ext uri="{BB962C8B-B14F-4D97-AF65-F5344CB8AC3E}">
        <p14:creationId xmlns:p14="http://schemas.microsoft.com/office/powerpoint/2010/main" val="40075046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batch 2, the first block to be accessed is block 1, which leads to a cache hit.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87</a:t>
            </a:fld>
            <a:endParaRPr lang="zh-CN" altLang="en-US"/>
          </a:p>
        </p:txBody>
      </p:sp>
    </p:spTree>
    <p:extLst>
      <p:ext uri="{BB962C8B-B14F-4D97-AF65-F5344CB8AC3E}">
        <p14:creationId xmlns:p14="http://schemas.microsoft.com/office/powerpoint/2010/main" val="17060989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next block to be accessed is block 5, which leads to a cache miss. The coordinator checks the block in her cache that will not be accessed until farthest in future, which is block 2.</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88</a:t>
            </a:fld>
            <a:endParaRPr lang="zh-CN" altLang="en-US"/>
          </a:p>
        </p:txBody>
      </p:sp>
    </p:spTree>
    <p:extLst>
      <p:ext uri="{BB962C8B-B14F-4D97-AF65-F5344CB8AC3E}">
        <p14:creationId xmlns:p14="http://schemas.microsoft.com/office/powerpoint/2010/main" val="1518523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she evicts block 2 and retrieves block 5 from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89</a:t>
            </a:fld>
            <a:endParaRPr lang="zh-CN" altLang="en-US"/>
          </a:p>
        </p:txBody>
      </p:sp>
    </p:spTree>
    <p:extLst>
      <p:ext uri="{BB962C8B-B14F-4D97-AF65-F5344CB8AC3E}">
        <p14:creationId xmlns:p14="http://schemas.microsoft.com/office/powerpoint/2010/main" val="125469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“Oblivious” means its sequence of accessing locations in the storage is indistinguishable for any two inputs with the same length.</a:t>
            </a:r>
          </a:p>
          <a:p>
            <a:r>
              <a:rPr lang="en-US" altLang="zh-CN" dirty="0"/>
              <a:t>ORAM applies to the client-server model.</a:t>
            </a:r>
          </a:p>
          <a:p>
            <a:r>
              <a:rPr lang="en-US" altLang="zh-CN" dirty="0"/>
              <a:t>Suppose the server keeps a sequence of blocks in the untrusted storage.</a:t>
            </a:r>
          </a:p>
          <a:p>
            <a:r>
              <a:rPr lang="en-US" altLang="zh-CN" dirty="0"/>
              <a:t>As for the client, each ORAM operation is either a read operation, which reads block </a:t>
            </a:r>
            <a:r>
              <a:rPr lang="en-US" altLang="zh-CN" dirty="0" err="1"/>
              <a:t>i</a:t>
            </a:r>
            <a:r>
              <a:rPr lang="en-US" altLang="zh-CN" dirty="0"/>
              <a:t> from the server, or a write operation, which updates block </a:t>
            </a:r>
            <a:r>
              <a:rPr lang="en-US" altLang="zh-CN" dirty="0" err="1"/>
              <a:t>i</a:t>
            </a:r>
            <a:r>
              <a:rPr lang="en-US" altLang="zh-CN" dirty="0"/>
              <a:t> with some new block content.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a:t>
            </a:fld>
            <a:endParaRPr lang="zh-CN" altLang="en-US"/>
          </a:p>
        </p:txBody>
      </p:sp>
    </p:spTree>
    <p:extLst>
      <p:ext uri="{BB962C8B-B14F-4D97-AF65-F5344CB8AC3E}">
        <p14:creationId xmlns:p14="http://schemas.microsoft.com/office/powerpoint/2010/main" val="17018982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rest can be done in a similar way.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90</a:t>
            </a:fld>
            <a:endParaRPr lang="zh-CN" altLang="en-US"/>
          </a:p>
        </p:txBody>
      </p:sp>
    </p:spTree>
    <p:extLst>
      <p:ext uri="{BB962C8B-B14F-4D97-AF65-F5344CB8AC3E}">
        <p14:creationId xmlns:p14="http://schemas.microsoft.com/office/powerpoint/2010/main" val="20079282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total, there are 5 cache hits and 6 cache misses. Thus, the cost of the offline optimal algorithm is 6\delta, where \delta is the cost of each Path-ORAM operation.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91</a:t>
            </a:fld>
            <a:endParaRPr lang="zh-CN" altLang="en-US"/>
          </a:p>
        </p:txBody>
      </p:sp>
    </p:spTree>
    <p:extLst>
      <p:ext uri="{BB962C8B-B14F-4D97-AF65-F5344CB8AC3E}">
        <p14:creationId xmlns:p14="http://schemas.microsoft.com/office/powerpoint/2010/main" val="21960280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online algorithm is batch-FIF, which is actually LRU+FIF.</a:t>
            </a:r>
          </a:p>
          <a:p>
            <a:r>
              <a:rPr lang="en-US" altLang="zh-CN" dirty="0"/>
              <a:t>When the cache is full and there is a cache miss, the coordinator first evicts the block that will not be accessed within the current batch using LRU caching strategy.</a:t>
            </a:r>
          </a:p>
          <a:p>
            <a:r>
              <a:rPr lang="en-US" altLang="zh-CN" dirty="0"/>
              <a:t>If such a block is not found, the coordinator will evict the block that will not be accessed until farthest in future within the current batch.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92</a:t>
            </a:fld>
            <a:endParaRPr lang="zh-CN" altLang="en-US"/>
          </a:p>
        </p:txBody>
      </p:sp>
    </p:spTree>
    <p:extLst>
      <p:ext uri="{BB962C8B-B14F-4D97-AF65-F5344CB8AC3E}">
        <p14:creationId xmlns:p14="http://schemas.microsoft.com/office/powerpoint/2010/main" val="19639425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Still take the same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93</a:t>
            </a:fld>
            <a:endParaRPr lang="zh-CN" altLang="en-US"/>
          </a:p>
        </p:txBody>
      </p:sp>
    </p:spTree>
    <p:extLst>
      <p:ext uri="{BB962C8B-B14F-4D97-AF65-F5344CB8AC3E}">
        <p14:creationId xmlns:p14="http://schemas.microsoft.com/office/powerpoint/2010/main" val="9854546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batch 1, the coordinator retrieves blocks 4, 1, 2 from the cloud, which leads to 3 cache misses.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94</a:t>
            </a:fld>
            <a:endParaRPr lang="zh-CN" altLang="en-US"/>
          </a:p>
        </p:txBody>
      </p:sp>
    </p:spTree>
    <p:extLst>
      <p:ext uri="{BB962C8B-B14F-4D97-AF65-F5344CB8AC3E}">
        <p14:creationId xmlns:p14="http://schemas.microsoft.com/office/powerpoint/2010/main" val="20645649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batch 2, the first block to be accessed is block 1, which leads to a cache hit.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95</a:t>
            </a:fld>
            <a:endParaRPr lang="zh-CN" altLang="en-US"/>
          </a:p>
        </p:txBody>
      </p:sp>
    </p:spTree>
    <p:extLst>
      <p:ext uri="{BB962C8B-B14F-4D97-AF65-F5344CB8AC3E}">
        <p14:creationId xmlns:p14="http://schemas.microsoft.com/office/powerpoint/2010/main" val="27242374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next block to be accessed is block 5, which leads to a cache miss.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block 1 and block 2 will not be accessed within the current batch and block 2’s last access comes before block 1’s last access.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96</a:t>
            </a:fld>
            <a:endParaRPr lang="zh-CN" altLang="en-US"/>
          </a:p>
        </p:txBody>
      </p:sp>
    </p:spTree>
    <p:extLst>
      <p:ext uri="{BB962C8B-B14F-4D97-AF65-F5344CB8AC3E}">
        <p14:creationId xmlns:p14="http://schemas.microsoft.com/office/powerpoint/2010/main" val="4004250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coordinator evicts block 2 and retrieves block 5 from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97</a:t>
            </a:fld>
            <a:endParaRPr lang="zh-CN" altLang="en-US"/>
          </a:p>
        </p:txBody>
      </p:sp>
    </p:spTree>
    <p:extLst>
      <p:ext uri="{BB962C8B-B14F-4D97-AF65-F5344CB8AC3E}">
        <p14:creationId xmlns:p14="http://schemas.microsoft.com/office/powerpoint/2010/main" val="11316266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rest can be done in a similar way.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98</a:t>
            </a:fld>
            <a:endParaRPr lang="zh-CN" altLang="en-US"/>
          </a:p>
        </p:txBody>
      </p:sp>
    </p:spTree>
    <p:extLst>
      <p:ext uri="{BB962C8B-B14F-4D97-AF65-F5344CB8AC3E}">
        <p14:creationId xmlns:p14="http://schemas.microsoft.com/office/powerpoint/2010/main" val="28331474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total, there are 4 cache hits and 7 cache misses. Thus, the cost of our online algorithm is 7\delta, where \delta is the cost of each Path-ORAM operation.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99</a:t>
            </a:fld>
            <a:endParaRPr lang="zh-CN" altLang="en-US"/>
          </a:p>
        </p:txBody>
      </p:sp>
    </p:spTree>
    <p:extLst>
      <p:ext uri="{BB962C8B-B14F-4D97-AF65-F5344CB8AC3E}">
        <p14:creationId xmlns:p14="http://schemas.microsoft.com/office/powerpoint/2010/main" val="182397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909" name="Rectangle 21"/>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7910" name="Rectangle 22"/>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7904" name="Rectangle 16"/>
          <p:cNvSpPr>
            <a:spLocks noGrp="1" noChangeArrowheads="1"/>
          </p:cNvSpPr>
          <p:nvPr>
            <p:ph type="dt" sz="half" idx="2"/>
          </p:nvPr>
        </p:nvSpPr>
        <p:spPr>
          <a:xfrm>
            <a:off x="609600" y="6248400"/>
            <a:ext cx="2844800" cy="457200"/>
          </a:xfrm>
        </p:spPr>
        <p:txBody>
          <a:bodyPr/>
          <a:lstStyle>
            <a:lvl1pPr>
              <a:defRPr/>
            </a:lvl1pPr>
          </a:lstStyle>
          <a:p>
            <a:endParaRPr lang="en-US"/>
          </a:p>
        </p:txBody>
      </p:sp>
      <p:sp>
        <p:nvSpPr>
          <p:cNvPr id="37905" name="Rectangle 17"/>
          <p:cNvSpPr>
            <a:spLocks noGrp="1" noChangeArrowheads="1"/>
          </p:cNvSpPr>
          <p:nvPr>
            <p:ph type="ftr" sz="quarter" idx="3"/>
          </p:nvPr>
        </p:nvSpPr>
        <p:spPr>
          <a:xfrm>
            <a:off x="3454400" y="6248400"/>
            <a:ext cx="5283200" cy="457200"/>
          </a:xfrm>
        </p:spPr>
        <p:txBody>
          <a:bodyPr/>
          <a:lstStyle>
            <a:lvl1pPr>
              <a:defRPr sz="1200"/>
            </a:lvl1pPr>
          </a:lstStyle>
          <a:p>
            <a:r>
              <a:rPr lang="en-US"/>
              <a:t>Wander Join: Online Aggregation via Random Walks</a:t>
            </a:r>
          </a:p>
        </p:txBody>
      </p:sp>
      <p:sp>
        <p:nvSpPr>
          <p:cNvPr id="37906" name="Rectangle 18"/>
          <p:cNvSpPr>
            <a:spLocks noGrp="1" noChangeArrowheads="1"/>
          </p:cNvSpPr>
          <p:nvPr>
            <p:ph type="sldNum" sz="quarter" idx="4"/>
          </p:nvPr>
        </p:nvSpPr>
        <p:spPr>
          <a:xfrm>
            <a:off x="8737600" y="6248400"/>
            <a:ext cx="2844800" cy="457200"/>
          </a:xfrm>
        </p:spPr>
        <p:txBody>
          <a:bodyPr/>
          <a:lstStyle>
            <a:lvl1pPr algn="r">
              <a:defRPr/>
            </a:lvl1pPr>
          </a:lstStyle>
          <a:p>
            <a:fld id="{8EF7DC02-4CF5-44D3-9FA7-9CDBF8B603FD}" type="slidenum">
              <a:rPr lang="en-US"/>
              <a:pPr/>
              <a:t>‹#›</a:t>
            </a:fld>
            <a:endParaRPr lang="en-US"/>
          </a:p>
        </p:txBody>
      </p:sp>
      <p:sp>
        <p:nvSpPr>
          <p:cNvPr id="37907" name="Rectangle 19"/>
          <p:cNvSpPr>
            <a:spLocks noGrp="1" noChangeArrowheads="1"/>
          </p:cNvSpPr>
          <p:nvPr>
            <p:ph type="ctrTitle"/>
          </p:nvPr>
        </p:nvSpPr>
        <p:spPr>
          <a:xfrm>
            <a:off x="609600" y="685800"/>
            <a:ext cx="113792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609600" y="4267200"/>
            <a:ext cx="11379200" cy="1752600"/>
          </a:xfrm>
        </p:spPr>
        <p:txBody>
          <a:bodyPr/>
          <a:lstStyle>
            <a:lvl1pPr marL="0" indent="0" algn="ctr">
              <a:buFont typeface="Wingdings" pitchFamily="2" charset="2"/>
              <a:buNone/>
              <a:defRPr sz="2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C41C581E-41B2-41C7-A837-4D0DFD05ED6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04800"/>
            <a:ext cx="28956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4836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3A5E3421-50D8-48A6-9285-26FB1340AA5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marL="742950" indent="-285750">
              <a:buFont typeface="Calibri" panose="020F0502020204030204" pitchFamily="34" charset="0"/>
              <a:buChar char="–"/>
              <a:defRPr>
                <a:latin typeface="Calibri" pitchFamily="34" charset="0"/>
              </a:defRPr>
            </a:lvl2pPr>
            <a:lvl3pPr marL="1143000" indent="-228600">
              <a:buFont typeface="Arial" panose="020B0604020202020204" pitchFamily="34" charset="0"/>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18691AAE-3C2A-4EFA-BA52-0DE96F085E6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8EDBC8D7-5445-4A79-A58F-3205404C7910}"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90B2B7B1-12CD-4489-A28F-2101427B6A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Wander Join: Online Aggregation via Random Walks</a:t>
            </a:r>
          </a:p>
        </p:txBody>
      </p:sp>
      <p:sp>
        <p:nvSpPr>
          <p:cNvPr id="8" name="Slide Number Placeholder 7"/>
          <p:cNvSpPr>
            <a:spLocks noGrp="1"/>
          </p:cNvSpPr>
          <p:nvPr>
            <p:ph type="sldNum" sz="quarter" idx="11"/>
          </p:nvPr>
        </p:nvSpPr>
        <p:spPr/>
        <p:txBody>
          <a:bodyPr/>
          <a:lstStyle>
            <a:lvl1pPr>
              <a:defRPr/>
            </a:lvl1pPr>
          </a:lstStyle>
          <a:p>
            <a:fld id="{3673C4EE-648B-4BFC-91A4-0B5A9E46621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Wander Join: Online Aggregation via Random Walks</a:t>
            </a:r>
          </a:p>
        </p:txBody>
      </p:sp>
      <p:sp>
        <p:nvSpPr>
          <p:cNvPr id="4" name="Slide Number Placeholder 3"/>
          <p:cNvSpPr>
            <a:spLocks noGrp="1"/>
          </p:cNvSpPr>
          <p:nvPr>
            <p:ph type="sldNum" sz="quarter" idx="11"/>
          </p:nvPr>
        </p:nvSpPr>
        <p:spPr/>
        <p:txBody>
          <a:bodyPr/>
          <a:lstStyle>
            <a:lvl1pPr>
              <a:defRPr/>
            </a:lvl1pPr>
          </a:lstStyle>
          <a:p>
            <a:fld id="{68500F3A-D141-4BF4-83E0-17F8730D83FA}"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Wander Join: Online Aggregation via Random Walks</a:t>
            </a:r>
          </a:p>
        </p:txBody>
      </p:sp>
      <p:sp>
        <p:nvSpPr>
          <p:cNvPr id="3" name="Slide Number Placeholder 2"/>
          <p:cNvSpPr>
            <a:spLocks noGrp="1"/>
          </p:cNvSpPr>
          <p:nvPr>
            <p:ph type="sldNum" sz="quarter" idx="11"/>
          </p:nvPr>
        </p:nvSpPr>
        <p:spPr/>
        <p:txBody>
          <a:bodyPr/>
          <a:lstStyle>
            <a:lvl1pPr>
              <a:defRPr/>
            </a:lvl1pPr>
          </a:lstStyle>
          <a:p>
            <a:fld id="{49BC4346-9CD8-4818-AA95-4BE042CE4F8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F082FB60-0924-47D2-BFED-2E870398DD0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021AAD89-BFD9-458D-906E-C133483F60D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49600" y="6324600"/>
            <a:ext cx="589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0">
                <a:solidFill>
                  <a:schemeClr val="bg2"/>
                </a:solidFill>
              </a:defRPr>
            </a:lvl1pPr>
          </a:lstStyle>
          <a:p>
            <a:r>
              <a:rPr lang="en-US"/>
              <a:t>Wander Join: Online Aggregation via Random Walks</a:t>
            </a:r>
          </a:p>
        </p:txBody>
      </p:sp>
      <p:sp>
        <p:nvSpPr>
          <p:cNvPr id="36867" name="Rectangle 3"/>
          <p:cNvSpPr>
            <a:spLocks noGrp="1" noChangeArrowheads="1"/>
          </p:cNvSpPr>
          <p:nvPr>
            <p:ph type="sldNum" sz="quarter" idx="4"/>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5672554A-12DF-42AE-BD6A-02A7B7E96DBD}" type="slidenum">
              <a:rPr lang="en-US"/>
              <a:pPr/>
              <a:t>‹#›</a:t>
            </a:fld>
            <a:endParaRPr lang="en-US"/>
          </a:p>
        </p:txBody>
      </p:sp>
      <p:sp>
        <p:nvSpPr>
          <p:cNvPr id="36878" name="Rectangle 14"/>
          <p:cNvSpPr>
            <a:spLocks noGrp="1" noChangeArrowheads="1"/>
          </p:cNvSpPr>
          <p:nvPr>
            <p:ph type="title"/>
          </p:nvPr>
        </p:nvSpPr>
        <p:spPr bwMode="auto">
          <a:xfrm>
            <a:off x="609600" y="304800"/>
            <a:ext cx="11582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36879" name="Rectangle 15"/>
          <p:cNvSpPr>
            <a:spLocks noGrp="1" noChangeArrowheads="1"/>
          </p:cNvSpPr>
          <p:nvPr>
            <p:ph type="body" idx="1"/>
          </p:nvPr>
        </p:nvSpPr>
        <p:spPr bwMode="auto">
          <a:xfrm>
            <a:off x="609600" y="1524000"/>
            <a:ext cx="10972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80"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84" name="Rectangle 20"/>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6885" name="Rectangle 21"/>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6886" name="Line 22"/>
          <p:cNvSpPr>
            <a:spLocks noChangeShapeType="1"/>
          </p:cNvSpPr>
          <p:nvPr userDrawn="1"/>
        </p:nvSpPr>
        <p:spPr bwMode="auto">
          <a:xfrm>
            <a:off x="711200" y="1066800"/>
            <a:ext cx="11277600" cy="0"/>
          </a:xfrm>
          <a:prstGeom prst="line">
            <a:avLst/>
          </a:prstGeom>
          <a:noFill/>
          <a:ln w="9525">
            <a:solidFill>
              <a:srgbClr val="000099"/>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dt="0"/>
  <p:txStyles>
    <p:titleStyle>
      <a:lvl1pPr algn="l" rtl="0" fontAlgn="base">
        <a:spcBef>
          <a:spcPct val="0"/>
        </a:spcBef>
        <a:spcAft>
          <a:spcPct val="0"/>
        </a:spcAft>
        <a:defRPr sz="3600" b="1">
          <a:solidFill>
            <a:schemeClr val="bg2"/>
          </a:solidFill>
          <a:latin typeface="Calibri" pitchFamily="34" charset="0"/>
          <a:ea typeface="+mj-ea"/>
          <a:cs typeface="Calibri" pitchFamily="34" charset="0"/>
        </a:defRPr>
      </a:lvl1pPr>
      <a:lvl2pPr algn="l" rtl="0" fontAlgn="base">
        <a:spcBef>
          <a:spcPct val="0"/>
        </a:spcBef>
        <a:spcAft>
          <a:spcPct val="0"/>
        </a:spcAft>
        <a:defRPr sz="3600">
          <a:solidFill>
            <a:schemeClr val="bg2"/>
          </a:solidFill>
          <a:latin typeface="Futura Md BT" pitchFamily="34" charset="0"/>
        </a:defRPr>
      </a:lvl2pPr>
      <a:lvl3pPr algn="l" rtl="0" fontAlgn="base">
        <a:spcBef>
          <a:spcPct val="0"/>
        </a:spcBef>
        <a:spcAft>
          <a:spcPct val="0"/>
        </a:spcAft>
        <a:defRPr sz="3600">
          <a:solidFill>
            <a:schemeClr val="bg2"/>
          </a:solidFill>
          <a:latin typeface="Futura Md BT" pitchFamily="34" charset="0"/>
        </a:defRPr>
      </a:lvl3pPr>
      <a:lvl4pPr algn="l" rtl="0" fontAlgn="base">
        <a:spcBef>
          <a:spcPct val="0"/>
        </a:spcBef>
        <a:spcAft>
          <a:spcPct val="0"/>
        </a:spcAft>
        <a:defRPr sz="3600">
          <a:solidFill>
            <a:schemeClr val="bg2"/>
          </a:solidFill>
          <a:latin typeface="Futura Md BT" pitchFamily="34" charset="0"/>
        </a:defRPr>
      </a:lvl4pPr>
      <a:lvl5pPr algn="l" rtl="0" fontAlgn="base">
        <a:spcBef>
          <a:spcPct val="0"/>
        </a:spcBef>
        <a:spcAft>
          <a:spcPct val="0"/>
        </a:spcAft>
        <a:defRPr sz="3600">
          <a:solidFill>
            <a:schemeClr val="bg2"/>
          </a:solidFill>
          <a:latin typeface="Futura Md BT" pitchFamily="34" charset="0"/>
        </a:defRPr>
      </a:lvl5pPr>
      <a:lvl6pPr marL="457200" algn="l" rtl="0" fontAlgn="base">
        <a:spcBef>
          <a:spcPct val="0"/>
        </a:spcBef>
        <a:spcAft>
          <a:spcPct val="0"/>
        </a:spcAft>
        <a:defRPr sz="3600">
          <a:solidFill>
            <a:schemeClr val="bg2"/>
          </a:solidFill>
          <a:latin typeface="Futura Md BT" pitchFamily="34" charset="0"/>
        </a:defRPr>
      </a:lvl6pPr>
      <a:lvl7pPr marL="914400" algn="l" rtl="0" fontAlgn="base">
        <a:spcBef>
          <a:spcPct val="0"/>
        </a:spcBef>
        <a:spcAft>
          <a:spcPct val="0"/>
        </a:spcAft>
        <a:defRPr sz="3600">
          <a:solidFill>
            <a:schemeClr val="bg2"/>
          </a:solidFill>
          <a:latin typeface="Futura Md BT" pitchFamily="34" charset="0"/>
        </a:defRPr>
      </a:lvl7pPr>
      <a:lvl8pPr marL="1371600" algn="l" rtl="0" fontAlgn="base">
        <a:spcBef>
          <a:spcPct val="0"/>
        </a:spcBef>
        <a:spcAft>
          <a:spcPct val="0"/>
        </a:spcAft>
        <a:defRPr sz="3600">
          <a:solidFill>
            <a:schemeClr val="bg2"/>
          </a:solidFill>
          <a:latin typeface="Futura Md BT" pitchFamily="34" charset="0"/>
        </a:defRPr>
      </a:lvl8pPr>
      <a:lvl9pPr marL="1828800" algn="l" rtl="0" fontAlgn="base">
        <a:spcBef>
          <a:spcPct val="0"/>
        </a:spcBef>
        <a:spcAft>
          <a:spcPct val="0"/>
        </a:spcAft>
        <a:defRPr sz="3600">
          <a:solidFill>
            <a:schemeClr val="bg2"/>
          </a:solidFill>
          <a:latin typeface="Futura Md BT"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fontAlgn="base">
        <a:spcBef>
          <a:spcPct val="20000"/>
        </a:spcBef>
        <a:spcAft>
          <a:spcPct val="0"/>
        </a:spcAft>
        <a:buClr>
          <a:schemeClr val="bg2"/>
        </a:buClr>
        <a:buSzPct val="65000"/>
        <a:buFont typeface="Arial" panose="020B0604020202020204" pitchFamily="34" charset="0"/>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914400" y="609600"/>
            <a:ext cx="10363200" cy="3167063"/>
          </a:xfrm>
        </p:spPr>
        <p:txBody>
          <a:bodyPr/>
          <a:lstStyle/>
          <a:p>
            <a:r>
              <a:rPr lang="en-US" sz="4000" dirty="0">
                <a:latin typeface="Times New Roman" panose="02020603050405020304" pitchFamily="18" charset="0"/>
                <a:cs typeface="Times New Roman" panose="02020603050405020304" pitchFamily="18" charset="0"/>
              </a:rPr>
              <a:t>Efficient Oblivious Query Processing for Range and </a:t>
            </a:r>
            <a:r>
              <a:rPr lang="en-US" sz="4000" i="1" dirty="0" err="1">
                <a:latin typeface="Times New Roman" panose="02020603050405020304" pitchFamily="18" charset="0"/>
                <a:cs typeface="Times New Roman" panose="02020603050405020304" pitchFamily="18" charset="0"/>
              </a:rPr>
              <a:t>k</a:t>
            </a:r>
            <a:r>
              <a:rPr lang="en-US" sz="4000" dirty="0" err="1">
                <a:latin typeface="Times New Roman" panose="02020603050405020304" pitchFamily="18" charset="0"/>
                <a:cs typeface="Times New Roman" panose="02020603050405020304" pitchFamily="18" charset="0"/>
              </a:rPr>
              <a:t>NN</a:t>
            </a:r>
            <a:r>
              <a:rPr lang="en-US" sz="4000" dirty="0">
                <a:latin typeface="Times New Roman" panose="02020603050405020304" pitchFamily="18" charset="0"/>
                <a:cs typeface="Times New Roman" panose="02020603050405020304" pitchFamily="18" charset="0"/>
              </a:rPr>
              <a:t> Queries</a:t>
            </a:r>
            <a:endParaRPr lang="zh-CN" altLang="en-US" sz="4000" kern="1200" dirty="0">
              <a:solidFill>
                <a:schemeClr val="tx1"/>
              </a:solidFill>
              <a:latin typeface="Times New Roman" panose="02020603050405020304" pitchFamily="18" charset="0"/>
              <a:ea typeface="宋体" pitchFamily="2" charset="-122"/>
              <a:cs typeface="Times New Roman" pitchFamily="18" charset="0"/>
            </a:endParaRPr>
          </a:p>
        </p:txBody>
      </p:sp>
      <p:sp>
        <p:nvSpPr>
          <p:cNvPr id="43014" name="Rectangle 6"/>
          <p:cNvSpPr>
            <a:spLocks noChangeArrowheads="1"/>
          </p:cNvSpPr>
          <p:nvPr/>
        </p:nvSpPr>
        <p:spPr bwMode="auto">
          <a:xfrm>
            <a:off x="0" y="4386263"/>
            <a:ext cx="12192000" cy="132873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400" dirty="0">
                <a:solidFill>
                  <a:srgbClr val="C00000"/>
                </a:solidFill>
                <a:latin typeface="Times New Roman" pitchFamily="18" charset="0"/>
                <a:cs typeface="Times New Roman" pitchFamily="18" charset="0"/>
              </a:rPr>
              <a:t>Zhao Chang, Dong Xie, Feifei Li, Jeff Phillips, Rajeev </a:t>
            </a:r>
            <a:r>
              <a:rPr lang="en-US" sz="2400" dirty="0" err="1">
                <a:solidFill>
                  <a:srgbClr val="C00000"/>
                </a:solidFill>
                <a:latin typeface="Times New Roman" pitchFamily="18" charset="0"/>
                <a:cs typeface="Times New Roman" pitchFamily="18" charset="0"/>
              </a:rPr>
              <a:t>Balasubramonian</a:t>
            </a:r>
            <a:endParaRPr lang="en-US" sz="2400" dirty="0">
              <a:solidFill>
                <a:srgbClr val="C00000"/>
              </a:solidFill>
              <a:latin typeface="Times New Roman" pitchFamily="18" charset="0"/>
              <a:cs typeface="Times New Roman" pitchFamily="18" charset="0"/>
            </a:endParaRPr>
          </a:p>
          <a:p>
            <a:pPr algn="ctr">
              <a:lnSpc>
                <a:spcPct val="110000"/>
              </a:lnSpc>
              <a:spcBef>
                <a:spcPct val="20000"/>
              </a:spcBef>
              <a:buClr>
                <a:schemeClr val="bg2"/>
              </a:buClr>
              <a:buSzPct val="75000"/>
              <a:buFont typeface="Wingdings" pitchFamily="2" charset="2"/>
              <a:buNone/>
            </a:pPr>
            <a:r>
              <a:rPr lang="en-HK" sz="2000" dirty="0">
                <a:solidFill>
                  <a:srgbClr val="C00000"/>
                </a:solidFill>
                <a:latin typeface="Times New Roman" pitchFamily="18" charset="0"/>
                <a:cs typeface="Times New Roman" pitchFamily="18" charset="0"/>
              </a:rPr>
              <a:t>University of Utah</a:t>
            </a:r>
            <a:endParaRPr lang="en-US" sz="1600" dirty="0">
              <a:solidFill>
                <a:srgbClr val="C0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2A3903D-B856-488F-9CCA-5BDB5B2E4C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5333999"/>
            <a:ext cx="1824376" cy="12572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Algorithm: </a:t>
            </a:r>
            <a:r>
              <a:rPr lang="en-US" altLang="zh-CN" sz="2600" b="0" dirty="0">
                <a:latin typeface="Times New Roman" pitchFamily="18" charset="0"/>
                <a:ea typeface="宋体" pitchFamily="2" charset="-122"/>
                <a:cs typeface="Times New Roman" pitchFamily="18" charset="0"/>
              </a:rPr>
              <a:t>FIF</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a:t>
            </a:r>
            <a:r>
              <a:rPr lang="en-US" altLang="zh-CN" sz="2600" b="0" dirty="0">
                <a:latin typeface="Times New Roman" pitchFamily="18" charset="0"/>
                <a:ea typeface="宋体" pitchFamily="2" charset="-122"/>
                <a:cs typeface="Times New Roman" pitchFamily="18" charset="0"/>
              </a:rPr>
              <a:t>batch-FIF (LRU+FIF)</a:t>
            </a:r>
          </a:p>
        </p:txBody>
      </p:sp>
    </p:spTree>
    <p:extLst>
      <p:ext uri="{BB962C8B-B14F-4D97-AF65-F5344CB8AC3E}">
        <p14:creationId xmlns:p14="http://schemas.microsoft.com/office/powerpoint/2010/main" val="27078393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Algorithm: </a:t>
            </a:r>
            <a:r>
              <a:rPr lang="en-US" altLang="zh-CN" sz="2600" b="0" dirty="0">
                <a:latin typeface="Times New Roman" pitchFamily="18" charset="0"/>
                <a:ea typeface="宋体" pitchFamily="2" charset="-122"/>
                <a:cs typeface="Times New Roman" pitchFamily="18" charset="0"/>
              </a:rPr>
              <a:t>FIF</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a:t>
            </a:r>
            <a:r>
              <a:rPr lang="en-US" altLang="zh-CN" sz="2600" b="0" dirty="0">
                <a:latin typeface="Times New Roman" pitchFamily="18" charset="0"/>
                <a:ea typeface="宋体" pitchFamily="2" charset="-122"/>
                <a:cs typeface="Times New Roman" pitchFamily="18" charset="0"/>
              </a:rPr>
              <a:t>batch-FIF (LRU+FIF)</a:t>
            </a:r>
          </a:p>
        </p:txBody>
      </p:sp>
      <p:grpSp>
        <p:nvGrpSpPr>
          <p:cNvPr id="131" name="Group 130">
            <a:extLst>
              <a:ext uri="{FF2B5EF4-FFF2-40B4-BE49-F238E27FC236}">
                <a16:creationId xmlns:a16="http://schemas.microsoft.com/office/drawing/2014/main" id="{D0D0FFA5-33E5-467B-9A5D-649E69362AB5}"/>
              </a:ext>
            </a:extLst>
          </p:cNvPr>
          <p:cNvGrpSpPr/>
          <p:nvPr/>
        </p:nvGrpSpPr>
        <p:grpSpPr>
          <a:xfrm>
            <a:off x="1981200" y="3423271"/>
            <a:ext cx="4367213" cy="2440745"/>
            <a:chOff x="6910387" y="454854"/>
            <a:chExt cx="4367213" cy="2440745"/>
          </a:xfrm>
        </p:grpSpPr>
        <p:sp>
          <p:nvSpPr>
            <p:cNvPr id="121" name="TextBox 120">
              <a:extLst>
                <a:ext uri="{FF2B5EF4-FFF2-40B4-BE49-F238E27FC236}">
                  <a16:creationId xmlns:a16="http://schemas.microsoft.com/office/drawing/2014/main" id="{95037BDD-ABCE-4581-9088-CB586CCC6AF5}"/>
                </a:ext>
              </a:extLst>
            </p:cNvPr>
            <p:cNvSpPr txBox="1"/>
            <p:nvPr/>
          </p:nvSpPr>
          <p:spPr>
            <a:xfrm>
              <a:off x="6944274" y="897067"/>
              <a:ext cx="4333326" cy="1938992"/>
            </a:xfrm>
            <a:prstGeom prst="rect">
              <a:avLst/>
            </a:prstGeom>
            <a:noFill/>
          </p:spPr>
          <p:txBody>
            <a:bodyPr wrap="square" rtlCol="0" anchor="ctr">
              <a:spAutoFit/>
            </a:bodyPr>
            <a:lstStyle/>
            <a:p>
              <a:r>
                <a:rPr lang="en-US" sz="2400" dirty="0">
                  <a:solidFill>
                    <a:srgbClr val="FF0000"/>
                  </a:solidFill>
                  <a:latin typeface="Times New Roman" panose="02020603050405020304" pitchFamily="18" charset="0"/>
                  <a:cs typeface="Times New Roman" panose="02020603050405020304" pitchFamily="18" charset="0"/>
                </a:rPr>
                <a:t>A) If there are duplicate block </a:t>
              </a:r>
            </a:p>
            <a:p>
              <a:r>
                <a:rPr lang="en-US" sz="2400" dirty="0">
                  <a:solidFill>
                    <a:srgbClr val="FF0000"/>
                  </a:solidFill>
                  <a:latin typeface="Times New Roman" panose="02020603050405020304" pitchFamily="18" charset="0"/>
                  <a:cs typeface="Times New Roman" panose="02020603050405020304" pitchFamily="18" charset="0"/>
                </a:rPr>
                <a:t>     IDs within any batch,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a:t>
              </a:r>
            </a:p>
            <a:p>
              <a:r>
                <a:rPr lang="en-US" altLang="zh-CN" sz="2400" dirty="0">
                  <a:solidFill>
                    <a:srgbClr val="FF0000"/>
                  </a:solidFill>
                  <a:latin typeface="Times New Roman" panose="02020603050405020304" pitchFamily="18" charset="0"/>
                  <a:cs typeface="Times New Roman" panose="02020603050405020304" pitchFamily="18" charset="0"/>
                </a:rPr>
                <a:t>B) Otherwise,</a:t>
              </a:r>
            </a:p>
            <a:p>
              <a:r>
                <a:rPr lang="en-US" altLang="zh-CN" sz="2400" dirty="0">
                  <a:solidFill>
                    <a:srgbClr val="FF0000"/>
                  </a:solidFill>
                  <a:latin typeface="Times New Roman" panose="02020603050405020304" pitchFamily="18" charset="0"/>
                  <a:cs typeface="Times New Roman" panose="02020603050405020304" pitchFamily="18" charset="0"/>
                </a:rPr>
                <a:t>     a) </a:t>
              </a:r>
              <a:r>
                <a:rPr lang="en-US" sz="2400" dirty="0">
                  <a:solidFill>
                    <a:srgbClr val="FF0000"/>
                  </a:solidFill>
                  <a:latin typeface="Times New Roman" panose="02020603050405020304" pitchFamily="18" charset="0"/>
                  <a:cs typeface="Times New Roman" panose="02020603050405020304" pitchFamily="18" charset="0"/>
                </a:rPr>
                <a:t>If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m</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2.</a:t>
              </a:r>
            </a:p>
            <a:p>
              <a:r>
                <a:rPr lang="en-US" altLang="zh-CN" sz="2400" dirty="0">
                  <a:solidFill>
                    <a:srgbClr val="FF0000"/>
                  </a:solidFill>
                  <a:latin typeface="Times New Roman" panose="02020603050405020304" pitchFamily="18" charset="0"/>
                  <a:cs typeface="Times New Roman" panose="02020603050405020304" pitchFamily="18" charset="0"/>
                </a:rPr>
                <a:t>     b) Otherwise,</a:t>
              </a:r>
              <a:r>
                <a:rPr 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AA26E92D-4D22-4121-9514-A76EB3D6CE07}"/>
                </a:ext>
              </a:extLst>
            </p:cNvPr>
            <p:cNvSpPr txBox="1"/>
            <p:nvPr/>
          </p:nvSpPr>
          <p:spPr>
            <a:xfrm>
              <a:off x="6910387" y="454854"/>
              <a:ext cx="1706689" cy="523220"/>
            </a:xfrm>
            <a:prstGeom prst="rect">
              <a:avLst/>
            </a:prstGeom>
            <a:noFill/>
          </p:spPr>
          <p:txBody>
            <a:bodyPr wrap="square" rtlCol="0" anchor="ctr">
              <a:spAutoFit/>
            </a:bodyPr>
            <a:lstStyle/>
            <a:p>
              <a:r>
                <a:rPr lang="en-US" sz="2800" dirty="0">
                  <a:solidFill>
                    <a:srgbClr val="FF0000"/>
                  </a:solidFill>
                  <a:latin typeface="Times New Roman" panose="02020603050405020304" pitchFamily="18" charset="0"/>
                  <a:cs typeface="Times New Roman" panose="02020603050405020304" pitchFamily="18" charset="0"/>
                </a:rPr>
                <a:t>Theorem:</a:t>
              </a:r>
            </a:p>
          </p:txBody>
        </p:sp>
        <p:sp>
          <p:nvSpPr>
            <p:cNvPr id="130" name="Rectangle 129">
              <a:extLst>
                <a:ext uri="{FF2B5EF4-FFF2-40B4-BE49-F238E27FC236}">
                  <a16:creationId xmlns:a16="http://schemas.microsoft.com/office/drawing/2014/main" id="{B941A85C-5B7F-471F-B64E-8BCDECA519F8}"/>
                </a:ext>
              </a:extLst>
            </p:cNvPr>
            <p:cNvSpPr/>
            <p:nvPr/>
          </p:nvSpPr>
          <p:spPr bwMode="auto">
            <a:xfrm>
              <a:off x="6910387" y="476673"/>
              <a:ext cx="4214813" cy="24189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id="{B8F32333-CCD7-492B-BD88-C75E7A6DC10B}"/>
              </a:ext>
            </a:extLst>
          </p:cNvPr>
          <p:cNvGrpSpPr/>
          <p:nvPr/>
        </p:nvGrpSpPr>
        <p:grpSpPr>
          <a:xfrm>
            <a:off x="6787532" y="3859115"/>
            <a:ext cx="3276599" cy="1563421"/>
            <a:chOff x="7703112" y="2491828"/>
            <a:chExt cx="3949694" cy="1099779"/>
          </a:xfrm>
        </p:grpSpPr>
        <p:sp>
          <p:nvSpPr>
            <p:cNvPr id="123" name="Rectangle 122">
              <a:extLst>
                <a:ext uri="{FF2B5EF4-FFF2-40B4-BE49-F238E27FC236}">
                  <a16:creationId xmlns:a16="http://schemas.microsoft.com/office/drawing/2014/main" id="{2F97A7B4-6902-4F41-BFFE-4853F6D8C7B3}"/>
                </a:ext>
              </a:extLst>
            </p:cNvPr>
            <p:cNvSpPr/>
            <p:nvPr/>
          </p:nvSpPr>
          <p:spPr bwMode="auto">
            <a:xfrm>
              <a:off x="7703112" y="2491828"/>
              <a:ext cx="3942782" cy="953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5B3661C7-2330-4042-9A58-31FD4F50A9D6}"/>
                </a:ext>
              </a:extLst>
            </p:cNvPr>
            <p:cNvSpPr txBox="1"/>
            <p:nvPr/>
          </p:nvSpPr>
          <p:spPr>
            <a:xfrm>
              <a:off x="7703112" y="3129942"/>
              <a:ext cx="3942782" cy="461665"/>
            </a:xfrm>
            <a:prstGeom prst="rect">
              <a:avLst/>
            </a:prstGeom>
            <a:noFill/>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minimum batch size</a:t>
              </a:r>
            </a:p>
          </p:txBody>
        </p:sp>
        <p:sp>
          <p:nvSpPr>
            <p:cNvPr id="133" name="TextBox 132">
              <a:extLst>
                <a:ext uri="{FF2B5EF4-FFF2-40B4-BE49-F238E27FC236}">
                  <a16:creationId xmlns:a16="http://schemas.microsoft.com/office/drawing/2014/main" id="{33C220BF-B8FE-4E72-9069-41A4086D1146}"/>
                </a:ext>
              </a:extLst>
            </p:cNvPr>
            <p:cNvSpPr txBox="1"/>
            <p:nvPr/>
          </p:nvSpPr>
          <p:spPr>
            <a:xfrm>
              <a:off x="7703112" y="2851878"/>
              <a:ext cx="3949694"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τ</a:t>
              </a:r>
              <a:r>
                <a:rPr lang="en-US" sz="2400" dirty="0">
                  <a:latin typeface="Times New Roman" panose="02020603050405020304" pitchFamily="18" charset="0"/>
                  <a:cs typeface="Times New Roman" panose="02020603050405020304" pitchFamily="18" charset="0"/>
                </a:rPr>
                <a:t>: cache size</a:t>
              </a:r>
            </a:p>
          </p:txBody>
        </p:sp>
      </p:grpSp>
      <p:sp>
        <p:nvSpPr>
          <p:cNvPr id="12" name="TextBox 11">
            <a:extLst>
              <a:ext uri="{FF2B5EF4-FFF2-40B4-BE49-F238E27FC236}">
                <a16:creationId xmlns:a16="http://schemas.microsoft.com/office/drawing/2014/main" id="{8A917CBC-58E6-4452-A104-A32B8F8A71F1}"/>
              </a:ext>
            </a:extLst>
          </p:cNvPr>
          <p:cNvSpPr txBox="1"/>
          <p:nvPr/>
        </p:nvSpPr>
        <p:spPr>
          <a:xfrm>
            <a:off x="6787534" y="3810000"/>
            <a:ext cx="3270866"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ρ</a:t>
            </a:r>
            <a:r>
              <a:rPr lang="en-US" sz="2400" dirty="0">
                <a:latin typeface="Times New Roman" panose="02020603050405020304" pitchFamily="18" charset="0"/>
                <a:cs typeface="Times New Roman" panose="02020603050405020304" pitchFamily="18" charset="0"/>
              </a:rPr>
              <a:t>: competitive ratio</a:t>
            </a:r>
          </a:p>
        </p:txBody>
      </p:sp>
    </p:spTree>
    <p:extLst>
      <p:ext uri="{BB962C8B-B14F-4D97-AF65-F5344CB8AC3E}">
        <p14:creationId xmlns:p14="http://schemas.microsoft.com/office/powerpoint/2010/main" val="7441871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p:txBody>
      </p:sp>
    </p:spTree>
    <p:extLst>
      <p:ext uri="{BB962C8B-B14F-4D97-AF65-F5344CB8AC3E}">
        <p14:creationId xmlns:p14="http://schemas.microsoft.com/office/powerpoint/2010/main" val="42273217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p:txBody>
      </p:sp>
    </p:spTree>
    <p:extLst>
      <p:ext uri="{BB962C8B-B14F-4D97-AF65-F5344CB8AC3E}">
        <p14:creationId xmlns:p14="http://schemas.microsoft.com/office/powerpoint/2010/main" val="8297737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p:txBody>
      </p:sp>
    </p:spTree>
    <p:extLst>
      <p:ext uri="{BB962C8B-B14F-4D97-AF65-F5344CB8AC3E}">
        <p14:creationId xmlns:p14="http://schemas.microsoft.com/office/powerpoint/2010/main" val="18953224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Tree>
    <p:extLst>
      <p:ext uri="{BB962C8B-B14F-4D97-AF65-F5344CB8AC3E}">
        <p14:creationId xmlns:p14="http://schemas.microsoft.com/office/powerpoint/2010/main" val="39304399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53" name="Straight Connector 52">
            <a:extLst>
              <a:ext uri="{FF2B5EF4-FFF2-40B4-BE49-F238E27FC236}">
                <a16:creationId xmlns:a16="http://schemas.microsoft.com/office/drawing/2014/main" id="{1B86E252-44B3-498D-82A2-6B371A472780}"/>
              </a:ext>
            </a:extLst>
          </p:cNvPr>
          <p:cNvCxnSpPr>
            <a:cxnSpLocks/>
          </p:cNvCxnSpPr>
          <p:nvPr/>
        </p:nvCxnSpPr>
        <p:spPr bwMode="auto">
          <a:xfrm flipH="1">
            <a:off x="4227918" y="4576465"/>
            <a:ext cx="1487082" cy="216497"/>
          </a:xfrm>
          <a:prstGeom prst="line">
            <a:avLst/>
          </a:prstGeom>
          <a:solidFill>
            <a:schemeClr val="accent1"/>
          </a:solidFill>
          <a:ln w="38100" cap="flat" cmpd="sng" algn="ctr">
            <a:solidFill>
              <a:srgbClr val="0070C0"/>
            </a:solidFill>
            <a:prstDash val="lgDash"/>
            <a:round/>
            <a:headEnd type="none" w="med" len="med"/>
            <a:tailEnd type="none" w="med" len="med"/>
          </a:ln>
          <a:effectLst/>
        </p:spPr>
      </p:cxnSp>
      <p:cxnSp>
        <p:nvCxnSpPr>
          <p:cNvPr id="54" name="Straight Connector 53">
            <a:extLst>
              <a:ext uri="{FF2B5EF4-FFF2-40B4-BE49-F238E27FC236}">
                <a16:creationId xmlns:a16="http://schemas.microsoft.com/office/drawing/2014/main" id="{065DBA5C-571A-41DB-8B7F-2C2E6EE0AD97}"/>
              </a:ext>
            </a:extLst>
          </p:cNvPr>
          <p:cNvCxnSpPr>
            <a:cxnSpLocks/>
          </p:cNvCxnSpPr>
          <p:nvPr/>
        </p:nvCxnSpPr>
        <p:spPr bwMode="auto">
          <a:xfrm>
            <a:off x="4880912" y="5033665"/>
            <a:ext cx="733801" cy="130802"/>
          </a:xfrm>
          <a:prstGeom prst="line">
            <a:avLst/>
          </a:prstGeom>
          <a:solidFill>
            <a:schemeClr val="accent1"/>
          </a:solidFill>
          <a:ln w="38100" cap="flat" cmpd="sng" algn="ctr">
            <a:solidFill>
              <a:srgbClr val="0070C0"/>
            </a:solidFill>
            <a:prstDash val="lgDash"/>
            <a:round/>
            <a:headEnd type="none" w="med" len="med"/>
            <a:tailEnd type="none" w="med" len="med"/>
          </a:ln>
          <a:effectLst/>
        </p:spPr>
      </p:cxnSp>
      <p:sp>
        <p:nvSpPr>
          <p:cNvPr id="57" name="TextBox 56">
            <a:extLst>
              <a:ext uri="{FF2B5EF4-FFF2-40B4-BE49-F238E27FC236}">
                <a16:creationId xmlns:a16="http://schemas.microsoft.com/office/drawing/2014/main" id="{5FD6AAE6-0E51-408F-82AB-6CCBC641DAEE}"/>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1512047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5" name="TextBox 54">
            <a:extLst>
              <a:ext uri="{FF2B5EF4-FFF2-40B4-BE49-F238E27FC236}">
                <a16:creationId xmlns:a16="http://schemas.microsoft.com/office/drawing/2014/main" id="{EB2F2E18-A643-43B9-94B7-6D3E3807FDB1}"/>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22515472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70C66AC0-B987-4AB6-B36D-D9CC56FC8BC8}"/>
              </a:ext>
            </a:extLst>
          </p:cNvPr>
          <p:cNvSpPr txBox="1"/>
          <p:nvPr/>
        </p:nvSpPr>
        <p:spPr>
          <a:xfrm>
            <a:off x="8014009" y="4655165"/>
            <a:ext cx="1739339" cy="400110"/>
          </a:xfrm>
          <a:prstGeom prst="rect">
            <a:avLst/>
          </a:prstGeom>
          <a:noFill/>
          <a:ln>
            <a:solidFill>
              <a:schemeClr val="bg1"/>
            </a:solidFill>
          </a:ln>
        </p:spPr>
        <p:txBody>
          <a:bodyPr wrap="square" rtlCol="0">
            <a:spAutoFit/>
          </a:bodyPr>
          <a:lstStyle/>
          <a:p>
            <a:pPr algn="ctr"/>
            <a:r>
              <a:rPr lang="en-US" sz="2000" b="1" dirty="0">
                <a:solidFill>
                  <a:srgbClr val="0070C0"/>
                </a:solidFill>
                <a:latin typeface="Times New Roman" panose="02020603050405020304" pitchFamily="18" charset="0"/>
                <a:cs typeface="Times New Roman" panose="02020603050405020304" pitchFamily="18" charset="0"/>
              </a:rPr>
              <a:t>Write Back</a:t>
            </a:r>
          </a:p>
        </p:txBody>
      </p:sp>
      <p:sp>
        <p:nvSpPr>
          <p:cNvPr id="53" name="TextBox 52">
            <a:extLst>
              <a:ext uri="{FF2B5EF4-FFF2-40B4-BE49-F238E27FC236}">
                <a16:creationId xmlns:a16="http://schemas.microsoft.com/office/drawing/2014/main" id="{5AE3F132-7465-49B9-8EF4-7EFE2D7F8299}"/>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4637501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p:txBody>
      </p:sp>
      <p:sp>
        <p:nvSpPr>
          <p:cNvPr id="110" name="TextBox 109">
            <a:extLst>
              <a:ext uri="{FF2B5EF4-FFF2-40B4-BE49-F238E27FC236}">
                <a16:creationId xmlns:a16="http://schemas.microsoft.com/office/drawing/2014/main" id="{011E3E53-1E88-43B2-884B-96E19143EB50}"/>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0496558C-E3C3-4BDE-B6BA-0EF13037A278}"/>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19" name="Group 118">
            <a:extLst>
              <a:ext uri="{FF2B5EF4-FFF2-40B4-BE49-F238E27FC236}">
                <a16:creationId xmlns:a16="http://schemas.microsoft.com/office/drawing/2014/main" id="{2BCE4474-26E5-4DC7-948D-16180C61CD92}"/>
              </a:ext>
            </a:extLst>
          </p:cNvPr>
          <p:cNvGrpSpPr/>
          <p:nvPr/>
        </p:nvGrpSpPr>
        <p:grpSpPr>
          <a:xfrm>
            <a:off x="5572557" y="1590977"/>
            <a:ext cx="6476323" cy="2185593"/>
            <a:chOff x="944944" y="4520007"/>
            <a:chExt cx="6476323" cy="2185593"/>
          </a:xfrm>
        </p:grpSpPr>
        <p:sp>
          <p:nvSpPr>
            <p:cNvPr id="120" name="Oval 119">
              <a:extLst>
                <a:ext uri="{FF2B5EF4-FFF2-40B4-BE49-F238E27FC236}">
                  <a16:creationId xmlns:a16="http://schemas.microsoft.com/office/drawing/2014/main" id="{BF7E7C30-C707-4937-BCD0-0AF57E6CD6BB}"/>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A98A661A-011C-4E1C-9B5D-B232F65F6776}"/>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23" name="Oval 122">
              <a:extLst>
                <a:ext uri="{FF2B5EF4-FFF2-40B4-BE49-F238E27FC236}">
                  <a16:creationId xmlns:a16="http://schemas.microsoft.com/office/drawing/2014/main" id="{173A9049-2A37-47F9-84C0-693C55A7338D}"/>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5" name="Oval 124">
              <a:extLst>
                <a:ext uri="{FF2B5EF4-FFF2-40B4-BE49-F238E27FC236}">
                  <a16:creationId xmlns:a16="http://schemas.microsoft.com/office/drawing/2014/main" id="{2FAA9FA5-C6B2-4659-966D-78E25A68D497}"/>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E82BAE88-F52E-4363-B041-4CADE2E09F29}"/>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28" name="TextBox 127">
              <a:extLst>
                <a:ext uri="{FF2B5EF4-FFF2-40B4-BE49-F238E27FC236}">
                  <a16:creationId xmlns:a16="http://schemas.microsoft.com/office/drawing/2014/main" id="{DE35AD7F-D251-49D3-B624-C89EC49D6389}"/>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129" name="Oval 128">
              <a:extLst>
                <a:ext uri="{FF2B5EF4-FFF2-40B4-BE49-F238E27FC236}">
                  <a16:creationId xmlns:a16="http://schemas.microsoft.com/office/drawing/2014/main" id="{E79E956B-2AB7-477E-9F88-B0BF2ACC58A5}"/>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8A6C083C-DD54-4172-A6C7-75B99A3C80CD}"/>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132" name="Oval 131">
              <a:extLst>
                <a:ext uri="{FF2B5EF4-FFF2-40B4-BE49-F238E27FC236}">
                  <a16:creationId xmlns:a16="http://schemas.microsoft.com/office/drawing/2014/main" id="{55A6625C-D397-4BAC-ACDE-C8881B287474}"/>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CADE2817-0147-47C7-A422-8B0BC555B70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Oval 134">
              <a:extLst>
                <a:ext uri="{FF2B5EF4-FFF2-40B4-BE49-F238E27FC236}">
                  <a16:creationId xmlns:a16="http://schemas.microsoft.com/office/drawing/2014/main" id="{322CDC8F-79A0-437E-A17D-55380F68F6A1}"/>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6" name="Oval 135">
              <a:extLst>
                <a:ext uri="{FF2B5EF4-FFF2-40B4-BE49-F238E27FC236}">
                  <a16:creationId xmlns:a16="http://schemas.microsoft.com/office/drawing/2014/main" id="{7C3867E1-0DD4-45F0-A0C9-D2EC34E0E3A5}"/>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Oval 137">
              <a:extLst>
                <a:ext uri="{FF2B5EF4-FFF2-40B4-BE49-F238E27FC236}">
                  <a16:creationId xmlns:a16="http://schemas.microsoft.com/office/drawing/2014/main" id="{10636222-6769-46AC-884E-4D19AA63B5A2}"/>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9" name="Oval 138">
              <a:extLst>
                <a:ext uri="{FF2B5EF4-FFF2-40B4-BE49-F238E27FC236}">
                  <a16:creationId xmlns:a16="http://schemas.microsoft.com/office/drawing/2014/main" id="{EF0AC90F-7E0E-43B1-86E0-29C1AB8CB2E4}"/>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1" name="TextBox 140">
              <a:extLst>
                <a:ext uri="{FF2B5EF4-FFF2-40B4-BE49-F238E27FC236}">
                  <a16:creationId xmlns:a16="http://schemas.microsoft.com/office/drawing/2014/main" id="{1A94736F-DC13-4AEC-A2D2-CCCA2D8E0758}"/>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142" name="Rectangle 141">
              <a:extLst>
                <a:ext uri="{FF2B5EF4-FFF2-40B4-BE49-F238E27FC236}">
                  <a16:creationId xmlns:a16="http://schemas.microsoft.com/office/drawing/2014/main" id="{6F416D71-5E31-47B3-971A-97AD470ECD61}"/>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4" name="Rectangle 143">
              <a:extLst>
                <a:ext uri="{FF2B5EF4-FFF2-40B4-BE49-F238E27FC236}">
                  <a16:creationId xmlns:a16="http://schemas.microsoft.com/office/drawing/2014/main" id="{79751480-EEE2-4A06-AA0B-E1523DDF9756}"/>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Rectangle 144">
              <a:extLst>
                <a:ext uri="{FF2B5EF4-FFF2-40B4-BE49-F238E27FC236}">
                  <a16:creationId xmlns:a16="http://schemas.microsoft.com/office/drawing/2014/main" id="{25539A57-854E-49A3-91EB-2CA73A720CEB}"/>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7" name="Rectangle 146">
              <a:extLst>
                <a:ext uri="{FF2B5EF4-FFF2-40B4-BE49-F238E27FC236}">
                  <a16:creationId xmlns:a16="http://schemas.microsoft.com/office/drawing/2014/main" id="{1E3764CA-51F0-4946-812F-B65EA3A2797B}"/>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8" name="Rectangle 147">
              <a:extLst>
                <a:ext uri="{FF2B5EF4-FFF2-40B4-BE49-F238E27FC236}">
                  <a16:creationId xmlns:a16="http://schemas.microsoft.com/office/drawing/2014/main" id="{BD5D4874-4838-4D6D-B27A-34555A2F62C8}"/>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0" name="Rectangle 149">
              <a:extLst>
                <a:ext uri="{FF2B5EF4-FFF2-40B4-BE49-F238E27FC236}">
                  <a16:creationId xmlns:a16="http://schemas.microsoft.com/office/drawing/2014/main" id="{9D4E1B0D-7034-460F-853E-40D50C52E18D}"/>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1" name="Rectangle 150">
              <a:extLst>
                <a:ext uri="{FF2B5EF4-FFF2-40B4-BE49-F238E27FC236}">
                  <a16:creationId xmlns:a16="http://schemas.microsoft.com/office/drawing/2014/main" id="{31DE49FD-55CD-4B3C-999F-65FAFFFCCEA4}"/>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2" name="Rectangle 151">
              <a:extLst>
                <a:ext uri="{FF2B5EF4-FFF2-40B4-BE49-F238E27FC236}">
                  <a16:creationId xmlns:a16="http://schemas.microsoft.com/office/drawing/2014/main" id="{C0F14267-47DA-4340-A993-A7F65B268E25}"/>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3" name="Rectangle 152">
              <a:extLst>
                <a:ext uri="{FF2B5EF4-FFF2-40B4-BE49-F238E27FC236}">
                  <a16:creationId xmlns:a16="http://schemas.microsoft.com/office/drawing/2014/main" id="{6F78037F-5001-43DC-9EA9-A8CF93AF36EA}"/>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4" name="Rectangle 153">
              <a:extLst>
                <a:ext uri="{FF2B5EF4-FFF2-40B4-BE49-F238E27FC236}">
                  <a16:creationId xmlns:a16="http://schemas.microsoft.com/office/drawing/2014/main" id="{52949D9B-98A5-4C45-99FE-DD8D7021D80C}"/>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6" name="Rectangle 155">
              <a:extLst>
                <a:ext uri="{FF2B5EF4-FFF2-40B4-BE49-F238E27FC236}">
                  <a16:creationId xmlns:a16="http://schemas.microsoft.com/office/drawing/2014/main" id="{CACCE026-A381-4F74-8F1F-50819D786D58}"/>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a16="http://schemas.microsoft.com/office/drawing/2014/main" id="{30517B47-32CB-4E96-86E7-9CDCB5F095AD}"/>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8" name="Rectangle 157">
              <a:extLst>
                <a:ext uri="{FF2B5EF4-FFF2-40B4-BE49-F238E27FC236}">
                  <a16:creationId xmlns:a16="http://schemas.microsoft.com/office/drawing/2014/main" id="{B2B1D9C8-C36A-4237-B125-2257A81656FF}"/>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0" name="Rectangle 159">
              <a:extLst>
                <a:ext uri="{FF2B5EF4-FFF2-40B4-BE49-F238E27FC236}">
                  <a16:creationId xmlns:a16="http://schemas.microsoft.com/office/drawing/2014/main" id="{E564DF17-F889-43E8-AB07-C991B6CD3BEA}"/>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9EAA9126-11BA-45BE-B662-F36BB4731B32}"/>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162" name="TextBox 161">
              <a:extLst>
                <a:ext uri="{FF2B5EF4-FFF2-40B4-BE49-F238E27FC236}">
                  <a16:creationId xmlns:a16="http://schemas.microsoft.com/office/drawing/2014/main" id="{D238C52D-9E10-4227-8793-D2845D837878}"/>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163" name="TextBox 162">
              <a:extLst>
                <a:ext uri="{FF2B5EF4-FFF2-40B4-BE49-F238E27FC236}">
                  <a16:creationId xmlns:a16="http://schemas.microsoft.com/office/drawing/2014/main" id="{D072BBE5-AC09-4E4F-9894-60942FABE362}"/>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64" name="TextBox 163">
              <a:extLst>
                <a:ext uri="{FF2B5EF4-FFF2-40B4-BE49-F238E27FC236}">
                  <a16:creationId xmlns:a16="http://schemas.microsoft.com/office/drawing/2014/main" id="{8CC9FC23-0FC5-40A5-AA53-99AECBD47048}"/>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65" name="TextBox 164">
              <a:extLst>
                <a:ext uri="{FF2B5EF4-FFF2-40B4-BE49-F238E27FC236}">
                  <a16:creationId xmlns:a16="http://schemas.microsoft.com/office/drawing/2014/main" id="{47D27C27-40EE-4851-A8EA-92D6C7E34583}"/>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167" name="TextBox 166">
              <a:extLst>
                <a:ext uri="{FF2B5EF4-FFF2-40B4-BE49-F238E27FC236}">
                  <a16:creationId xmlns:a16="http://schemas.microsoft.com/office/drawing/2014/main" id="{3917A3DC-F89E-4424-BB03-3D87AB0A228C}"/>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168" name="TextBox 167">
              <a:extLst>
                <a:ext uri="{FF2B5EF4-FFF2-40B4-BE49-F238E27FC236}">
                  <a16:creationId xmlns:a16="http://schemas.microsoft.com/office/drawing/2014/main" id="{0ADD7FEA-FA6A-4B23-8F45-72B242343E96}"/>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169" name="TextBox 168">
              <a:extLst>
                <a:ext uri="{FF2B5EF4-FFF2-40B4-BE49-F238E27FC236}">
                  <a16:creationId xmlns:a16="http://schemas.microsoft.com/office/drawing/2014/main" id="{0FA8B592-C050-4D96-81E1-D3F3AFC8C7E9}"/>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170" name="TextBox 169">
              <a:extLst>
                <a:ext uri="{FF2B5EF4-FFF2-40B4-BE49-F238E27FC236}">
                  <a16:creationId xmlns:a16="http://schemas.microsoft.com/office/drawing/2014/main" id="{E4F1E4A4-83BA-47E2-8B56-CAB1F8FA1CB9}"/>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172" name="TextBox 171">
              <a:extLst>
                <a:ext uri="{FF2B5EF4-FFF2-40B4-BE49-F238E27FC236}">
                  <a16:creationId xmlns:a16="http://schemas.microsoft.com/office/drawing/2014/main" id="{1C0ECEDE-50F7-4CFA-BF0B-BF8AE2B41B30}"/>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173" name="TextBox 172">
              <a:extLst>
                <a:ext uri="{FF2B5EF4-FFF2-40B4-BE49-F238E27FC236}">
                  <a16:creationId xmlns:a16="http://schemas.microsoft.com/office/drawing/2014/main" id="{BF197312-F6AB-4B53-9AD5-2E1919D10DA7}"/>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175" name="TextBox 174">
              <a:extLst>
                <a:ext uri="{FF2B5EF4-FFF2-40B4-BE49-F238E27FC236}">
                  <a16:creationId xmlns:a16="http://schemas.microsoft.com/office/drawing/2014/main" id="{4576C042-9659-4039-B516-A3052ADAA81F}"/>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176" name="TextBox 175">
              <a:extLst>
                <a:ext uri="{FF2B5EF4-FFF2-40B4-BE49-F238E27FC236}">
                  <a16:creationId xmlns:a16="http://schemas.microsoft.com/office/drawing/2014/main" id="{601C6695-4906-48D2-81ED-5261A1C9ACC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178" name="TextBox 177">
              <a:extLst>
                <a:ext uri="{FF2B5EF4-FFF2-40B4-BE49-F238E27FC236}">
                  <a16:creationId xmlns:a16="http://schemas.microsoft.com/office/drawing/2014/main" id="{3E3016A5-1848-4C4C-BB16-131ED328383D}"/>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179" name="TextBox 178">
              <a:extLst>
                <a:ext uri="{FF2B5EF4-FFF2-40B4-BE49-F238E27FC236}">
                  <a16:creationId xmlns:a16="http://schemas.microsoft.com/office/drawing/2014/main" id="{3587B898-1D88-4565-A36E-356992CDFF1B}"/>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181" name="TextBox 180">
              <a:extLst>
                <a:ext uri="{FF2B5EF4-FFF2-40B4-BE49-F238E27FC236}">
                  <a16:creationId xmlns:a16="http://schemas.microsoft.com/office/drawing/2014/main" id="{D45BF92A-B0CF-4FAE-8990-E3FBCC883208}"/>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182" name="TextBox 181">
              <a:extLst>
                <a:ext uri="{FF2B5EF4-FFF2-40B4-BE49-F238E27FC236}">
                  <a16:creationId xmlns:a16="http://schemas.microsoft.com/office/drawing/2014/main" id="{D0064BE5-4D25-4819-8C7B-66C9CFBF3F4E}"/>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183" name="TextBox 182">
              <a:extLst>
                <a:ext uri="{FF2B5EF4-FFF2-40B4-BE49-F238E27FC236}">
                  <a16:creationId xmlns:a16="http://schemas.microsoft.com/office/drawing/2014/main" id="{19E556A1-D0E4-4107-9878-7AD5190C2CC7}"/>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84" name="TextBox 183">
              <a:extLst>
                <a:ext uri="{FF2B5EF4-FFF2-40B4-BE49-F238E27FC236}">
                  <a16:creationId xmlns:a16="http://schemas.microsoft.com/office/drawing/2014/main" id="{BBFF5EF4-6872-4412-A928-FDF43283F1F6}"/>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86" name="Straight Connector 185">
              <a:extLst>
                <a:ext uri="{FF2B5EF4-FFF2-40B4-BE49-F238E27FC236}">
                  <a16:creationId xmlns:a16="http://schemas.microsoft.com/office/drawing/2014/main" id="{18F242E7-4A78-440E-BB12-0F50CC61A5E8}"/>
                </a:ext>
              </a:extLst>
            </p:cNvPr>
            <p:cNvCxnSpPr>
              <a:cxnSpLocks/>
              <a:stCxn id="142" idx="0"/>
              <a:endCxn id="134"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a:extLst>
                <a:ext uri="{FF2B5EF4-FFF2-40B4-BE49-F238E27FC236}">
                  <a16:creationId xmlns:a16="http://schemas.microsoft.com/office/drawing/2014/main" id="{9C4D9FE9-2FCB-4997-A94D-6CB4CA4311A0}"/>
                </a:ext>
              </a:extLst>
            </p:cNvPr>
            <p:cNvCxnSpPr>
              <a:cxnSpLocks/>
              <a:stCxn id="154" idx="0"/>
              <a:endCxn id="134"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id="{A34BAE7C-7369-4F02-8127-0D9ECF6F0DA6}"/>
                </a:ext>
              </a:extLst>
            </p:cNvPr>
            <p:cNvCxnSpPr>
              <a:cxnSpLocks/>
              <a:stCxn id="153" idx="0"/>
              <a:endCxn id="135"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a:extLst>
                <a:ext uri="{FF2B5EF4-FFF2-40B4-BE49-F238E27FC236}">
                  <a16:creationId xmlns:a16="http://schemas.microsoft.com/office/drawing/2014/main" id="{E9298E4F-4F00-4863-8A6C-428A9A4BCBA1}"/>
                </a:ext>
              </a:extLst>
            </p:cNvPr>
            <p:cNvCxnSpPr>
              <a:cxnSpLocks/>
              <a:stCxn id="152" idx="0"/>
              <a:endCxn id="135" idx="5"/>
            </p:cNvCxnSpPr>
            <p:nvPr/>
          </p:nvCxnSpPr>
          <p:spPr bwMode="auto">
            <a:xfrm flipH="1" flipV="1">
              <a:off x="2506332" y="6089897"/>
              <a:ext cx="80301" cy="2071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a:extLst>
                <a:ext uri="{FF2B5EF4-FFF2-40B4-BE49-F238E27FC236}">
                  <a16:creationId xmlns:a16="http://schemas.microsoft.com/office/drawing/2014/main" id="{A75343A4-4C02-49C7-825C-61B52556A810}"/>
                </a:ext>
              </a:extLst>
            </p:cNvPr>
            <p:cNvCxnSpPr>
              <a:cxnSpLocks/>
              <a:stCxn id="151" idx="0"/>
              <a:endCxn id="125" idx="3"/>
            </p:cNvCxnSpPr>
            <p:nvPr/>
          </p:nvCxnSpPr>
          <p:spPr bwMode="auto">
            <a:xfrm flipV="1">
              <a:off x="3038831" y="6089897"/>
              <a:ext cx="58611" cy="2071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0" name="Straight Connector 209">
              <a:extLst>
                <a:ext uri="{FF2B5EF4-FFF2-40B4-BE49-F238E27FC236}">
                  <a16:creationId xmlns:a16="http://schemas.microsoft.com/office/drawing/2014/main" id="{D7E652FD-CE76-4081-8937-62FA3BC2CD49}"/>
                </a:ext>
              </a:extLst>
            </p:cNvPr>
            <p:cNvCxnSpPr>
              <a:cxnSpLocks/>
              <a:stCxn id="150" idx="0"/>
              <a:endCxn id="125" idx="5"/>
            </p:cNvCxnSpPr>
            <p:nvPr/>
          </p:nvCxnSpPr>
          <p:spPr bwMode="auto">
            <a:xfrm flipH="1" flipV="1">
              <a:off x="3420732" y="6089897"/>
              <a:ext cx="76725" cy="2074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11430F44-EC23-4E0F-8328-9B4392A6E973}"/>
                </a:ext>
              </a:extLst>
            </p:cNvPr>
            <p:cNvCxnSpPr>
              <a:cxnSpLocks/>
              <a:stCxn id="148" idx="0"/>
              <a:endCxn id="120" idx="3"/>
            </p:cNvCxnSpPr>
            <p:nvPr/>
          </p:nvCxnSpPr>
          <p:spPr bwMode="auto">
            <a:xfrm flipV="1">
              <a:off x="3954657" y="6093788"/>
              <a:ext cx="57185" cy="2037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3" name="Straight Connector 212">
              <a:extLst>
                <a:ext uri="{FF2B5EF4-FFF2-40B4-BE49-F238E27FC236}">
                  <a16:creationId xmlns:a16="http://schemas.microsoft.com/office/drawing/2014/main" id="{87631189-C28D-45E8-A89E-58D3DB9C1A37}"/>
                </a:ext>
              </a:extLst>
            </p:cNvPr>
            <p:cNvCxnSpPr>
              <a:cxnSpLocks/>
              <a:stCxn id="147" idx="0"/>
              <a:endCxn id="120" idx="5"/>
            </p:cNvCxnSpPr>
            <p:nvPr/>
          </p:nvCxnSpPr>
          <p:spPr bwMode="auto">
            <a:xfrm flipH="1" flipV="1">
              <a:off x="4335132" y="6093788"/>
              <a:ext cx="78151" cy="20398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5" name="Straight Connector 214">
              <a:extLst>
                <a:ext uri="{FF2B5EF4-FFF2-40B4-BE49-F238E27FC236}">
                  <a16:creationId xmlns:a16="http://schemas.microsoft.com/office/drawing/2014/main" id="{D447B401-49BD-4A52-B606-945EAC1B21C3}"/>
                </a:ext>
              </a:extLst>
            </p:cNvPr>
            <p:cNvCxnSpPr>
              <a:cxnSpLocks/>
              <a:stCxn id="145" idx="0"/>
              <a:endCxn id="136" idx="3"/>
            </p:cNvCxnSpPr>
            <p:nvPr/>
          </p:nvCxnSpPr>
          <p:spPr bwMode="auto">
            <a:xfrm flipV="1">
              <a:off x="4865481" y="6094408"/>
              <a:ext cx="6076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640F1E3A-9DD5-435C-A684-5D487AB0D680}"/>
                </a:ext>
              </a:extLst>
            </p:cNvPr>
            <p:cNvCxnSpPr>
              <a:cxnSpLocks/>
              <a:stCxn id="144" idx="0"/>
              <a:endCxn id="136"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7" name="Straight Connector 216">
              <a:extLst>
                <a:ext uri="{FF2B5EF4-FFF2-40B4-BE49-F238E27FC236}">
                  <a16:creationId xmlns:a16="http://schemas.microsoft.com/office/drawing/2014/main" id="{F9B3C01B-60D4-40D4-A202-275F4A3DC996}"/>
                </a:ext>
              </a:extLst>
            </p:cNvPr>
            <p:cNvCxnSpPr>
              <a:cxnSpLocks/>
              <a:stCxn id="160" idx="0"/>
              <a:endCxn id="138"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8" name="Straight Connector 217">
              <a:extLst>
                <a:ext uri="{FF2B5EF4-FFF2-40B4-BE49-F238E27FC236}">
                  <a16:creationId xmlns:a16="http://schemas.microsoft.com/office/drawing/2014/main" id="{F5035470-F7FE-44AA-9761-4236A86D10DF}"/>
                </a:ext>
              </a:extLst>
            </p:cNvPr>
            <p:cNvCxnSpPr>
              <a:cxnSpLocks/>
              <a:stCxn id="158" idx="0"/>
              <a:endCxn id="138"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9" name="Straight Connector 218">
              <a:extLst>
                <a:ext uri="{FF2B5EF4-FFF2-40B4-BE49-F238E27FC236}">
                  <a16:creationId xmlns:a16="http://schemas.microsoft.com/office/drawing/2014/main" id="{A39B122C-15CC-444E-A980-B4B9A44DDFB1}"/>
                </a:ext>
              </a:extLst>
            </p:cNvPr>
            <p:cNvCxnSpPr>
              <a:cxnSpLocks/>
              <a:stCxn id="157" idx="0"/>
              <a:endCxn id="139"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0" name="Straight Connector 219">
              <a:extLst>
                <a:ext uri="{FF2B5EF4-FFF2-40B4-BE49-F238E27FC236}">
                  <a16:creationId xmlns:a16="http://schemas.microsoft.com/office/drawing/2014/main" id="{DDCB3EA2-9A33-4F3B-815E-EE84EEE0E752}"/>
                </a:ext>
              </a:extLst>
            </p:cNvPr>
            <p:cNvCxnSpPr>
              <a:cxnSpLocks/>
              <a:stCxn id="156" idx="0"/>
              <a:endCxn id="139"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1" name="Straight Connector 220">
              <a:extLst>
                <a:ext uri="{FF2B5EF4-FFF2-40B4-BE49-F238E27FC236}">
                  <a16:creationId xmlns:a16="http://schemas.microsoft.com/office/drawing/2014/main" id="{6587662F-B5E1-4F31-ABEC-44B0ED5BD812}"/>
                </a:ext>
              </a:extLst>
            </p:cNvPr>
            <p:cNvCxnSpPr>
              <a:cxnSpLocks/>
              <a:stCxn id="134" idx="7"/>
              <a:endCxn id="123"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2" name="Straight Connector 221">
              <a:extLst>
                <a:ext uri="{FF2B5EF4-FFF2-40B4-BE49-F238E27FC236}">
                  <a16:creationId xmlns:a16="http://schemas.microsoft.com/office/drawing/2014/main" id="{DF850C63-BD7F-472B-9073-531355CEC343}"/>
                </a:ext>
              </a:extLst>
            </p:cNvPr>
            <p:cNvCxnSpPr>
              <a:cxnSpLocks/>
              <a:stCxn id="135" idx="0"/>
              <a:endCxn id="123" idx="3"/>
            </p:cNvCxnSpPr>
            <p:nvPr/>
          </p:nvCxnSpPr>
          <p:spPr bwMode="auto">
            <a:xfrm flipV="1">
              <a:off x="2344687" y="5460647"/>
              <a:ext cx="295555" cy="2390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3" name="Straight Connector 222">
              <a:extLst>
                <a:ext uri="{FF2B5EF4-FFF2-40B4-BE49-F238E27FC236}">
                  <a16:creationId xmlns:a16="http://schemas.microsoft.com/office/drawing/2014/main" id="{DBAA6CA2-FFAB-4576-B68C-328DBC5E0FDB}"/>
                </a:ext>
              </a:extLst>
            </p:cNvPr>
            <p:cNvCxnSpPr>
              <a:cxnSpLocks/>
              <a:stCxn id="126" idx="0"/>
              <a:endCxn id="123" idx="5"/>
            </p:cNvCxnSpPr>
            <p:nvPr/>
          </p:nvCxnSpPr>
          <p:spPr bwMode="auto">
            <a:xfrm flipH="1" flipV="1">
              <a:off x="2963532" y="5460647"/>
              <a:ext cx="295555" cy="2390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4" name="Straight Connector 223">
              <a:extLst>
                <a:ext uri="{FF2B5EF4-FFF2-40B4-BE49-F238E27FC236}">
                  <a16:creationId xmlns:a16="http://schemas.microsoft.com/office/drawing/2014/main" id="{878D761A-7DFC-412E-A901-1071981F46A4}"/>
                </a:ext>
              </a:extLst>
            </p:cNvPr>
            <p:cNvCxnSpPr>
              <a:cxnSpLocks/>
              <a:endCxn id="120" idx="1"/>
            </p:cNvCxnSpPr>
            <p:nvPr/>
          </p:nvCxnSpPr>
          <p:spPr bwMode="auto">
            <a:xfrm>
              <a:off x="2974828" y="5470478"/>
              <a:ext cx="1037014" cy="30002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5" name="Straight Connector 224">
              <a:extLst>
                <a:ext uri="{FF2B5EF4-FFF2-40B4-BE49-F238E27FC236}">
                  <a16:creationId xmlns:a16="http://schemas.microsoft.com/office/drawing/2014/main" id="{B3234440-64BA-42F6-A42D-97F3D57A6E66}"/>
                </a:ext>
              </a:extLst>
            </p:cNvPr>
            <p:cNvCxnSpPr>
              <a:cxnSpLocks/>
              <a:stCxn id="136" idx="7"/>
              <a:endCxn id="132" idx="3"/>
            </p:cNvCxnSpPr>
            <p:nvPr/>
          </p:nvCxnSpPr>
          <p:spPr bwMode="auto">
            <a:xfrm flipV="1">
              <a:off x="52495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6" name="Straight Connector 225">
              <a:extLst>
                <a:ext uri="{FF2B5EF4-FFF2-40B4-BE49-F238E27FC236}">
                  <a16:creationId xmlns:a16="http://schemas.microsoft.com/office/drawing/2014/main" id="{FB265EAE-F066-48AF-811D-ABB4DA6674EA}"/>
                </a:ext>
              </a:extLst>
            </p:cNvPr>
            <p:cNvCxnSpPr>
              <a:cxnSpLocks/>
              <a:stCxn id="138" idx="0"/>
              <a:endCxn id="13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7" name="Straight Connector 226">
              <a:extLst>
                <a:ext uri="{FF2B5EF4-FFF2-40B4-BE49-F238E27FC236}">
                  <a16:creationId xmlns:a16="http://schemas.microsoft.com/office/drawing/2014/main" id="{F5CD4B1E-A86C-40C2-90F8-EF0965C65A13}"/>
                </a:ext>
              </a:extLst>
            </p:cNvPr>
            <p:cNvCxnSpPr>
              <a:cxnSpLocks/>
              <a:stCxn id="132" idx="5"/>
              <a:endCxn id="139"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8" name="Straight Connector 227">
              <a:extLst>
                <a:ext uri="{FF2B5EF4-FFF2-40B4-BE49-F238E27FC236}">
                  <a16:creationId xmlns:a16="http://schemas.microsoft.com/office/drawing/2014/main" id="{53886FC4-9961-4C4A-89D3-DC75A3925FBB}"/>
                </a:ext>
              </a:extLst>
            </p:cNvPr>
            <p:cNvCxnSpPr>
              <a:cxnSpLocks/>
              <a:stCxn id="123" idx="7"/>
              <a:endCxn id="129" idx="2"/>
            </p:cNvCxnSpPr>
            <p:nvPr/>
          </p:nvCxnSpPr>
          <p:spPr bwMode="auto">
            <a:xfrm flipV="1">
              <a:off x="2963532" y="4748607"/>
              <a:ext cx="1286155" cy="3887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3B8B0626-9DBE-4AAF-B2A8-CA526761234A}"/>
                </a:ext>
              </a:extLst>
            </p:cNvPr>
            <p:cNvCxnSpPr>
              <a:cxnSpLocks/>
              <a:stCxn id="129" idx="6"/>
              <a:endCxn id="132" idx="1"/>
            </p:cNvCxnSpPr>
            <p:nvPr/>
          </p:nvCxnSpPr>
          <p:spPr bwMode="auto">
            <a:xfrm>
              <a:off x="4706887" y="4748607"/>
              <a:ext cx="1133755" cy="390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18" name="TextBox 317">
            <a:extLst>
              <a:ext uri="{FF2B5EF4-FFF2-40B4-BE49-F238E27FC236}">
                <a16:creationId xmlns:a16="http://schemas.microsoft.com/office/drawing/2014/main" id="{008B2C79-C67E-4B2C-BD04-3EE2E364DCCD}"/>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319" name="TextBox 318">
            <a:extLst>
              <a:ext uri="{FF2B5EF4-FFF2-40B4-BE49-F238E27FC236}">
                <a16:creationId xmlns:a16="http://schemas.microsoft.com/office/drawing/2014/main" id="{7D004508-1FCD-4E0D-A6F6-5A85E267C9B5}"/>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Tree>
    <p:extLst>
      <p:ext uri="{BB962C8B-B14F-4D97-AF65-F5344CB8AC3E}">
        <p14:creationId xmlns:p14="http://schemas.microsoft.com/office/powerpoint/2010/main" val="12666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For each possible </a:t>
            </a:r>
            <a:r>
              <a:rPr lang="en-US" altLang="zh-CN" sz="2600" dirty="0">
                <a:latin typeface="Times New Roman" pitchFamily="18" charset="0"/>
                <a:ea typeface="宋体" pitchFamily="2" charset="-122"/>
                <a:cs typeface="Times New Roman" pitchFamily="18" charset="0"/>
              </a:rPr>
              <a:t>input </a:t>
            </a:r>
            <a:r>
              <a:rPr lang="en-US" altLang="zh-CN" sz="2600" i="1" dirty="0">
                <a:latin typeface="Times New Roman" pitchFamily="18" charset="0"/>
                <a:ea typeface="宋体" pitchFamily="2" charset="-122"/>
                <a:cs typeface="Times New Roman" pitchFamily="18" charset="0"/>
              </a:rPr>
              <a:t>α </a:t>
            </a:r>
            <a:r>
              <a:rPr lang="en-US" altLang="zh-CN" sz="2600" b="0" dirty="0">
                <a:latin typeface="Times New Roman" pitchFamily="18" charset="0"/>
                <a:ea typeface="宋体" pitchFamily="2" charset="-122"/>
                <a:cs typeface="Times New Roman" pitchFamily="18" charset="0"/>
              </a:rPr>
              <a:t>(with the same length), given </a:t>
            </a:r>
            <a:r>
              <a:rPr lang="en-US" altLang="zh-CN" sz="2600" dirty="0">
                <a:latin typeface="Times New Roman" pitchFamily="18" charset="0"/>
                <a:ea typeface="宋体" pitchFamily="2" charset="-122"/>
                <a:cs typeface="Times New Roman" pitchFamily="18" charset="0"/>
              </a:rPr>
              <a:t>access pattern </a:t>
            </a:r>
            <a:r>
              <a:rPr lang="en-US" altLang="zh-CN" sz="2600" i="1" dirty="0">
                <a:latin typeface="Times New Roman" pitchFamily="18" charset="0"/>
                <a:ea typeface="宋体" pitchFamily="2" charset="-122"/>
                <a:cs typeface="Times New Roman" pitchFamily="18" charset="0"/>
              </a:rPr>
              <a:t>β</a:t>
            </a:r>
            <a:r>
              <a:rPr lang="en-US" altLang="zh-CN" sz="2600" b="0" dirty="0">
                <a:latin typeface="Times New Roman" pitchFamily="18" charset="0"/>
                <a:ea typeface="宋体" pitchFamily="2" charset="-122"/>
                <a:cs typeface="Times New Roman" pitchFamily="18" charset="0"/>
              </a:rPr>
              <a:t>, we have:</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6" name="TextBox 5"/>
          <p:cNvSpPr txBox="1"/>
          <p:nvPr/>
        </p:nvSpPr>
        <p:spPr>
          <a:xfrm>
            <a:off x="1487488" y="3501009"/>
            <a:ext cx="8736971"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marL="0" lvl="1" algn="ctr"/>
            <a:r>
              <a:rPr lang="en-US" altLang="zh-CN" sz="2600" b="1" dirty="0">
                <a:latin typeface="Times New Roman" pitchFamily="18" charset="0"/>
                <a:ea typeface="宋体" pitchFamily="2" charset="-122"/>
                <a:cs typeface="Times New Roman" pitchFamily="18" charset="0"/>
              </a:rPr>
              <a:t>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 | access pattern </a:t>
            </a:r>
            <a:r>
              <a:rPr lang="en-US" altLang="zh-CN" sz="2600" b="1" i="1" dirty="0">
                <a:latin typeface="Times New Roman" pitchFamily="18" charset="0"/>
                <a:ea typeface="宋体" pitchFamily="2" charset="-122"/>
                <a:cs typeface="Times New Roman" pitchFamily="18" charset="0"/>
              </a:rPr>
              <a:t>β</a:t>
            </a:r>
            <a:r>
              <a:rPr lang="en-US" altLang="zh-CN" sz="2600" b="1" dirty="0">
                <a:latin typeface="Times New Roman" pitchFamily="18" charset="0"/>
                <a:ea typeface="宋体" pitchFamily="2" charset="-122"/>
                <a:cs typeface="Times New Roman" pitchFamily="18" charset="0"/>
              </a:rPr>
              <a:t>) =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a:t>
            </a:r>
          </a:p>
          <a:p>
            <a:pPr algn="ctr"/>
            <a:endParaRPr lang="zh-CN" altLang="en-US" dirty="0"/>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Batch </a:t>
            </a:r>
            <a:r>
              <a:rPr lang="en-US" altLang="zh-CN" sz="2600" i="1" dirty="0">
                <a:latin typeface="Times New Roman" pitchFamily="18" charset="0"/>
                <a:ea typeface="宋体" pitchFamily="2" charset="-122"/>
                <a:cs typeface="Times New Roman" pitchFamily="18" charset="0"/>
              </a:rPr>
              <a:t>Q</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1</a:t>
            </a:r>
            <a:r>
              <a:rPr lang="en-US" altLang="zh-CN" sz="2600" dirty="0">
                <a:latin typeface="Times New Roman" pitchFamily="18" charset="0"/>
                <a:ea typeface="宋体" pitchFamily="2" charset="-122"/>
                <a:cs typeface="Times New Roman" pitchFamily="18" charset="0"/>
              </a:rPr>
              <a:t>,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2</a:t>
            </a:r>
            <a:r>
              <a:rPr lang="en-US" altLang="zh-CN" sz="2600" dirty="0">
                <a:latin typeface="Times New Roman" pitchFamily="18" charset="0"/>
                <a:ea typeface="宋体" pitchFamily="2" charset="-122"/>
                <a:cs typeface="Times New Roman" pitchFamily="18" charset="0"/>
              </a:rPr>
              <a:t>)}.</a:t>
            </a: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grpSp>
        <p:nvGrpSpPr>
          <p:cNvPr id="301" name="Group 300">
            <a:extLst>
              <a:ext uri="{FF2B5EF4-FFF2-40B4-BE49-F238E27FC236}">
                <a16:creationId xmlns:a16="http://schemas.microsoft.com/office/drawing/2014/main" id="{0F001A27-6EDD-4220-AAB7-033439D8B927}"/>
              </a:ext>
            </a:extLst>
          </p:cNvPr>
          <p:cNvGrpSpPr/>
          <p:nvPr/>
        </p:nvGrpSpPr>
        <p:grpSpPr>
          <a:xfrm>
            <a:off x="3276599" y="4114800"/>
            <a:ext cx="8610601" cy="2045186"/>
            <a:chOff x="3352800" y="1828800"/>
            <a:chExt cx="8610601" cy="2045186"/>
          </a:xfrm>
        </p:grpSpPr>
        <p:sp>
          <p:nvSpPr>
            <p:cNvPr id="295" name="Rectangle 294">
              <a:extLst>
                <a:ext uri="{FF2B5EF4-FFF2-40B4-BE49-F238E27FC236}">
                  <a16:creationId xmlns:a16="http://schemas.microsoft.com/office/drawing/2014/main" id="{364E4681-53C7-4874-A101-231F00E93AB4}"/>
                </a:ext>
              </a:extLst>
            </p:cNvPr>
            <p:cNvSpPr/>
            <p:nvPr/>
          </p:nvSpPr>
          <p:spPr bwMode="auto">
            <a:xfrm>
              <a:off x="1152144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6" name="TextBox 295">
              <a:extLst>
                <a:ext uri="{FF2B5EF4-FFF2-40B4-BE49-F238E27FC236}">
                  <a16:creationId xmlns:a16="http://schemas.microsoft.com/office/drawing/2014/main" id="{79371DA5-9AA9-430F-BD1A-4F8503B81F78}"/>
                </a:ext>
              </a:extLst>
            </p:cNvPr>
            <p:cNvSpPr txBox="1"/>
            <p:nvPr/>
          </p:nvSpPr>
          <p:spPr>
            <a:xfrm>
              <a:off x="114300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293" name="Rectangle 292">
              <a:extLst>
                <a:ext uri="{FF2B5EF4-FFF2-40B4-BE49-F238E27FC236}">
                  <a16:creationId xmlns:a16="http://schemas.microsoft.com/office/drawing/2014/main" id="{9F55E421-1C09-4FEC-AE30-6948E3398B6B}"/>
                </a:ext>
              </a:extLst>
            </p:cNvPr>
            <p:cNvSpPr/>
            <p:nvPr/>
          </p:nvSpPr>
          <p:spPr bwMode="auto">
            <a:xfrm>
              <a:off x="10618797"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0" name="Rectangle 289">
              <a:extLst>
                <a:ext uri="{FF2B5EF4-FFF2-40B4-BE49-F238E27FC236}">
                  <a16:creationId xmlns:a16="http://schemas.microsoft.com/office/drawing/2014/main" id="{881F7586-7B09-47E7-994D-1DBFF3A364EC}"/>
                </a:ext>
              </a:extLst>
            </p:cNvPr>
            <p:cNvSpPr/>
            <p:nvPr/>
          </p:nvSpPr>
          <p:spPr bwMode="auto">
            <a:xfrm>
              <a:off x="1014984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1" name="TextBox 290">
              <a:extLst>
                <a:ext uri="{FF2B5EF4-FFF2-40B4-BE49-F238E27FC236}">
                  <a16:creationId xmlns:a16="http://schemas.microsoft.com/office/drawing/2014/main" id="{EFD46B67-78D5-4A51-8FAC-A999D1B9CF13}"/>
                </a:ext>
              </a:extLst>
            </p:cNvPr>
            <p:cNvSpPr txBox="1"/>
            <p:nvPr/>
          </p:nvSpPr>
          <p:spPr>
            <a:xfrm>
              <a:off x="100584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294" name="TextBox 293">
              <a:extLst>
                <a:ext uri="{FF2B5EF4-FFF2-40B4-BE49-F238E27FC236}">
                  <a16:creationId xmlns:a16="http://schemas.microsoft.com/office/drawing/2014/main" id="{1294A87E-8277-486F-9852-68A3DA7475CC}"/>
                </a:ext>
              </a:extLst>
            </p:cNvPr>
            <p:cNvSpPr txBox="1"/>
            <p:nvPr/>
          </p:nvSpPr>
          <p:spPr>
            <a:xfrm>
              <a:off x="10527357"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191" name="Rectangle 190">
              <a:extLst>
                <a:ext uri="{FF2B5EF4-FFF2-40B4-BE49-F238E27FC236}">
                  <a16:creationId xmlns:a16="http://schemas.microsoft.com/office/drawing/2014/main" id="{7CDEE184-23F4-413D-B8A1-03CC8F9B65B5}"/>
                </a:ext>
              </a:extLst>
            </p:cNvPr>
            <p:cNvSpPr/>
            <p:nvPr/>
          </p:nvSpPr>
          <p:spPr bwMode="auto">
            <a:xfrm>
              <a:off x="342900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92" name="TextBox 191">
              <a:extLst>
                <a:ext uri="{FF2B5EF4-FFF2-40B4-BE49-F238E27FC236}">
                  <a16:creationId xmlns:a16="http://schemas.microsoft.com/office/drawing/2014/main" id="{8107B7C9-BF6D-4964-9596-E867AE3BDA9E}"/>
                </a:ext>
              </a:extLst>
            </p:cNvPr>
            <p:cNvSpPr txBox="1"/>
            <p:nvPr/>
          </p:nvSpPr>
          <p:spPr>
            <a:xfrm>
              <a:off x="5181600" y="2315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3" name="Rectangle 192">
              <a:extLst>
                <a:ext uri="{FF2B5EF4-FFF2-40B4-BE49-F238E27FC236}">
                  <a16:creationId xmlns:a16="http://schemas.microsoft.com/office/drawing/2014/main" id="{37D50899-C320-4F22-A4C0-0DB43F338390}"/>
                </a:ext>
              </a:extLst>
            </p:cNvPr>
            <p:cNvSpPr/>
            <p:nvPr/>
          </p:nvSpPr>
          <p:spPr bwMode="auto">
            <a:xfrm>
              <a:off x="3881438"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434340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478943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524187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97" name="Rectangle 196">
              <a:extLst>
                <a:ext uri="{FF2B5EF4-FFF2-40B4-BE49-F238E27FC236}">
                  <a16:creationId xmlns:a16="http://schemas.microsoft.com/office/drawing/2014/main" id="{1B8F83BC-DE42-4AAA-8CCC-DDC5BDAA530A}"/>
                </a:ext>
              </a:extLst>
            </p:cNvPr>
            <p:cNvSpPr/>
            <p:nvPr/>
          </p:nvSpPr>
          <p:spPr bwMode="auto">
            <a:xfrm>
              <a:off x="568002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8" name="Rectangle 197">
              <a:extLst>
                <a:ext uri="{FF2B5EF4-FFF2-40B4-BE49-F238E27FC236}">
                  <a16:creationId xmlns:a16="http://schemas.microsoft.com/office/drawing/2014/main" id="{43E7832F-226F-4F7B-815A-575A5FD32F4E}"/>
                </a:ext>
              </a:extLst>
            </p:cNvPr>
            <p:cNvSpPr/>
            <p:nvPr/>
          </p:nvSpPr>
          <p:spPr bwMode="auto">
            <a:xfrm>
              <a:off x="6116004"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9" name="Rectangle 198">
              <a:extLst>
                <a:ext uri="{FF2B5EF4-FFF2-40B4-BE49-F238E27FC236}">
                  <a16:creationId xmlns:a16="http://schemas.microsoft.com/office/drawing/2014/main" id="{CC336008-ED22-4CD2-9B19-E6D8043ECA14}"/>
                </a:ext>
              </a:extLst>
            </p:cNvPr>
            <p:cNvSpPr/>
            <p:nvPr/>
          </p:nvSpPr>
          <p:spPr bwMode="auto">
            <a:xfrm>
              <a:off x="656844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0" name="Rectangle 199">
              <a:extLst>
                <a:ext uri="{FF2B5EF4-FFF2-40B4-BE49-F238E27FC236}">
                  <a16:creationId xmlns:a16="http://schemas.microsoft.com/office/drawing/2014/main" id="{04C5DAAF-709D-4350-9A15-98D91112FB6D}"/>
                </a:ext>
              </a:extLst>
            </p:cNvPr>
            <p:cNvSpPr/>
            <p:nvPr/>
          </p:nvSpPr>
          <p:spPr bwMode="auto">
            <a:xfrm>
              <a:off x="1106424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3352800" y="2759518"/>
              <a:ext cx="3743407" cy="6581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421267" y="2759880"/>
              <a:ext cx="179872" cy="6416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102587" y="2759518"/>
              <a:ext cx="3860814" cy="6694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839507" y="1828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99690" y="2208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1" name="Rectangle 270">
              <a:extLst>
                <a:ext uri="{FF2B5EF4-FFF2-40B4-BE49-F238E27FC236}">
                  <a16:creationId xmlns:a16="http://schemas.microsoft.com/office/drawing/2014/main" id="{ABF1FAA3-60AC-438E-8DF8-D83A13B99C91}"/>
                </a:ext>
              </a:extLst>
            </p:cNvPr>
            <p:cNvSpPr/>
            <p:nvPr/>
          </p:nvSpPr>
          <p:spPr bwMode="auto">
            <a:xfrm>
              <a:off x="701040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2" name="Rectangle 271">
              <a:extLst>
                <a:ext uri="{FF2B5EF4-FFF2-40B4-BE49-F238E27FC236}">
                  <a16:creationId xmlns:a16="http://schemas.microsoft.com/office/drawing/2014/main" id="{CB5ABDCA-A944-47B4-9C5E-880A65EEAEC2}"/>
                </a:ext>
              </a:extLst>
            </p:cNvPr>
            <p:cNvSpPr/>
            <p:nvPr/>
          </p:nvSpPr>
          <p:spPr bwMode="auto">
            <a:xfrm>
              <a:off x="7462838"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273" name="Rectangle 272">
              <a:extLst>
                <a:ext uri="{FF2B5EF4-FFF2-40B4-BE49-F238E27FC236}">
                  <a16:creationId xmlns:a16="http://schemas.microsoft.com/office/drawing/2014/main" id="{B0B58802-6F48-45C9-9B26-02F2B37788A2}"/>
                </a:ext>
              </a:extLst>
            </p:cNvPr>
            <p:cNvSpPr/>
            <p:nvPr/>
          </p:nvSpPr>
          <p:spPr bwMode="auto">
            <a:xfrm>
              <a:off x="7924802"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74" name="Rectangle 273">
              <a:extLst>
                <a:ext uri="{FF2B5EF4-FFF2-40B4-BE49-F238E27FC236}">
                  <a16:creationId xmlns:a16="http://schemas.microsoft.com/office/drawing/2014/main" id="{A70BF0F9-FA8A-4A29-AF31-4FC07D1768CA}"/>
                </a:ext>
              </a:extLst>
            </p:cNvPr>
            <p:cNvSpPr/>
            <p:nvPr/>
          </p:nvSpPr>
          <p:spPr bwMode="auto">
            <a:xfrm>
              <a:off x="8370832"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5" name="Rectangle 274">
              <a:extLst>
                <a:ext uri="{FF2B5EF4-FFF2-40B4-BE49-F238E27FC236}">
                  <a16:creationId xmlns:a16="http://schemas.microsoft.com/office/drawing/2014/main" id="{5E481344-BFC9-4617-BF78-D4D32470BB9F}"/>
                </a:ext>
              </a:extLst>
            </p:cNvPr>
            <p:cNvSpPr/>
            <p:nvPr/>
          </p:nvSpPr>
          <p:spPr bwMode="auto">
            <a:xfrm>
              <a:off x="882327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926142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9697404"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85" name="TextBox 284">
              <a:extLst>
                <a:ext uri="{FF2B5EF4-FFF2-40B4-BE49-F238E27FC236}">
                  <a16:creationId xmlns:a16="http://schemas.microsoft.com/office/drawing/2014/main" id="{5FFA6D9B-1BD6-4134-AF3C-A1E88634DAAB}"/>
                </a:ext>
              </a:extLst>
            </p:cNvPr>
            <p:cNvSpPr txBox="1"/>
            <p:nvPr/>
          </p:nvSpPr>
          <p:spPr>
            <a:xfrm>
              <a:off x="109728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286" name="TextBox 285">
              <a:extLst>
                <a:ext uri="{FF2B5EF4-FFF2-40B4-BE49-F238E27FC236}">
                  <a16:creationId xmlns:a16="http://schemas.microsoft.com/office/drawing/2014/main" id="{EDDCFB19-BCD2-41F3-9968-A032D81C1672}"/>
                </a:ext>
              </a:extLst>
            </p:cNvPr>
            <p:cNvSpPr txBox="1"/>
            <p:nvPr/>
          </p:nvSpPr>
          <p:spPr>
            <a:xfrm>
              <a:off x="5606696"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287" name="TextBox 286">
              <a:extLst>
                <a:ext uri="{FF2B5EF4-FFF2-40B4-BE49-F238E27FC236}">
                  <a16:creationId xmlns:a16="http://schemas.microsoft.com/office/drawing/2014/main" id="{6538177B-AEE7-4A8F-B915-1DFC5210AFF1}"/>
                </a:ext>
              </a:extLst>
            </p:cNvPr>
            <p:cNvSpPr txBox="1"/>
            <p:nvPr/>
          </p:nvSpPr>
          <p:spPr>
            <a:xfrm>
              <a:off x="6020146"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288" name="TextBox 287">
              <a:extLst>
                <a:ext uri="{FF2B5EF4-FFF2-40B4-BE49-F238E27FC236}">
                  <a16:creationId xmlns:a16="http://schemas.microsoft.com/office/drawing/2014/main" id="{01F2E1EA-E087-4A0A-B625-CB2D3144E90A}"/>
                </a:ext>
              </a:extLst>
            </p:cNvPr>
            <p:cNvSpPr txBox="1"/>
            <p:nvPr/>
          </p:nvSpPr>
          <p:spPr>
            <a:xfrm>
              <a:off x="6484622"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289" name="TextBox 288">
              <a:extLst>
                <a:ext uri="{FF2B5EF4-FFF2-40B4-BE49-F238E27FC236}">
                  <a16:creationId xmlns:a16="http://schemas.microsoft.com/office/drawing/2014/main" id="{FEC001F4-6BCC-4932-A373-8CDC1D5BE0F9}"/>
                </a:ext>
              </a:extLst>
            </p:cNvPr>
            <p:cNvSpPr txBox="1"/>
            <p:nvPr/>
          </p:nvSpPr>
          <p:spPr>
            <a:xfrm>
              <a:off x="6923211"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3200400" y="6248400"/>
            <a:ext cx="8763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4" name="TextBox 303">
            <a:extLst>
              <a:ext uri="{FF2B5EF4-FFF2-40B4-BE49-F238E27FC236}">
                <a16:creationId xmlns:a16="http://schemas.microsoft.com/office/drawing/2014/main" id="{B8253B41-4DF3-4218-B547-EFBEBEFDF604}"/>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497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B8F83BC-DE42-4AAA-8CCC-DDC5BDAA530A}"/>
              </a:ext>
            </a:extLst>
          </p:cNvPr>
          <p:cNvSpPr/>
          <p:nvPr/>
        </p:nvSpPr>
        <p:spPr bwMode="auto">
          <a:xfrm>
            <a:off x="4416725"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6" name="TextBox 285">
            <a:extLst>
              <a:ext uri="{FF2B5EF4-FFF2-40B4-BE49-F238E27FC236}">
                <a16:creationId xmlns:a16="http://schemas.microsoft.com/office/drawing/2014/main" id="{EDDCFB19-BCD2-41F3-9968-A032D81C1672}"/>
              </a:ext>
            </a:extLst>
          </p:cNvPr>
          <p:cNvSpPr txBox="1"/>
          <p:nvPr/>
        </p:nvSpPr>
        <p:spPr>
          <a:xfrm>
            <a:off x="4343400"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{12,13}</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517663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Cache 2nd level</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Results of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1</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reside in</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MBRs of </a:t>
            </a:r>
            <a:r>
              <a:rPr lang="en-US" altLang="zh-CN" sz="2600" dirty="0">
                <a:latin typeface="Times New Roman" pitchFamily="18" charset="0"/>
                <a:ea typeface="宋体" pitchFamily="2" charset="-122"/>
                <a:cs typeface="Times New Roman" pitchFamily="18" charset="0"/>
              </a:rPr>
              <a:t>blocks 4, 5, 6</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Results of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2</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reside in</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MBRs of </a:t>
            </a:r>
            <a:r>
              <a:rPr lang="en-US" altLang="zh-CN" sz="2600" dirty="0">
                <a:latin typeface="Times New Roman" pitchFamily="18" charset="0"/>
                <a:ea typeface="宋体" pitchFamily="2" charset="-122"/>
                <a:cs typeface="Times New Roman" pitchFamily="18" charset="0"/>
              </a:rPr>
              <a:t>blocks 5, 6, 7</a:t>
            </a: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189" name="Rectangle 188">
            <a:extLst>
              <a:ext uri="{FF2B5EF4-FFF2-40B4-BE49-F238E27FC236}">
                <a16:creationId xmlns:a16="http://schemas.microsoft.com/office/drawing/2014/main" id="{FEB079A8-7903-44BF-9919-A8D62A2C2E06}"/>
              </a:ext>
            </a:extLst>
          </p:cNvPr>
          <p:cNvSpPr/>
          <p:nvPr/>
        </p:nvSpPr>
        <p:spPr bwMode="auto">
          <a:xfrm>
            <a:off x="5237213" y="2101974"/>
            <a:ext cx="5683200" cy="533716"/>
          </a:xfrm>
          <a:prstGeom prst="rect">
            <a:avLst/>
          </a:prstGeom>
          <a:noFill/>
          <a:ln w="12700"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B676F11E-C873-443E-A7D4-61C9493DF460}"/>
              </a:ext>
            </a:extLst>
          </p:cNvPr>
          <p:cNvSpPr txBox="1"/>
          <p:nvPr/>
        </p:nvSpPr>
        <p:spPr>
          <a:xfrm>
            <a:off x="5237213" y="2157924"/>
            <a:ext cx="1681021" cy="400110"/>
          </a:xfrm>
          <a:prstGeom prst="rect">
            <a:avLst/>
          </a:prstGeom>
          <a:noFill/>
        </p:spPr>
        <p:txBody>
          <a:bodyPr wrap="square" rtlCol="0">
            <a:spAutoFit/>
          </a:bodyPr>
          <a:lstStyle/>
          <a:p>
            <a:r>
              <a:rPr lang="en-US" sz="2000" dirty="0">
                <a:latin typeface="Times New Roman" pitchFamily="18" charset="0"/>
                <a:cs typeface="Times New Roman" pitchFamily="18" charset="0"/>
              </a:rPr>
              <a:t>Cached Level</a:t>
            </a:r>
          </a:p>
        </p:txBody>
      </p: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sp>
        <p:nvSpPr>
          <p:cNvPr id="192" name="TextBox 191">
            <a:extLst>
              <a:ext uri="{FF2B5EF4-FFF2-40B4-BE49-F238E27FC236}">
                <a16:creationId xmlns:a16="http://schemas.microsoft.com/office/drawing/2014/main" id="{8107B7C9-BF6D-4964-9596-E867AE3BDA9E}"/>
              </a:ext>
            </a:extLst>
          </p:cNvPr>
          <p:cNvSpPr txBox="1"/>
          <p:nvPr/>
        </p:nvSpPr>
        <p:spPr>
          <a:xfrm>
            <a:off x="5105400" y="4601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304800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349403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3946468"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2971800" y="5044355"/>
            <a:ext cx="4059566" cy="6592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524939" y="5045880"/>
            <a:ext cx="0" cy="669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026388" y="5044355"/>
            <a:ext cx="4079009" cy="6706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763307" y="4114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23490" y="4494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5" name="Rectangle 274">
            <a:extLst>
              <a:ext uri="{FF2B5EF4-FFF2-40B4-BE49-F238E27FC236}">
                <a16:creationId xmlns:a16="http://schemas.microsoft.com/office/drawing/2014/main" id="{5E481344-BFC9-4617-BF78-D4D32470BB9F}"/>
              </a:ext>
            </a:extLst>
          </p:cNvPr>
          <p:cNvSpPr/>
          <p:nvPr/>
        </p:nvSpPr>
        <p:spPr bwMode="auto">
          <a:xfrm>
            <a:off x="759930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803745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8473440"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2895600" y="6248400"/>
            <a:ext cx="92202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3" name="TextBox 302">
            <a:extLst>
              <a:ext uri="{FF2B5EF4-FFF2-40B4-BE49-F238E27FC236}">
                <a16:creationId xmlns:a16="http://schemas.microsoft.com/office/drawing/2014/main" id="{55D45BD6-F6B9-4A2D-9EAE-AED09C70F1C6}"/>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EF5C35B2-83C2-410B-809E-CCC6B026D244}"/>
              </a:ext>
            </a:extLst>
          </p:cNvPr>
          <p:cNvSpPr/>
          <p:nvPr/>
        </p:nvSpPr>
        <p:spPr bwMode="auto">
          <a:xfrm>
            <a:off x="5482220" y="574695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3B5FE1CB-708C-4CBF-BC19-E4DF00441A19}"/>
              </a:ext>
            </a:extLst>
          </p:cNvPr>
          <p:cNvSpPr txBox="1"/>
          <p:nvPr/>
        </p:nvSpPr>
        <p:spPr>
          <a:xfrm>
            <a:off x="5408895" y="569984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34" name="Rectangle 133">
            <a:extLst>
              <a:ext uri="{FF2B5EF4-FFF2-40B4-BE49-F238E27FC236}">
                <a16:creationId xmlns:a16="http://schemas.microsoft.com/office/drawing/2014/main" id="{A34B26A6-4A78-48D4-8E63-8E59B30BB486}"/>
              </a:ext>
            </a:extLst>
          </p:cNvPr>
          <p:cNvSpPr/>
          <p:nvPr/>
        </p:nvSpPr>
        <p:spPr bwMode="auto">
          <a:xfrm>
            <a:off x="6543999" y="5746681"/>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3E9FA4F1-BEAD-4626-B637-0308F415269D}"/>
              </a:ext>
            </a:extLst>
          </p:cNvPr>
          <p:cNvSpPr txBox="1"/>
          <p:nvPr/>
        </p:nvSpPr>
        <p:spPr>
          <a:xfrm>
            <a:off x="6470674" y="5699577"/>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36" name="Rectangle 135">
            <a:extLst>
              <a:ext uri="{FF2B5EF4-FFF2-40B4-BE49-F238E27FC236}">
                <a16:creationId xmlns:a16="http://schemas.microsoft.com/office/drawing/2014/main" id="{1F7A992A-80E9-4043-ADC3-190DA5B99EA7}"/>
              </a:ext>
            </a:extLst>
          </p:cNvPr>
          <p:cNvSpPr/>
          <p:nvPr/>
        </p:nvSpPr>
        <p:spPr bwMode="auto">
          <a:xfrm>
            <a:off x="8930554" y="574390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942E29F-4178-44ED-AB0C-C0DB5A109CAE}"/>
              </a:ext>
            </a:extLst>
          </p:cNvPr>
          <p:cNvSpPr txBox="1"/>
          <p:nvPr/>
        </p:nvSpPr>
        <p:spPr>
          <a:xfrm>
            <a:off x="8857229" y="569679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41" name="Rectangle 140">
            <a:extLst>
              <a:ext uri="{FF2B5EF4-FFF2-40B4-BE49-F238E27FC236}">
                <a16:creationId xmlns:a16="http://schemas.microsoft.com/office/drawing/2014/main" id="{1519A5C9-CBF8-4D2B-B103-C234F8B0B641}"/>
              </a:ext>
            </a:extLst>
          </p:cNvPr>
          <p:cNvSpPr/>
          <p:nvPr/>
        </p:nvSpPr>
        <p:spPr bwMode="auto">
          <a:xfrm>
            <a:off x="9996049"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E348C9AE-65CA-4149-91F6-9618D4D3F48F}"/>
              </a:ext>
            </a:extLst>
          </p:cNvPr>
          <p:cNvSpPr txBox="1"/>
          <p:nvPr/>
        </p:nvSpPr>
        <p:spPr>
          <a:xfrm>
            <a:off x="9922724"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44" name="Rectangle 143">
            <a:extLst>
              <a:ext uri="{FF2B5EF4-FFF2-40B4-BE49-F238E27FC236}">
                <a16:creationId xmlns:a16="http://schemas.microsoft.com/office/drawing/2014/main" id="{BED7138B-21A5-4368-B2D2-7141874880C0}"/>
              </a:ext>
            </a:extLst>
          </p:cNvPr>
          <p:cNvSpPr/>
          <p:nvPr/>
        </p:nvSpPr>
        <p:spPr bwMode="auto">
          <a:xfrm>
            <a:off x="11057828" y="5745156"/>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TextBox 144">
            <a:extLst>
              <a:ext uri="{FF2B5EF4-FFF2-40B4-BE49-F238E27FC236}">
                <a16:creationId xmlns:a16="http://schemas.microsoft.com/office/drawing/2014/main" id="{3E5F6DB3-B669-4110-A187-C1F60758E77F}"/>
              </a:ext>
            </a:extLst>
          </p:cNvPr>
          <p:cNvSpPr txBox="1"/>
          <p:nvPr/>
        </p:nvSpPr>
        <p:spPr>
          <a:xfrm>
            <a:off x="10984503" y="5698052"/>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{18,19}</a:t>
            </a:r>
          </a:p>
        </p:txBody>
      </p:sp>
    </p:spTree>
    <p:extLst>
      <p:ext uri="{BB962C8B-B14F-4D97-AF65-F5344CB8AC3E}">
        <p14:creationId xmlns:p14="http://schemas.microsoft.com/office/powerpoint/2010/main" val="41032847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B8F83BC-DE42-4AAA-8CCC-DDC5BDAA530A}"/>
              </a:ext>
            </a:extLst>
          </p:cNvPr>
          <p:cNvSpPr/>
          <p:nvPr/>
        </p:nvSpPr>
        <p:spPr bwMode="auto">
          <a:xfrm>
            <a:off x="4416725"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6" name="TextBox 285">
            <a:extLst>
              <a:ext uri="{FF2B5EF4-FFF2-40B4-BE49-F238E27FC236}">
                <a16:creationId xmlns:a16="http://schemas.microsoft.com/office/drawing/2014/main" id="{EDDCFB19-BCD2-41F3-9968-A032D81C1672}"/>
              </a:ext>
            </a:extLst>
          </p:cNvPr>
          <p:cNvSpPr txBox="1"/>
          <p:nvPr/>
        </p:nvSpPr>
        <p:spPr>
          <a:xfrm>
            <a:off x="4343400"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{12,13}</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517663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Farthest Reference: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(1) the exact block ID</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(2) a set that covers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that block ID.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189" name="Rectangle 188">
            <a:extLst>
              <a:ext uri="{FF2B5EF4-FFF2-40B4-BE49-F238E27FC236}">
                <a16:creationId xmlns:a16="http://schemas.microsoft.com/office/drawing/2014/main" id="{FEB079A8-7903-44BF-9919-A8D62A2C2E06}"/>
              </a:ext>
            </a:extLst>
          </p:cNvPr>
          <p:cNvSpPr/>
          <p:nvPr/>
        </p:nvSpPr>
        <p:spPr bwMode="auto">
          <a:xfrm>
            <a:off x="5237213" y="2101974"/>
            <a:ext cx="5683200" cy="533716"/>
          </a:xfrm>
          <a:prstGeom prst="rect">
            <a:avLst/>
          </a:prstGeom>
          <a:noFill/>
          <a:ln w="12700"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B676F11E-C873-443E-A7D4-61C9493DF460}"/>
              </a:ext>
            </a:extLst>
          </p:cNvPr>
          <p:cNvSpPr txBox="1"/>
          <p:nvPr/>
        </p:nvSpPr>
        <p:spPr>
          <a:xfrm>
            <a:off x="5237213" y="2157924"/>
            <a:ext cx="1681021" cy="400110"/>
          </a:xfrm>
          <a:prstGeom prst="rect">
            <a:avLst/>
          </a:prstGeom>
          <a:noFill/>
        </p:spPr>
        <p:txBody>
          <a:bodyPr wrap="square" rtlCol="0">
            <a:spAutoFit/>
          </a:bodyPr>
          <a:lstStyle/>
          <a:p>
            <a:r>
              <a:rPr lang="en-US" sz="2000" dirty="0">
                <a:latin typeface="Times New Roman" pitchFamily="18" charset="0"/>
                <a:cs typeface="Times New Roman" pitchFamily="18" charset="0"/>
              </a:rPr>
              <a:t>Cached Level</a:t>
            </a:r>
          </a:p>
        </p:txBody>
      </p: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sp>
        <p:nvSpPr>
          <p:cNvPr id="192" name="TextBox 191">
            <a:extLst>
              <a:ext uri="{FF2B5EF4-FFF2-40B4-BE49-F238E27FC236}">
                <a16:creationId xmlns:a16="http://schemas.microsoft.com/office/drawing/2014/main" id="{8107B7C9-BF6D-4964-9596-E867AE3BDA9E}"/>
              </a:ext>
            </a:extLst>
          </p:cNvPr>
          <p:cNvSpPr txBox="1"/>
          <p:nvPr/>
        </p:nvSpPr>
        <p:spPr>
          <a:xfrm>
            <a:off x="5105400" y="4601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304800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349403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3946468"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2971800" y="5044355"/>
            <a:ext cx="4059566" cy="6592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524939" y="5045880"/>
            <a:ext cx="0" cy="669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026388" y="5044355"/>
            <a:ext cx="4079009" cy="6706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763307" y="4114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23490" y="4494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5" name="Rectangle 274">
            <a:extLst>
              <a:ext uri="{FF2B5EF4-FFF2-40B4-BE49-F238E27FC236}">
                <a16:creationId xmlns:a16="http://schemas.microsoft.com/office/drawing/2014/main" id="{5E481344-BFC9-4617-BF78-D4D32470BB9F}"/>
              </a:ext>
            </a:extLst>
          </p:cNvPr>
          <p:cNvSpPr/>
          <p:nvPr/>
        </p:nvSpPr>
        <p:spPr bwMode="auto">
          <a:xfrm>
            <a:off x="759930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803745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8473440"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2895600" y="6248400"/>
            <a:ext cx="92202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3" name="TextBox 302">
            <a:extLst>
              <a:ext uri="{FF2B5EF4-FFF2-40B4-BE49-F238E27FC236}">
                <a16:creationId xmlns:a16="http://schemas.microsoft.com/office/drawing/2014/main" id="{55D45BD6-F6B9-4A2D-9EAE-AED09C70F1C6}"/>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EF5C35B2-83C2-410B-809E-CCC6B026D244}"/>
              </a:ext>
            </a:extLst>
          </p:cNvPr>
          <p:cNvSpPr/>
          <p:nvPr/>
        </p:nvSpPr>
        <p:spPr bwMode="auto">
          <a:xfrm>
            <a:off x="5482220" y="574695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3B5FE1CB-708C-4CBF-BC19-E4DF00441A19}"/>
              </a:ext>
            </a:extLst>
          </p:cNvPr>
          <p:cNvSpPr txBox="1"/>
          <p:nvPr/>
        </p:nvSpPr>
        <p:spPr>
          <a:xfrm>
            <a:off x="5408895" y="569984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34" name="Rectangle 133">
            <a:extLst>
              <a:ext uri="{FF2B5EF4-FFF2-40B4-BE49-F238E27FC236}">
                <a16:creationId xmlns:a16="http://schemas.microsoft.com/office/drawing/2014/main" id="{A34B26A6-4A78-48D4-8E63-8E59B30BB486}"/>
              </a:ext>
            </a:extLst>
          </p:cNvPr>
          <p:cNvSpPr/>
          <p:nvPr/>
        </p:nvSpPr>
        <p:spPr bwMode="auto">
          <a:xfrm>
            <a:off x="6543999" y="5746681"/>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3E9FA4F1-BEAD-4626-B637-0308F415269D}"/>
              </a:ext>
            </a:extLst>
          </p:cNvPr>
          <p:cNvSpPr txBox="1"/>
          <p:nvPr/>
        </p:nvSpPr>
        <p:spPr>
          <a:xfrm>
            <a:off x="6470674" y="5699577"/>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36" name="Rectangle 135">
            <a:extLst>
              <a:ext uri="{FF2B5EF4-FFF2-40B4-BE49-F238E27FC236}">
                <a16:creationId xmlns:a16="http://schemas.microsoft.com/office/drawing/2014/main" id="{1F7A992A-80E9-4043-ADC3-190DA5B99EA7}"/>
              </a:ext>
            </a:extLst>
          </p:cNvPr>
          <p:cNvSpPr/>
          <p:nvPr/>
        </p:nvSpPr>
        <p:spPr bwMode="auto">
          <a:xfrm>
            <a:off x="8930554" y="574390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942E29F-4178-44ED-AB0C-C0DB5A109CAE}"/>
              </a:ext>
            </a:extLst>
          </p:cNvPr>
          <p:cNvSpPr txBox="1"/>
          <p:nvPr/>
        </p:nvSpPr>
        <p:spPr>
          <a:xfrm>
            <a:off x="8857229" y="569679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41" name="Rectangle 140">
            <a:extLst>
              <a:ext uri="{FF2B5EF4-FFF2-40B4-BE49-F238E27FC236}">
                <a16:creationId xmlns:a16="http://schemas.microsoft.com/office/drawing/2014/main" id="{1519A5C9-CBF8-4D2B-B103-C234F8B0B641}"/>
              </a:ext>
            </a:extLst>
          </p:cNvPr>
          <p:cNvSpPr/>
          <p:nvPr/>
        </p:nvSpPr>
        <p:spPr bwMode="auto">
          <a:xfrm>
            <a:off x="9996049"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E348C9AE-65CA-4149-91F6-9618D4D3F48F}"/>
              </a:ext>
            </a:extLst>
          </p:cNvPr>
          <p:cNvSpPr txBox="1"/>
          <p:nvPr/>
        </p:nvSpPr>
        <p:spPr>
          <a:xfrm>
            <a:off x="9922724"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44" name="Rectangle 143">
            <a:extLst>
              <a:ext uri="{FF2B5EF4-FFF2-40B4-BE49-F238E27FC236}">
                <a16:creationId xmlns:a16="http://schemas.microsoft.com/office/drawing/2014/main" id="{BED7138B-21A5-4368-B2D2-7141874880C0}"/>
              </a:ext>
            </a:extLst>
          </p:cNvPr>
          <p:cNvSpPr/>
          <p:nvPr/>
        </p:nvSpPr>
        <p:spPr bwMode="auto">
          <a:xfrm>
            <a:off x="11057828" y="5745156"/>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TextBox 144">
            <a:extLst>
              <a:ext uri="{FF2B5EF4-FFF2-40B4-BE49-F238E27FC236}">
                <a16:creationId xmlns:a16="http://schemas.microsoft.com/office/drawing/2014/main" id="{3E5F6DB3-B669-4110-A187-C1F60758E77F}"/>
              </a:ext>
            </a:extLst>
          </p:cNvPr>
          <p:cNvSpPr txBox="1"/>
          <p:nvPr/>
        </p:nvSpPr>
        <p:spPr>
          <a:xfrm>
            <a:off x="10984503" y="5698052"/>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{18,19}</a:t>
            </a:r>
          </a:p>
        </p:txBody>
      </p:sp>
    </p:spTree>
    <p:extLst>
      <p:ext uri="{BB962C8B-B14F-4D97-AF65-F5344CB8AC3E}">
        <p14:creationId xmlns:p14="http://schemas.microsoft.com/office/powerpoint/2010/main" val="2663398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Server: </a:t>
            </a:r>
            <a:r>
              <a:rPr lang="en-US" altLang="zh-CN" sz="2600" b="0" dirty="0">
                <a:latin typeface="Times New Roman" pitchFamily="18" charset="0"/>
                <a:ea typeface="宋体" pitchFamily="2" charset="-122"/>
                <a:cs typeface="Times New Roman" pitchFamily="18" charset="0"/>
              </a:rPr>
              <a:t>Linux machine, </a:t>
            </a:r>
            <a:r>
              <a:rPr lang="en-US" altLang="zh-CN" sz="2600" dirty="0">
                <a:latin typeface="Times New Roman" pitchFamily="18" charset="0"/>
                <a:ea typeface="宋体" pitchFamily="2" charset="-122"/>
                <a:cs typeface="Times New Roman" pitchFamily="18" charset="0"/>
              </a:rPr>
              <a:t>256 GB main memory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2 TB hard disk</a:t>
            </a:r>
            <a:r>
              <a:rPr lang="en-US" altLang="zh-CN" sz="2600" b="0" dirty="0">
                <a:latin typeface="Times New Roman" pitchFamily="18" charset="0"/>
                <a:ea typeface="宋体" pitchFamily="2" charset="-122"/>
                <a:cs typeface="Times New Roman" pitchFamily="18" charset="0"/>
              </a:rPr>
              <a:t>, hosts </a:t>
            </a:r>
            <a:r>
              <a:rPr lang="en-US" altLang="zh-CN" sz="2600" dirty="0">
                <a:latin typeface="Times New Roman" pitchFamily="18" charset="0"/>
                <a:ea typeface="宋体" pitchFamily="2" charset="-122"/>
                <a:cs typeface="Times New Roman" pitchFamily="18" charset="0"/>
              </a:rPr>
              <a:t>a MongoDB instance </a:t>
            </a:r>
            <a:r>
              <a:rPr lang="en-US" altLang="zh-CN" sz="2600" b="0" dirty="0">
                <a:latin typeface="Times New Roman" pitchFamily="18" charset="0"/>
                <a:ea typeface="宋体" pitchFamily="2" charset="-122"/>
                <a:cs typeface="Times New Roman" pitchFamily="18" charset="0"/>
              </a:rPr>
              <a:t>as the </a:t>
            </a:r>
            <a:r>
              <a:rPr lang="en-US" altLang="zh-CN" sz="2600" dirty="0">
                <a:latin typeface="Times New Roman" pitchFamily="18" charset="0"/>
                <a:ea typeface="宋体" pitchFamily="2" charset="-122"/>
                <a:cs typeface="Times New Roman" pitchFamily="18" charset="0"/>
              </a:rPr>
              <a:t>outsourced storage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Coordinator: </a:t>
            </a:r>
            <a:r>
              <a:rPr lang="en-US" altLang="zh-CN" sz="2600" b="0" dirty="0">
                <a:latin typeface="Times New Roman" pitchFamily="18" charset="0"/>
                <a:ea typeface="宋体" pitchFamily="2" charset="-122"/>
                <a:cs typeface="Times New Roman" pitchFamily="18" charset="0"/>
              </a:rPr>
              <a:t>Linux PC, </a:t>
            </a:r>
            <a:r>
              <a:rPr lang="en-US" altLang="zh-CN" sz="2600" dirty="0">
                <a:latin typeface="Times New Roman" pitchFamily="18" charset="0"/>
                <a:ea typeface="宋体" pitchFamily="2" charset="-122"/>
                <a:cs typeface="Times New Roman" pitchFamily="18" charset="0"/>
              </a:rPr>
              <a:t>18 GB main memory</a:t>
            </a:r>
            <a:r>
              <a:rPr lang="it-IT"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1" dirty="0">
                <a:latin typeface="Times New Roman" pitchFamily="18" charset="0"/>
                <a:ea typeface="宋体" pitchFamily="2" charset="-122"/>
                <a:cs typeface="Times New Roman" pitchFamily="18" charset="0"/>
              </a:rPr>
              <a:t>Bandwidth: </a:t>
            </a:r>
            <a:r>
              <a:rPr lang="it-IT" altLang="zh-CN" sz="2600" dirty="0">
                <a:latin typeface="Times New Roman" pitchFamily="18" charset="0"/>
                <a:ea typeface="宋体" pitchFamily="2" charset="-122"/>
                <a:cs typeface="Times New Roman" pitchFamily="18" charset="0"/>
              </a:rPr>
              <a:t>1 Gbps</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2782973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2460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Experiment Setting</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Server: Linux machine, 256 GB main memory, 2 TB hard disk, hosts a MongoDB instance as the outsourced storage.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Coordinator: Linux PC, 18 GB main memory</a:t>
            </a: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Bandwidth: 1 Gbps.</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it-IT" altLang="zh-CN" sz="2600" b="0" dirty="0">
                <a:latin typeface="Times New Roman" pitchFamily="18" charset="0"/>
                <a:ea typeface="宋体" pitchFamily="2" charset="-122"/>
                <a:cs typeface="Times New Roman" pitchFamily="18" charset="0"/>
              </a:rPr>
              <a:t>We implement a </a:t>
            </a:r>
            <a:r>
              <a:rPr lang="it-IT" altLang="zh-CN" sz="2600" b="1" dirty="0">
                <a:latin typeface="Times New Roman" pitchFamily="18" charset="0"/>
                <a:ea typeface="宋体" pitchFamily="2" charset="-122"/>
                <a:cs typeface="Times New Roman" pitchFamily="18" charset="0"/>
              </a:rPr>
              <a:t>MongoDB connector class</a:t>
            </a:r>
            <a:r>
              <a:rPr lang="it-IT" altLang="zh-CN" sz="2600" b="0" dirty="0">
                <a:latin typeface="Times New Roman" pitchFamily="18" charset="0"/>
                <a:ea typeface="宋体" pitchFamily="2" charset="-122"/>
                <a:cs typeface="Times New Roman" pitchFamily="18" charset="0"/>
              </a:rPr>
              <a:t>, which supports </a:t>
            </a:r>
            <a:r>
              <a:rPr lang="it-IT" altLang="zh-CN" sz="2600" b="1" dirty="0">
                <a:latin typeface="Times New Roman" pitchFamily="18" charset="0"/>
                <a:ea typeface="宋体" pitchFamily="2" charset="-122"/>
                <a:cs typeface="Times New Roman" pitchFamily="18" charset="0"/>
              </a:rPr>
              <a:t>insertion</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deletion</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and</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update</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operations on </a:t>
            </a:r>
            <a:r>
              <a:rPr lang="it-IT" altLang="zh-CN" sz="2600" b="0" i="1" dirty="0">
                <a:latin typeface="Times New Roman" pitchFamily="18" charset="0"/>
                <a:ea typeface="宋体" pitchFamily="2" charset="-122"/>
                <a:cs typeface="Times New Roman" pitchFamily="18" charset="0"/>
              </a:rPr>
              <a:t>blocks inside the MongoDB engine</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1187429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Encryption Function: </a:t>
            </a:r>
            <a:r>
              <a:rPr lang="en-US" altLang="zh-CN" sz="2600" b="0" dirty="0">
                <a:latin typeface="Times New Roman" pitchFamily="18" charset="0"/>
                <a:ea typeface="宋体" pitchFamily="2" charset="-122"/>
                <a:cs typeface="Times New Roman" pitchFamily="18" charset="0"/>
              </a:rPr>
              <a:t>AES/CFB (Crypto++ Library).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Key Length: </a:t>
            </a:r>
            <a:r>
              <a:rPr lang="en-US" altLang="zh-CN" sz="2600" b="0" dirty="0">
                <a:latin typeface="Times New Roman" pitchFamily="18" charset="0"/>
                <a:ea typeface="宋体" pitchFamily="2" charset="-122"/>
                <a:cs typeface="Times New Roman" pitchFamily="18" charset="0"/>
              </a:rPr>
              <a:t>128 bits</a:t>
            </a: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Size of Each Encrypted Block: </a:t>
            </a:r>
            <a:r>
              <a:rPr lang="en-US" altLang="zh-CN" sz="2600" b="0" dirty="0">
                <a:latin typeface="Times New Roman" pitchFamily="18" charset="0"/>
                <a:ea typeface="宋体" pitchFamily="2" charset="-122"/>
                <a:cs typeface="Times New Roman" pitchFamily="18" charset="0"/>
              </a:rPr>
              <a:t>4 KB.</a:t>
            </a:r>
          </a:p>
        </p:txBody>
      </p:sp>
    </p:spTree>
    <p:extLst>
      <p:ext uri="{BB962C8B-B14F-4D97-AF65-F5344CB8AC3E}">
        <p14:creationId xmlns:p14="http://schemas.microsoft.com/office/powerpoint/2010/main" val="34293692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431371" y="1340768"/>
            <a:ext cx="10693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Different</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a:t>
            </a:r>
            <a:r>
              <a:rPr lang="en-US" altLang="zh-CN" sz="3000" b="1" dirty="0">
                <a:latin typeface="Times New Roman" pitchFamily="18" charset="0"/>
                <a:ea typeface="宋体" pitchFamily="2" charset="-122"/>
                <a:cs typeface="Times New Roman" pitchFamily="18" charset="0"/>
              </a:rPr>
              <a:t>s</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err="1">
                <a:latin typeface="Times New Roman" pitchFamily="18" charset="0"/>
                <a:ea typeface="宋体" pitchFamily="2" charset="-122"/>
                <a:cs typeface="Times New Roman" pitchFamily="18" charset="0"/>
              </a:rPr>
              <a:t>OQF+Optimization</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(our method)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Baseline</a:t>
            </a:r>
            <a:r>
              <a:rPr lang="en-US" altLang="zh-CN" sz="2600" b="1"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(Opaque) </a:t>
            </a:r>
            <a:r>
              <a:rPr lang="en-US" altLang="zh-CN" sz="2600" b="0" dirty="0">
                <a:latin typeface="Times New Roman" pitchFamily="18" charset="0"/>
                <a:ea typeface="宋体" pitchFamily="2" charset="-122"/>
                <a:cs typeface="Times New Roman" pitchFamily="18" charset="0"/>
              </a:rPr>
              <a:t>(scan-based method)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Shared Scan</a:t>
            </a:r>
            <a:r>
              <a:rPr lang="en-US" altLang="zh-CN" sz="2600" b="0" dirty="0">
                <a:latin typeface="Times New Roman" pitchFamily="18" charset="0"/>
                <a:ea typeface="宋体" pitchFamily="2" charset="-122"/>
                <a:cs typeface="Times New Roman" pitchFamily="18" charset="0"/>
              </a:rPr>
              <a:t> (a single scan for each batch of queries)</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ORAM+</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a:t>
            </a:r>
            <a:r>
              <a:rPr lang="en-US" altLang="zh-CN" sz="2600" i="1" dirty="0">
                <a:latin typeface="Times New Roman" pitchFamily="18" charset="0"/>
                <a:ea typeface="宋体" pitchFamily="2" charset="-122"/>
                <a:cs typeface="Times New Roman" pitchFamily="18" charset="0"/>
              </a:rPr>
              <a:t>R</a:t>
            </a:r>
            <a:r>
              <a:rPr lang="en-US" altLang="zh-CN" sz="2600" dirty="0">
                <a:latin typeface="Times New Roman" pitchFamily="18" charset="0"/>
                <a:ea typeface="宋体" pitchFamily="2" charset="-122"/>
                <a:cs typeface="Times New Roman" pitchFamily="18" charset="0"/>
              </a:rPr>
              <a:t>-Tree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(ORAM with a standard </a:t>
            </a:r>
            <a:r>
              <a:rPr lang="en-US" altLang="zh-CN" sz="2600" b="0" i="1" dirty="0">
                <a:latin typeface="Times New Roman" pitchFamily="18" charset="0"/>
                <a:ea typeface="宋体" pitchFamily="2" charset="-122"/>
                <a:cs typeface="Times New Roman" pitchFamily="18" charset="0"/>
              </a:rPr>
              <a:t>B</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R</a:t>
            </a:r>
            <a:r>
              <a:rPr lang="en-US" altLang="zh-CN" sz="2600" b="0" dirty="0">
                <a:latin typeface="Times New Roman" pitchFamily="18" charset="0"/>
                <a:ea typeface="宋体" pitchFamily="2" charset="-122"/>
                <a:cs typeface="Times New Roman" pitchFamily="18" charset="0"/>
              </a:rPr>
              <a:t>-tree index)</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Oblivious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a:t>
            </a:r>
            <a:r>
              <a:rPr lang="en-US" altLang="zh-CN" sz="2600" i="1" dirty="0">
                <a:latin typeface="Times New Roman" pitchFamily="18" charset="0"/>
                <a:ea typeface="宋体" pitchFamily="2" charset="-122"/>
                <a:cs typeface="Times New Roman" pitchFamily="18" charset="0"/>
              </a:rPr>
              <a:t>R</a:t>
            </a:r>
            <a:r>
              <a:rPr lang="en-US" altLang="zh-CN" sz="2600" dirty="0">
                <a:latin typeface="Times New Roman" pitchFamily="18" charset="0"/>
                <a:ea typeface="宋体" pitchFamily="2" charset="-122"/>
                <a:cs typeface="Times New Roman" pitchFamily="18" charset="0"/>
              </a:rPr>
              <a:t>-Tree </a:t>
            </a:r>
            <a:r>
              <a:rPr lang="en-US" altLang="zh-CN" sz="2600" b="0" dirty="0">
                <a:latin typeface="Times New Roman" pitchFamily="18" charset="0"/>
                <a:ea typeface="宋体" pitchFamily="2" charset="-122"/>
                <a:cs typeface="Times New Roman" pitchFamily="18" charset="0"/>
              </a:rPr>
              <a:t>(oblivious data structures)</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Raw Index (without any encryption or any ORAM protocol)              </a:t>
            </a:r>
            <a:r>
              <a:rPr lang="en-US" altLang="zh-CN" sz="2600" b="0" dirty="0">
                <a:latin typeface="Times New Roman" pitchFamily="18" charset="0"/>
                <a:ea typeface="宋体" pitchFamily="2" charset="-122"/>
                <a:cs typeface="Times New Roman" pitchFamily="18" charset="0"/>
              </a:rPr>
              <a:t>(a standard </a:t>
            </a:r>
            <a:r>
              <a:rPr lang="en-US" altLang="zh-CN" sz="2600" b="0" i="1" dirty="0">
                <a:latin typeface="Times New Roman" pitchFamily="18" charset="0"/>
                <a:ea typeface="宋体" pitchFamily="2" charset="-122"/>
                <a:cs typeface="Times New Roman" pitchFamily="18" charset="0"/>
              </a:rPr>
              <a:t>B</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R</a:t>
            </a:r>
            <a:r>
              <a:rPr lang="en-US" altLang="zh-CN" sz="2600" b="0" dirty="0">
                <a:latin typeface="Times New Roman" pitchFamily="18" charset="0"/>
                <a:ea typeface="宋体" pitchFamily="2" charset="-122"/>
                <a:cs typeface="Times New Roman" pitchFamily="18" charset="0"/>
              </a:rPr>
              <a:t>-tree index + batch processing + LRU caching strategy)</a:t>
            </a:r>
          </a:p>
        </p:txBody>
      </p:sp>
    </p:spTree>
    <p:extLst>
      <p:ext uri="{BB962C8B-B14F-4D97-AF65-F5344CB8AC3E}">
        <p14:creationId xmlns:p14="http://schemas.microsoft.com/office/powerpoint/2010/main" val="10185311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3" name="Picture 2">
            <a:extLst>
              <a:ext uri="{FF2B5EF4-FFF2-40B4-BE49-F238E27FC236}">
                <a16:creationId xmlns:a16="http://schemas.microsoft.com/office/drawing/2014/main" id="{ED999E4C-D2EA-41E5-AF51-636B7B35C528}"/>
              </a:ext>
            </a:extLst>
          </p:cNvPr>
          <p:cNvPicPr>
            <a:picLocks noChangeAspect="1"/>
          </p:cNvPicPr>
          <p:nvPr/>
        </p:nvPicPr>
        <p:blipFill>
          <a:blip r:embed="rId3"/>
          <a:stretch>
            <a:fillRect/>
          </a:stretch>
        </p:blipFill>
        <p:spPr>
          <a:xfrm>
            <a:off x="990600" y="1752600"/>
            <a:ext cx="9313164" cy="4116515"/>
          </a:xfrm>
          <a:prstGeom prst="rect">
            <a:avLst/>
          </a:prstGeom>
        </p:spPr>
      </p:pic>
    </p:spTree>
    <p:extLst>
      <p:ext uri="{BB962C8B-B14F-4D97-AF65-F5344CB8AC3E}">
        <p14:creationId xmlns:p14="http://schemas.microsoft.com/office/powerpoint/2010/main" val="40989412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Default Values</a:t>
            </a:r>
          </a:p>
          <a:p>
            <a:pPr marL="640080" lvl="1" indent="-274320">
              <a:spcBef>
                <a:spcPct val="20000"/>
              </a:spcBef>
              <a:buClr>
                <a:schemeClr val="accent1"/>
              </a:buClr>
              <a:buSzPct val="80000"/>
              <a:buFont typeface="Wingdings 2"/>
              <a:buChar char=""/>
              <a:defRPr/>
            </a:pPr>
            <a:r>
              <a:rPr lang="it-IT" altLang="zh-CN" sz="2600" dirty="0">
                <a:latin typeface="Times New Roman" pitchFamily="18" charset="0"/>
                <a:ea typeface="宋体" pitchFamily="2" charset="-122"/>
                <a:cs typeface="Times New Roman" pitchFamily="18" charset="0"/>
              </a:rPr>
              <a:t>Query Batch Size</a:t>
            </a:r>
            <a:r>
              <a:rPr lang="it-IT" altLang="zh-CN" sz="2600" b="1"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50.</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Cache Size: </a:t>
            </a:r>
            <a:r>
              <a:rPr lang="en-US" altLang="zh-CN" sz="2600" b="0" dirty="0">
                <a:latin typeface="Times New Roman" pitchFamily="18" charset="0"/>
                <a:ea typeface="宋体" pitchFamily="2" charset="-122"/>
                <a:cs typeface="Times New Roman" pitchFamily="18" charset="0"/>
              </a:rPr>
              <a:t>50 log </a:t>
            </a:r>
            <a:r>
              <a:rPr lang="en-US" altLang="zh-CN" sz="2600" b="0" i="1" dirty="0">
                <a:latin typeface="Times New Roman" pitchFamily="18" charset="0"/>
                <a:ea typeface="宋体" pitchFamily="2" charset="-122"/>
                <a:cs typeface="Times New Roman" pitchFamily="18" charset="0"/>
              </a:rPr>
              <a:t>N </a:t>
            </a:r>
            <a:r>
              <a:rPr lang="it-IT" altLang="zh-CN" sz="2600" b="0" dirty="0">
                <a:latin typeface="Times New Roman" pitchFamily="18" charset="0"/>
                <a:ea typeface="宋体" pitchFamily="2" charset="-122"/>
                <a:cs typeface="Times New Roman" pitchFamily="18" charset="0"/>
              </a:rPr>
              <a:t>(</a:t>
            </a:r>
            <a:r>
              <a:rPr lang="it-IT" altLang="zh-CN" sz="2600" b="0" i="1" dirty="0">
                <a:latin typeface="Times New Roman" pitchFamily="18" charset="0"/>
                <a:ea typeface="宋体" pitchFamily="2" charset="-122"/>
                <a:cs typeface="Times New Roman" pitchFamily="18" charset="0"/>
              </a:rPr>
              <a:t>N</a:t>
            </a:r>
            <a:r>
              <a:rPr lang="it-IT" altLang="zh-CN" sz="2600" b="0" dirty="0">
                <a:latin typeface="Times New Roman" pitchFamily="18" charset="0"/>
                <a:ea typeface="宋体" pitchFamily="2" charset="-122"/>
                <a:cs typeface="Times New Roman" pitchFamily="18" charset="0"/>
              </a:rPr>
              <a:t> is number of blocks in the database).</a:t>
            </a:r>
          </a:p>
          <a:p>
            <a:pPr marL="640080" lvl="1" indent="-274320">
              <a:spcBef>
                <a:spcPct val="20000"/>
              </a:spcBef>
              <a:buClr>
                <a:schemeClr val="accent1"/>
              </a:buClr>
              <a:buSzPct val="80000"/>
              <a:buFont typeface="Wingdings 2"/>
              <a:buChar char=""/>
              <a:defRPr/>
            </a:pPr>
            <a:r>
              <a:rPr lang="it-IT" altLang="zh-CN" sz="2600" dirty="0">
                <a:latin typeface="Times New Roman" pitchFamily="18" charset="0"/>
                <a:ea typeface="宋体" pitchFamily="2" charset="-122"/>
                <a:cs typeface="Times New Roman" pitchFamily="18" charset="0"/>
              </a:rPr>
              <a:t>Batch-Write Size: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 10.</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179229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TextBox 8">
            <a:extLst>
              <a:ext uri="{FF2B5EF4-FFF2-40B4-BE49-F238E27FC236}">
                <a16:creationId xmlns:a16="http://schemas.microsoft.com/office/drawing/2014/main" id="{3C1EF348-FED5-420C-ABB0-E47F36294E10}"/>
              </a:ext>
            </a:extLst>
          </p:cNvPr>
          <p:cNvSpPr txBox="1"/>
          <p:nvPr/>
        </p:nvSpPr>
        <p:spPr>
          <a:xfrm>
            <a:off x="812725" y="5795666"/>
            <a:ext cx="10464875"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Figure 1: Storage cost against raw data size.</a:t>
            </a:r>
            <a:endParaRPr lang="zh-CN" altLang="en-US" sz="24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127224D0-FA59-4F52-A70E-0F64805B01A0}"/>
              </a:ext>
            </a:extLst>
          </p:cNvPr>
          <p:cNvSpPr txBox="1"/>
          <p:nvPr/>
        </p:nvSpPr>
        <p:spPr>
          <a:xfrm>
            <a:off x="6314038" y="5334000"/>
            <a:ext cx="5039762"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(b) coordinator memory size.</a:t>
            </a:r>
            <a:endParaRPr lang="zh-CN" altLang="en-US" sz="2400" b="0"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39E2F9A-F41F-4D4E-8BC3-D90814C7CEEE}"/>
              </a:ext>
            </a:extLst>
          </p:cNvPr>
          <p:cNvSpPr txBox="1"/>
          <p:nvPr/>
        </p:nvSpPr>
        <p:spPr>
          <a:xfrm>
            <a:off x="857907" y="5329562"/>
            <a:ext cx="4924334"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(a) cloud storage size.</a:t>
            </a:r>
            <a:endParaRPr lang="zh-CN" altLang="en-US" sz="2400" b="0"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1A6B0D4A-1F0A-41E7-9584-A5520383CA52}"/>
              </a:ext>
            </a:extLst>
          </p:cNvPr>
          <p:cNvPicPr>
            <a:picLocks noChangeAspect="1"/>
          </p:cNvPicPr>
          <p:nvPr/>
        </p:nvPicPr>
        <p:blipFill>
          <a:blip r:embed="rId3"/>
          <a:stretch>
            <a:fillRect/>
          </a:stretch>
        </p:blipFill>
        <p:spPr>
          <a:xfrm>
            <a:off x="781707" y="1828800"/>
            <a:ext cx="5096256" cy="3489008"/>
          </a:xfrm>
          <a:prstGeom prst="rect">
            <a:avLst/>
          </a:prstGeom>
        </p:spPr>
      </p:pic>
      <p:pic>
        <p:nvPicPr>
          <p:cNvPr id="14" name="Picture 13">
            <a:extLst>
              <a:ext uri="{FF2B5EF4-FFF2-40B4-BE49-F238E27FC236}">
                <a16:creationId xmlns:a16="http://schemas.microsoft.com/office/drawing/2014/main" id="{FC533FB2-57E7-4E4C-9544-ACA99DFC9912}"/>
              </a:ext>
            </a:extLst>
          </p:cNvPr>
          <p:cNvPicPr>
            <a:picLocks noChangeAspect="1"/>
          </p:cNvPicPr>
          <p:nvPr/>
        </p:nvPicPr>
        <p:blipFill>
          <a:blip r:embed="rId4"/>
          <a:stretch>
            <a:fillRect/>
          </a:stretch>
        </p:blipFill>
        <p:spPr>
          <a:xfrm>
            <a:off x="6248400" y="1828800"/>
            <a:ext cx="5165408" cy="3497390"/>
          </a:xfrm>
          <a:prstGeom prst="rect">
            <a:avLst/>
          </a:prstGeom>
        </p:spPr>
      </p:pic>
    </p:spTree>
    <p:extLst>
      <p:ext uri="{BB962C8B-B14F-4D97-AF65-F5344CB8AC3E}">
        <p14:creationId xmlns:p14="http://schemas.microsoft.com/office/powerpoint/2010/main" val="363373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For each possible </a:t>
            </a:r>
            <a:r>
              <a:rPr lang="en-US" altLang="zh-CN" sz="2600" dirty="0">
                <a:latin typeface="Times New Roman" pitchFamily="18" charset="0"/>
                <a:ea typeface="宋体" pitchFamily="2" charset="-122"/>
                <a:cs typeface="Times New Roman" pitchFamily="18" charset="0"/>
              </a:rPr>
              <a:t>input </a:t>
            </a:r>
            <a:r>
              <a:rPr lang="en-US" altLang="zh-CN" sz="2600" i="1" dirty="0">
                <a:latin typeface="Times New Roman" pitchFamily="18" charset="0"/>
                <a:ea typeface="宋体" pitchFamily="2" charset="-122"/>
                <a:cs typeface="Times New Roman" pitchFamily="18" charset="0"/>
              </a:rPr>
              <a:t>α </a:t>
            </a:r>
            <a:r>
              <a:rPr lang="en-US" altLang="zh-CN" sz="2600" b="0" dirty="0">
                <a:latin typeface="Times New Roman" pitchFamily="18" charset="0"/>
                <a:ea typeface="宋体" pitchFamily="2" charset="-122"/>
                <a:cs typeface="Times New Roman" pitchFamily="18" charset="0"/>
              </a:rPr>
              <a:t>(with the same length), given </a:t>
            </a:r>
            <a:r>
              <a:rPr lang="en-US" altLang="zh-CN" sz="2600" dirty="0">
                <a:latin typeface="Times New Roman" pitchFamily="18" charset="0"/>
                <a:ea typeface="宋体" pitchFamily="2" charset="-122"/>
                <a:cs typeface="Times New Roman" pitchFamily="18" charset="0"/>
              </a:rPr>
              <a:t>access pattern </a:t>
            </a:r>
            <a:r>
              <a:rPr lang="en-US" altLang="zh-CN" sz="2600" i="1" dirty="0">
                <a:latin typeface="Times New Roman" pitchFamily="18" charset="0"/>
                <a:ea typeface="宋体" pitchFamily="2" charset="-122"/>
                <a:cs typeface="Times New Roman" pitchFamily="18" charset="0"/>
              </a:rPr>
              <a:t>β</a:t>
            </a:r>
            <a:r>
              <a:rPr lang="en-US" altLang="zh-CN" sz="2600" b="0" dirty="0">
                <a:latin typeface="Times New Roman" pitchFamily="18" charset="0"/>
                <a:ea typeface="宋体" pitchFamily="2" charset="-122"/>
                <a:cs typeface="Times New Roman" pitchFamily="18" charset="0"/>
              </a:rPr>
              <a:t>, we have:</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6" name="TextBox 5"/>
          <p:cNvSpPr txBox="1"/>
          <p:nvPr/>
        </p:nvSpPr>
        <p:spPr>
          <a:xfrm>
            <a:off x="1487488" y="3501009"/>
            <a:ext cx="8736971"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marL="0" lvl="1" algn="ctr"/>
            <a:r>
              <a:rPr lang="en-US" altLang="zh-CN" sz="2600" b="1" dirty="0">
                <a:latin typeface="Times New Roman" pitchFamily="18" charset="0"/>
                <a:ea typeface="宋体" pitchFamily="2" charset="-122"/>
                <a:cs typeface="Times New Roman" pitchFamily="18" charset="0"/>
              </a:rPr>
              <a:t>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 | access pattern </a:t>
            </a:r>
            <a:r>
              <a:rPr lang="en-US" altLang="zh-CN" sz="2600" b="1" i="1" dirty="0">
                <a:latin typeface="Times New Roman" pitchFamily="18" charset="0"/>
                <a:ea typeface="宋体" pitchFamily="2" charset="-122"/>
                <a:cs typeface="Times New Roman" pitchFamily="18" charset="0"/>
              </a:rPr>
              <a:t>β</a:t>
            </a:r>
            <a:r>
              <a:rPr lang="en-US" altLang="zh-CN" sz="2600" b="1" dirty="0">
                <a:latin typeface="Times New Roman" pitchFamily="18" charset="0"/>
                <a:ea typeface="宋体" pitchFamily="2" charset="-122"/>
                <a:cs typeface="Times New Roman" pitchFamily="18" charset="0"/>
              </a:rPr>
              <a:t>) =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a:t>
            </a:r>
          </a:p>
          <a:p>
            <a:pPr algn="ctr"/>
            <a:endParaRPr lang="zh-CN" altLang="en-US" dirty="0"/>
          </a:p>
        </p:txBody>
      </p:sp>
      <p:sp>
        <p:nvSpPr>
          <p:cNvPr id="7" name="TextBox 6"/>
          <p:cNvSpPr txBox="1"/>
          <p:nvPr/>
        </p:nvSpPr>
        <p:spPr>
          <a:xfrm>
            <a:off x="5870443" y="4941168"/>
            <a:ext cx="4416557"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600" b="0" dirty="0">
                <a:latin typeface="Times New Roman" pitchFamily="18" charset="0"/>
                <a:ea typeface="宋体" pitchFamily="2" charset="-122"/>
                <a:cs typeface="Times New Roman" pitchFamily="18" charset="0"/>
              </a:rPr>
              <a:t>A list of </a:t>
            </a:r>
            <a:r>
              <a:rPr lang="en-US" altLang="zh-CN" sz="2600" dirty="0">
                <a:latin typeface="Times New Roman" pitchFamily="18" charset="0"/>
                <a:ea typeface="宋体" pitchFamily="2" charset="-122"/>
                <a:cs typeface="Times New Roman" pitchFamily="18" charset="0"/>
              </a:rPr>
              <a:t>Read/Write Requests </a:t>
            </a:r>
            <a:r>
              <a:rPr lang="en-US" altLang="zh-CN" sz="2600" b="0" dirty="0">
                <a:latin typeface="Times New Roman" pitchFamily="18" charset="0"/>
                <a:ea typeface="宋体" pitchFamily="2" charset="-122"/>
                <a:cs typeface="Times New Roman" pitchFamily="18" charset="0"/>
              </a:rPr>
              <a:t>(needed) in Original RAM</a:t>
            </a:r>
            <a:endParaRPr lang="zh-CN" altLang="en-US" sz="2600" b="0" dirty="0"/>
          </a:p>
        </p:txBody>
      </p:sp>
      <p:sp>
        <p:nvSpPr>
          <p:cNvPr id="8" name="TextBox 7"/>
          <p:cNvSpPr txBox="1"/>
          <p:nvPr/>
        </p:nvSpPr>
        <p:spPr>
          <a:xfrm>
            <a:off x="1507232" y="4944650"/>
            <a:ext cx="4131568"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altLang="zh-CN" sz="2600" b="0" dirty="0">
                <a:latin typeface="Times New Roman" pitchFamily="18" charset="0"/>
                <a:ea typeface="宋体" pitchFamily="2" charset="-122"/>
                <a:cs typeface="Times New Roman" pitchFamily="18" charset="0"/>
              </a:rPr>
              <a:t>A list of </a:t>
            </a:r>
            <a:r>
              <a:rPr lang="en-US" altLang="zh-CN" sz="2600" dirty="0">
                <a:latin typeface="Times New Roman" pitchFamily="18" charset="0"/>
                <a:ea typeface="宋体" pitchFamily="2" charset="-122"/>
                <a:cs typeface="Times New Roman" pitchFamily="18" charset="0"/>
              </a:rPr>
              <a:t>Server Locations </a:t>
            </a:r>
            <a:r>
              <a:rPr lang="en-US" altLang="zh-CN" sz="2600" b="0" dirty="0">
                <a:latin typeface="Times New Roman" pitchFamily="18" charset="0"/>
                <a:ea typeface="宋体" pitchFamily="2" charset="-122"/>
                <a:cs typeface="Times New Roman" pitchFamily="18" charset="0"/>
              </a:rPr>
              <a:t>accessed in Oblivious RAM</a:t>
            </a:r>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cxnSp>
        <p:nvCxnSpPr>
          <p:cNvPr id="13" name="直接箭头连接符 12"/>
          <p:cNvCxnSpPr>
            <a:cxnSpLocks/>
          </p:cNvCxnSpPr>
          <p:nvPr/>
        </p:nvCxnSpPr>
        <p:spPr>
          <a:xfrm flipV="1">
            <a:off x="4419600" y="4077072"/>
            <a:ext cx="1100336"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flipH="1" flipV="1">
            <a:off x="8305800" y="4038600"/>
            <a:ext cx="533400" cy="9025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TextBox 8">
            <a:extLst>
              <a:ext uri="{FF2B5EF4-FFF2-40B4-BE49-F238E27FC236}">
                <a16:creationId xmlns:a16="http://schemas.microsoft.com/office/drawing/2014/main" id="{30A7FBFC-669E-42A6-BB01-02E6B2DFCFE3}"/>
              </a:ext>
            </a:extLst>
          </p:cNvPr>
          <p:cNvSpPr txBox="1"/>
          <p:nvPr/>
        </p:nvSpPr>
        <p:spPr>
          <a:xfrm>
            <a:off x="761496" y="5791200"/>
            <a:ext cx="10591800"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Figure 2: Performance of </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-tree range query against raw data size.</a:t>
            </a:r>
            <a:endParaRPr lang="zh-CN" altLang="en-US" sz="24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60EDB9F8-FD73-4841-85EB-C5F4C6F54CA4}"/>
              </a:ext>
            </a:extLst>
          </p:cNvPr>
          <p:cNvSpPr txBox="1"/>
          <p:nvPr/>
        </p:nvSpPr>
        <p:spPr>
          <a:xfrm>
            <a:off x="6314038" y="5334000"/>
            <a:ext cx="5039762"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(b) communication cost.</a:t>
            </a:r>
            <a:endParaRPr lang="zh-CN" altLang="en-US" sz="2400" b="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CBEB95FD-2453-4237-9E20-C4602AE9E60B}"/>
              </a:ext>
            </a:extLst>
          </p:cNvPr>
          <p:cNvSpPr txBox="1"/>
          <p:nvPr/>
        </p:nvSpPr>
        <p:spPr>
          <a:xfrm>
            <a:off x="712728" y="5334000"/>
            <a:ext cx="5118621"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(a) query throughput.</a:t>
            </a:r>
            <a:endParaRPr lang="zh-CN" altLang="en-US" sz="2400" b="0" dirty="0">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7FA0959B-C1FF-4E79-888A-E43E0D21A646}"/>
              </a:ext>
            </a:extLst>
          </p:cNvPr>
          <p:cNvPicPr>
            <a:picLocks noChangeAspect="1"/>
          </p:cNvPicPr>
          <p:nvPr/>
        </p:nvPicPr>
        <p:blipFill>
          <a:blip r:embed="rId3"/>
          <a:stretch>
            <a:fillRect/>
          </a:stretch>
        </p:blipFill>
        <p:spPr>
          <a:xfrm>
            <a:off x="685800" y="1828800"/>
            <a:ext cx="5173790" cy="3491103"/>
          </a:xfrm>
          <a:prstGeom prst="rect">
            <a:avLst/>
          </a:prstGeom>
        </p:spPr>
      </p:pic>
      <p:pic>
        <p:nvPicPr>
          <p:cNvPr id="13" name="Picture 12">
            <a:extLst>
              <a:ext uri="{FF2B5EF4-FFF2-40B4-BE49-F238E27FC236}">
                <a16:creationId xmlns:a16="http://schemas.microsoft.com/office/drawing/2014/main" id="{9DDB5AAD-60F9-4C75-B099-C83D927028BD}"/>
              </a:ext>
            </a:extLst>
          </p:cNvPr>
          <p:cNvPicPr>
            <a:picLocks noChangeAspect="1"/>
          </p:cNvPicPr>
          <p:nvPr/>
        </p:nvPicPr>
        <p:blipFill>
          <a:blip r:embed="rId4"/>
          <a:stretch>
            <a:fillRect/>
          </a:stretch>
        </p:blipFill>
        <p:spPr>
          <a:xfrm>
            <a:off x="6248400" y="1828800"/>
            <a:ext cx="5169599" cy="3489008"/>
          </a:xfrm>
          <a:prstGeom prst="rect">
            <a:avLst/>
          </a:prstGeom>
        </p:spPr>
      </p:pic>
    </p:spTree>
    <p:extLst>
      <p:ext uri="{BB962C8B-B14F-4D97-AF65-F5344CB8AC3E}">
        <p14:creationId xmlns:p14="http://schemas.microsoft.com/office/powerpoint/2010/main" val="18385534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1916832"/>
            <a:ext cx="12192000" cy="2692896"/>
          </a:xfrm>
          <a:prstGeom prst="rect">
            <a:avLst/>
          </a:prstGeom>
        </p:spPr>
        <p:txBody>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Thanks</a:t>
            </a:r>
            <a:r>
              <a:rPr lang="en-US" altLang="zh-CN" sz="3600" b="1" dirty="0">
                <a:latin typeface="Times New Roman" pitchFamily="18" charset="0"/>
                <a:cs typeface="Times New Roman" pitchFamily="18" charset="0"/>
              </a:rPr>
              <a:t>!</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1233248"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t>
            </a:r>
            <a:r>
              <a:rPr lang="en-US" altLang="zh-CN" sz="2600" b="1" dirty="0">
                <a:latin typeface="Times New Roman" pitchFamily="18" charset="0"/>
                <a:ea typeface="宋体" pitchFamily="2" charset="-122"/>
                <a:cs typeface="Times New Roman" pitchFamily="18" charset="0"/>
              </a:rPr>
              <a:t>Store everything in client</a:t>
            </a:r>
            <a:r>
              <a:rPr lang="en-US" altLang="zh-CN" sz="2600" b="0"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without any calls to server.</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client storage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1233248"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1: Store everything in client, without any calls to server.</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client storage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a:t>
            </a:r>
            <a:r>
              <a:rPr lang="en-US" altLang="zh-CN" sz="2600" b="1" dirty="0">
                <a:latin typeface="Times New Roman" pitchFamily="18" charset="0"/>
                <a:ea typeface="宋体" pitchFamily="2" charset="-122"/>
                <a:cs typeface="Times New Roman" pitchFamily="18" charset="0"/>
              </a:rPr>
              <a:t>Store everything in server</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linearly scan everything </a:t>
            </a:r>
            <a:r>
              <a:rPr lang="en-US" altLang="zh-CN" sz="2600" b="0" dirty="0">
                <a:latin typeface="Times New Roman" pitchFamily="18" charset="0"/>
                <a:ea typeface="宋体" pitchFamily="2" charset="-122"/>
                <a:cs typeface="Times New Roman" pitchFamily="18" charset="0"/>
              </a:rPr>
              <a:t>for each operation.</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time cost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 communication overhead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6176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1: Store everything in client, without any calls to server.</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client storage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2: Store everything in server, but linearly scan everything for each operation.</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time cost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communication overhead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3: Assume the client </a:t>
            </a:r>
            <a:r>
              <a:rPr lang="en-US" altLang="zh-CN" sz="2600" b="1" dirty="0">
                <a:latin typeface="Times New Roman" pitchFamily="18" charset="0"/>
                <a:ea typeface="宋体" pitchFamily="2" charset="-122"/>
                <a:cs typeface="Times New Roman" pitchFamily="18" charset="0"/>
              </a:rPr>
              <a:t>accesses each block slot at most once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permute addresses using a PRP (</a:t>
            </a:r>
            <a:r>
              <a:rPr lang="en-US" altLang="zh-CN" sz="2600" b="0" dirty="0">
                <a:latin typeface="Times New Roman" pitchFamily="18" charset="0"/>
                <a:cs typeface="Times New Roman" pitchFamily="18" charset="0"/>
              </a:rPr>
              <a:t>pseudorandom permutation</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optimal, but assumption does not hold in practice.</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t>
            </a:r>
            <a:r>
              <a:rPr lang="en-US" altLang="zh-CN" sz="2600" b="0" dirty="0" err="1">
                <a:latin typeface="Times New Roman" pitchFamily="18" charset="0"/>
                <a:ea typeface="宋体" pitchFamily="2" charset="-122"/>
                <a:cs typeface="Times New Roman" pitchFamily="18" charset="0"/>
              </a:rPr>
              <a:t>Stefanov</a:t>
            </a: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et al.</a:t>
            </a:r>
            <a:r>
              <a:rPr lang="en-US" altLang="zh-CN" sz="2600" b="0" dirty="0">
                <a:latin typeface="Times New Roman" pitchFamily="18" charset="0"/>
                <a:ea typeface="宋体" pitchFamily="2" charset="-122"/>
                <a:cs typeface="Times New Roman" pitchFamily="18" charset="0"/>
              </a:rPr>
              <a:t> CCS 2013]</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Advantages: good performance, simplicity</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B9D28CC4-0D6D-4496-BB94-C747ABB73A4D}"/>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D6BA4A0A-E12C-480C-ACA5-BE40832FEEE9}"/>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B9FA0861-C61C-4654-8BE7-869FD8A912EC}"/>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4A4A3DEA-7012-42E8-8430-5F6CEC66B029}"/>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E3EF16EF-FCDC-4466-9DC3-A9D28EE5049A}"/>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883A1FDE-DC15-4C61-AC3A-E76740FD664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4D22B5F5-0348-4D59-BF3B-C365D68FF81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FCC1D8C7-E165-4047-A4B2-564BE7428F6D}"/>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3E9AB531-0FA6-4D43-A314-5257A598080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55C45C35-6B4A-4B6D-BBF0-01E7F932B9A5}"/>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3C7EE173-01FF-4E61-9415-3FE7251E135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6367E1FC-E578-4214-8382-8CDCD485ED5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EDD6C57-4F50-470F-9D1C-C9EC5A0E464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49BC84EA-652D-4A15-A8EF-6FB5F0DE220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1673C6DB-DED0-4523-8407-AB7859391459}"/>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BEC0C4DF-4038-4C4E-B439-31B475B23B7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BD069A9B-A30B-4664-B090-56940D38ADF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41CFC5E5-FB50-4029-860A-5DB940E7533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EC186435-406F-4B91-BE6C-4D90C56F248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4C415D0D-FD00-4D4C-84CB-20A03EBFBE45}"/>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7F3F2BD2-D154-4D32-A326-0109AC1AECB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4374F858-BCE9-4735-927C-1238EFC4CC9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DF40955E-02FE-4D8F-A7D5-2A254678885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058A445-EA75-44AE-8647-0AC20948C2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E2BFA567-6FFE-4D53-8D2D-9A5526F95BDC}"/>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F2DAB07-F345-4C4B-AC16-E6891C2F852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62C94CC0-C084-4774-A17E-46347797EC8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C2210911-7636-4141-AD0E-B87E524A6BF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D5997F65-21FE-414D-8233-F7924D061C3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59528465-00F1-4EAD-86F3-37459651D850}"/>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AAAEAFA1-4271-442B-83C3-6693657DE8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1B72E527-CD80-42B5-A668-2C64183426E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4FDAA65A-F155-4BCE-B594-A9BCB605914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0C58609-E83D-4D16-A6E7-847A0632B03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6354C20C-CB83-48A1-B2AA-52AC132FC211}"/>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26F65AA-B77F-42A0-9067-B8A5B0E8A36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1C071704-B356-4C13-B87D-310E83E8D2F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D29435F1-BD5A-4E81-AB22-5B2E4DD1338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7A16E16E-FBC5-40E5-B3A4-94D57E1D765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5B46A6B9-D806-4F17-90F0-98485C1FA3F0}"/>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99B4B67A-D566-40BC-BB10-D31A6A5784E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0AC9DF5B-FF7D-449B-AB58-8213731D957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DF56A6E4-1646-4F92-94B6-C1D41879815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4BF0AC86-862A-469E-8CFB-2874A212F8E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4870CF3B-B49D-454C-96C9-FAA320941587}"/>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D66DB9DD-D16F-4898-AA6B-17D40981DCE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09C7001A-E463-4DD2-A271-EFDD8A4A337F}"/>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AFC1B3DD-8851-49D2-A95A-8FAA9619D61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78816B33-AF58-4814-A31D-6F1F094BFE2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79088F47-2762-4696-8284-46A70C0386A7}"/>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C3D0211-898C-46F1-B11C-CE240AFD182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20861217-33CC-4174-8269-F677F456EB5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4F819804-47D2-48F3-A55B-E0ADA45136E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EBC77C34-29BB-4B51-88D7-9D2FF44D01E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89B5BC13-4785-454B-A53B-DD36F4E97AA7}"/>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8FB66DD-1D97-4A75-A58B-16190FB6CB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3E54E125-FAB9-4AFF-BC37-FA712C0CC9FE}"/>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FB2521B3-D514-4920-9B17-237CD811DC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49B84AC7-4D23-4D1A-B972-6DCDD7A0BC7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D788A983-C7C4-42F2-9AB5-158D5D565160}"/>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0FF4D8FE-58E3-4B73-883E-3AAE1362CF5A}"/>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1AFDCEBC-5654-49F8-AAAD-0E6036A545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CF6F13CD-80EA-4850-9E3D-FA7647E865AC}"/>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CCEEC251-DE40-4ED3-9254-2E31749D23F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5AF9FEA6-08E2-419C-ABD5-9731D91D5592}"/>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2E9368FC-C1FB-48AE-AE68-6E736DB48E1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7D2E9899-DDED-44C3-A188-5FA39E3174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5840778C-D26E-42A4-AFC2-266DB19958B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5E8FD5DA-8F14-4E43-B7D6-45F780DD250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14580A18-C012-4D7B-982D-86F6CC9B2F5B}"/>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2EA766B5-57B6-4A30-96EA-0EC51F3B3B2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B15534EB-1710-4E9F-99ED-2BDD528032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C0AE4604-20DB-49D8-BD9F-241AB270954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D4BE0DC3-FB92-4603-A6A9-050FC421FB1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9E3186A6-73FF-4E12-BE79-1EAA452C4045}"/>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524EB735-7667-4733-AF42-F88902EDB77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BC067E8E-1F44-43C0-81CD-57A96B6969B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0D7892ED-7882-40DD-82FA-8F52C9A23E2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04B992EB-E3EC-4E4F-97B5-BCA7F23B2F0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EB9C4EE2-E4D5-4050-A95E-2CDE531DFD9F}"/>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468F0A2-468F-4F83-958E-2D1E7B3E851F}"/>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FFB41E9-4331-4908-B31F-35CB1CD4C91D}"/>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2493FC40-E856-46C4-B4CF-CE0A9594BCDB}"/>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6F574C2B-ED5B-4E1B-B9DD-FC44BF6350DB}"/>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5F2D0142-7490-419B-909D-B76ED2B1F5FA}"/>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C68E3906-589F-4721-9EEE-75A1A0E2D2E1}"/>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CF70DE6-18C0-4F4B-BC5A-2B3FAD37C881}"/>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9C5BD843-3EF8-4FA4-B56A-F93B0457B056}"/>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8E7B640F-D237-4CB5-A601-0963A0E473FC}"/>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EDBA4B4E-4B42-4C66-B96A-48629F822587}"/>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98FF1CA-972F-4D06-988E-BAB9D3208786}"/>
                </a:ext>
              </a:extLst>
            </p:cNvPr>
            <p:cNvCxnSpPr/>
            <p:nvPr/>
          </p:nvCxnSpPr>
          <p:spPr>
            <a:xfrm flipV="1">
              <a:off x="5105400" y="3590927"/>
              <a:ext cx="1538070" cy="6857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AEA2F8-9D43-4C7D-82D9-32020654634A}"/>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EC985A87-0411-474B-A8BD-8BEF733D3062}"/>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9B969A5E-C70E-4F70-8217-24EC423DB075}"/>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3A7A8692-2B56-4E88-9555-7C152CC8146D}"/>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sp>
        <p:nvSpPr>
          <p:cNvPr id="216" name="TextBox 215">
            <a:extLst>
              <a:ext uri="{FF2B5EF4-FFF2-40B4-BE49-F238E27FC236}">
                <a16:creationId xmlns:a16="http://schemas.microsoft.com/office/drawing/2014/main" id="{564A4082-20A4-4BD6-BAF5-60CA9F2FE256}"/>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17" name="Left Brace 216">
            <a:extLst>
              <a:ext uri="{FF2B5EF4-FFF2-40B4-BE49-F238E27FC236}">
                <a16:creationId xmlns:a16="http://schemas.microsoft.com/office/drawing/2014/main" id="{E58084DA-231B-4081-931E-5837560BF6C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8" name="TextBox 217">
            <a:extLst>
              <a:ext uri="{FF2B5EF4-FFF2-40B4-BE49-F238E27FC236}">
                <a16:creationId xmlns:a16="http://schemas.microsoft.com/office/drawing/2014/main" id="{C776FFBD-AF86-4A71-88F8-22EE744B3BAA}"/>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grpSp>
        <p:nvGrpSpPr>
          <p:cNvPr id="219" name="Group 374">
            <a:extLst>
              <a:ext uri="{FF2B5EF4-FFF2-40B4-BE49-F238E27FC236}">
                <a16:creationId xmlns:a16="http://schemas.microsoft.com/office/drawing/2014/main" id="{9536C7D1-C1C8-4687-8D80-708E9D5A9176}"/>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4342F5AF-D33E-4849-977B-A23E0AC6F8AE}"/>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DDBDE2F8-5762-455B-B566-DF75689CAA13}"/>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FE4D76F4-3621-403C-B7CD-C2C03C2E2150}"/>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455881D9-5031-4516-BD01-9E65CD1CA2E0}"/>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2A5D0280-C55C-46F2-87DC-BFC361B67A5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CE368C21-E304-4494-AE8A-9FA153700B12}"/>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DBBA656-9074-4F7E-9825-953C9E468F80}"/>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DA06CF45-6104-4D74-A1B9-98B2487BFCF0}"/>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AB06704F-4654-4C2F-81BE-444D35F356FB}"/>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23DE28B4-7F5A-4646-A1DD-C7D946B8E9D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C6FC5288-1DBB-412C-B01E-97770B9FF7D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E37808D7-6D1B-4DF8-8B8C-B226616F5B43}"/>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13AE0E92-34EE-43B1-9842-C1DFFC3818D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1A5C2127-97C5-4A14-A82A-D4BF165E207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F6150726-3945-494C-8DE6-4DFFB162E56A}"/>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F1BC77D2-4DC7-4E4F-BC58-24C31C7362D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8B9E9B0B-A071-45DE-806C-D84F743030E9}"/>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TextBox 119">
            <a:extLst>
              <a:ext uri="{FF2B5EF4-FFF2-40B4-BE49-F238E27FC236}">
                <a16:creationId xmlns:a16="http://schemas.microsoft.com/office/drawing/2014/main" id="{C862B5E0-335E-4A5B-BE61-A8BFD9A6B2D9}"/>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Tree>
    <p:extLst>
      <p:ext uri="{BB962C8B-B14F-4D97-AF65-F5344CB8AC3E}">
        <p14:creationId xmlns:p14="http://schemas.microsoft.com/office/powerpoint/2010/main" val="245001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cloud storage is organized as </a:t>
            </a:r>
            <a:r>
              <a:rPr lang="en-US" altLang="zh-CN" sz="2600" dirty="0">
                <a:latin typeface="Times New Roman" pitchFamily="18" charset="0"/>
                <a:ea typeface="宋体" pitchFamily="2" charset="-122"/>
                <a:cs typeface="Times New Roman" pitchFamily="18" charset="0"/>
              </a:rPr>
              <a:t>a full binary 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Each node in the tree is a </a:t>
            </a:r>
            <a:r>
              <a:rPr lang="en-US" altLang="zh-CN" sz="2600" dirty="0">
                <a:latin typeface="Times New Roman" pitchFamily="18" charset="0"/>
                <a:ea typeface="宋体" pitchFamily="2" charset="-122"/>
                <a:cs typeface="Times New Roman" pitchFamily="18" charset="0"/>
              </a:rPr>
              <a:t>bucket of </a:t>
            </a:r>
            <a:r>
              <a:rPr lang="en-US" altLang="zh-CN" sz="2600" i="1" dirty="0">
                <a:latin typeface="Times New Roman" pitchFamily="18" charset="0"/>
                <a:ea typeface="宋体" pitchFamily="2" charset="-122"/>
                <a:cs typeface="Times New Roman" pitchFamily="18" charset="0"/>
              </a:rPr>
              <a:t>Z</a:t>
            </a:r>
            <a:r>
              <a:rPr lang="en-US" altLang="zh-CN" sz="2600" dirty="0">
                <a:latin typeface="Times New Roman" pitchFamily="18" charset="0"/>
                <a:ea typeface="宋体" pitchFamily="2" charset="-122"/>
                <a:cs typeface="Times New Roman" pitchFamily="18" charset="0"/>
              </a:rPr>
              <a:t> blocks </a:t>
            </a:r>
            <a:r>
              <a:rPr lang="en-US" altLang="zh-CN" sz="2600" b="0" dirty="0">
                <a:latin typeface="Times New Roman" pitchFamily="18" charset="0"/>
                <a:ea typeface="宋体" pitchFamily="2" charset="-122"/>
                <a:cs typeface="Times New Roman" pitchFamily="18" charset="0"/>
              </a:rPr>
              <a:t>(It suffices to set </a:t>
            </a:r>
            <a:r>
              <a:rPr lang="en-US" altLang="zh-CN" sz="2600" b="0" i="1" dirty="0">
                <a:latin typeface="Times New Roman" pitchFamily="18" charset="0"/>
                <a:ea typeface="宋体" pitchFamily="2" charset="-122"/>
                <a:cs typeface="Times New Roman" pitchFamily="18" charset="0"/>
              </a:rPr>
              <a:t>Z</a:t>
            </a:r>
            <a:r>
              <a:rPr lang="en-US" altLang="zh-CN" sz="2600" b="0" dirty="0">
                <a:latin typeface="Times New Roman" pitchFamily="18" charset="0"/>
                <a:ea typeface="宋体" pitchFamily="2" charset="-122"/>
                <a:cs typeface="Times New Roman" pitchFamily="18" charset="0"/>
              </a:rPr>
              <a:t> = 4).</a:t>
            </a:r>
          </a:p>
        </p:txBody>
      </p:sp>
      <p:sp>
        <p:nvSpPr>
          <p:cNvPr id="237" name="Rectangle 236">
            <a:extLst>
              <a:ext uri="{FF2B5EF4-FFF2-40B4-BE49-F238E27FC236}">
                <a16:creationId xmlns:a16="http://schemas.microsoft.com/office/drawing/2014/main" id="{9572B621-B3D0-4B31-8486-0B558DEA4BDE}"/>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885B7A9E-8D9E-439B-9751-BC5D251BD49A}"/>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239" name="TextBox 238">
            <a:extLst>
              <a:ext uri="{FF2B5EF4-FFF2-40B4-BE49-F238E27FC236}">
                <a16:creationId xmlns:a16="http://schemas.microsoft.com/office/drawing/2014/main" id="{6A47597F-98DF-48AB-89C5-30D349EAA92F}"/>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240" name="Group 382">
            <a:extLst>
              <a:ext uri="{FF2B5EF4-FFF2-40B4-BE49-F238E27FC236}">
                <a16:creationId xmlns:a16="http://schemas.microsoft.com/office/drawing/2014/main" id="{85B45921-F8B4-4602-8FAF-FEC14288369B}"/>
              </a:ext>
            </a:extLst>
          </p:cNvPr>
          <p:cNvGrpSpPr/>
          <p:nvPr/>
        </p:nvGrpSpPr>
        <p:grpSpPr>
          <a:xfrm>
            <a:off x="4352615" y="3842551"/>
            <a:ext cx="3727258" cy="1752600"/>
            <a:chOff x="152400" y="623887"/>
            <a:chExt cx="8902882" cy="4186238"/>
          </a:xfrm>
        </p:grpSpPr>
        <p:grpSp>
          <p:nvGrpSpPr>
            <p:cNvPr id="241" name="Group 383">
              <a:extLst>
                <a:ext uri="{FF2B5EF4-FFF2-40B4-BE49-F238E27FC236}">
                  <a16:creationId xmlns:a16="http://schemas.microsoft.com/office/drawing/2014/main" id="{DBA77A01-6ED1-454E-BD91-86A3E1E3777D}"/>
                </a:ext>
              </a:extLst>
            </p:cNvPr>
            <p:cNvGrpSpPr/>
            <p:nvPr/>
          </p:nvGrpSpPr>
          <p:grpSpPr>
            <a:xfrm>
              <a:off x="1724434" y="3057525"/>
              <a:ext cx="795167" cy="533400"/>
              <a:chOff x="3481387" y="4248150"/>
              <a:chExt cx="909637" cy="533400"/>
            </a:xfrm>
            <a:solidFill>
              <a:schemeClr val="bg1"/>
            </a:solidFill>
          </p:grpSpPr>
          <p:sp>
            <p:nvSpPr>
              <p:cNvPr id="326" name="Rectangle 468">
                <a:extLst>
                  <a:ext uri="{FF2B5EF4-FFF2-40B4-BE49-F238E27FC236}">
                    <a16:creationId xmlns:a16="http://schemas.microsoft.com/office/drawing/2014/main" id="{4E911553-53DE-4396-8053-991EBFAEE3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7" name="Rectangle 469">
                <a:extLst>
                  <a:ext uri="{FF2B5EF4-FFF2-40B4-BE49-F238E27FC236}">
                    <a16:creationId xmlns:a16="http://schemas.microsoft.com/office/drawing/2014/main" id="{654B3F0E-D4C1-4D85-B114-80BC7F14147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470">
                <a:extLst>
                  <a:ext uri="{FF2B5EF4-FFF2-40B4-BE49-F238E27FC236}">
                    <a16:creationId xmlns:a16="http://schemas.microsoft.com/office/drawing/2014/main" id="{D00BD870-C32F-42E7-AE13-86977101E30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9" name="Rectangle 471">
                <a:extLst>
                  <a:ext uri="{FF2B5EF4-FFF2-40B4-BE49-F238E27FC236}">
                    <a16:creationId xmlns:a16="http://schemas.microsoft.com/office/drawing/2014/main" id="{43E8DA61-FCC1-42FB-8133-4FB7881BF42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2" name="Group 384">
              <a:extLst>
                <a:ext uri="{FF2B5EF4-FFF2-40B4-BE49-F238E27FC236}">
                  <a16:creationId xmlns:a16="http://schemas.microsoft.com/office/drawing/2014/main" id="{A1997668-A106-4279-874D-DC87C811020D}"/>
                </a:ext>
              </a:extLst>
            </p:cNvPr>
            <p:cNvGrpSpPr/>
            <p:nvPr/>
          </p:nvGrpSpPr>
          <p:grpSpPr>
            <a:xfrm>
              <a:off x="152400" y="623887"/>
              <a:ext cx="795167" cy="533400"/>
              <a:chOff x="3481387" y="4248150"/>
              <a:chExt cx="909637" cy="533400"/>
            </a:xfrm>
            <a:solidFill>
              <a:schemeClr val="bg1"/>
            </a:solidFill>
          </p:grpSpPr>
          <p:sp>
            <p:nvSpPr>
              <p:cNvPr id="322" name="Rectangle 464">
                <a:extLst>
                  <a:ext uri="{FF2B5EF4-FFF2-40B4-BE49-F238E27FC236}">
                    <a16:creationId xmlns:a16="http://schemas.microsoft.com/office/drawing/2014/main" id="{C2F55470-9A69-4D3E-B3F9-BA4A0525BC0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3" name="Rectangle 465">
                <a:extLst>
                  <a:ext uri="{FF2B5EF4-FFF2-40B4-BE49-F238E27FC236}">
                    <a16:creationId xmlns:a16="http://schemas.microsoft.com/office/drawing/2014/main" id="{C128D664-BA5C-4A6E-993A-FE8D8AF1544E}"/>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4" name="Rectangle 466">
                <a:extLst>
                  <a:ext uri="{FF2B5EF4-FFF2-40B4-BE49-F238E27FC236}">
                    <a16:creationId xmlns:a16="http://schemas.microsoft.com/office/drawing/2014/main" id="{FB3ACB95-5E4E-4CF7-AEB3-E2CB4859D6A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5" name="Rectangle 467">
                <a:extLst>
                  <a:ext uri="{FF2B5EF4-FFF2-40B4-BE49-F238E27FC236}">
                    <a16:creationId xmlns:a16="http://schemas.microsoft.com/office/drawing/2014/main" id="{C4DC7ABD-2CA4-4550-AE6A-AF8282DC901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3" name="Group 385">
              <a:extLst>
                <a:ext uri="{FF2B5EF4-FFF2-40B4-BE49-F238E27FC236}">
                  <a16:creationId xmlns:a16="http://schemas.microsoft.com/office/drawing/2014/main" id="{2AE8CB03-E899-4B9E-8211-C0221BF2AA72}"/>
                </a:ext>
              </a:extLst>
            </p:cNvPr>
            <p:cNvGrpSpPr/>
            <p:nvPr/>
          </p:nvGrpSpPr>
          <p:grpSpPr>
            <a:xfrm>
              <a:off x="1142010" y="623887"/>
              <a:ext cx="795167" cy="533400"/>
              <a:chOff x="3481387" y="4248150"/>
              <a:chExt cx="909637" cy="533400"/>
            </a:xfrm>
            <a:solidFill>
              <a:schemeClr val="bg1"/>
            </a:solidFill>
          </p:grpSpPr>
          <p:sp>
            <p:nvSpPr>
              <p:cNvPr id="318" name="Rectangle 460">
                <a:extLst>
                  <a:ext uri="{FF2B5EF4-FFF2-40B4-BE49-F238E27FC236}">
                    <a16:creationId xmlns:a16="http://schemas.microsoft.com/office/drawing/2014/main" id="{F823E019-985A-49F2-B137-43053A782D1C}"/>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461">
                <a:extLst>
                  <a:ext uri="{FF2B5EF4-FFF2-40B4-BE49-F238E27FC236}">
                    <a16:creationId xmlns:a16="http://schemas.microsoft.com/office/drawing/2014/main" id="{81EEF750-D564-4D84-8999-B0E016908B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462">
                <a:extLst>
                  <a:ext uri="{FF2B5EF4-FFF2-40B4-BE49-F238E27FC236}">
                    <a16:creationId xmlns:a16="http://schemas.microsoft.com/office/drawing/2014/main" id="{3B16AD0F-F8FC-4CF6-AA58-996C16E8D8E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463">
                <a:extLst>
                  <a:ext uri="{FF2B5EF4-FFF2-40B4-BE49-F238E27FC236}">
                    <a16:creationId xmlns:a16="http://schemas.microsoft.com/office/drawing/2014/main" id="{20369723-F1E9-4956-96EA-B5BE023FBB8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4" name="Group 386">
              <a:extLst>
                <a:ext uri="{FF2B5EF4-FFF2-40B4-BE49-F238E27FC236}">
                  <a16:creationId xmlns:a16="http://schemas.microsoft.com/office/drawing/2014/main" id="{9D5A9BBC-C907-48A9-A7E7-4175882E5830}"/>
                </a:ext>
              </a:extLst>
            </p:cNvPr>
            <p:cNvGrpSpPr/>
            <p:nvPr/>
          </p:nvGrpSpPr>
          <p:grpSpPr>
            <a:xfrm>
              <a:off x="2334810" y="623887"/>
              <a:ext cx="795167" cy="533400"/>
              <a:chOff x="3481387" y="4248150"/>
              <a:chExt cx="909637" cy="533400"/>
            </a:xfrm>
            <a:solidFill>
              <a:schemeClr val="bg1"/>
            </a:solidFill>
          </p:grpSpPr>
          <p:sp>
            <p:nvSpPr>
              <p:cNvPr id="314" name="Rectangle 456">
                <a:extLst>
                  <a:ext uri="{FF2B5EF4-FFF2-40B4-BE49-F238E27FC236}">
                    <a16:creationId xmlns:a16="http://schemas.microsoft.com/office/drawing/2014/main" id="{70764E7B-4D3F-40C8-8CDF-B1C20467CD5C}"/>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Rectangle 457">
                <a:extLst>
                  <a:ext uri="{FF2B5EF4-FFF2-40B4-BE49-F238E27FC236}">
                    <a16:creationId xmlns:a16="http://schemas.microsoft.com/office/drawing/2014/main" id="{33DA31DF-8A8A-49AA-9FA6-B50F019055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458">
                <a:extLst>
                  <a:ext uri="{FF2B5EF4-FFF2-40B4-BE49-F238E27FC236}">
                    <a16:creationId xmlns:a16="http://schemas.microsoft.com/office/drawing/2014/main" id="{19561A35-8477-4F4A-9144-CA51D62F34E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7" name="Rectangle 459">
                <a:extLst>
                  <a:ext uri="{FF2B5EF4-FFF2-40B4-BE49-F238E27FC236}">
                    <a16:creationId xmlns:a16="http://schemas.microsoft.com/office/drawing/2014/main" id="{95F0A31F-1023-4244-9B74-6CDFAD01332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5" name="Group 387">
              <a:extLst>
                <a:ext uri="{FF2B5EF4-FFF2-40B4-BE49-F238E27FC236}">
                  <a16:creationId xmlns:a16="http://schemas.microsoft.com/office/drawing/2014/main" id="{6E47D907-286B-424A-96B9-2B6596DBD76F}"/>
                </a:ext>
              </a:extLst>
            </p:cNvPr>
            <p:cNvGrpSpPr/>
            <p:nvPr/>
          </p:nvGrpSpPr>
          <p:grpSpPr>
            <a:xfrm>
              <a:off x="3324421" y="623887"/>
              <a:ext cx="795167" cy="533400"/>
              <a:chOff x="3481387" y="4248150"/>
              <a:chExt cx="909637" cy="533400"/>
            </a:xfrm>
            <a:solidFill>
              <a:schemeClr val="bg1"/>
            </a:solidFill>
          </p:grpSpPr>
          <p:sp>
            <p:nvSpPr>
              <p:cNvPr id="310" name="Rectangle 452">
                <a:extLst>
                  <a:ext uri="{FF2B5EF4-FFF2-40B4-BE49-F238E27FC236}">
                    <a16:creationId xmlns:a16="http://schemas.microsoft.com/office/drawing/2014/main" id="{1D3E425C-250A-4937-844E-227F27A65BE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 name="Rectangle 453">
                <a:extLst>
                  <a:ext uri="{FF2B5EF4-FFF2-40B4-BE49-F238E27FC236}">
                    <a16:creationId xmlns:a16="http://schemas.microsoft.com/office/drawing/2014/main" id="{340B8D31-69E8-4E83-9C32-E6FE9115379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2" name="Rectangle 454">
                <a:extLst>
                  <a:ext uri="{FF2B5EF4-FFF2-40B4-BE49-F238E27FC236}">
                    <a16:creationId xmlns:a16="http://schemas.microsoft.com/office/drawing/2014/main" id="{25C814DD-520C-4BFA-87C7-8C32CB3FE18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3" name="Rectangle 455">
                <a:extLst>
                  <a:ext uri="{FF2B5EF4-FFF2-40B4-BE49-F238E27FC236}">
                    <a16:creationId xmlns:a16="http://schemas.microsoft.com/office/drawing/2014/main" id="{1C657C08-D3A9-4C8C-AAD3-AA71F40B7A9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6" name="Group 388">
              <a:extLst>
                <a:ext uri="{FF2B5EF4-FFF2-40B4-BE49-F238E27FC236}">
                  <a16:creationId xmlns:a16="http://schemas.microsoft.com/office/drawing/2014/main" id="{31B0166A-A773-4D9D-9B60-A8FCB2E2BB40}"/>
                </a:ext>
              </a:extLst>
            </p:cNvPr>
            <p:cNvGrpSpPr/>
            <p:nvPr/>
          </p:nvGrpSpPr>
          <p:grpSpPr>
            <a:xfrm>
              <a:off x="620406" y="1838325"/>
              <a:ext cx="795167" cy="533400"/>
              <a:chOff x="3481387" y="4248150"/>
              <a:chExt cx="909637" cy="533400"/>
            </a:xfrm>
            <a:solidFill>
              <a:schemeClr val="bg1"/>
            </a:solidFill>
          </p:grpSpPr>
          <p:sp>
            <p:nvSpPr>
              <p:cNvPr id="306" name="Rectangle 448">
                <a:extLst>
                  <a:ext uri="{FF2B5EF4-FFF2-40B4-BE49-F238E27FC236}">
                    <a16:creationId xmlns:a16="http://schemas.microsoft.com/office/drawing/2014/main" id="{87AB62B0-D9B4-45DC-B4C4-97554BB850A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7" name="Rectangle 449">
                <a:extLst>
                  <a:ext uri="{FF2B5EF4-FFF2-40B4-BE49-F238E27FC236}">
                    <a16:creationId xmlns:a16="http://schemas.microsoft.com/office/drawing/2014/main" id="{F380F5B8-F910-475D-8BBA-C6C8B6E49F0A}"/>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450">
                <a:extLst>
                  <a:ext uri="{FF2B5EF4-FFF2-40B4-BE49-F238E27FC236}">
                    <a16:creationId xmlns:a16="http://schemas.microsoft.com/office/drawing/2014/main" id="{6AE6FF3E-CD25-45B4-A2BD-FCE8993BDD8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9" name="Rectangle 451">
                <a:extLst>
                  <a:ext uri="{FF2B5EF4-FFF2-40B4-BE49-F238E27FC236}">
                    <a16:creationId xmlns:a16="http://schemas.microsoft.com/office/drawing/2014/main" id="{9F851307-43FD-47D9-8C66-95845DFAF41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7" name="Group 389">
              <a:extLst>
                <a:ext uri="{FF2B5EF4-FFF2-40B4-BE49-F238E27FC236}">
                  <a16:creationId xmlns:a16="http://schemas.microsoft.com/office/drawing/2014/main" id="{5186049D-D124-4415-B3C5-4D24635941B0}"/>
                </a:ext>
              </a:extLst>
            </p:cNvPr>
            <p:cNvGrpSpPr/>
            <p:nvPr/>
          </p:nvGrpSpPr>
          <p:grpSpPr>
            <a:xfrm>
              <a:off x="2826881" y="1838325"/>
              <a:ext cx="795167" cy="533400"/>
              <a:chOff x="3481387" y="4248150"/>
              <a:chExt cx="909637" cy="533400"/>
            </a:xfrm>
            <a:solidFill>
              <a:schemeClr val="bg1"/>
            </a:solidFill>
          </p:grpSpPr>
          <p:sp>
            <p:nvSpPr>
              <p:cNvPr id="302" name="Rectangle 444">
                <a:extLst>
                  <a:ext uri="{FF2B5EF4-FFF2-40B4-BE49-F238E27FC236}">
                    <a16:creationId xmlns:a16="http://schemas.microsoft.com/office/drawing/2014/main" id="{6E831479-B842-4FEF-ACB7-13A6B971290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445">
                <a:extLst>
                  <a:ext uri="{FF2B5EF4-FFF2-40B4-BE49-F238E27FC236}">
                    <a16:creationId xmlns:a16="http://schemas.microsoft.com/office/drawing/2014/main" id="{FB3DBC4D-F7C0-4046-816D-827CF2EF727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446">
                <a:extLst>
                  <a:ext uri="{FF2B5EF4-FFF2-40B4-BE49-F238E27FC236}">
                    <a16:creationId xmlns:a16="http://schemas.microsoft.com/office/drawing/2014/main" id="{D49BC6F6-7735-442D-A6E4-B95ED1FCBF1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447">
                <a:extLst>
                  <a:ext uri="{FF2B5EF4-FFF2-40B4-BE49-F238E27FC236}">
                    <a16:creationId xmlns:a16="http://schemas.microsoft.com/office/drawing/2014/main" id="{E8B52DD8-4879-45B5-8647-A340E6C84CA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8" name="Group 390">
              <a:extLst>
                <a:ext uri="{FF2B5EF4-FFF2-40B4-BE49-F238E27FC236}">
                  <a16:creationId xmlns:a16="http://schemas.microsoft.com/office/drawing/2014/main" id="{D1CE795A-CA60-490C-8F33-683983E7F850}"/>
                </a:ext>
              </a:extLst>
            </p:cNvPr>
            <p:cNvGrpSpPr/>
            <p:nvPr/>
          </p:nvGrpSpPr>
          <p:grpSpPr>
            <a:xfrm>
              <a:off x="4171875" y="4276725"/>
              <a:ext cx="795167" cy="533400"/>
              <a:chOff x="3481387" y="4248150"/>
              <a:chExt cx="909637" cy="533400"/>
            </a:xfrm>
            <a:solidFill>
              <a:schemeClr val="bg1"/>
            </a:solidFill>
          </p:grpSpPr>
          <p:sp>
            <p:nvSpPr>
              <p:cNvPr id="298" name="Rectangle 440">
                <a:extLst>
                  <a:ext uri="{FF2B5EF4-FFF2-40B4-BE49-F238E27FC236}">
                    <a16:creationId xmlns:a16="http://schemas.microsoft.com/office/drawing/2014/main" id="{FE93EB6B-C4EC-436A-B24A-64B147A83F2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441">
                <a:extLst>
                  <a:ext uri="{FF2B5EF4-FFF2-40B4-BE49-F238E27FC236}">
                    <a16:creationId xmlns:a16="http://schemas.microsoft.com/office/drawing/2014/main" id="{9D39C602-939A-4BFF-99AA-16F35CB6738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442">
                <a:extLst>
                  <a:ext uri="{FF2B5EF4-FFF2-40B4-BE49-F238E27FC236}">
                    <a16:creationId xmlns:a16="http://schemas.microsoft.com/office/drawing/2014/main" id="{EE2930FA-BDDE-4C44-B190-8BCF8739A56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443">
                <a:extLst>
                  <a:ext uri="{FF2B5EF4-FFF2-40B4-BE49-F238E27FC236}">
                    <a16:creationId xmlns:a16="http://schemas.microsoft.com/office/drawing/2014/main" id="{5ECB3BA4-1B47-44B5-96DE-2D9DFED74CA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9" name="Group 391">
              <a:extLst>
                <a:ext uri="{FF2B5EF4-FFF2-40B4-BE49-F238E27FC236}">
                  <a16:creationId xmlns:a16="http://schemas.microsoft.com/office/drawing/2014/main" id="{772CCD44-6A15-4E3B-9FDB-B8DB1E9FB64B}"/>
                </a:ext>
              </a:extLst>
            </p:cNvPr>
            <p:cNvGrpSpPr/>
            <p:nvPr/>
          </p:nvGrpSpPr>
          <p:grpSpPr>
            <a:xfrm>
              <a:off x="6778443" y="3057525"/>
              <a:ext cx="795167" cy="533400"/>
              <a:chOff x="3481387" y="4248150"/>
              <a:chExt cx="909637" cy="533400"/>
            </a:xfrm>
            <a:solidFill>
              <a:schemeClr val="bg1"/>
            </a:solidFill>
          </p:grpSpPr>
          <p:sp>
            <p:nvSpPr>
              <p:cNvPr id="294" name="Rectangle 436">
                <a:extLst>
                  <a:ext uri="{FF2B5EF4-FFF2-40B4-BE49-F238E27FC236}">
                    <a16:creationId xmlns:a16="http://schemas.microsoft.com/office/drawing/2014/main" id="{3019F87D-10BB-4062-83B6-3785BB6B659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5" name="Rectangle 437">
                <a:extLst>
                  <a:ext uri="{FF2B5EF4-FFF2-40B4-BE49-F238E27FC236}">
                    <a16:creationId xmlns:a16="http://schemas.microsoft.com/office/drawing/2014/main" id="{43B652B7-C7F5-4A4D-9E33-9437B86F5ED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438">
                <a:extLst>
                  <a:ext uri="{FF2B5EF4-FFF2-40B4-BE49-F238E27FC236}">
                    <a16:creationId xmlns:a16="http://schemas.microsoft.com/office/drawing/2014/main" id="{73F326DC-8728-46CF-A021-0EC6FFEE987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439">
                <a:extLst>
                  <a:ext uri="{FF2B5EF4-FFF2-40B4-BE49-F238E27FC236}">
                    <a16:creationId xmlns:a16="http://schemas.microsoft.com/office/drawing/2014/main" id="{590F05D9-A613-4807-BD32-D40E59260A9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0" name="Group 392">
              <a:extLst>
                <a:ext uri="{FF2B5EF4-FFF2-40B4-BE49-F238E27FC236}">
                  <a16:creationId xmlns:a16="http://schemas.microsoft.com/office/drawing/2014/main" id="{923C2492-F631-4ED3-B1C7-07CDEF627BAB}"/>
                </a:ext>
              </a:extLst>
            </p:cNvPr>
            <p:cNvGrpSpPr/>
            <p:nvPr/>
          </p:nvGrpSpPr>
          <p:grpSpPr>
            <a:xfrm>
              <a:off x="4958610" y="623887"/>
              <a:ext cx="795167" cy="533400"/>
              <a:chOff x="3481387" y="4248150"/>
              <a:chExt cx="909637" cy="533400"/>
            </a:xfrm>
            <a:solidFill>
              <a:schemeClr val="bg1"/>
            </a:solidFill>
          </p:grpSpPr>
          <p:sp>
            <p:nvSpPr>
              <p:cNvPr id="290" name="Rectangle 432">
                <a:extLst>
                  <a:ext uri="{FF2B5EF4-FFF2-40B4-BE49-F238E27FC236}">
                    <a16:creationId xmlns:a16="http://schemas.microsoft.com/office/drawing/2014/main" id="{3232237E-FC51-48AA-893D-FA373A46C35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Rectangle 433">
                <a:extLst>
                  <a:ext uri="{FF2B5EF4-FFF2-40B4-BE49-F238E27FC236}">
                    <a16:creationId xmlns:a16="http://schemas.microsoft.com/office/drawing/2014/main" id="{DDC746BD-305F-40A8-B033-C82211793BF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Rectangle 434">
                <a:extLst>
                  <a:ext uri="{FF2B5EF4-FFF2-40B4-BE49-F238E27FC236}">
                    <a16:creationId xmlns:a16="http://schemas.microsoft.com/office/drawing/2014/main" id="{D919287E-09FF-4CE5-BC40-255426E9F6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Rectangle 435">
                <a:extLst>
                  <a:ext uri="{FF2B5EF4-FFF2-40B4-BE49-F238E27FC236}">
                    <a16:creationId xmlns:a16="http://schemas.microsoft.com/office/drawing/2014/main" id="{9B82904B-ACCD-44B0-9EE0-3776AA8CE5C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1" name="Group 393">
              <a:extLst>
                <a:ext uri="{FF2B5EF4-FFF2-40B4-BE49-F238E27FC236}">
                  <a16:creationId xmlns:a16="http://schemas.microsoft.com/office/drawing/2014/main" id="{5F3ECD4B-C1C2-440A-8394-40674C752F90}"/>
                </a:ext>
              </a:extLst>
            </p:cNvPr>
            <p:cNvGrpSpPr/>
            <p:nvPr/>
          </p:nvGrpSpPr>
          <p:grpSpPr>
            <a:xfrm>
              <a:off x="5948220" y="623887"/>
              <a:ext cx="795167" cy="533400"/>
              <a:chOff x="3481387" y="4248150"/>
              <a:chExt cx="909637" cy="533400"/>
            </a:xfrm>
            <a:solidFill>
              <a:schemeClr val="bg1"/>
            </a:solidFill>
          </p:grpSpPr>
          <p:sp>
            <p:nvSpPr>
              <p:cNvPr id="286" name="Rectangle 428">
                <a:extLst>
                  <a:ext uri="{FF2B5EF4-FFF2-40B4-BE49-F238E27FC236}">
                    <a16:creationId xmlns:a16="http://schemas.microsoft.com/office/drawing/2014/main" id="{5CCA6B3F-1326-408D-B87B-C34885A8A91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Rectangle 429">
                <a:extLst>
                  <a:ext uri="{FF2B5EF4-FFF2-40B4-BE49-F238E27FC236}">
                    <a16:creationId xmlns:a16="http://schemas.microsoft.com/office/drawing/2014/main" id="{481874B1-FB43-452B-A94D-BBC3E7DEEDB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Rectangle 430">
                <a:extLst>
                  <a:ext uri="{FF2B5EF4-FFF2-40B4-BE49-F238E27FC236}">
                    <a16:creationId xmlns:a16="http://schemas.microsoft.com/office/drawing/2014/main" id="{69975749-42E9-4EB3-AAF9-C6D3409E2C8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Rectangle 431">
                <a:extLst>
                  <a:ext uri="{FF2B5EF4-FFF2-40B4-BE49-F238E27FC236}">
                    <a16:creationId xmlns:a16="http://schemas.microsoft.com/office/drawing/2014/main" id="{73B3A98D-3FAC-4A57-90FF-5C9A328953C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2" name="Group 394">
              <a:extLst>
                <a:ext uri="{FF2B5EF4-FFF2-40B4-BE49-F238E27FC236}">
                  <a16:creationId xmlns:a16="http://schemas.microsoft.com/office/drawing/2014/main" id="{379BA63D-7BFE-48F2-AA5D-B3AE06EE8B08}"/>
                </a:ext>
              </a:extLst>
            </p:cNvPr>
            <p:cNvGrpSpPr/>
            <p:nvPr/>
          </p:nvGrpSpPr>
          <p:grpSpPr>
            <a:xfrm>
              <a:off x="7270504" y="623887"/>
              <a:ext cx="795167" cy="533400"/>
              <a:chOff x="3481387" y="4248150"/>
              <a:chExt cx="909637" cy="533400"/>
            </a:xfrm>
            <a:solidFill>
              <a:schemeClr val="bg1"/>
            </a:solidFill>
          </p:grpSpPr>
          <p:sp>
            <p:nvSpPr>
              <p:cNvPr id="282" name="Rectangle 424">
                <a:extLst>
                  <a:ext uri="{FF2B5EF4-FFF2-40B4-BE49-F238E27FC236}">
                    <a16:creationId xmlns:a16="http://schemas.microsoft.com/office/drawing/2014/main" id="{0ECCB794-1B54-438D-B2BD-B4E3AF14D93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425">
                <a:extLst>
                  <a:ext uri="{FF2B5EF4-FFF2-40B4-BE49-F238E27FC236}">
                    <a16:creationId xmlns:a16="http://schemas.microsoft.com/office/drawing/2014/main" id="{CC0C7086-5624-4148-A7E0-E3EAFB1BD77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426">
                <a:extLst>
                  <a:ext uri="{FF2B5EF4-FFF2-40B4-BE49-F238E27FC236}">
                    <a16:creationId xmlns:a16="http://schemas.microsoft.com/office/drawing/2014/main" id="{9EF598FB-6DC0-4EF3-AD4A-AA349574A85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Rectangle 427">
                <a:extLst>
                  <a:ext uri="{FF2B5EF4-FFF2-40B4-BE49-F238E27FC236}">
                    <a16:creationId xmlns:a16="http://schemas.microsoft.com/office/drawing/2014/main" id="{98647DB7-C870-4F71-9C83-274F391EE744}"/>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3" name="Group 395">
              <a:extLst>
                <a:ext uri="{FF2B5EF4-FFF2-40B4-BE49-F238E27FC236}">
                  <a16:creationId xmlns:a16="http://schemas.microsoft.com/office/drawing/2014/main" id="{F0A9E1FA-477F-4699-8047-05B291D94590}"/>
                </a:ext>
              </a:extLst>
            </p:cNvPr>
            <p:cNvGrpSpPr/>
            <p:nvPr/>
          </p:nvGrpSpPr>
          <p:grpSpPr>
            <a:xfrm>
              <a:off x="8260115" y="623887"/>
              <a:ext cx="795167" cy="533400"/>
              <a:chOff x="3481387" y="4248150"/>
              <a:chExt cx="909637" cy="533400"/>
            </a:xfrm>
            <a:solidFill>
              <a:schemeClr val="bg1"/>
            </a:solidFill>
          </p:grpSpPr>
          <p:sp>
            <p:nvSpPr>
              <p:cNvPr id="278" name="Rectangle 420">
                <a:extLst>
                  <a:ext uri="{FF2B5EF4-FFF2-40B4-BE49-F238E27FC236}">
                    <a16:creationId xmlns:a16="http://schemas.microsoft.com/office/drawing/2014/main" id="{55CC9CDA-AFE8-4CF2-B985-A79EF004375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421">
                <a:extLst>
                  <a:ext uri="{FF2B5EF4-FFF2-40B4-BE49-F238E27FC236}">
                    <a16:creationId xmlns:a16="http://schemas.microsoft.com/office/drawing/2014/main" id="{E3381584-0D89-4F16-A8A0-BB52ECE4B65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Rectangle 422">
                <a:extLst>
                  <a:ext uri="{FF2B5EF4-FFF2-40B4-BE49-F238E27FC236}">
                    <a16:creationId xmlns:a16="http://schemas.microsoft.com/office/drawing/2014/main" id="{BE7DA9FB-9B8C-4231-B0FB-2CE93DA893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Rectangle 423">
                <a:extLst>
                  <a:ext uri="{FF2B5EF4-FFF2-40B4-BE49-F238E27FC236}">
                    <a16:creationId xmlns:a16="http://schemas.microsoft.com/office/drawing/2014/main" id="{70242B1B-A38E-46CC-87C0-B430FF49857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4" name="Group 396">
              <a:extLst>
                <a:ext uri="{FF2B5EF4-FFF2-40B4-BE49-F238E27FC236}">
                  <a16:creationId xmlns:a16="http://schemas.microsoft.com/office/drawing/2014/main" id="{6C87F029-4801-40BD-89E7-5FD4AB7CF2E5}"/>
                </a:ext>
              </a:extLst>
            </p:cNvPr>
            <p:cNvGrpSpPr/>
            <p:nvPr/>
          </p:nvGrpSpPr>
          <p:grpSpPr>
            <a:xfrm>
              <a:off x="5421104" y="1838325"/>
              <a:ext cx="795167" cy="533400"/>
              <a:chOff x="3481387" y="4248150"/>
              <a:chExt cx="909637" cy="533400"/>
            </a:xfrm>
            <a:solidFill>
              <a:schemeClr val="bg1"/>
            </a:solidFill>
          </p:grpSpPr>
          <p:sp>
            <p:nvSpPr>
              <p:cNvPr id="274" name="Rectangle 416">
                <a:extLst>
                  <a:ext uri="{FF2B5EF4-FFF2-40B4-BE49-F238E27FC236}">
                    <a16:creationId xmlns:a16="http://schemas.microsoft.com/office/drawing/2014/main" id="{73C26954-AEF0-479A-BE77-7937E2CFDD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417">
                <a:extLst>
                  <a:ext uri="{FF2B5EF4-FFF2-40B4-BE49-F238E27FC236}">
                    <a16:creationId xmlns:a16="http://schemas.microsoft.com/office/drawing/2014/main" id="{CC90EE42-08B1-41ED-8E47-9A97B857E0F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Rectangle 418">
                <a:extLst>
                  <a:ext uri="{FF2B5EF4-FFF2-40B4-BE49-F238E27FC236}">
                    <a16:creationId xmlns:a16="http://schemas.microsoft.com/office/drawing/2014/main" id="{1FA6058D-C409-44A5-BF6B-9BFF8053399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Rectangle 419">
                <a:extLst>
                  <a:ext uri="{FF2B5EF4-FFF2-40B4-BE49-F238E27FC236}">
                    <a16:creationId xmlns:a16="http://schemas.microsoft.com/office/drawing/2014/main" id="{C3C7A9CF-8E46-4892-9E53-E5F433E32B90}"/>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5" name="Group 397">
              <a:extLst>
                <a:ext uri="{FF2B5EF4-FFF2-40B4-BE49-F238E27FC236}">
                  <a16:creationId xmlns:a16="http://schemas.microsoft.com/office/drawing/2014/main" id="{7993DC9A-8C5E-4EF8-83BD-C7A2ABF5CADF}"/>
                </a:ext>
              </a:extLst>
            </p:cNvPr>
            <p:cNvGrpSpPr/>
            <p:nvPr/>
          </p:nvGrpSpPr>
          <p:grpSpPr>
            <a:xfrm>
              <a:off x="7770607" y="1838325"/>
              <a:ext cx="795167" cy="533400"/>
              <a:chOff x="3481387" y="4248150"/>
              <a:chExt cx="909637" cy="533400"/>
            </a:xfrm>
            <a:solidFill>
              <a:schemeClr val="bg1"/>
            </a:solidFill>
          </p:grpSpPr>
          <p:sp>
            <p:nvSpPr>
              <p:cNvPr id="270" name="Rectangle 412">
                <a:extLst>
                  <a:ext uri="{FF2B5EF4-FFF2-40B4-BE49-F238E27FC236}">
                    <a16:creationId xmlns:a16="http://schemas.microsoft.com/office/drawing/2014/main" id="{3C770A28-3DC0-46D1-BF5B-6EFCD213C72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Rectangle 413">
                <a:extLst>
                  <a:ext uri="{FF2B5EF4-FFF2-40B4-BE49-F238E27FC236}">
                    <a16:creationId xmlns:a16="http://schemas.microsoft.com/office/drawing/2014/main" id="{77D51F0B-4B26-4AEF-9D15-D861EE86414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Rectangle 414">
                <a:extLst>
                  <a:ext uri="{FF2B5EF4-FFF2-40B4-BE49-F238E27FC236}">
                    <a16:creationId xmlns:a16="http://schemas.microsoft.com/office/drawing/2014/main" id="{318E6EF0-EC9D-43EA-A705-1AB2056CA8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415">
                <a:extLst>
                  <a:ext uri="{FF2B5EF4-FFF2-40B4-BE49-F238E27FC236}">
                    <a16:creationId xmlns:a16="http://schemas.microsoft.com/office/drawing/2014/main" id="{4A3994F1-7976-4831-A85F-254EDEF8E6D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56" name="Straight Arrow Connector 398">
              <a:extLst>
                <a:ext uri="{FF2B5EF4-FFF2-40B4-BE49-F238E27FC236}">
                  <a16:creationId xmlns:a16="http://schemas.microsoft.com/office/drawing/2014/main" id="{A59166DF-D97C-4FC6-AC18-44F2AEC8D84E}"/>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399">
              <a:extLst>
                <a:ext uri="{FF2B5EF4-FFF2-40B4-BE49-F238E27FC236}">
                  <a16:creationId xmlns:a16="http://schemas.microsoft.com/office/drawing/2014/main" id="{78AEAD3F-5976-4B73-AD2D-D8C1B4C25A72}"/>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400">
              <a:extLst>
                <a:ext uri="{FF2B5EF4-FFF2-40B4-BE49-F238E27FC236}">
                  <a16:creationId xmlns:a16="http://schemas.microsoft.com/office/drawing/2014/main" id="{3EA378BA-3126-469C-AD5C-AE3342716E39}"/>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401">
              <a:extLst>
                <a:ext uri="{FF2B5EF4-FFF2-40B4-BE49-F238E27FC236}">
                  <a16:creationId xmlns:a16="http://schemas.microsoft.com/office/drawing/2014/main" id="{891216B1-7033-4E16-A4D3-6D1E600E8158}"/>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402">
              <a:extLst>
                <a:ext uri="{FF2B5EF4-FFF2-40B4-BE49-F238E27FC236}">
                  <a16:creationId xmlns:a16="http://schemas.microsoft.com/office/drawing/2014/main" id="{B4BA2FDB-F757-4737-BF29-D8C3B742DB4E}"/>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403">
              <a:extLst>
                <a:ext uri="{FF2B5EF4-FFF2-40B4-BE49-F238E27FC236}">
                  <a16:creationId xmlns:a16="http://schemas.microsoft.com/office/drawing/2014/main" id="{90C26D40-7D67-4A01-A6C9-1D6FDC63D291}"/>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404">
              <a:extLst>
                <a:ext uri="{FF2B5EF4-FFF2-40B4-BE49-F238E27FC236}">
                  <a16:creationId xmlns:a16="http://schemas.microsoft.com/office/drawing/2014/main" id="{74967E26-FCE0-43E4-97D6-986B27418D46}"/>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405">
              <a:extLst>
                <a:ext uri="{FF2B5EF4-FFF2-40B4-BE49-F238E27FC236}">
                  <a16:creationId xmlns:a16="http://schemas.microsoft.com/office/drawing/2014/main" id="{6FEB904C-0225-4748-BB6F-0D7BEB257579}"/>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406">
              <a:extLst>
                <a:ext uri="{FF2B5EF4-FFF2-40B4-BE49-F238E27FC236}">
                  <a16:creationId xmlns:a16="http://schemas.microsoft.com/office/drawing/2014/main" id="{F2064E58-4D8F-4089-BFF9-F97A22962B60}"/>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407">
              <a:extLst>
                <a:ext uri="{FF2B5EF4-FFF2-40B4-BE49-F238E27FC236}">
                  <a16:creationId xmlns:a16="http://schemas.microsoft.com/office/drawing/2014/main" id="{82542D47-6B42-48E3-9783-005FC5263EAB}"/>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408">
              <a:extLst>
                <a:ext uri="{FF2B5EF4-FFF2-40B4-BE49-F238E27FC236}">
                  <a16:creationId xmlns:a16="http://schemas.microsoft.com/office/drawing/2014/main" id="{15663C06-3135-4777-AC65-5131FC64FB0B}"/>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409">
              <a:extLst>
                <a:ext uri="{FF2B5EF4-FFF2-40B4-BE49-F238E27FC236}">
                  <a16:creationId xmlns:a16="http://schemas.microsoft.com/office/drawing/2014/main" id="{E3B901C8-F96D-4468-A750-DACF3FDBFAB7}"/>
                </a:ext>
              </a:extLst>
            </p:cNvPr>
            <p:cNvCxnSpPr/>
            <p:nvPr/>
          </p:nvCxnSpPr>
          <p:spPr>
            <a:xfrm flipV="1">
              <a:off x="5105400" y="3590927"/>
              <a:ext cx="1538070" cy="6857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410">
              <a:extLst>
                <a:ext uri="{FF2B5EF4-FFF2-40B4-BE49-F238E27FC236}">
                  <a16:creationId xmlns:a16="http://schemas.microsoft.com/office/drawing/2014/main" id="{89905CCA-7688-4076-B0EB-ED619AA42FAA}"/>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411">
              <a:extLst>
                <a:ext uri="{FF2B5EF4-FFF2-40B4-BE49-F238E27FC236}">
                  <a16:creationId xmlns:a16="http://schemas.microsoft.com/office/drawing/2014/main" id="{AB0C30BB-CEC7-40F6-BC32-B0E09445C8FA}"/>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0" name="Rectangle 535">
            <a:extLst>
              <a:ext uri="{FF2B5EF4-FFF2-40B4-BE49-F238E27FC236}">
                <a16:creationId xmlns:a16="http://schemas.microsoft.com/office/drawing/2014/main" id="{56096243-D69B-47FD-AB0F-3B8B4E3DAD42}"/>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Connector 532">
            <a:extLst>
              <a:ext uri="{FF2B5EF4-FFF2-40B4-BE49-F238E27FC236}">
                <a16:creationId xmlns:a16="http://schemas.microsoft.com/office/drawing/2014/main" id="{6922BC5A-FE14-4698-A502-F324D19E8EE7}"/>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335" name="Group 374">
            <a:extLst>
              <a:ext uri="{FF2B5EF4-FFF2-40B4-BE49-F238E27FC236}">
                <a16:creationId xmlns:a16="http://schemas.microsoft.com/office/drawing/2014/main" id="{C183B2DD-8905-45C9-B6FA-D8081A566F85}"/>
              </a:ext>
            </a:extLst>
          </p:cNvPr>
          <p:cNvGrpSpPr/>
          <p:nvPr/>
        </p:nvGrpSpPr>
        <p:grpSpPr>
          <a:xfrm>
            <a:off x="5564880" y="6166016"/>
            <a:ext cx="596471" cy="228808"/>
            <a:chOff x="1297964" y="4014788"/>
            <a:chExt cx="1390502" cy="533400"/>
          </a:xfrm>
        </p:grpSpPr>
        <p:sp>
          <p:nvSpPr>
            <p:cNvPr id="336" name="Rectangle 375">
              <a:extLst>
                <a:ext uri="{FF2B5EF4-FFF2-40B4-BE49-F238E27FC236}">
                  <a16:creationId xmlns:a16="http://schemas.microsoft.com/office/drawing/2014/main" id="{DE77D004-8894-4EEC-8C67-CB0A84404A12}"/>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Rectangle 376">
              <a:extLst>
                <a:ext uri="{FF2B5EF4-FFF2-40B4-BE49-F238E27FC236}">
                  <a16:creationId xmlns:a16="http://schemas.microsoft.com/office/drawing/2014/main" id="{350B2B29-0C2C-4791-BA5A-61DE1A35FECC}"/>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77">
              <a:extLst>
                <a:ext uri="{FF2B5EF4-FFF2-40B4-BE49-F238E27FC236}">
                  <a16:creationId xmlns:a16="http://schemas.microsoft.com/office/drawing/2014/main" id="{732F8B4F-829F-44FD-AAC6-A5C5A99DB43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78">
              <a:extLst>
                <a:ext uri="{FF2B5EF4-FFF2-40B4-BE49-F238E27FC236}">
                  <a16:creationId xmlns:a16="http://schemas.microsoft.com/office/drawing/2014/main" id="{B69EFEC4-3905-4A7E-9C55-CA943447208A}"/>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0" name="Rectangle 379">
              <a:extLst>
                <a:ext uri="{FF2B5EF4-FFF2-40B4-BE49-F238E27FC236}">
                  <a16:creationId xmlns:a16="http://schemas.microsoft.com/office/drawing/2014/main" id="{4CDCE4FE-046D-4B8C-9B8F-FFA7AFD18F67}"/>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1" name="Rectangle 380">
              <a:extLst>
                <a:ext uri="{FF2B5EF4-FFF2-40B4-BE49-F238E27FC236}">
                  <a16:creationId xmlns:a16="http://schemas.microsoft.com/office/drawing/2014/main" id="{B34C770D-37D0-469B-A9FC-EF3D03FE00E9}"/>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2" name="Rectangle 381">
              <a:extLst>
                <a:ext uri="{FF2B5EF4-FFF2-40B4-BE49-F238E27FC236}">
                  <a16:creationId xmlns:a16="http://schemas.microsoft.com/office/drawing/2014/main" id="{58EED10F-E8F8-4756-8A8C-DB0AD092348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43" name="TextBox 342">
            <a:extLst>
              <a:ext uri="{FF2B5EF4-FFF2-40B4-BE49-F238E27FC236}">
                <a16:creationId xmlns:a16="http://schemas.microsoft.com/office/drawing/2014/main" id="{1D3A6CBB-3B30-4542-B9D3-7BC4DFD47EBC}"/>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344" name="Group 374">
            <a:extLst>
              <a:ext uri="{FF2B5EF4-FFF2-40B4-BE49-F238E27FC236}">
                <a16:creationId xmlns:a16="http://schemas.microsoft.com/office/drawing/2014/main" id="{38D3F250-929B-41E6-909D-ABF3BA518627}"/>
              </a:ext>
            </a:extLst>
          </p:cNvPr>
          <p:cNvGrpSpPr/>
          <p:nvPr/>
        </p:nvGrpSpPr>
        <p:grpSpPr>
          <a:xfrm>
            <a:off x="6462920" y="6166016"/>
            <a:ext cx="596471" cy="228808"/>
            <a:chOff x="1297964" y="4014788"/>
            <a:chExt cx="1390502" cy="533400"/>
          </a:xfrm>
        </p:grpSpPr>
        <p:sp>
          <p:nvSpPr>
            <p:cNvPr id="345" name="Rectangle 375">
              <a:extLst>
                <a:ext uri="{FF2B5EF4-FFF2-40B4-BE49-F238E27FC236}">
                  <a16:creationId xmlns:a16="http://schemas.microsoft.com/office/drawing/2014/main" id="{839B23A1-ECAB-448F-AD38-EFA796362619}"/>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Rectangle 376">
              <a:extLst>
                <a:ext uri="{FF2B5EF4-FFF2-40B4-BE49-F238E27FC236}">
                  <a16:creationId xmlns:a16="http://schemas.microsoft.com/office/drawing/2014/main" id="{4B127DBA-422E-4728-9A1A-F24B863BA328}"/>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7" name="Rectangle 377">
              <a:extLst>
                <a:ext uri="{FF2B5EF4-FFF2-40B4-BE49-F238E27FC236}">
                  <a16:creationId xmlns:a16="http://schemas.microsoft.com/office/drawing/2014/main" id="{C3638415-2D33-4A9C-9F6C-88DBC3EC374C}"/>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Rectangle 378">
              <a:extLst>
                <a:ext uri="{FF2B5EF4-FFF2-40B4-BE49-F238E27FC236}">
                  <a16:creationId xmlns:a16="http://schemas.microsoft.com/office/drawing/2014/main" id="{16764B03-2AA2-4AE2-AC89-C38A7CAEFA35}"/>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9" name="Rectangle 379">
              <a:extLst>
                <a:ext uri="{FF2B5EF4-FFF2-40B4-BE49-F238E27FC236}">
                  <a16:creationId xmlns:a16="http://schemas.microsoft.com/office/drawing/2014/main" id="{16461FB9-D5C1-454F-80C2-BCA639639869}"/>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Rectangle 380">
              <a:extLst>
                <a:ext uri="{FF2B5EF4-FFF2-40B4-BE49-F238E27FC236}">
                  <a16:creationId xmlns:a16="http://schemas.microsoft.com/office/drawing/2014/main" id="{9A99AF39-6CD5-459B-8641-AEC69189627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1" name="Rectangle 381">
              <a:extLst>
                <a:ext uri="{FF2B5EF4-FFF2-40B4-BE49-F238E27FC236}">
                  <a16:creationId xmlns:a16="http://schemas.microsoft.com/office/drawing/2014/main" id="{E7A131E7-B7B5-4EBE-AF09-69882AF5E9C0}"/>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2" name="TextBox 351">
            <a:extLst>
              <a:ext uri="{FF2B5EF4-FFF2-40B4-BE49-F238E27FC236}">
                <a16:creationId xmlns:a16="http://schemas.microsoft.com/office/drawing/2014/main" id="{F6399408-A85C-40C6-907E-7FC6E2E9EC59}"/>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B99DE872-F80B-4218-85CA-E50CCA56FA39}"/>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TextBox 120">
            <a:extLst>
              <a:ext uri="{FF2B5EF4-FFF2-40B4-BE49-F238E27FC236}">
                <a16:creationId xmlns:a16="http://schemas.microsoft.com/office/drawing/2014/main" id="{44248BB3-F59D-43EB-83AE-C1187DC61B91}"/>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122" name="TextBox 121">
            <a:extLst>
              <a:ext uri="{FF2B5EF4-FFF2-40B4-BE49-F238E27FC236}">
                <a16:creationId xmlns:a16="http://schemas.microsoft.com/office/drawing/2014/main" id="{A4274DDE-C759-4943-916C-E7DEE4F537C5}"/>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123" name="TextBox 122">
            <a:extLst>
              <a:ext uri="{FF2B5EF4-FFF2-40B4-BE49-F238E27FC236}">
                <a16:creationId xmlns:a16="http://schemas.microsoft.com/office/drawing/2014/main" id="{E76DD5C4-AC32-408F-B553-FF75F4A0B2E8}"/>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2">
            <a:extLst>
              <a:ext uri="{FF2B5EF4-FFF2-40B4-BE49-F238E27FC236}">
                <a16:creationId xmlns:a16="http://schemas.microsoft.com/office/drawing/2014/main" id="{1E42378B-C41A-42F8-A2EF-94E560D2861C}"/>
              </a:ext>
            </a:extLst>
          </p:cNvPr>
          <p:cNvSpPr txBox="1">
            <a:spLocks/>
          </p:cNvSpPr>
          <p:nvPr/>
        </p:nvSpPr>
        <p:spPr>
          <a:xfrm>
            <a:off x="431370" y="1340768"/>
            <a:ext cx="112526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Invariant:</a:t>
            </a:r>
            <a:r>
              <a:rPr lang="en-US" altLang="zh-CN" sz="2600" b="0" dirty="0">
                <a:latin typeface="Times New Roman" pitchFamily="18" charset="0"/>
                <a:ea typeface="宋体" pitchFamily="2" charset="-122"/>
                <a:cs typeface="Times New Roman" pitchFamily="18" charset="0"/>
              </a:rPr>
              <a:t> each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must reside in</a:t>
            </a:r>
            <a:r>
              <a:rPr lang="en-US" altLang="zh-CN" sz="2600" dirty="0">
                <a:latin typeface="Times New Roman" pitchFamily="18" charset="0"/>
                <a:ea typeface="宋体" pitchFamily="2" charset="-122"/>
                <a:cs typeface="Times New Roman" pitchFamily="18" charset="0"/>
              </a:rPr>
              <a:t> path from root to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client uses a </a:t>
            </a:r>
            <a:r>
              <a:rPr lang="en-US" altLang="zh-CN" sz="2600" dirty="0">
                <a:latin typeface="Times New Roman" pitchFamily="18" charset="0"/>
                <a:ea typeface="宋体" pitchFamily="2" charset="-122"/>
                <a:cs typeface="Times New Roman" pitchFamily="18" charset="0"/>
              </a:rPr>
              <a:t>position map </a:t>
            </a:r>
            <a:r>
              <a:rPr lang="en-US" altLang="zh-CN" sz="2600" b="0" dirty="0">
                <a:latin typeface="Times New Roman" pitchFamily="18" charset="0"/>
                <a:ea typeface="宋体" pitchFamily="2" charset="-122"/>
                <a:cs typeface="Times New Roman" pitchFamily="18" charset="0"/>
              </a:rPr>
              <a:t>to track the mapping: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x</a:t>
            </a:r>
            <a:endParaRPr lang="en-US" altLang="zh-CN" sz="2600" b="0" dirty="0">
              <a:latin typeface="Times New Roman" pitchFamily="18" charset="0"/>
              <a:ea typeface="宋体" pitchFamily="2" charset="-122"/>
              <a:cs typeface="Times New Roman" pitchFamily="18" charset="0"/>
            </a:endParaRP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120" name="Rectangle 119">
            <a:extLst>
              <a:ext uri="{FF2B5EF4-FFF2-40B4-BE49-F238E27FC236}">
                <a16:creationId xmlns:a16="http://schemas.microsoft.com/office/drawing/2014/main" id="{0C5F8B59-41F4-4241-AEC8-95C1EB881223}"/>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17943D42-4790-4B29-A9B6-E698BF138187}"/>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238" name="TextBox 237">
            <a:extLst>
              <a:ext uri="{FF2B5EF4-FFF2-40B4-BE49-F238E27FC236}">
                <a16:creationId xmlns:a16="http://schemas.microsoft.com/office/drawing/2014/main" id="{80EF2E33-65A9-4A28-8CC5-2EEEB70E3E34}"/>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239" name="Group 382">
            <a:extLst>
              <a:ext uri="{FF2B5EF4-FFF2-40B4-BE49-F238E27FC236}">
                <a16:creationId xmlns:a16="http://schemas.microsoft.com/office/drawing/2014/main" id="{941F6788-C353-4977-9339-114DAD741B25}"/>
              </a:ext>
            </a:extLst>
          </p:cNvPr>
          <p:cNvGrpSpPr/>
          <p:nvPr/>
        </p:nvGrpSpPr>
        <p:grpSpPr>
          <a:xfrm>
            <a:off x="4352615" y="3842551"/>
            <a:ext cx="3727258" cy="1752600"/>
            <a:chOff x="152400" y="623887"/>
            <a:chExt cx="8902882" cy="4186238"/>
          </a:xfrm>
        </p:grpSpPr>
        <p:grpSp>
          <p:nvGrpSpPr>
            <p:cNvPr id="240" name="Group 383">
              <a:extLst>
                <a:ext uri="{FF2B5EF4-FFF2-40B4-BE49-F238E27FC236}">
                  <a16:creationId xmlns:a16="http://schemas.microsoft.com/office/drawing/2014/main" id="{5C60847A-8006-491C-BFBD-B9B54135C43B}"/>
                </a:ext>
              </a:extLst>
            </p:cNvPr>
            <p:cNvGrpSpPr/>
            <p:nvPr/>
          </p:nvGrpSpPr>
          <p:grpSpPr>
            <a:xfrm>
              <a:off x="1724434" y="3057525"/>
              <a:ext cx="795167" cy="533400"/>
              <a:chOff x="3481387" y="4248150"/>
              <a:chExt cx="909637" cy="533400"/>
            </a:xfrm>
            <a:solidFill>
              <a:schemeClr val="bg1"/>
            </a:solidFill>
          </p:grpSpPr>
          <p:sp>
            <p:nvSpPr>
              <p:cNvPr id="325" name="Rectangle 468">
                <a:extLst>
                  <a:ext uri="{FF2B5EF4-FFF2-40B4-BE49-F238E27FC236}">
                    <a16:creationId xmlns:a16="http://schemas.microsoft.com/office/drawing/2014/main" id="{3928B1F4-ABB7-422D-8575-A54CAEDA45B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6" name="Rectangle 469">
                <a:extLst>
                  <a:ext uri="{FF2B5EF4-FFF2-40B4-BE49-F238E27FC236}">
                    <a16:creationId xmlns:a16="http://schemas.microsoft.com/office/drawing/2014/main" id="{7B56C538-D252-408E-976E-3692139D2A1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7" name="Rectangle 470">
                <a:extLst>
                  <a:ext uri="{FF2B5EF4-FFF2-40B4-BE49-F238E27FC236}">
                    <a16:creationId xmlns:a16="http://schemas.microsoft.com/office/drawing/2014/main" id="{CD5DD028-07D1-4FBC-811A-3B564EA3B79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471">
                <a:extLst>
                  <a:ext uri="{FF2B5EF4-FFF2-40B4-BE49-F238E27FC236}">
                    <a16:creationId xmlns:a16="http://schemas.microsoft.com/office/drawing/2014/main" id="{06482B19-2A10-4FE6-8B43-82D3222EC50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1" name="Group 384">
              <a:extLst>
                <a:ext uri="{FF2B5EF4-FFF2-40B4-BE49-F238E27FC236}">
                  <a16:creationId xmlns:a16="http://schemas.microsoft.com/office/drawing/2014/main" id="{752D5237-6C78-4D48-BA8C-0817F2164910}"/>
                </a:ext>
              </a:extLst>
            </p:cNvPr>
            <p:cNvGrpSpPr/>
            <p:nvPr/>
          </p:nvGrpSpPr>
          <p:grpSpPr>
            <a:xfrm>
              <a:off x="152400" y="623887"/>
              <a:ext cx="795167" cy="533400"/>
              <a:chOff x="3481387" y="4248150"/>
              <a:chExt cx="909637" cy="533400"/>
            </a:xfrm>
            <a:solidFill>
              <a:schemeClr val="bg1"/>
            </a:solidFill>
          </p:grpSpPr>
          <p:sp>
            <p:nvSpPr>
              <p:cNvPr id="321" name="Rectangle 464">
                <a:extLst>
                  <a:ext uri="{FF2B5EF4-FFF2-40B4-BE49-F238E27FC236}">
                    <a16:creationId xmlns:a16="http://schemas.microsoft.com/office/drawing/2014/main" id="{BB0B0554-066C-4827-9458-32481B1A96D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2" name="Rectangle 465">
                <a:extLst>
                  <a:ext uri="{FF2B5EF4-FFF2-40B4-BE49-F238E27FC236}">
                    <a16:creationId xmlns:a16="http://schemas.microsoft.com/office/drawing/2014/main" id="{0194F421-3E24-4836-8EEB-2F8900D5E5E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3" name="Rectangle 466">
                <a:extLst>
                  <a:ext uri="{FF2B5EF4-FFF2-40B4-BE49-F238E27FC236}">
                    <a16:creationId xmlns:a16="http://schemas.microsoft.com/office/drawing/2014/main" id="{52E32677-B8A8-4EF4-90F8-C4A0E4BD5E3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4" name="Rectangle 467">
                <a:extLst>
                  <a:ext uri="{FF2B5EF4-FFF2-40B4-BE49-F238E27FC236}">
                    <a16:creationId xmlns:a16="http://schemas.microsoft.com/office/drawing/2014/main" id="{7B109598-90D0-4E1B-804C-E17820214E2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2" name="Group 385">
              <a:extLst>
                <a:ext uri="{FF2B5EF4-FFF2-40B4-BE49-F238E27FC236}">
                  <a16:creationId xmlns:a16="http://schemas.microsoft.com/office/drawing/2014/main" id="{44A060BB-A1A9-41D3-879F-0869D3BC13EC}"/>
                </a:ext>
              </a:extLst>
            </p:cNvPr>
            <p:cNvGrpSpPr/>
            <p:nvPr/>
          </p:nvGrpSpPr>
          <p:grpSpPr>
            <a:xfrm>
              <a:off x="1142010" y="623887"/>
              <a:ext cx="795167" cy="533400"/>
              <a:chOff x="3481387" y="4248150"/>
              <a:chExt cx="909637" cy="533400"/>
            </a:xfrm>
            <a:solidFill>
              <a:schemeClr val="bg1"/>
            </a:solidFill>
          </p:grpSpPr>
          <p:sp>
            <p:nvSpPr>
              <p:cNvPr id="317" name="Rectangle 460">
                <a:extLst>
                  <a:ext uri="{FF2B5EF4-FFF2-40B4-BE49-F238E27FC236}">
                    <a16:creationId xmlns:a16="http://schemas.microsoft.com/office/drawing/2014/main" id="{3E378F32-10FD-4831-BE17-4F9950C806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Rectangle 461">
                <a:extLst>
                  <a:ext uri="{FF2B5EF4-FFF2-40B4-BE49-F238E27FC236}">
                    <a16:creationId xmlns:a16="http://schemas.microsoft.com/office/drawing/2014/main" id="{AD4F9319-CCBC-4D8B-A8D2-4FDB88EB055A}"/>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462">
                <a:extLst>
                  <a:ext uri="{FF2B5EF4-FFF2-40B4-BE49-F238E27FC236}">
                    <a16:creationId xmlns:a16="http://schemas.microsoft.com/office/drawing/2014/main" id="{9B82FD98-BD7E-445D-A406-3A74E72259B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463">
                <a:extLst>
                  <a:ext uri="{FF2B5EF4-FFF2-40B4-BE49-F238E27FC236}">
                    <a16:creationId xmlns:a16="http://schemas.microsoft.com/office/drawing/2014/main" id="{2C919B29-F4F1-4801-B6AE-ADA30A5066D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3" name="Group 386">
              <a:extLst>
                <a:ext uri="{FF2B5EF4-FFF2-40B4-BE49-F238E27FC236}">
                  <a16:creationId xmlns:a16="http://schemas.microsoft.com/office/drawing/2014/main" id="{3F8EF894-CB78-4EB5-A19E-EE7AECDCE6EF}"/>
                </a:ext>
              </a:extLst>
            </p:cNvPr>
            <p:cNvGrpSpPr/>
            <p:nvPr/>
          </p:nvGrpSpPr>
          <p:grpSpPr>
            <a:xfrm>
              <a:off x="2334810" y="623887"/>
              <a:ext cx="795167" cy="533400"/>
              <a:chOff x="3481387" y="4248150"/>
              <a:chExt cx="909637" cy="533400"/>
            </a:xfrm>
            <a:solidFill>
              <a:schemeClr val="bg1"/>
            </a:solidFill>
          </p:grpSpPr>
          <p:sp>
            <p:nvSpPr>
              <p:cNvPr id="313" name="Rectangle 456">
                <a:extLst>
                  <a:ext uri="{FF2B5EF4-FFF2-40B4-BE49-F238E27FC236}">
                    <a16:creationId xmlns:a16="http://schemas.microsoft.com/office/drawing/2014/main" id="{4B002B7A-7E5D-4F7D-BA5A-2CDB3214CEF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4" name="Rectangle 457">
                <a:extLst>
                  <a:ext uri="{FF2B5EF4-FFF2-40B4-BE49-F238E27FC236}">
                    <a16:creationId xmlns:a16="http://schemas.microsoft.com/office/drawing/2014/main" id="{C4679074-0C11-40BC-9B33-2CA414503D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Rectangle 458">
                <a:extLst>
                  <a:ext uri="{FF2B5EF4-FFF2-40B4-BE49-F238E27FC236}">
                    <a16:creationId xmlns:a16="http://schemas.microsoft.com/office/drawing/2014/main" id="{8880FA14-3402-4BAC-80E8-AA349D43973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459">
                <a:extLst>
                  <a:ext uri="{FF2B5EF4-FFF2-40B4-BE49-F238E27FC236}">
                    <a16:creationId xmlns:a16="http://schemas.microsoft.com/office/drawing/2014/main" id="{08A6114A-D3A7-4959-A277-A82C9E4D4B0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4" name="Group 387">
              <a:extLst>
                <a:ext uri="{FF2B5EF4-FFF2-40B4-BE49-F238E27FC236}">
                  <a16:creationId xmlns:a16="http://schemas.microsoft.com/office/drawing/2014/main" id="{072A27CC-1AB9-4188-87FC-B6F4FFE8FB7A}"/>
                </a:ext>
              </a:extLst>
            </p:cNvPr>
            <p:cNvGrpSpPr/>
            <p:nvPr/>
          </p:nvGrpSpPr>
          <p:grpSpPr>
            <a:xfrm>
              <a:off x="3324421" y="623887"/>
              <a:ext cx="795167" cy="533400"/>
              <a:chOff x="3481387" y="4248150"/>
              <a:chExt cx="909637" cy="533400"/>
            </a:xfrm>
            <a:solidFill>
              <a:schemeClr val="bg1"/>
            </a:solidFill>
          </p:grpSpPr>
          <p:sp>
            <p:nvSpPr>
              <p:cNvPr id="309" name="Rectangle 452">
                <a:extLst>
                  <a:ext uri="{FF2B5EF4-FFF2-40B4-BE49-F238E27FC236}">
                    <a16:creationId xmlns:a16="http://schemas.microsoft.com/office/drawing/2014/main" id="{DB4FC8D7-E75E-408A-8F04-D2ED8A3A221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453">
                <a:extLst>
                  <a:ext uri="{FF2B5EF4-FFF2-40B4-BE49-F238E27FC236}">
                    <a16:creationId xmlns:a16="http://schemas.microsoft.com/office/drawing/2014/main" id="{710E1E79-D219-4489-9E7F-EA05FD42BA5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 name="Rectangle 454">
                <a:extLst>
                  <a:ext uri="{FF2B5EF4-FFF2-40B4-BE49-F238E27FC236}">
                    <a16:creationId xmlns:a16="http://schemas.microsoft.com/office/drawing/2014/main" id="{C0382EF3-6D28-46AE-82DF-F3ED5D9B2EF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2" name="Rectangle 455">
                <a:extLst>
                  <a:ext uri="{FF2B5EF4-FFF2-40B4-BE49-F238E27FC236}">
                    <a16:creationId xmlns:a16="http://schemas.microsoft.com/office/drawing/2014/main" id="{4496C441-01F6-44EC-A2D3-6397463F932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5" name="Group 388">
              <a:extLst>
                <a:ext uri="{FF2B5EF4-FFF2-40B4-BE49-F238E27FC236}">
                  <a16:creationId xmlns:a16="http://schemas.microsoft.com/office/drawing/2014/main" id="{F67B675B-7B91-481B-98AE-A16BBC1E5034}"/>
                </a:ext>
              </a:extLst>
            </p:cNvPr>
            <p:cNvGrpSpPr/>
            <p:nvPr/>
          </p:nvGrpSpPr>
          <p:grpSpPr>
            <a:xfrm>
              <a:off x="620406" y="1838325"/>
              <a:ext cx="795167" cy="533400"/>
              <a:chOff x="3481387" y="4248150"/>
              <a:chExt cx="909637" cy="533400"/>
            </a:xfrm>
            <a:solidFill>
              <a:schemeClr val="bg1"/>
            </a:solidFill>
          </p:grpSpPr>
          <p:sp>
            <p:nvSpPr>
              <p:cNvPr id="305" name="Rectangle 448">
                <a:extLst>
                  <a:ext uri="{FF2B5EF4-FFF2-40B4-BE49-F238E27FC236}">
                    <a16:creationId xmlns:a16="http://schemas.microsoft.com/office/drawing/2014/main" id="{963A96D4-D631-4B5C-8182-18C1119904A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449">
                <a:extLst>
                  <a:ext uri="{FF2B5EF4-FFF2-40B4-BE49-F238E27FC236}">
                    <a16:creationId xmlns:a16="http://schemas.microsoft.com/office/drawing/2014/main" id="{DB2E71BF-0659-4A9C-BE8A-71B73B5517B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7" name="Rectangle 450">
                <a:extLst>
                  <a:ext uri="{FF2B5EF4-FFF2-40B4-BE49-F238E27FC236}">
                    <a16:creationId xmlns:a16="http://schemas.microsoft.com/office/drawing/2014/main" id="{DAFE6BDC-4BC7-444F-914A-CF05C42FF02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451">
                <a:extLst>
                  <a:ext uri="{FF2B5EF4-FFF2-40B4-BE49-F238E27FC236}">
                    <a16:creationId xmlns:a16="http://schemas.microsoft.com/office/drawing/2014/main" id="{A568FAB8-8EF1-4E84-AD5D-E7B23460DB6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6" name="Group 389">
              <a:extLst>
                <a:ext uri="{FF2B5EF4-FFF2-40B4-BE49-F238E27FC236}">
                  <a16:creationId xmlns:a16="http://schemas.microsoft.com/office/drawing/2014/main" id="{2999EF26-D019-44DE-B166-5294645227AD}"/>
                </a:ext>
              </a:extLst>
            </p:cNvPr>
            <p:cNvGrpSpPr/>
            <p:nvPr/>
          </p:nvGrpSpPr>
          <p:grpSpPr>
            <a:xfrm>
              <a:off x="2826881" y="1838325"/>
              <a:ext cx="795167" cy="533400"/>
              <a:chOff x="3481387" y="4248150"/>
              <a:chExt cx="909637" cy="533400"/>
            </a:xfrm>
            <a:solidFill>
              <a:schemeClr val="bg1"/>
            </a:solidFill>
          </p:grpSpPr>
          <p:sp>
            <p:nvSpPr>
              <p:cNvPr id="301" name="Rectangle 444">
                <a:extLst>
                  <a:ext uri="{FF2B5EF4-FFF2-40B4-BE49-F238E27FC236}">
                    <a16:creationId xmlns:a16="http://schemas.microsoft.com/office/drawing/2014/main" id="{83A8EC30-9E70-4959-A8BB-2D04432F4F50}"/>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2" name="Rectangle 445">
                <a:extLst>
                  <a:ext uri="{FF2B5EF4-FFF2-40B4-BE49-F238E27FC236}">
                    <a16:creationId xmlns:a16="http://schemas.microsoft.com/office/drawing/2014/main" id="{94B479BA-A7F5-4568-A45A-397C34FE81D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446">
                <a:extLst>
                  <a:ext uri="{FF2B5EF4-FFF2-40B4-BE49-F238E27FC236}">
                    <a16:creationId xmlns:a16="http://schemas.microsoft.com/office/drawing/2014/main" id="{579FADFB-FA3D-43A6-B452-6DFA5DB55CC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447">
                <a:extLst>
                  <a:ext uri="{FF2B5EF4-FFF2-40B4-BE49-F238E27FC236}">
                    <a16:creationId xmlns:a16="http://schemas.microsoft.com/office/drawing/2014/main" id="{0BA7E5EF-869C-43A8-B952-FD5B3A853E0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7" name="Group 390">
              <a:extLst>
                <a:ext uri="{FF2B5EF4-FFF2-40B4-BE49-F238E27FC236}">
                  <a16:creationId xmlns:a16="http://schemas.microsoft.com/office/drawing/2014/main" id="{F52E2581-DF5F-4175-87CF-24F3CE5803A5}"/>
                </a:ext>
              </a:extLst>
            </p:cNvPr>
            <p:cNvGrpSpPr/>
            <p:nvPr/>
          </p:nvGrpSpPr>
          <p:grpSpPr>
            <a:xfrm>
              <a:off x="4171875" y="4276725"/>
              <a:ext cx="795167" cy="533400"/>
              <a:chOff x="3481387" y="4248150"/>
              <a:chExt cx="909637" cy="533400"/>
            </a:xfrm>
            <a:solidFill>
              <a:schemeClr val="bg1"/>
            </a:solidFill>
          </p:grpSpPr>
          <p:sp>
            <p:nvSpPr>
              <p:cNvPr id="297" name="Rectangle 440">
                <a:extLst>
                  <a:ext uri="{FF2B5EF4-FFF2-40B4-BE49-F238E27FC236}">
                    <a16:creationId xmlns:a16="http://schemas.microsoft.com/office/drawing/2014/main" id="{8BADFA45-B410-4F9F-96BD-541557DCBD4D}"/>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441">
                <a:extLst>
                  <a:ext uri="{FF2B5EF4-FFF2-40B4-BE49-F238E27FC236}">
                    <a16:creationId xmlns:a16="http://schemas.microsoft.com/office/drawing/2014/main" id="{D4026377-D3FC-4C3B-AA31-08A09603F1A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442">
                <a:extLst>
                  <a:ext uri="{FF2B5EF4-FFF2-40B4-BE49-F238E27FC236}">
                    <a16:creationId xmlns:a16="http://schemas.microsoft.com/office/drawing/2014/main" id="{B418774B-F289-4906-B18A-8ECEBF9A136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443">
                <a:extLst>
                  <a:ext uri="{FF2B5EF4-FFF2-40B4-BE49-F238E27FC236}">
                    <a16:creationId xmlns:a16="http://schemas.microsoft.com/office/drawing/2014/main" id="{C5F22D05-7F40-4A17-9212-4411BE10E48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8" name="Group 391">
              <a:extLst>
                <a:ext uri="{FF2B5EF4-FFF2-40B4-BE49-F238E27FC236}">
                  <a16:creationId xmlns:a16="http://schemas.microsoft.com/office/drawing/2014/main" id="{9DE4779A-C5D6-4DE5-992C-D2DE74B401F1}"/>
                </a:ext>
              </a:extLst>
            </p:cNvPr>
            <p:cNvGrpSpPr/>
            <p:nvPr/>
          </p:nvGrpSpPr>
          <p:grpSpPr>
            <a:xfrm>
              <a:off x="6778443" y="3057525"/>
              <a:ext cx="795167" cy="533400"/>
              <a:chOff x="3481387" y="4248150"/>
              <a:chExt cx="909637" cy="533400"/>
            </a:xfrm>
            <a:solidFill>
              <a:schemeClr val="bg1"/>
            </a:solidFill>
          </p:grpSpPr>
          <p:sp>
            <p:nvSpPr>
              <p:cNvPr id="293" name="Rectangle 436">
                <a:extLst>
                  <a:ext uri="{FF2B5EF4-FFF2-40B4-BE49-F238E27FC236}">
                    <a16:creationId xmlns:a16="http://schemas.microsoft.com/office/drawing/2014/main" id="{0EAF300F-D8A3-4C55-A996-B385BE7DA4A0}"/>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4" name="Rectangle 437">
                <a:extLst>
                  <a:ext uri="{FF2B5EF4-FFF2-40B4-BE49-F238E27FC236}">
                    <a16:creationId xmlns:a16="http://schemas.microsoft.com/office/drawing/2014/main" id="{3F0731CE-538F-4E8D-A6DB-65EF60706C5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5" name="Rectangle 438">
                <a:extLst>
                  <a:ext uri="{FF2B5EF4-FFF2-40B4-BE49-F238E27FC236}">
                    <a16:creationId xmlns:a16="http://schemas.microsoft.com/office/drawing/2014/main" id="{C6FE1C67-A117-4F10-843B-090C2A586B6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439">
                <a:extLst>
                  <a:ext uri="{FF2B5EF4-FFF2-40B4-BE49-F238E27FC236}">
                    <a16:creationId xmlns:a16="http://schemas.microsoft.com/office/drawing/2014/main" id="{50FDDF42-6757-4C2F-9809-49AB78F20CD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9" name="Group 392">
              <a:extLst>
                <a:ext uri="{FF2B5EF4-FFF2-40B4-BE49-F238E27FC236}">
                  <a16:creationId xmlns:a16="http://schemas.microsoft.com/office/drawing/2014/main" id="{C0DA705C-DD33-4561-949B-4F998331B3DE}"/>
                </a:ext>
              </a:extLst>
            </p:cNvPr>
            <p:cNvGrpSpPr/>
            <p:nvPr/>
          </p:nvGrpSpPr>
          <p:grpSpPr>
            <a:xfrm>
              <a:off x="4958610" y="623887"/>
              <a:ext cx="795167" cy="533400"/>
              <a:chOff x="3481387" y="4248150"/>
              <a:chExt cx="909637" cy="533400"/>
            </a:xfrm>
            <a:solidFill>
              <a:schemeClr val="bg1"/>
            </a:solidFill>
          </p:grpSpPr>
          <p:sp>
            <p:nvSpPr>
              <p:cNvPr id="289" name="Rectangle 432">
                <a:extLst>
                  <a:ext uri="{FF2B5EF4-FFF2-40B4-BE49-F238E27FC236}">
                    <a16:creationId xmlns:a16="http://schemas.microsoft.com/office/drawing/2014/main" id="{080891C3-B0E3-4B03-818C-E8E811BD41B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433">
                <a:extLst>
                  <a:ext uri="{FF2B5EF4-FFF2-40B4-BE49-F238E27FC236}">
                    <a16:creationId xmlns:a16="http://schemas.microsoft.com/office/drawing/2014/main" id="{343C20A1-0DB9-4B7F-8B03-9098C3B8CFB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Rectangle 434">
                <a:extLst>
                  <a:ext uri="{FF2B5EF4-FFF2-40B4-BE49-F238E27FC236}">
                    <a16:creationId xmlns:a16="http://schemas.microsoft.com/office/drawing/2014/main" id="{72E6F1CF-0139-4160-9640-E271CDF85F1C}"/>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Rectangle 435">
                <a:extLst>
                  <a:ext uri="{FF2B5EF4-FFF2-40B4-BE49-F238E27FC236}">
                    <a16:creationId xmlns:a16="http://schemas.microsoft.com/office/drawing/2014/main" id="{C84B7503-F766-4537-AC82-667B7AD968D4}"/>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0" name="Group 393">
              <a:extLst>
                <a:ext uri="{FF2B5EF4-FFF2-40B4-BE49-F238E27FC236}">
                  <a16:creationId xmlns:a16="http://schemas.microsoft.com/office/drawing/2014/main" id="{257465E2-FABE-4340-98E1-C6D6998E515E}"/>
                </a:ext>
              </a:extLst>
            </p:cNvPr>
            <p:cNvGrpSpPr/>
            <p:nvPr/>
          </p:nvGrpSpPr>
          <p:grpSpPr>
            <a:xfrm>
              <a:off x="5948220" y="623887"/>
              <a:ext cx="795167" cy="533400"/>
              <a:chOff x="3481387" y="4248150"/>
              <a:chExt cx="909637" cy="533400"/>
            </a:xfrm>
            <a:solidFill>
              <a:schemeClr val="bg1"/>
            </a:solidFill>
          </p:grpSpPr>
          <p:sp>
            <p:nvSpPr>
              <p:cNvPr id="285" name="Rectangle 428">
                <a:extLst>
                  <a:ext uri="{FF2B5EF4-FFF2-40B4-BE49-F238E27FC236}">
                    <a16:creationId xmlns:a16="http://schemas.microsoft.com/office/drawing/2014/main" id="{DE14EA15-F9A2-45CE-BEFE-97052E1623C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Rectangle 429">
                <a:extLst>
                  <a:ext uri="{FF2B5EF4-FFF2-40B4-BE49-F238E27FC236}">
                    <a16:creationId xmlns:a16="http://schemas.microsoft.com/office/drawing/2014/main" id="{F2CDC28C-68BC-4662-82E8-3B55747F354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Rectangle 430">
                <a:extLst>
                  <a:ext uri="{FF2B5EF4-FFF2-40B4-BE49-F238E27FC236}">
                    <a16:creationId xmlns:a16="http://schemas.microsoft.com/office/drawing/2014/main" id="{A587FFB8-33AC-487F-A3EA-5AF31589C9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Rectangle 431">
                <a:extLst>
                  <a:ext uri="{FF2B5EF4-FFF2-40B4-BE49-F238E27FC236}">
                    <a16:creationId xmlns:a16="http://schemas.microsoft.com/office/drawing/2014/main" id="{9503161A-560B-4B5D-9CFF-71998191E5B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1" name="Group 394">
              <a:extLst>
                <a:ext uri="{FF2B5EF4-FFF2-40B4-BE49-F238E27FC236}">
                  <a16:creationId xmlns:a16="http://schemas.microsoft.com/office/drawing/2014/main" id="{7B67075F-9D1D-4EED-9B8B-E163D5053723}"/>
                </a:ext>
              </a:extLst>
            </p:cNvPr>
            <p:cNvGrpSpPr/>
            <p:nvPr/>
          </p:nvGrpSpPr>
          <p:grpSpPr>
            <a:xfrm>
              <a:off x="7270504" y="623887"/>
              <a:ext cx="795167" cy="533400"/>
              <a:chOff x="3481387" y="4248150"/>
              <a:chExt cx="909637" cy="533400"/>
            </a:xfrm>
            <a:solidFill>
              <a:schemeClr val="bg1"/>
            </a:solidFill>
          </p:grpSpPr>
          <p:sp>
            <p:nvSpPr>
              <p:cNvPr id="281" name="Rectangle 424">
                <a:extLst>
                  <a:ext uri="{FF2B5EF4-FFF2-40B4-BE49-F238E27FC236}">
                    <a16:creationId xmlns:a16="http://schemas.microsoft.com/office/drawing/2014/main" id="{E2B7A30B-8C48-4A22-9339-3AA569BDE8C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Rectangle 425">
                <a:extLst>
                  <a:ext uri="{FF2B5EF4-FFF2-40B4-BE49-F238E27FC236}">
                    <a16:creationId xmlns:a16="http://schemas.microsoft.com/office/drawing/2014/main" id="{C3D26EB8-ED79-4D4E-8B38-2C4E030AA81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426">
                <a:extLst>
                  <a:ext uri="{FF2B5EF4-FFF2-40B4-BE49-F238E27FC236}">
                    <a16:creationId xmlns:a16="http://schemas.microsoft.com/office/drawing/2014/main" id="{15AA2083-638B-4C0E-B322-0FE14325F5DF}"/>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427">
                <a:extLst>
                  <a:ext uri="{FF2B5EF4-FFF2-40B4-BE49-F238E27FC236}">
                    <a16:creationId xmlns:a16="http://schemas.microsoft.com/office/drawing/2014/main" id="{2EF8A9CC-9DF0-46F4-98D8-C8995A177B1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2" name="Group 395">
              <a:extLst>
                <a:ext uri="{FF2B5EF4-FFF2-40B4-BE49-F238E27FC236}">
                  <a16:creationId xmlns:a16="http://schemas.microsoft.com/office/drawing/2014/main" id="{F90DDE3E-9E3E-4054-A4A3-6A3631932F4C}"/>
                </a:ext>
              </a:extLst>
            </p:cNvPr>
            <p:cNvGrpSpPr/>
            <p:nvPr/>
          </p:nvGrpSpPr>
          <p:grpSpPr>
            <a:xfrm>
              <a:off x="8260115" y="623887"/>
              <a:ext cx="795167" cy="533400"/>
              <a:chOff x="3481387" y="4248150"/>
              <a:chExt cx="909637" cy="533400"/>
            </a:xfrm>
            <a:solidFill>
              <a:schemeClr val="bg1"/>
            </a:solidFill>
          </p:grpSpPr>
          <p:sp>
            <p:nvSpPr>
              <p:cNvPr id="277" name="Rectangle 420">
                <a:extLst>
                  <a:ext uri="{FF2B5EF4-FFF2-40B4-BE49-F238E27FC236}">
                    <a16:creationId xmlns:a16="http://schemas.microsoft.com/office/drawing/2014/main" id="{364AB3F9-D399-4BB3-AE5A-611131E2F15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421">
                <a:extLst>
                  <a:ext uri="{FF2B5EF4-FFF2-40B4-BE49-F238E27FC236}">
                    <a16:creationId xmlns:a16="http://schemas.microsoft.com/office/drawing/2014/main" id="{D8C54144-B1BD-4DA8-9ECF-B8A39ED065E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422">
                <a:extLst>
                  <a:ext uri="{FF2B5EF4-FFF2-40B4-BE49-F238E27FC236}">
                    <a16:creationId xmlns:a16="http://schemas.microsoft.com/office/drawing/2014/main" id="{B747E6A6-E932-4F2D-897A-3F1B38646CE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Rectangle 423">
                <a:extLst>
                  <a:ext uri="{FF2B5EF4-FFF2-40B4-BE49-F238E27FC236}">
                    <a16:creationId xmlns:a16="http://schemas.microsoft.com/office/drawing/2014/main" id="{6A408367-CB78-4592-8DB7-21966D6D5EC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3" name="Group 396">
              <a:extLst>
                <a:ext uri="{FF2B5EF4-FFF2-40B4-BE49-F238E27FC236}">
                  <a16:creationId xmlns:a16="http://schemas.microsoft.com/office/drawing/2014/main" id="{EFB98197-EFED-4191-9C42-A049EEF60E27}"/>
                </a:ext>
              </a:extLst>
            </p:cNvPr>
            <p:cNvGrpSpPr/>
            <p:nvPr/>
          </p:nvGrpSpPr>
          <p:grpSpPr>
            <a:xfrm>
              <a:off x="5421104" y="1838325"/>
              <a:ext cx="795167" cy="533400"/>
              <a:chOff x="3481387" y="4248150"/>
              <a:chExt cx="909637" cy="533400"/>
            </a:xfrm>
            <a:solidFill>
              <a:schemeClr val="bg1"/>
            </a:solidFill>
          </p:grpSpPr>
          <p:sp>
            <p:nvSpPr>
              <p:cNvPr id="273" name="Rectangle 416">
                <a:extLst>
                  <a:ext uri="{FF2B5EF4-FFF2-40B4-BE49-F238E27FC236}">
                    <a16:creationId xmlns:a16="http://schemas.microsoft.com/office/drawing/2014/main" id="{83EC5BC1-DDBF-4E93-A1C0-8FFE40723BC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Rectangle 417">
                <a:extLst>
                  <a:ext uri="{FF2B5EF4-FFF2-40B4-BE49-F238E27FC236}">
                    <a16:creationId xmlns:a16="http://schemas.microsoft.com/office/drawing/2014/main" id="{7BF43A86-B373-4B2C-BB14-D8A9B023226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418">
                <a:extLst>
                  <a:ext uri="{FF2B5EF4-FFF2-40B4-BE49-F238E27FC236}">
                    <a16:creationId xmlns:a16="http://schemas.microsoft.com/office/drawing/2014/main" id="{3EB33A9A-6832-475D-BE88-A60A26592F7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Rectangle 419">
                <a:extLst>
                  <a:ext uri="{FF2B5EF4-FFF2-40B4-BE49-F238E27FC236}">
                    <a16:creationId xmlns:a16="http://schemas.microsoft.com/office/drawing/2014/main" id="{C7E6A652-46F7-46D7-95C8-F72CB035300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4" name="Group 397">
              <a:extLst>
                <a:ext uri="{FF2B5EF4-FFF2-40B4-BE49-F238E27FC236}">
                  <a16:creationId xmlns:a16="http://schemas.microsoft.com/office/drawing/2014/main" id="{B1381E4A-A5AF-49D8-8847-1050BB0D0AF5}"/>
                </a:ext>
              </a:extLst>
            </p:cNvPr>
            <p:cNvGrpSpPr/>
            <p:nvPr/>
          </p:nvGrpSpPr>
          <p:grpSpPr>
            <a:xfrm>
              <a:off x="7770607" y="1838325"/>
              <a:ext cx="795167" cy="533400"/>
              <a:chOff x="3481387" y="4248150"/>
              <a:chExt cx="909637" cy="533400"/>
            </a:xfrm>
            <a:solidFill>
              <a:schemeClr val="bg1"/>
            </a:solidFill>
          </p:grpSpPr>
          <p:sp>
            <p:nvSpPr>
              <p:cNvPr id="269" name="Rectangle 412">
                <a:extLst>
                  <a:ext uri="{FF2B5EF4-FFF2-40B4-BE49-F238E27FC236}">
                    <a16:creationId xmlns:a16="http://schemas.microsoft.com/office/drawing/2014/main" id="{AC0C6F0A-A545-4D33-97B6-CCCBCAF484D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Rectangle 413">
                <a:extLst>
                  <a:ext uri="{FF2B5EF4-FFF2-40B4-BE49-F238E27FC236}">
                    <a16:creationId xmlns:a16="http://schemas.microsoft.com/office/drawing/2014/main" id="{AE81030D-0B68-4523-B670-FEFEE804559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Rectangle 414">
                <a:extLst>
                  <a:ext uri="{FF2B5EF4-FFF2-40B4-BE49-F238E27FC236}">
                    <a16:creationId xmlns:a16="http://schemas.microsoft.com/office/drawing/2014/main" id="{04435692-FF45-4919-8E86-CAA9B5689CF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Rectangle 415">
                <a:extLst>
                  <a:ext uri="{FF2B5EF4-FFF2-40B4-BE49-F238E27FC236}">
                    <a16:creationId xmlns:a16="http://schemas.microsoft.com/office/drawing/2014/main" id="{7946C3C5-C2E8-4946-9086-4CFE9365B65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55" name="Straight Arrow Connector 398">
              <a:extLst>
                <a:ext uri="{FF2B5EF4-FFF2-40B4-BE49-F238E27FC236}">
                  <a16:creationId xmlns:a16="http://schemas.microsoft.com/office/drawing/2014/main" id="{736E14EF-08B2-4186-994D-1D439DAF3E4E}"/>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399">
              <a:extLst>
                <a:ext uri="{FF2B5EF4-FFF2-40B4-BE49-F238E27FC236}">
                  <a16:creationId xmlns:a16="http://schemas.microsoft.com/office/drawing/2014/main" id="{FB1249E3-88BD-469D-BC3F-6A8E701B9B16}"/>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400">
              <a:extLst>
                <a:ext uri="{FF2B5EF4-FFF2-40B4-BE49-F238E27FC236}">
                  <a16:creationId xmlns:a16="http://schemas.microsoft.com/office/drawing/2014/main" id="{A92742A2-D1F2-49E1-A5B5-7CA4B0A3049A}"/>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401">
              <a:extLst>
                <a:ext uri="{FF2B5EF4-FFF2-40B4-BE49-F238E27FC236}">
                  <a16:creationId xmlns:a16="http://schemas.microsoft.com/office/drawing/2014/main" id="{9B916445-79F2-4218-98D7-4F7D4F0E6391}"/>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402">
              <a:extLst>
                <a:ext uri="{FF2B5EF4-FFF2-40B4-BE49-F238E27FC236}">
                  <a16:creationId xmlns:a16="http://schemas.microsoft.com/office/drawing/2014/main" id="{BAF47DEF-CB08-477A-BA3F-2D5856B3FAC3}"/>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403">
              <a:extLst>
                <a:ext uri="{FF2B5EF4-FFF2-40B4-BE49-F238E27FC236}">
                  <a16:creationId xmlns:a16="http://schemas.microsoft.com/office/drawing/2014/main" id="{7563C4DE-4A59-4B9B-AF65-2CD2F6A2F203}"/>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404">
              <a:extLst>
                <a:ext uri="{FF2B5EF4-FFF2-40B4-BE49-F238E27FC236}">
                  <a16:creationId xmlns:a16="http://schemas.microsoft.com/office/drawing/2014/main" id="{D75BEC51-807E-404B-A0C6-ED737B612647}"/>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405">
              <a:extLst>
                <a:ext uri="{FF2B5EF4-FFF2-40B4-BE49-F238E27FC236}">
                  <a16:creationId xmlns:a16="http://schemas.microsoft.com/office/drawing/2014/main" id="{A3C540E4-7BE3-4D72-90BC-29810A93A0B4}"/>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406">
              <a:extLst>
                <a:ext uri="{FF2B5EF4-FFF2-40B4-BE49-F238E27FC236}">
                  <a16:creationId xmlns:a16="http://schemas.microsoft.com/office/drawing/2014/main" id="{3D17CB47-D972-42D1-B7BB-B85A431F49A2}"/>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407">
              <a:extLst>
                <a:ext uri="{FF2B5EF4-FFF2-40B4-BE49-F238E27FC236}">
                  <a16:creationId xmlns:a16="http://schemas.microsoft.com/office/drawing/2014/main" id="{BAD1E22C-72D2-4C31-90F9-3176CF2C7B4D}"/>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408">
              <a:extLst>
                <a:ext uri="{FF2B5EF4-FFF2-40B4-BE49-F238E27FC236}">
                  <a16:creationId xmlns:a16="http://schemas.microsoft.com/office/drawing/2014/main" id="{77F4A91F-044B-46EE-9B21-7A3BA0CA624C}"/>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409">
              <a:extLst>
                <a:ext uri="{FF2B5EF4-FFF2-40B4-BE49-F238E27FC236}">
                  <a16:creationId xmlns:a16="http://schemas.microsoft.com/office/drawing/2014/main" id="{FFACA3D9-9FAC-46F3-965E-068F411C8263}"/>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410">
              <a:extLst>
                <a:ext uri="{FF2B5EF4-FFF2-40B4-BE49-F238E27FC236}">
                  <a16:creationId xmlns:a16="http://schemas.microsoft.com/office/drawing/2014/main" id="{FEC332B4-9024-4C8D-8BC1-7E7AEAD2D6B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411">
              <a:extLst>
                <a:ext uri="{FF2B5EF4-FFF2-40B4-BE49-F238E27FC236}">
                  <a16:creationId xmlns:a16="http://schemas.microsoft.com/office/drawing/2014/main" id="{EC50A4ED-0044-43BD-9BAC-DC4F2CB9CA5E}"/>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9" name="Rectangle 535">
            <a:extLst>
              <a:ext uri="{FF2B5EF4-FFF2-40B4-BE49-F238E27FC236}">
                <a16:creationId xmlns:a16="http://schemas.microsoft.com/office/drawing/2014/main" id="{98DB23B7-21ED-4ACB-8F77-5F69740D0E86}"/>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0" name="Straight Connector 532">
            <a:extLst>
              <a:ext uri="{FF2B5EF4-FFF2-40B4-BE49-F238E27FC236}">
                <a16:creationId xmlns:a16="http://schemas.microsoft.com/office/drawing/2014/main" id="{7B8A0B6C-2D5E-4C1E-9E73-8768056A19DF}"/>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334" name="Group 374">
            <a:extLst>
              <a:ext uri="{FF2B5EF4-FFF2-40B4-BE49-F238E27FC236}">
                <a16:creationId xmlns:a16="http://schemas.microsoft.com/office/drawing/2014/main" id="{2F9C15A2-F765-47E8-927B-57494EDCC14B}"/>
              </a:ext>
            </a:extLst>
          </p:cNvPr>
          <p:cNvGrpSpPr/>
          <p:nvPr/>
        </p:nvGrpSpPr>
        <p:grpSpPr>
          <a:xfrm>
            <a:off x="5564880" y="6166016"/>
            <a:ext cx="596471" cy="228808"/>
            <a:chOff x="1297964" y="4014788"/>
            <a:chExt cx="1390502" cy="533400"/>
          </a:xfrm>
        </p:grpSpPr>
        <p:sp>
          <p:nvSpPr>
            <p:cNvPr id="335" name="Rectangle 375">
              <a:extLst>
                <a:ext uri="{FF2B5EF4-FFF2-40B4-BE49-F238E27FC236}">
                  <a16:creationId xmlns:a16="http://schemas.microsoft.com/office/drawing/2014/main" id="{F89DDDED-5BEF-49A7-ACC2-F88A84EEF2F5}"/>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6" name="Rectangle 376">
              <a:extLst>
                <a:ext uri="{FF2B5EF4-FFF2-40B4-BE49-F238E27FC236}">
                  <a16:creationId xmlns:a16="http://schemas.microsoft.com/office/drawing/2014/main" id="{9D446B3D-C8C6-4A36-9674-FE1B4B83426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Rectangle 377">
              <a:extLst>
                <a:ext uri="{FF2B5EF4-FFF2-40B4-BE49-F238E27FC236}">
                  <a16:creationId xmlns:a16="http://schemas.microsoft.com/office/drawing/2014/main" id="{A5B811E7-5DE6-42EB-B59E-1EC69B92BD60}"/>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78">
              <a:extLst>
                <a:ext uri="{FF2B5EF4-FFF2-40B4-BE49-F238E27FC236}">
                  <a16:creationId xmlns:a16="http://schemas.microsoft.com/office/drawing/2014/main" id="{2E804C5E-6D8F-4CDA-BA35-5A7F47BEBAA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79">
              <a:extLst>
                <a:ext uri="{FF2B5EF4-FFF2-40B4-BE49-F238E27FC236}">
                  <a16:creationId xmlns:a16="http://schemas.microsoft.com/office/drawing/2014/main" id="{332B40E3-9D8B-440C-97E0-3ACD4E3FB2F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0" name="Rectangle 380">
              <a:extLst>
                <a:ext uri="{FF2B5EF4-FFF2-40B4-BE49-F238E27FC236}">
                  <a16:creationId xmlns:a16="http://schemas.microsoft.com/office/drawing/2014/main" id="{C5D4C300-BC84-46FF-8912-C077BA16AB13}"/>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1" name="Rectangle 381">
              <a:extLst>
                <a:ext uri="{FF2B5EF4-FFF2-40B4-BE49-F238E27FC236}">
                  <a16:creationId xmlns:a16="http://schemas.microsoft.com/office/drawing/2014/main" id="{86805ED6-8A51-4AEE-8211-BA4B0ED57537}"/>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42" name="TextBox 341">
            <a:extLst>
              <a:ext uri="{FF2B5EF4-FFF2-40B4-BE49-F238E27FC236}">
                <a16:creationId xmlns:a16="http://schemas.microsoft.com/office/drawing/2014/main" id="{ADDF5180-53CC-4925-9D00-6C0A9A3439C3}"/>
              </a:ext>
            </a:extLst>
          </p:cNvPr>
          <p:cNvSpPr txBox="1"/>
          <p:nvPr/>
        </p:nvSpPr>
        <p:spPr>
          <a:xfrm>
            <a:off x="5337611" y="6381690"/>
            <a:ext cx="1067921" cy="400110"/>
          </a:xfrm>
          <a:prstGeom prst="rect">
            <a:avLst/>
          </a:prstGeom>
          <a:noFill/>
        </p:spPr>
        <p:txBody>
          <a:bodyPr wrap="none" rtlCol="0">
            <a:spAutoFit/>
          </a:bodyPr>
          <a:lstStyle/>
          <a:p>
            <a:r>
              <a:rPr lang="en-US" sz="2000" dirty="0" err="1">
                <a:solidFill>
                  <a:srgbClr val="FF0000"/>
                </a:solidFill>
                <a:latin typeface="Times New Roman" panose="02020603050405020304" pitchFamily="18" charset="0"/>
                <a:cs typeface="Times New Roman" panose="02020603050405020304" pitchFamily="18" charset="0"/>
              </a:rPr>
              <a:t>posMap</a:t>
            </a:r>
            <a:endParaRPr lang="en-US" sz="2000" dirty="0">
              <a:solidFill>
                <a:srgbClr val="FF0000"/>
              </a:solidFill>
              <a:latin typeface="Times New Roman" panose="02020603050405020304" pitchFamily="18" charset="0"/>
              <a:cs typeface="Times New Roman" panose="02020603050405020304" pitchFamily="18" charset="0"/>
            </a:endParaRPr>
          </a:p>
        </p:txBody>
      </p:sp>
      <p:grpSp>
        <p:nvGrpSpPr>
          <p:cNvPr id="343" name="Group 374">
            <a:extLst>
              <a:ext uri="{FF2B5EF4-FFF2-40B4-BE49-F238E27FC236}">
                <a16:creationId xmlns:a16="http://schemas.microsoft.com/office/drawing/2014/main" id="{567CB775-978A-4345-8312-DD0A8BD84F3D}"/>
              </a:ext>
            </a:extLst>
          </p:cNvPr>
          <p:cNvGrpSpPr/>
          <p:nvPr/>
        </p:nvGrpSpPr>
        <p:grpSpPr>
          <a:xfrm>
            <a:off x="6462920" y="6166016"/>
            <a:ext cx="596471" cy="228808"/>
            <a:chOff x="1297964" y="4014788"/>
            <a:chExt cx="1390502" cy="533400"/>
          </a:xfrm>
        </p:grpSpPr>
        <p:sp>
          <p:nvSpPr>
            <p:cNvPr id="344" name="Rectangle 375">
              <a:extLst>
                <a:ext uri="{FF2B5EF4-FFF2-40B4-BE49-F238E27FC236}">
                  <a16:creationId xmlns:a16="http://schemas.microsoft.com/office/drawing/2014/main" id="{EC4F99D3-5D01-47A9-BDA5-323DB0149DB4}"/>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5" name="Rectangle 376">
              <a:extLst>
                <a:ext uri="{FF2B5EF4-FFF2-40B4-BE49-F238E27FC236}">
                  <a16:creationId xmlns:a16="http://schemas.microsoft.com/office/drawing/2014/main" id="{36E65284-7A01-408B-BB76-85C3623AF4D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Rectangle 377">
              <a:extLst>
                <a:ext uri="{FF2B5EF4-FFF2-40B4-BE49-F238E27FC236}">
                  <a16:creationId xmlns:a16="http://schemas.microsoft.com/office/drawing/2014/main" id="{6FB65ADE-1837-4680-985D-9BEF97F5B771}"/>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7" name="Rectangle 378">
              <a:extLst>
                <a:ext uri="{FF2B5EF4-FFF2-40B4-BE49-F238E27FC236}">
                  <a16:creationId xmlns:a16="http://schemas.microsoft.com/office/drawing/2014/main" id="{B3C7F1AD-2F48-4FC0-A082-22FC64FE30E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Rectangle 379">
              <a:extLst>
                <a:ext uri="{FF2B5EF4-FFF2-40B4-BE49-F238E27FC236}">
                  <a16:creationId xmlns:a16="http://schemas.microsoft.com/office/drawing/2014/main" id="{6B01579C-F831-4DA0-81B5-A04A7CBADB9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9" name="Rectangle 380">
              <a:extLst>
                <a:ext uri="{FF2B5EF4-FFF2-40B4-BE49-F238E27FC236}">
                  <a16:creationId xmlns:a16="http://schemas.microsoft.com/office/drawing/2014/main" id="{3E5D6AF2-5175-44AC-8C4D-050BAE7969C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Rectangle 381">
              <a:extLst>
                <a:ext uri="{FF2B5EF4-FFF2-40B4-BE49-F238E27FC236}">
                  <a16:creationId xmlns:a16="http://schemas.microsoft.com/office/drawing/2014/main" id="{6961285A-0BAA-4A2D-9B1C-517BD524BB4B}"/>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1" name="TextBox 350">
            <a:extLst>
              <a:ext uri="{FF2B5EF4-FFF2-40B4-BE49-F238E27FC236}">
                <a16:creationId xmlns:a16="http://schemas.microsoft.com/office/drawing/2014/main" id="{42C5E6FC-BC94-4C59-A894-DCF36574DCDB}"/>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3" name="Rectangle 415">
            <a:extLst>
              <a:ext uri="{FF2B5EF4-FFF2-40B4-BE49-F238E27FC236}">
                <a16:creationId xmlns:a16="http://schemas.microsoft.com/office/drawing/2014/main" id="{7D50F69F-927E-4E5B-BE1D-1D6B8D12C240}"/>
              </a:ext>
            </a:extLst>
          </p:cNvPr>
          <p:cNvSpPr/>
          <p:nvPr/>
        </p:nvSpPr>
        <p:spPr>
          <a:xfrm>
            <a:off x="6556653" y="4349113"/>
            <a:ext cx="83662" cy="22331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TextBox 123">
            <a:extLst>
              <a:ext uri="{FF2B5EF4-FFF2-40B4-BE49-F238E27FC236}">
                <a16:creationId xmlns:a16="http://schemas.microsoft.com/office/drawing/2014/main" id="{95DD2086-456F-4EBA-AFD9-F97BFCDFF352}"/>
              </a:ext>
            </a:extLst>
          </p:cNvPr>
          <p:cNvSpPr txBox="1"/>
          <p:nvPr/>
        </p:nvSpPr>
        <p:spPr>
          <a:xfrm>
            <a:off x="5939311" y="4517799"/>
            <a:ext cx="917239"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block </a:t>
            </a:r>
            <a:r>
              <a:rPr lang="en-US" sz="2000" i="1" dirty="0" err="1">
                <a:solidFill>
                  <a:srgbClr val="FF0000"/>
                </a:solidFill>
                <a:latin typeface="Times New Roman" panose="02020603050405020304" pitchFamily="18" charset="0"/>
                <a:cs typeface="Times New Roman" panose="02020603050405020304" pitchFamily="18" charset="0"/>
              </a:rPr>
              <a:t>i</a:t>
            </a:r>
            <a:endParaRPr lang="en-US" sz="2000" i="1" dirty="0">
              <a:solidFill>
                <a:srgbClr val="FF0000"/>
              </a:solidFill>
              <a:latin typeface="Times New Roman" panose="02020603050405020304" pitchFamily="18" charset="0"/>
              <a:cs typeface="Times New Roman" panose="02020603050405020304" pitchFamily="18" charset="0"/>
            </a:endParaRPr>
          </a:p>
        </p:txBody>
      </p:sp>
      <p:sp>
        <p:nvSpPr>
          <p:cNvPr id="125" name="Rectangle 415">
            <a:extLst>
              <a:ext uri="{FF2B5EF4-FFF2-40B4-BE49-F238E27FC236}">
                <a16:creationId xmlns:a16="http://schemas.microsoft.com/office/drawing/2014/main" id="{7A46255D-2352-4BCA-83C1-5ABF56A67DEF}"/>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7" name="Straight Arrow Connector 411">
            <a:extLst>
              <a:ext uri="{FF2B5EF4-FFF2-40B4-BE49-F238E27FC236}">
                <a16:creationId xmlns:a16="http://schemas.microsoft.com/office/drawing/2014/main" id="{2086E554-88CD-4368-8EF5-525518CB8996}"/>
              </a:ext>
            </a:extLst>
          </p:cNvPr>
          <p:cNvCxnSpPr>
            <a:cxnSpLocks/>
          </p:cNvCxnSpPr>
          <p:nvPr/>
        </p:nvCxnSpPr>
        <p:spPr>
          <a:xfrm>
            <a:off x="9296400" y="2606040"/>
            <a:ext cx="3673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Left Brace 127">
            <a:extLst>
              <a:ext uri="{FF2B5EF4-FFF2-40B4-BE49-F238E27FC236}">
                <a16:creationId xmlns:a16="http://schemas.microsoft.com/office/drawing/2014/main" id="{1AF10122-9521-4121-AC5C-A2123F05160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TextBox 128">
            <a:extLst>
              <a:ext uri="{FF2B5EF4-FFF2-40B4-BE49-F238E27FC236}">
                <a16:creationId xmlns:a16="http://schemas.microsoft.com/office/drawing/2014/main" id="{C008583B-F5C3-4554-9380-FCF9CF8322FF}"/>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130" name="TextBox 129">
            <a:extLst>
              <a:ext uri="{FF2B5EF4-FFF2-40B4-BE49-F238E27FC236}">
                <a16:creationId xmlns:a16="http://schemas.microsoft.com/office/drawing/2014/main" id="{FCDD080E-15FB-48BF-9036-F85EF5277C05}"/>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131" name="TextBox 130">
            <a:extLst>
              <a:ext uri="{FF2B5EF4-FFF2-40B4-BE49-F238E27FC236}">
                <a16:creationId xmlns:a16="http://schemas.microsoft.com/office/drawing/2014/main" id="{9E49016B-98D1-41A7-884A-219D02E08B1B}"/>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root</a:t>
            </a:r>
          </a:p>
        </p:txBody>
      </p:sp>
      <p:sp>
        <p:nvSpPr>
          <p:cNvPr id="132" name="TextBox 131">
            <a:extLst>
              <a:ext uri="{FF2B5EF4-FFF2-40B4-BE49-F238E27FC236}">
                <a16:creationId xmlns:a16="http://schemas.microsoft.com/office/drawing/2014/main" id="{6F11C9E3-29EE-40FE-AC7D-E2C9AB161554}"/>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133" name="Rectangle 415">
            <a:extLst>
              <a:ext uri="{FF2B5EF4-FFF2-40B4-BE49-F238E27FC236}">
                <a16:creationId xmlns:a16="http://schemas.microsoft.com/office/drawing/2014/main" id="{72093CE0-99A9-486A-8B96-05E1B3215209}"/>
              </a:ext>
            </a:extLst>
          </p:cNvPr>
          <p:cNvSpPr/>
          <p:nvPr/>
        </p:nvSpPr>
        <p:spPr>
          <a:xfrm>
            <a:off x="5565355" y="6166831"/>
            <a:ext cx="594360"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698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Read Path: retrieve path </a:t>
            </a:r>
            <a:r>
              <a:rPr lang="en-US" altLang="zh-CN" sz="2600" i="1" dirty="0">
                <a:latin typeface="Times New Roman" pitchFamily="18" charset="0"/>
                <a:ea typeface="宋体" pitchFamily="2" charset="-122"/>
                <a:cs typeface="Times New Roman" pitchFamily="18" charset="0"/>
              </a:rPr>
              <a:t>x</a:t>
            </a:r>
            <a:r>
              <a:rPr lang="en-US" altLang="zh-CN" sz="2600" dirty="0">
                <a:latin typeface="Times New Roman" pitchFamily="18" charset="0"/>
                <a:ea typeface="宋体" pitchFamily="2" charset="-122"/>
                <a:cs typeface="Times New Roman" pitchFamily="18" charset="0"/>
              </a:rPr>
              <a:t> =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and push all real blocks to stash</a:t>
            </a: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root</a:t>
            </a: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16" name="TextBox 215">
            <a:extLst>
              <a:ext uri="{FF2B5EF4-FFF2-40B4-BE49-F238E27FC236}">
                <a16:creationId xmlns:a16="http://schemas.microsoft.com/office/drawing/2014/main" id="{E8500E67-1AC8-4AA6-B1D7-23F0B5F00BBA}"/>
              </a:ext>
            </a:extLst>
          </p:cNvPr>
          <p:cNvSpPr txBox="1"/>
          <p:nvPr/>
        </p:nvSpPr>
        <p:spPr>
          <a:xfrm>
            <a:off x="7019123" y="6062871"/>
            <a:ext cx="917239"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block </a:t>
            </a:r>
            <a:r>
              <a:rPr lang="en-US" sz="2000" i="1" dirty="0" err="1">
                <a:solidFill>
                  <a:srgbClr val="FF0000"/>
                </a:solidFill>
                <a:latin typeface="Times New Roman" panose="02020603050405020304" pitchFamily="18" charset="0"/>
                <a:cs typeface="Times New Roman" panose="02020603050405020304" pitchFamily="18" charset="0"/>
              </a:rPr>
              <a:t>i</a:t>
            </a:r>
            <a:endParaRPr lang="en-US"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58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rPr>
              <a:t>Outline</a:t>
            </a:r>
            <a:endParaRPr kumimoji="0" lang="zh-CN" altLang="en-US"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endParaRPr>
          </a:p>
        </p:txBody>
      </p:sp>
      <p:sp>
        <p:nvSpPr>
          <p:cNvPr id="3" name="内容占位符 2"/>
          <p:cNvSpPr txBox="1">
            <a:spLocks/>
          </p:cNvSpPr>
          <p:nvPr/>
        </p:nvSpPr>
        <p:spPr>
          <a:xfrm>
            <a:off x="911424" y="1412777"/>
            <a:ext cx="10806443" cy="4754563"/>
          </a:xfrm>
          <a:prstGeom prst="rect">
            <a:avLst/>
          </a:prstGeom>
        </p:spPr>
        <p:txBody>
          <a:bodyPr/>
          <a:lstStyle/>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a:latin typeface="Times New Roman" pitchFamily="18" charset="0"/>
                <a:ea typeface="宋体" pitchFamily="2" charset="-122"/>
                <a:cs typeface="Times New Roman" pitchFamily="18" charset="0"/>
              </a:rPr>
              <a:t>Background</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dirty="0">
                <a:latin typeface="Times New Roman" pitchFamily="18" charset="0"/>
                <a:ea typeface="宋体" pitchFamily="2" charset="-122"/>
                <a:cs typeface="Times New Roman" pitchFamily="18" charset="0"/>
              </a:rPr>
              <a:t>Framework and Baseline</a:t>
            </a: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rPr>
              <a:t>Integrate Indices into ORAM</a:t>
            </a: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Optimizations</a:t>
            </a: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Experimental Evaluation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Read Path: retrieve path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x</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and push all real blocks to stash</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(logically) </a:t>
            </a:r>
            <a:r>
              <a:rPr lang="en-US" altLang="zh-CN" sz="2600" dirty="0">
                <a:latin typeface="Times New Roman" pitchFamily="18" charset="0"/>
                <a:ea typeface="宋体" pitchFamily="2" charset="-122"/>
                <a:cs typeface="Times New Roman" pitchFamily="18" charset="0"/>
              </a:rPr>
              <a:t>assigned to a random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r</a:t>
            </a:r>
            <a:endParaRPr lang="en-US" altLang="zh-CN" sz="2600" b="0" i="1"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root</a:t>
            </a: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16" name="TextBox 215">
            <a:extLst>
              <a:ext uri="{FF2B5EF4-FFF2-40B4-BE49-F238E27FC236}">
                <a16:creationId xmlns:a16="http://schemas.microsoft.com/office/drawing/2014/main" id="{D5B0EA32-B8AD-4A0F-9ED2-A4A77EBD5189}"/>
              </a:ext>
            </a:extLst>
          </p:cNvPr>
          <p:cNvSpPr txBox="1"/>
          <p:nvPr/>
        </p:nvSpPr>
        <p:spPr>
          <a:xfrm>
            <a:off x="7531229" y="3280300"/>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sp>
        <p:nvSpPr>
          <p:cNvPr id="217" name="TextBox 216">
            <a:extLst>
              <a:ext uri="{FF2B5EF4-FFF2-40B4-BE49-F238E27FC236}">
                <a16:creationId xmlns:a16="http://schemas.microsoft.com/office/drawing/2014/main" id="{A66CB092-A4A5-488B-B63A-EB0564CF4330}"/>
              </a:ext>
            </a:extLst>
          </p:cNvPr>
          <p:cNvSpPr txBox="1"/>
          <p:nvPr/>
        </p:nvSpPr>
        <p:spPr>
          <a:xfrm>
            <a:off x="7019123" y="6062871"/>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grpSp>
        <p:nvGrpSpPr>
          <p:cNvPr id="218" name="Group 374">
            <a:extLst>
              <a:ext uri="{FF2B5EF4-FFF2-40B4-BE49-F238E27FC236}">
                <a16:creationId xmlns:a16="http://schemas.microsoft.com/office/drawing/2014/main" id="{8BF6B32B-5984-484A-9DFD-4E77B609FAEB}"/>
              </a:ext>
            </a:extLst>
          </p:cNvPr>
          <p:cNvGrpSpPr/>
          <p:nvPr/>
        </p:nvGrpSpPr>
        <p:grpSpPr>
          <a:xfrm>
            <a:off x="6462920" y="6166016"/>
            <a:ext cx="596471" cy="228808"/>
            <a:chOff x="1297964" y="4014788"/>
            <a:chExt cx="1390502" cy="533400"/>
          </a:xfrm>
        </p:grpSpPr>
        <p:sp>
          <p:nvSpPr>
            <p:cNvPr id="240" name="Rectangle 375">
              <a:extLst>
                <a:ext uri="{FF2B5EF4-FFF2-40B4-BE49-F238E27FC236}">
                  <a16:creationId xmlns:a16="http://schemas.microsoft.com/office/drawing/2014/main" id="{7EBE4957-ECF9-47AD-AE30-5CCD10466C7E}"/>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4" name="Rectangle 376">
              <a:extLst>
                <a:ext uri="{FF2B5EF4-FFF2-40B4-BE49-F238E27FC236}">
                  <a16:creationId xmlns:a16="http://schemas.microsoft.com/office/drawing/2014/main" id="{C51C2AE2-C909-40EB-A605-E5E3B20C80CC}"/>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Rectangle 377">
              <a:extLst>
                <a:ext uri="{FF2B5EF4-FFF2-40B4-BE49-F238E27FC236}">
                  <a16:creationId xmlns:a16="http://schemas.microsoft.com/office/drawing/2014/main" id="{DC37D27C-22F2-4E16-9C26-7F76491BFB16}"/>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6" name="Rectangle 378">
              <a:extLst>
                <a:ext uri="{FF2B5EF4-FFF2-40B4-BE49-F238E27FC236}">
                  <a16:creationId xmlns:a16="http://schemas.microsoft.com/office/drawing/2014/main" id="{C35287BB-2E88-422D-A1A7-5B55C10A57F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7" name="Rectangle 379">
              <a:extLst>
                <a:ext uri="{FF2B5EF4-FFF2-40B4-BE49-F238E27FC236}">
                  <a16:creationId xmlns:a16="http://schemas.microsoft.com/office/drawing/2014/main" id="{030DEC0F-C44A-416A-BB45-AF0FF99843F6}"/>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8" name="Rectangle 380">
              <a:extLst>
                <a:ext uri="{FF2B5EF4-FFF2-40B4-BE49-F238E27FC236}">
                  <a16:creationId xmlns:a16="http://schemas.microsoft.com/office/drawing/2014/main" id="{3E84A2FF-1FA1-4F89-A207-DC5E0089ED33}"/>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9" name="Rectangle 381">
              <a:extLst>
                <a:ext uri="{FF2B5EF4-FFF2-40B4-BE49-F238E27FC236}">
                  <a16:creationId xmlns:a16="http://schemas.microsoft.com/office/drawing/2014/main" id="{0EB8D88F-8D47-4DB6-849C-BF843B4CCB77}"/>
                </a:ext>
              </a:extLst>
            </p:cNvPr>
            <p:cNvSpPr/>
            <p:nvPr/>
          </p:nvSpPr>
          <p:spPr>
            <a:xfrm>
              <a:off x="2488633"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0" name="Rectangle 415">
            <a:extLst>
              <a:ext uri="{FF2B5EF4-FFF2-40B4-BE49-F238E27FC236}">
                <a16:creationId xmlns:a16="http://schemas.microsoft.com/office/drawing/2014/main" id="{47827BBB-5357-4CDD-A0D4-43E0A89C2143}"/>
              </a:ext>
            </a:extLst>
          </p:cNvPr>
          <p:cNvSpPr/>
          <p:nvPr/>
        </p:nvSpPr>
        <p:spPr>
          <a:xfrm>
            <a:off x="7744968" y="3843775"/>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743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Read Path: retrieve path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x</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and push all real blocks to stash</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Block </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is (logically) assigned to a random leaf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r</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Write Path: write blocks in stash back to path </a:t>
            </a:r>
            <a:r>
              <a:rPr lang="en-US" altLang="zh-CN" sz="2600" i="1" dirty="0">
                <a:latin typeface="Times New Roman" pitchFamily="18" charset="0"/>
                <a:ea typeface="宋体" pitchFamily="2" charset="-122"/>
                <a:cs typeface="Times New Roman" pitchFamily="18" charset="0"/>
              </a:rPr>
              <a:t>x</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(keep the invariant) </a:t>
            </a:r>
            <a:endParaRPr lang="en-US" altLang="zh-CN" sz="2600"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
        <p:nvSpPr>
          <p:cNvPr id="241" name="TextBox 240">
            <a:extLst>
              <a:ext uri="{FF2B5EF4-FFF2-40B4-BE49-F238E27FC236}">
                <a16:creationId xmlns:a16="http://schemas.microsoft.com/office/drawing/2014/main" id="{511B27D4-7784-4229-8866-DD2FA35E2A4F}"/>
              </a:ext>
            </a:extLst>
          </p:cNvPr>
          <p:cNvSpPr txBox="1"/>
          <p:nvPr/>
        </p:nvSpPr>
        <p:spPr>
          <a:xfrm>
            <a:off x="6197223" y="4708043"/>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44" name="Rectangle 415">
            <a:extLst>
              <a:ext uri="{FF2B5EF4-FFF2-40B4-BE49-F238E27FC236}">
                <a16:creationId xmlns:a16="http://schemas.microsoft.com/office/drawing/2014/main" id="{C8E2C182-24F2-4B2D-BF6F-4756C27952DF}"/>
              </a:ext>
            </a:extLst>
          </p:cNvPr>
          <p:cNvSpPr/>
          <p:nvPr/>
        </p:nvSpPr>
        <p:spPr>
          <a:xfrm>
            <a:off x="7744968" y="3843775"/>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TextBox 244">
            <a:extLst>
              <a:ext uri="{FF2B5EF4-FFF2-40B4-BE49-F238E27FC236}">
                <a16:creationId xmlns:a16="http://schemas.microsoft.com/office/drawing/2014/main" id="{D8C046A2-827C-4733-9DE5-8EA248B73C78}"/>
              </a:ext>
            </a:extLst>
          </p:cNvPr>
          <p:cNvSpPr txBox="1"/>
          <p:nvPr/>
        </p:nvSpPr>
        <p:spPr>
          <a:xfrm>
            <a:off x="7531229" y="3280300"/>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32950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17692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t>
            </a:r>
            <a:r>
              <a:rPr lang="en-US" altLang="zh-CN" sz="2600" dirty="0">
                <a:latin typeface="Times New Roman" pitchFamily="18" charset="0"/>
                <a:ea typeface="宋体" pitchFamily="2" charset="-122"/>
                <a:cs typeface="Times New Roman" pitchFamily="18" charset="0"/>
              </a:rPr>
              <a:t>only read and write </a:t>
            </a:r>
            <a:r>
              <a:rPr lang="en-US" altLang="zh-CN" sz="2600" b="0" dirty="0">
                <a:latin typeface="Times New Roman" pitchFamily="18" charset="0"/>
                <a:ea typeface="宋体" pitchFamily="2" charset="-122"/>
                <a:cs typeface="Times New Roman" pitchFamily="18" charset="0"/>
              </a:rPr>
              <a:t>operations</a:t>
            </a: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4016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t>
            </a:r>
            <a:r>
              <a:rPr lang="en-US" altLang="zh-CN" sz="2600" dirty="0">
                <a:latin typeface="Times New Roman" pitchFamily="18" charset="0"/>
                <a:ea typeface="宋体" pitchFamily="2" charset="-122"/>
                <a:cs typeface="Times New Roman" pitchFamily="18" charset="0"/>
              </a:rPr>
              <a:t>only read and write </a:t>
            </a:r>
            <a:r>
              <a:rPr lang="en-US" altLang="zh-CN" sz="2600" b="0" dirty="0">
                <a:latin typeface="Times New Roman" pitchFamily="18" charset="0"/>
                <a:ea typeface="宋体" pitchFamily="2" charset="-122"/>
                <a:cs typeface="Times New Roman" pitchFamily="18" charset="0"/>
              </a:rPr>
              <a:t>operations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Hard to support concurrency </a:t>
            </a:r>
            <a:r>
              <a:rPr lang="en-US" altLang="zh-CN" sz="2600" b="0" dirty="0">
                <a:latin typeface="Times New Roman" pitchFamily="18" charset="0"/>
                <a:ea typeface="宋体" pitchFamily="2" charset="-122"/>
                <a:cs typeface="Times New Roman" pitchFamily="18" charset="0"/>
              </a:rPr>
              <a:t>in an efficient and scalable manner</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5635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2526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7" name="Oval 6">
            <a:extLst>
              <a:ext uri="{FF2B5EF4-FFF2-40B4-BE49-F238E27FC236}">
                <a16:creationId xmlns:a16="http://schemas.microsoft.com/office/drawing/2014/main" id="{431888E9-7CFE-4720-A2EE-3ACEEA82E148}"/>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4190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3796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Asynchronous, Query-level concurrency</a:t>
            </a:r>
            <a:endParaRPr lang="en-US" altLang="zh-CN" sz="2600" b="0" dirty="0">
              <a:latin typeface="Times New Roman" pitchFamily="18" charset="0"/>
              <a:ea typeface="宋体" pitchFamily="2" charset="-122"/>
              <a:cs typeface="Times New Roman" pitchFamily="18" charset="0"/>
            </a:endParaRP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7" name="Oval 6">
            <a:extLst>
              <a:ext uri="{FF2B5EF4-FFF2-40B4-BE49-F238E27FC236}">
                <a16:creationId xmlns:a16="http://schemas.microsoft.com/office/drawing/2014/main" id="{431888E9-7CFE-4720-A2EE-3ACEEA82E148}"/>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
        <p:nvSpPr>
          <p:cNvPr id="8" name="Oval 7">
            <a:extLst>
              <a:ext uri="{FF2B5EF4-FFF2-40B4-BE49-F238E27FC236}">
                <a16:creationId xmlns:a16="http://schemas.microsoft.com/office/drawing/2014/main" id="{102E6A43-AD03-40F9-8C38-B15AB5AA83C6}"/>
              </a:ext>
            </a:extLst>
          </p:cNvPr>
          <p:cNvSpPr/>
          <p:nvPr/>
        </p:nvSpPr>
        <p:spPr>
          <a:xfrm>
            <a:off x="8077200" y="3848508"/>
            <a:ext cx="2286000" cy="2286000"/>
          </a:xfrm>
          <a:prstGeom prst="ellipse">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en-US" sz="2800" dirty="0">
              <a:solidFill>
                <a:schemeClr val="bg1">
                  <a:lumMod val="50000"/>
                </a:schemeClr>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8AE77983-885A-4545-BE34-2809FE130E89}"/>
              </a:ext>
            </a:extLst>
          </p:cNvPr>
          <p:cNvSpPr txBox="1"/>
          <p:nvPr/>
        </p:nvSpPr>
        <p:spPr>
          <a:xfrm>
            <a:off x="8077201" y="4691390"/>
            <a:ext cx="2286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Concurrency</a:t>
            </a:r>
            <a:endParaRPr lang="en-US" sz="2800" dirty="0">
              <a:solidFill>
                <a:schemeClr val="bg1">
                  <a:lumMod val="50000"/>
                </a:schemeClr>
              </a:solidFill>
              <a:cs typeface="Times New Roman" panose="02020603050405020304" pitchFamily="18" charset="0"/>
            </a:endParaRPr>
          </a:p>
        </p:txBody>
      </p:sp>
    </p:spTree>
    <p:extLst>
      <p:ext uri="{BB962C8B-B14F-4D97-AF65-F5344CB8AC3E}">
        <p14:creationId xmlns:p14="http://schemas.microsoft.com/office/powerpoint/2010/main" val="1085475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3034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Asynchronous, Query-level concurrency</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a:t>
            </a:r>
            <a:r>
              <a:rPr lang="en-US" altLang="zh-CN" sz="2600" b="0" dirty="0">
                <a:latin typeface="Times New Roman" pitchFamily="18" charset="0"/>
                <a:ea typeface="宋体" pitchFamily="2" charset="-122"/>
                <a:cs typeface="Times New Roman" pitchFamily="18" charset="0"/>
              </a:rPr>
              <a:t>maximize the </a:t>
            </a:r>
            <a:r>
              <a:rPr lang="en-US" altLang="zh-CN" sz="2600" dirty="0">
                <a:latin typeface="Times New Roman" pitchFamily="18" charset="0"/>
                <a:ea typeface="宋体" pitchFamily="2" charset="-122"/>
                <a:cs typeface="Times New Roman" pitchFamily="18" charset="0"/>
              </a:rPr>
              <a:t>overall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query throughput</a:t>
            </a:r>
            <a:endParaRPr lang="en-US" altLang="zh-CN" sz="2600" b="0" dirty="0">
              <a:latin typeface="Times New Roman" pitchFamily="18" charset="0"/>
              <a:ea typeface="宋体" pitchFamily="2" charset="-122"/>
              <a:cs typeface="Times New Roman" pitchFamily="18" charset="0"/>
            </a:endParaRP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9" name="Oval 8">
            <a:extLst>
              <a:ext uri="{FF2B5EF4-FFF2-40B4-BE49-F238E27FC236}">
                <a16:creationId xmlns:a16="http://schemas.microsoft.com/office/drawing/2014/main" id="{9A9546DD-3D3F-493F-A6FD-984AEAFE539F}"/>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
        <p:nvSpPr>
          <p:cNvPr id="10" name="Oval 9">
            <a:extLst>
              <a:ext uri="{FF2B5EF4-FFF2-40B4-BE49-F238E27FC236}">
                <a16:creationId xmlns:a16="http://schemas.microsoft.com/office/drawing/2014/main" id="{22429964-C7CE-4DF4-A4F2-0C289F9CD18F}"/>
              </a:ext>
            </a:extLst>
          </p:cNvPr>
          <p:cNvSpPr/>
          <p:nvPr/>
        </p:nvSpPr>
        <p:spPr>
          <a:xfrm>
            <a:off x="8077200" y="3848508"/>
            <a:ext cx="2286000" cy="2286000"/>
          </a:xfrm>
          <a:prstGeom prst="ellipse">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en-US" sz="2800" dirty="0">
              <a:solidFill>
                <a:schemeClr val="bg1">
                  <a:lumMod val="50000"/>
                </a:schemeClr>
              </a:solidFill>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582B8EEE-E71F-4521-9297-3A5DF5A4353B}"/>
              </a:ext>
            </a:extLst>
          </p:cNvPr>
          <p:cNvSpPr txBox="1"/>
          <p:nvPr/>
        </p:nvSpPr>
        <p:spPr>
          <a:xfrm>
            <a:off x="8077201" y="4691390"/>
            <a:ext cx="2286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Concurrency</a:t>
            </a:r>
            <a:endParaRPr lang="en-US" sz="2800" dirty="0">
              <a:solidFill>
                <a:schemeClr val="bg1">
                  <a:lumMod val="50000"/>
                </a:schemeClr>
              </a:solidFill>
              <a:cs typeface="Times New Roman" panose="02020603050405020304" pitchFamily="18" charset="0"/>
            </a:endParaRPr>
          </a:p>
        </p:txBody>
      </p:sp>
    </p:spTree>
    <p:extLst>
      <p:ext uri="{BB962C8B-B14F-4D97-AF65-F5344CB8AC3E}">
        <p14:creationId xmlns:p14="http://schemas.microsoft.com/office/powerpoint/2010/main" val="709224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zh-CN" sz="3000" i="0" u="none" strike="noStrike" kern="1200" cap="none" spc="0" normalizeH="0" dirty="0">
                <a:ln>
                  <a:noFill/>
                </a:ln>
                <a:solidFill>
                  <a:schemeClr val="tx1"/>
                </a:solidFill>
                <a:effectLst/>
                <a:uLnTx/>
                <a:uFillTx/>
                <a:latin typeface="Times New Roman" pitchFamily="18" charset="0"/>
                <a:ea typeface="宋体" pitchFamily="2" charset="-122"/>
                <a:cs typeface="Times New Roman" pitchFamily="18" charset="0"/>
              </a:rPr>
              <a:t>OQF Framework</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3" name="Rectangle: Rounded Corners 2">
            <a:extLst>
              <a:ext uri="{FF2B5EF4-FFF2-40B4-BE49-F238E27FC236}">
                <a16:creationId xmlns:a16="http://schemas.microsoft.com/office/drawing/2014/main" id="{AB7641B4-376B-4817-B312-35FB69290485}"/>
              </a:ext>
            </a:extLst>
          </p:cNvPr>
          <p:cNvSpPr/>
          <p:nvPr/>
        </p:nvSpPr>
        <p:spPr bwMode="auto">
          <a:xfrm>
            <a:off x="4191005" y="2514600"/>
            <a:ext cx="42671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Data Structure</a:t>
            </a:r>
          </a:p>
        </p:txBody>
      </p:sp>
      <p:sp>
        <p:nvSpPr>
          <p:cNvPr id="9" name="Rectangle: Rounded Corners 8">
            <a:extLst>
              <a:ext uri="{FF2B5EF4-FFF2-40B4-BE49-F238E27FC236}">
                <a16:creationId xmlns:a16="http://schemas.microsoft.com/office/drawing/2014/main" id="{7ED65654-09DA-4B91-BFDB-2BDE1CBCDA80}"/>
              </a:ext>
            </a:extLst>
          </p:cNvPr>
          <p:cNvSpPr/>
          <p:nvPr/>
        </p:nvSpPr>
        <p:spPr bwMode="auto">
          <a:xfrm>
            <a:off x="4191005" y="2971800"/>
            <a:ext cx="42671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Storage</a:t>
            </a:r>
          </a:p>
        </p:txBody>
      </p:sp>
      <p:sp>
        <p:nvSpPr>
          <p:cNvPr id="4" name="TextBox 3">
            <a:extLst>
              <a:ext uri="{FF2B5EF4-FFF2-40B4-BE49-F238E27FC236}">
                <a16:creationId xmlns:a16="http://schemas.microsoft.com/office/drawing/2014/main" id="{6CCD6BBF-9AA1-4031-85A4-E3589D7FEBA2}"/>
              </a:ext>
            </a:extLst>
          </p:cNvPr>
          <p:cNvSpPr txBox="1"/>
          <p:nvPr/>
        </p:nvSpPr>
        <p:spPr>
          <a:xfrm>
            <a:off x="8534400" y="2743200"/>
            <a:ext cx="2209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Cloud Storage</a:t>
            </a:r>
          </a:p>
        </p:txBody>
      </p:sp>
      <p:cxnSp>
        <p:nvCxnSpPr>
          <p:cNvPr id="11" name="Straight Connector 10">
            <a:extLst>
              <a:ext uri="{FF2B5EF4-FFF2-40B4-BE49-F238E27FC236}">
                <a16:creationId xmlns:a16="http://schemas.microsoft.com/office/drawing/2014/main" id="{F7763DA9-A0FC-420C-B83E-4E24B18E57F1}"/>
              </a:ext>
            </a:extLst>
          </p:cNvPr>
          <p:cNvCxnSpPr>
            <a:cxnSpLocks/>
          </p:cNvCxnSpPr>
          <p:nvPr/>
        </p:nvCxnSpPr>
        <p:spPr bwMode="auto">
          <a:xfrm>
            <a:off x="1905000" y="3952374"/>
            <a:ext cx="89154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2" name="TextBox 11">
            <a:extLst>
              <a:ext uri="{FF2B5EF4-FFF2-40B4-BE49-F238E27FC236}">
                <a16:creationId xmlns:a16="http://schemas.microsoft.com/office/drawing/2014/main" id="{2B0DF78D-57F1-4A98-BB85-7A7FD441066F}"/>
              </a:ext>
            </a:extLst>
          </p:cNvPr>
          <p:cNvSpPr txBox="1"/>
          <p:nvPr/>
        </p:nvSpPr>
        <p:spPr>
          <a:xfrm>
            <a:off x="1905000" y="4021801"/>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15" name="TextBox 14">
            <a:extLst>
              <a:ext uri="{FF2B5EF4-FFF2-40B4-BE49-F238E27FC236}">
                <a16:creationId xmlns:a16="http://schemas.microsoft.com/office/drawing/2014/main" id="{1F4B7627-1967-413F-A08A-B347B1A2B70A}"/>
              </a:ext>
            </a:extLst>
          </p:cNvPr>
          <p:cNvSpPr txBox="1"/>
          <p:nvPr/>
        </p:nvSpPr>
        <p:spPr>
          <a:xfrm>
            <a:off x="1905000" y="3431232"/>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cxnSp>
        <p:nvCxnSpPr>
          <p:cNvPr id="19" name="Straight Arrow Connector 18">
            <a:extLst>
              <a:ext uri="{FF2B5EF4-FFF2-40B4-BE49-F238E27FC236}">
                <a16:creationId xmlns:a16="http://schemas.microsoft.com/office/drawing/2014/main" id="{D20E2372-F80C-4946-BD7F-6661874F4FE1}"/>
              </a:ext>
            </a:extLst>
          </p:cNvPr>
          <p:cNvCxnSpPr>
            <a:cxnSpLocks/>
          </p:cNvCxnSpPr>
          <p:nvPr/>
        </p:nvCxnSpPr>
        <p:spPr bwMode="auto">
          <a:xfrm>
            <a:off x="5867400" y="3431233"/>
            <a:ext cx="0" cy="68356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a:extLst>
              <a:ext uri="{FF2B5EF4-FFF2-40B4-BE49-F238E27FC236}">
                <a16:creationId xmlns:a16="http://schemas.microsoft.com/office/drawing/2014/main" id="{0DA9E785-5A79-45DA-A4C2-75B2E4F218C3}"/>
              </a:ext>
            </a:extLst>
          </p:cNvPr>
          <p:cNvSpPr txBox="1"/>
          <p:nvPr/>
        </p:nvSpPr>
        <p:spPr>
          <a:xfrm>
            <a:off x="5270506" y="3429000"/>
            <a:ext cx="5968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get</a:t>
            </a:r>
          </a:p>
        </p:txBody>
      </p:sp>
      <p:sp>
        <p:nvSpPr>
          <p:cNvPr id="25" name="TextBox 24">
            <a:extLst>
              <a:ext uri="{FF2B5EF4-FFF2-40B4-BE49-F238E27FC236}">
                <a16:creationId xmlns:a16="http://schemas.microsoft.com/office/drawing/2014/main" id="{27909EEB-ACE5-48AB-8DE8-C93630E518F5}"/>
              </a:ext>
            </a:extLst>
          </p:cNvPr>
          <p:cNvSpPr txBox="1"/>
          <p:nvPr/>
        </p:nvSpPr>
        <p:spPr>
          <a:xfrm>
            <a:off x="6697951" y="3429000"/>
            <a:ext cx="7696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put</a:t>
            </a:r>
          </a:p>
        </p:txBody>
      </p:sp>
      <p:sp>
        <p:nvSpPr>
          <p:cNvPr id="27" name="Rectangle: Rounded Corners 26">
            <a:extLst>
              <a:ext uri="{FF2B5EF4-FFF2-40B4-BE49-F238E27FC236}">
                <a16:creationId xmlns:a16="http://schemas.microsoft.com/office/drawing/2014/main" id="{AC3B83D5-0B59-4287-B9FF-AD47670ABCB4}"/>
              </a:ext>
            </a:extLst>
          </p:cNvPr>
          <p:cNvSpPr/>
          <p:nvPr/>
        </p:nvSpPr>
        <p:spPr bwMode="auto">
          <a:xfrm>
            <a:off x="4191005" y="4114800"/>
            <a:ext cx="4267188" cy="1448719"/>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Oblivious Query Framework</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F9F44900-E686-4494-8224-CD427BC69CAD}"/>
              </a:ext>
            </a:extLst>
          </p:cNvPr>
          <p:cNvSpPr/>
          <p:nvPr/>
        </p:nvSpPr>
        <p:spPr bwMode="auto">
          <a:xfrm>
            <a:off x="4267200" y="4665000"/>
            <a:ext cx="4108700"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Protocol</a:t>
            </a:r>
          </a:p>
        </p:txBody>
      </p:sp>
      <p:sp>
        <p:nvSpPr>
          <p:cNvPr id="36" name="Rectangle 35">
            <a:extLst>
              <a:ext uri="{FF2B5EF4-FFF2-40B4-BE49-F238E27FC236}">
                <a16:creationId xmlns:a16="http://schemas.microsoft.com/office/drawing/2014/main" id="{C2373912-7CB1-42D0-BF45-623B21DF20E4}"/>
              </a:ext>
            </a:extLst>
          </p:cNvPr>
          <p:cNvSpPr/>
          <p:nvPr/>
        </p:nvSpPr>
        <p:spPr bwMode="auto">
          <a:xfrm>
            <a:off x="4267200" y="5001089"/>
            <a:ext cx="2048256"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Stash</a:t>
            </a:r>
          </a:p>
        </p:txBody>
      </p:sp>
      <p:sp>
        <p:nvSpPr>
          <p:cNvPr id="37" name="Rectangle 36">
            <a:extLst>
              <a:ext uri="{FF2B5EF4-FFF2-40B4-BE49-F238E27FC236}">
                <a16:creationId xmlns:a16="http://schemas.microsoft.com/office/drawing/2014/main" id="{AF0EBB51-69FF-427F-A48E-EA0065A46D5F}"/>
              </a:ext>
            </a:extLst>
          </p:cNvPr>
          <p:cNvSpPr/>
          <p:nvPr/>
        </p:nvSpPr>
        <p:spPr bwMode="auto">
          <a:xfrm>
            <a:off x="6327644" y="5001088"/>
            <a:ext cx="2048256"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Cache</a:t>
            </a:r>
          </a:p>
        </p:txBody>
      </p:sp>
      <p:cxnSp>
        <p:nvCxnSpPr>
          <p:cNvPr id="44" name="Straight Arrow Connector 43">
            <a:extLst>
              <a:ext uri="{FF2B5EF4-FFF2-40B4-BE49-F238E27FC236}">
                <a16:creationId xmlns:a16="http://schemas.microsoft.com/office/drawing/2014/main" id="{E650B9B9-43D9-4228-BDE0-946A35ABA3C5}"/>
              </a:ext>
            </a:extLst>
          </p:cNvPr>
          <p:cNvCxnSpPr>
            <a:cxnSpLocks/>
          </p:cNvCxnSpPr>
          <p:nvPr/>
        </p:nvCxnSpPr>
        <p:spPr bwMode="auto">
          <a:xfrm flipV="1">
            <a:off x="6629400" y="3431235"/>
            <a:ext cx="0" cy="68356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05BB12C0-AC36-4AE0-A4E1-AB3131D05087}"/>
              </a:ext>
            </a:extLst>
          </p:cNvPr>
          <p:cNvCxnSpPr>
            <a:cxnSpLocks/>
          </p:cNvCxnSpPr>
          <p:nvPr/>
        </p:nvCxnSpPr>
        <p:spPr bwMode="auto">
          <a:xfrm flipV="1">
            <a:off x="5791200" y="5596484"/>
            <a:ext cx="0" cy="42331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A6D83879-F054-4E04-AA5F-1FC5C6BB2AB2}"/>
              </a:ext>
            </a:extLst>
          </p:cNvPr>
          <p:cNvCxnSpPr>
            <a:cxnSpLocks/>
          </p:cNvCxnSpPr>
          <p:nvPr/>
        </p:nvCxnSpPr>
        <p:spPr bwMode="auto">
          <a:xfrm>
            <a:off x="5638800" y="5596484"/>
            <a:ext cx="0" cy="423316"/>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sp>
        <p:nvSpPr>
          <p:cNvPr id="48" name="Rectangle: Rounded Corners 47">
            <a:extLst>
              <a:ext uri="{FF2B5EF4-FFF2-40B4-BE49-F238E27FC236}">
                <a16:creationId xmlns:a16="http://schemas.microsoft.com/office/drawing/2014/main" id="{AA86C378-2118-4B9A-89EF-F19627E31897}"/>
              </a:ext>
            </a:extLst>
          </p:cNvPr>
          <p:cNvSpPr/>
          <p:nvPr/>
        </p:nvSpPr>
        <p:spPr bwMode="auto">
          <a:xfrm>
            <a:off x="5219717" y="605698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49" name="Rectangle: Rounded Corners 48">
            <a:extLst>
              <a:ext uri="{FF2B5EF4-FFF2-40B4-BE49-F238E27FC236}">
                <a16:creationId xmlns:a16="http://schemas.microsoft.com/office/drawing/2014/main" id="{FC5D46BD-95BB-463E-BE2F-AD7EBCC5F860}"/>
              </a:ext>
            </a:extLst>
          </p:cNvPr>
          <p:cNvSpPr/>
          <p:nvPr/>
        </p:nvSpPr>
        <p:spPr bwMode="auto">
          <a:xfrm>
            <a:off x="6438917" y="605698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50" name="Rectangle: Rounded Corners 49">
            <a:extLst>
              <a:ext uri="{FF2B5EF4-FFF2-40B4-BE49-F238E27FC236}">
                <a16:creationId xmlns:a16="http://schemas.microsoft.com/office/drawing/2014/main" id="{A5561D4E-BC39-424F-9F2E-69FDDCCF5D66}"/>
              </a:ext>
            </a:extLst>
          </p:cNvPr>
          <p:cNvSpPr/>
          <p:nvPr/>
        </p:nvSpPr>
        <p:spPr bwMode="auto">
          <a:xfrm>
            <a:off x="7620034" y="604727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51" name="Rectangle: Rounded Corners 50">
            <a:extLst>
              <a:ext uri="{FF2B5EF4-FFF2-40B4-BE49-F238E27FC236}">
                <a16:creationId xmlns:a16="http://schemas.microsoft.com/office/drawing/2014/main" id="{61DA2964-88DF-484F-8362-1AEE30107263}"/>
              </a:ext>
            </a:extLst>
          </p:cNvPr>
          <p:cNvSpPr/>
          <p:nvPr/>
        </p:nvSpPr>
        <p:spPr bwMode="auto">
          <a:xfrm>
            <a:off x="4000517" y="6041274"/>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cxnSp>
        <p:nvCxnSpPr>
          <p:cNvPr id="52" name="Straight Arrow Connector 51">
            <a:extLst>
              <a:ext uri="{FF2B5EF4-FFF2-40B4-BE49-F238E27FC236}">
                <a16:creationId xmlns:a16="http://schemas.microsoft.com/office/drawing/2014/main" id="{CBE1A9EF-4907-49CE-9504-B3A491F2CD41}"/>
              </a:ext>
            </a:extLst>
          </p:cNvPr>
          <p:cNvCxnSpPr>
            <a:cxnSpLocks/>
          </p:cNvCxnSpPr>
          <p:nvPr/>
        </p:nvCxnSpPr>
        <p:spPr bwMode="auto">
          <a:xfrm flipV="1">
            <a:off x="7010400" y="5596484"/>
            <a:ext cx="0" cy="42331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EBB11BC7-4525-486F-8CFB-2C09D2785E64}"/>
              </a:ext>
            </a:extLst>
          </p:cNvPr>
          <p:cNvCxnSpPr>
            <a:cxnSpLocks/>
          </p:cNvCxnSpPr>
          <p:nvPr/>
        </p:nvCxnSpPr>
        <p:spPr bwMode="auto">
          <a:xfrm>
            <a:off x="6858000" y="5596484"/>
            <a:ext cx="0" cy="423316"/>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D4FF6F86-07D7-4A64-AD6E-EE382FDBAF88}"/>
              </a:ext>
            </a:extLst>
          </p:cNvPr>
          <p:cNvCxnSpPr>
            <a:cxnSpLocks/>
          </p:cNvCxnSpPr>
          <p:nvPr/>
        </p:nvCxnSpPr>
        <p:spPr bwMode="auto">
          <a:xfrm rot="1800000" flipV="1">
            <a:off x="4724401" y="5593226"/>
            <a:ext cx="0" cy="457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6C40ADBF-7D69-4008-AF2E-6C27E9941FFD}"/>
              </a:ext>
            </a:extLst>
          </p:cNvPr>
          <p:cNvCxnSpPr>
            <a:cxnSpLocks/>
          </p:cNvCxnSpPr>
          <p:nvPr/>
        </p:nvCxnSpPr>
        <p:spPr bwMode="auto">
          <a:xfrm rot="1800000">
            <a:off x="4563529" y="5593226"/>
            <a:ext cx="0" cy="457200"/>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393359F9-70B7-4093-ABA9-14042F4DBD9E}"/>
              </a:ext>
            </a:extLst>
          </p:cNvPr>
          <p:cNvCxnSpPr>
            <a:cxnSpLocks/>
          </p:cNvCxnSpPr>
          <p:nvPr/>
        </p:nvCxnSpPr>
        <p:spPr bwMode="auto">
          <a:xfrm rot="-1800000" flipV="1">
            <a:off x="8144954" y="5594214"/>
            <a:ext cx="0" cy="457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C7A3AB4D-D3D4-435C-9131-04C8FDE9EE36}"/>
              </a:ext>
            </a:extLst>
          </p:cNvPr>
          <p:cNvCxnSpPr>
            <a:cxnSpLocks/>
          </p:cNvCxnSpPr>
          <p:nvPr/>
        </p:nvCxnSpPr>
        <p:spPr bwMode="auto">
          <a:xfrm rot="-1800000">
            <a:off x="7992554" y="5594214"/>
            <a:ext cx="0" cy="457200"/>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sp>
        <p:nvSpPr>
          <p:cNvPr id="58" name="TextBox 57">
            <a:extLst>
              <a:ext uri="{FF2B5EF4-FFF2-40B4-BE49-F238E27FC236}">
                <a16:creationId xmlns:a16="http://schemas.microsoft.com/office/drawing/2014/main" id="{1166D335-3D39-471A-B84E-E9994374CD6D}"/>
              </a:ext>
            </a:extLst>
          </p:cNvPr>
          <p:cNvSpPr txBox="1"/>
          <p:nvPr/>
        </p:nvSpPr>
        <p:spPr>
          <a:xfrm>
            <a:off x="3257572" y="5547320"/>
            <a:ext cx="1257286" cy="461665"/>
          </a:xfrm>
          <a:prstGeom prst="rect">
            <a:avLst/>
          </a:prstGeom>
          <a:noFill/>
        </p:spPr>
        <p:txBody>
          <a:bodyPr wrap="square" rtlCol="0">
            <a:spAutoFit/>
          </a:bodyPr>
          <a:lstStyle/>
          <a:p>
            <a:r>
              <a:rPr lang="en-US" sz="2400" dirty="0">
                <a:solidFill>
                  <a:srgbClr val="008000"/>
                </a:solidFill>
                <a:latin typeface="Times New Roman" panose="02020603050405020304" pitchFamily="18" charset="0"/>
                <a:cs typeface="Times New Roman" panose="02020603050405020304" pitchFamily="18" charset="0"/>
              </a:rPr>
              <a:t>Results</a:t>
            </a:r>
          </a:p>
        </p:txBody>
      </p:sp>
      <p:sp>
        <p:nvSpPr>
          <p:cNvPr id="59" name="TextBox 58">
            <a:extLst>
              <a:ext uri="{FF2B5EF4-FFF2-40B4-BE49-F238E27FC236}">
                <a16:creationId xmlns:a16="http://schemas.microsoft.com/office/drawing/2014/main" id="{8471E065-32BD-45EE-85F9-367E291CF54D}"/>
              </a:ext>
            </a:extLst>
          </p:cNvPr>
          <p:cNvSpPr txBox="1"/>
          <p:nvPr/>
        </p:nvSpPr>
        <p:spPr>
          <a:xfrm>
            <a:off x="8255018" y="5558135"/>
            <a:ext cx="1257286"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Queries</a:t>
            </a:r>
          </a:p>
        </p:txBody>
      </p:sp>
      <p:sp>
        <p:nvSpPr>
          <p:cNvPr id="60" name="TextBox 59">
            <a:extLst>
              <a:ext uri="{FF2B5EF4-FFF2-40B4-BE49-F238E27FC236}">
                <a16:creationId xmlns:a16="http://schemas.microsoft.com/office/drawing/2014/main" id="{9709A58E-6A59-4FF7-B1B2-F00261E74532}"/>
              </a:ext>
            </a:extLst>
          </p:cNvPr>
          <p:cNvSpPr txBox="1"/>
          <p:nvPr/>
        </p:nvSpPr>
        <p:spPr>
          <a:xfrm>
            <a:off x="8610600" y="4796135"/>
            <a:ext cx="2209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p>
        </p:txBody>
      </p:sp>
    </p:spTree>
    <p:extLst>
      <p:ext uri="{BB962C8B-B14F-4D97-AF65-F5344CB8AC3E}">
        <p14:creationId xmlns:p14="http://schemas.microsoft.com/office/powerpoint/2010/main" val="2160872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2" name="内容占位符 2">
            <a:extLst>
              <a:ext uri="{FF2B5EF4-FFF2-40B4-BE49-F238E27FC236}">
                <a16:creationId xmlns:a16="http://schemas.microsoft.com/office/drawing/2014/main" id="{8FCE7685-DB2D-485D-AD0A-95D70B3212CA}"/>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Baseline</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Scan-based solution</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Opaque method (without distributed setting) [Zheng</a:t>
            </a:r>
            <a:r>
              <a:rPr lang="en-US" altLang="zh-CN" sz="2600" b="0" i="1" dirty="0">
                <a:latin typeface="Times New Roman" pitchFamily="18" charset="0"/>
                <a:ea typeface="宋体" pitchFamily="2" charset="-122"/>
                <a:cs typeface="Times New Roman" pitchFamily="18" charset="0"/>
              </a:rPr>
              <a:t> et al. </a:t>
            </a:r>
            <a:r>
              <a:rPr lang="en-US" altLang="zh-CN" sz="2600" b="0" dirty="0">
                <a:latin typeface="Times New Roman" pitchFamily="18" charset="0"/>
                <a:ea typeface="宋体" pitchFamily="2" charset="-122"/>
                <a:cs typeface="Times New Roman" pitchFamily="18" charset="0"/>
              </a:rPr>
              <a:t>NSDI 2017]</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23" name="Rectangle 22">
            <a:extLst>
              <a:ext uri="{FF2B5EF4-FFF2-40B4-BE49-F238E27FC236}">
                <a16:creationId xmlns:a16="http://schemas.microsoft.com/office/drawing/2014/main" id="{0C5651F4-AFB1-4117-8418-5BEF2866B9A0}"/>
              </a:ext>
            </a:extLst>
          </p:cNvPr>
          <p:cNvSpPr/>
          <p:nvPr/>
        </p:nvSpPr>
        <p:spPr bwMode="auto">
          <a:xfrm>
            <a:off x="7370231" y="534578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BE00B84-6973-44A1-9BB0-B9A94DC721EA}"/>
              </a:ext>
            </a:extLst>
          </p:cNvPr>
          <p:cNvSpPr/>
          <p:nvPr/>
        </p:nvSpPr>
        <p:spPr bwMode="auto">
          <a:xfrm>
            <a:off x="7822064" y="5339395"/>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5" name="Rectangle 24">
            <a:extLst>
              <a:ext uri="{FF2B5EF4-FFF2-40B4-BE49-F238E27FC236}">
                <a16:creationId xmlns:a16="http://schemas.microsoft.com/office/drawing/2014/main" id="{FC07E23C-B411-493E-880B-7D82A18D8722}"/>
              </a:ext>
            </a:extLst>
          </p:cNvPr>
          <p:cNvSpPr/>
          <p:nvPr/>
        </p:nvSpPr>
        <p:spPr bwMode="auto">
          <a:xfrm>
            <a:off x="8275357" y="533858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6" name="Rectangle 25">
            <a:extLst>
              <a:ext uri="{FF2B5EF4-FFF2-40B4-BE49-F238E27FC236}">
                <a16:creationId xmlns:a16="http://schemas.microsoft.com/office/drawing/2014/main" id="{07BEC187-135E-4B38-8E80-5CEFD477F7F4}"/>
              </a:ext>
            </a:extLst>
          </p:cNvPr>
          <p:cNvSpPr/>
          <p:nvPr/>
        </p:nvSpPr>
        <p:spPr bwMode="auto">
          <a:xfrm>
            <a:off x="8727190" y="533219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a:extLst>
              <a:ext uri="{FF2B5EF4-FFF2-40B4-BE49-F238E27FC236}">
                <a16:creationId xmlns:a16="http://schemas.microsoft.com/office/drawing/2014/main" id="{07422C87-FCE8-428B-A800-2704DCD0C3C2}"/>
              </a:ext>
            </a:extLst>
          </p:cNvPr>
          <p:cNvSpPr/>
          <p:nvPr/>
        </p:nvSpPr>
        <p:spPr bwMode="auto">
          <a:xfrm>
            <a:off x="9177795" y="533466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8" name="Rectangle 27">
            <a:extLst>
              <a:ext uri="{FF2B5EF4-FFF2-40B4-BE49-F238E27FC236}">
                <a16:creationId xmlns:a16="http://schemas.microsoft.com/office/drawing/2014/main" id="{BA6B7E32-68C5-4D3D-BDBE-1538A31315A1}"/>
              </a:ext>
            </a:extLst>
          </p:cNvPr>
          <p:cNvSpPr/>
          <p:nvPr/>
        </p:nvSpPr>
        <p:spPr bwMode="auto">
          <a:xfrm>
            <a:off x="9629628" y="532826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9" name="Rectangle 28">
            <a:extLst>
              <a:ext uri="{FF2B5EF4-FFF2-40B4-BE49-F238E27FC236}">
                <a16:creationId xmlns:a16="http://schemas.microsoft.com/office/drawing/2014/main" id="{D96F5ADF-27BF-4A07-AB66-D39B3BB28385}"/>
              </a:ext>
            </a:extLst>
          </p:cNvPr>
          <p:cNvSpPr/>
          <p:nvPr/>
        </p:nvSpPr>
        <p:spPr bwMode="auto">
          <a:xfrm>
            <a:off x="10082921" y="532746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0" name="Rectangle 29">
            <a:extLst>
              <a:ext uri="{FF2B5EF4-FFF2-40B4-BE49-F238E27FC236}">
                <a16:creationId xmlns:a16="http://schemas.microsoft.com/office/drawing/2014/main" id="{08E4EC35-D34A-43AD-BA72-50F579953D51}"/>
              </a:ext>
            </a:extLst>
          </p:cNvPr>
          <p:cNvSpPr/>
          <p:nvPr/>
        </p:nvSpPr>
        <p:spPr bwMode="auto">
          <a:xfrm>
            <a:off x="10534754" y="53210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1" name="Rectangle 30">
            <a:extLst>
              <a:ext uri="{FF2B5EF4-FFF2-40B4-BE49-F238E27FC236}">
                <a16:creationId xmlns:a16="http://schemas.microsoft.com/office/drawing/2014/main" id="{7ABB3013-0341-47B0-8091-15906B8C6848}"/>
              </a:ext>
            </a:extLst>
          </p:cNvPr>
          <p:cNvSpPr/>
          <p:nvPr/>
        </p:nvSpPr>
        <p:spPr bwMode="auto">
          <a:xfrm>
            <a:off x="10992381" y="531817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 name="Rectangle 31">
            <a:extLst>
              <a:ext uri="{FF2B5EF4-FFF2-40B4-BE49-F238E27FC236}">
                <a16:creationId xmlns:a16="http://schemas.microsoft.com/office/drawing/2014/main" id="{DB9CCA0A-8887-4D88-966F-F067BEE82FE6}"/>
              </a:ext>
            </a:extLst>
          </p:cNvPr>
          <p:cNvSpPr/>
          <p:nvPr/>
        </p:nvSpPr>
        <p:spPr bwMode="auto">
          <a:xfrm>
            <a:off x="11444214" y="531178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33" name="TextBox 32">
            <a:extLst>
              <a:ext uri="{FF2B5EF4-FFF2-40B4-BE49-F238E27FC236}">
                <a16:creationId xmlns:a16="http://schemas.microsoft.com/office/drawing/2014/main" id="{F0A65388-F7A1-4697-8FA6-CF5437D89091}"/>
              </a:ext>
            </a:extLst>
          </p:cNvPr>
          <p:cNvSpPr txBox="1"/>
          <p:nvPr/>
        </p:nvSpPr>
        <p:spPr>
          <a:xfrm>
            <a:off x="6412900" y="5198475"/>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Tree>
    <p:extLst>
      <p:ext uri="{BB962C8B-B14F-4D97-AF65-F5344CB8AC3E}">
        <p14:creationId xmlns:p14="http://schemas.microsoft.com/office/powerpoint/2010/main" val="175678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Security and Privacy Issues in Public Cloud</a:t>
            </a:r>
            <a:endPar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Many companies choose the cloud as their data and IT infrastructure platform.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Remote access brings the issue of trust.</a:t>
            </a:r>
          </a:p>
        </p:txBody>
      </p:sp>
      <p:pic>
        <p:nvPicPr>
          <p:cNvPr id="5" name="Picture 2"/>
          <p:cNvPicPr>
            <a:picLocks noChangeAspect="1"/>
          </p:cNvPicPr>
          <p:nvPr/>
        </p:nvPicPr>
        <p:blipFill>
          <a:blip r:embed="rId3" cstate="print"/>
          <a:stretch>
            <a:fillRect/>
          </a:stretch>
        </p:blipFill>
        <p:spPr>
          <a:xfrm>
            <a:off x="5903979" y="3212977"/>
            <a:ext cx="4787123" cy="3330883"/>
          </a:xfrm>
          <a:prstGeom prst="rect">
            <a:avLst/>
          </a:prstGeom>
        </p:spPr>
      </p:pic>
      <p:sp>
        <p:nvSpPr>
          <p:cNvPr id="6" name="TextBox 5"/>
          <p:cNvSpPr txBox="1"/>
          <p:nvPr/>
        </p:nvSpPr>
        <p:spPr>
          <a:xfrm>
            <a:off x="5615947" y="6453336"/>
            <a:ext cx="5376597" cy="369332"/>
          </a:xfrm>
          <a:prstGeom prst="rect">
            <a:avLst/>
          </a:prstGeom>
          <a:noFill/>
        </p:spPr>
        <p:txBody>
          <a:bodyPr wrap="square" rtlCol="0">
            <a:spAutoFit/>
          </a:bodyPr>
          <a:lstStyle/>
          <a:p>
            <a:pPr algn="ctr"/>
            <a:r>
              <a:rPr lang="en-US" altLang="zh-CN" b="0" dirty="0">
                <a:latin typeface="Times New Roman" pitchFamily="18" charset="0"/>
                <a:cs typeface="Times New Roman" pitchFamily="18" charset="0"/>
              </a:rPr>
              <a:t>David Fletcher. http://cloudtweaks.com/</a:t>
            </a:r>
            <a:endParaRPr lang="zh-CN" altLang="en-US" b="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7370231" y="534578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7822064" y="5339395"/>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8275357" y="533858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8727190" y="533219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9177795" y="533466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9629628" y="532826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10082921" y="532746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10534754" y="53210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10992381" y="531817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11444214" y="531178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7261244" y="5184145"/>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7752334" y="5187597"/>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8185677" y="5180693"/>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8643464" y="5184145"/>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9099490" y="5178148"/>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9557277" y="5181600"/>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10013890" y="5178148"/>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10471677" y="5181600"/>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10895574" y="5178148"/>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11353361" y="5181600"/>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37559" y="5302161"/>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6412900" y="5198475"/>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Tree>
    <p:extLst>
      <p:ext uri="{BB962C8B-B14F-4D97-AF65-F5344CB8AC3E}">
        <p14:creationId xmlns:p14="http://schemas.microsoft.com/office/powerpoint/2010/main" val="410705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56" name="Group 355">
            <a:extLst>
              <a:ext uri="{FF2B5EF4-FFF2-40B4-BE49-F238E27FC236}">
                <a16:creationId xmlns:a16="http://schemas.microsoft.com/office/drawing/2014/main" id="{CFE0EA76-728D-4F15-A98A-C5CA7D687E60}"/>
              </a:ext>
            </a:extLst>
          </p:cNvPr>
          <p:cNvGrpSpPr/>
          <p:nvPr/>
        </p:nvGrpSpPr>
        <p:grpSpPr>
          <a:xfrm>
            <a:off x="2337559" y="5302161"/>
            <a:ext cx="664428" cy="280617"/>
            <a:chOff x="2233753" y="2503642"/>
            <a:chExt cx="2418053" cy="1021250"/>
          </a:xfrm>
        </p:grpSpPr>
        <p:sp>
          <p:nvSpPr>
            <p:cNvPr id="357" name="Oval 356">
              <a:extLst>
                <a:ext uri="{FF2B5EF4-FFF2-40B4-BE49-F238E27FC236}">
                  <a16:creationId xmlns:a16="http://schemas.microsoft.com/office/drawing/2014/main" id="{6146ECC1-EEE5-41A6-8C5F-D5F75B8F7EA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8" name="Arrow: Pentagon 357">
              <a:extLst>
                <a:ext uri="{FF2B5EF4-FFF2-40B4-BE49-F238E27FC236}">
                  <a16:creationId xmlns:a16="http://schemas.microsoft.com/office/drawing/2014/main" id="{AC9AEEC8-08CB-4DBC-A13C-B3C090734BD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Oval 358">
              <a:extLst>
                <a:ext uri="{FF2B5EF4-FFF2-40B4-BE49-F238E27FC236}">
                  <a16:creationId xmlns:a16="http://schemas.microsoft.com/office/drawing/2014/main" id="{04D4654B-57B7-46C5-A56A-BF64CD7E2268}"/>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0" name="Arrow: Pentagon 359">
              <a:extLst>
                <a:ext uri="{FF2B5EF4-FFF2-40B4-BE49-F238E27FC236}">
                  <a16:creationId xmlns:a16="http://schemas.microsoft.com/office/drawing/2014/main" id="{2EAC1A12-ACED-4ED5-B3FF-F72560F89659}"/>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1" name="Rectangle 360">
              <a:extLst>
                <a:ext uri="{FF2B5EF4-FFF2-40B4-BE49-F238E27FC236}">
                  <a16:creationId xmlns:a16="http://schemas.microsoft.com/office/drawing/2014/main" id="{BA7DD7F7-1ACA-435F-8BE1-EAFADE6EE56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Arrow: Pentagon 361">
              <a:extLst>
                <a:ext uri="{FF2B5EF4-FFF2-40B4-BE49-F238E27FC236}">
                  <a16:creationId xmlns:a16="http://schemas.microsoft.com/office/drawing/2014/main" id="{DFEB6DBD-4046-44FE-9307-3F9913EEB6F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63" name="TextBox 362">
            <a:extLst>
              <a:ext uri="{FF2B5EF4-FFF2-40B4-BE49-F238E27FC236}">
                <a16:creationId xmlns:a16="http://schemas.microsoft.com/office/drawing/2014/main" id="{15FC8AAC-D088-4291-BD3A-243CEC0F8B72}"/>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64" name="Rectangle 363">
            <a:extLst>
              <a:ext uri="{FF2B5EF4-FFF2-40B4-BE49-F238E27FC236}">
                <a16:creationId xmlns:a16="http://schemas.microsoft.com/office/drawing/2014/main" id="{7DEE137F-A052-4898-956A-B941BA0B47C0}"/>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5" name="Rectangle 364">
            <a:extLst>
              <a:ext uri="{FF2B5EF4-FFF2-40B4-BE49-F238E27FC236}">
                <a16:creationId xmlns:a16="http://schemas.microsoft.com/office/drawing/2014/main" id="{CC48DE62-6693-4A32-9D7A-AA17167A1AF3}"/>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66" name="Rectangle 365">
            <a:extLst>
              <a:ext uri="{FF2B5EF4-FFF2-40B4-BE49-F238E27FC236}">
                <a16:creationId xmlns:a16="http://schemas.microsoft.com/office/drawing/2014/main" id="{290B6197-C82F-4AE5-9200-49D9E9FB93C4}"/>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67" name="Rectangle 366">
            <a:extLst>
              <a:ext uri="{FF2B5EF4-FFF2-40B4-BE49-F238E27FC236}">
                <a16:creationId xmlns:a16="http://schemas.microsoft.com/office/drawing/2014/main" id="{3D10A0DD-6B20-4F0F-B926-8F4B0BC51691}"/>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68" name="Rectangle 367">
            <a:extLst>
              <a:ext uri="{FF2B5EF4-FFF2-40B4-BE49-F238E27FC236}">
                <a16:creationId xmlns:a16="http://schemas.microsoft.com/office/drawing/2014/main" id="{427FEEB7-73B8-423E-A5AC-2C17414BF992}"/>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69" name="Rectangle 368">
            <a:extLst>
              <a:ext uri="{FF2B5EF4-FFF2-40B4-BE49-F238E27FC236}">
                <a16:creationId xmlns:a16="http://schemas.microsoft.com/office/drawing/2014/main" id="{FD5DBAC9-DEAD-4FC1-8054-5218E286B408}"/>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70" name="Rectangle 369">
            <a:extLst>
              <a:ext uri="{FF2B5EF4-FFF2-40B4-BE49-F238E27FC236}">
                <a16:creationId xmlns:a16="http://schemas.microsoft.com/office/drawing/2014/main" id="{A53E4340-D645-4B8D-94A7-AA300B1FD201}"/>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71" name="Rectangle 370">
            <a:extLst>
              <a:ext uri="{FF2B5EF4-FFF2-40B4-BE49-F238E27FC236}">
                <a16:creationId xmlns:a16="http://schemas.microsoft.com/office/drawing/2014/main" id="{46B7042F-E9E4-4AA4-AB8D-F13A7BAA45BB}"/>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72" name="Rectangle 371">
            <a:extLst>
              <a:ext uri="{FF2B5EF4-FFF2-40B4-BE49-F238E27FC236}">
                <a16:creationId xmlns:a16="http://schemas.microsoft.com/office/drawing/2014/main" id="{68B5B81F-1BDE-4ED6-BC40-69A3CC595A34}"/>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73" name="Rectangle 372">
            <a:extLst>
              <a:ext uri="{FF2B5EF4-FFF2-40B4-BE49-F238E27FC236}">
                <a16:creationId xmlns:a16="http://schemas.microsoft.com/office/drawing/2014/main" id="{E82E91AB-7746-41AD-97A7-ECAD07F4FB21}"/>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74" name="Group 373">
            <a:extLst>
              <a:ext uri="{FF2B5EF4-FFF2-40B4-BE49-F238E27FC236}">
                <a16:creationId xmlns:a16="http://schemas.microsoft.com/office/drawing/2014/main" id="{B199459C-08EB-48E1-AA0C-4CC63974E40E}"/>
              </a:ext>
            </a:extLst>
          </p:cNvPr>
          <p:cNvGrpSpPr/>
          <p:nvPr/>
        </p:nvGrpSpPr>
        <p:grpSpPr>
          <a:xfrm>
            <a:off x="7262270" y="2063397"/>
            <a:ext cx="195297" cy="298803"/>
            <a:chOff x="3751757" y="2437128"/>
            <a:chExt cx="600416" cy="918633"/>
          </a:xfrm>
        </p:grpSpPr>
        <p:sp>
          <p:nvSpPr>
            <p:cNvPr id="395" name="Block Arc 394">
              <a:extLst>
                <a:ext uri="{FF2B5EF4-FFF2-40B4-BE49-F238E27FC236}">
                  <a16:creationId xmlns:a16="http://schemas.microsoft.com/office/drawing/2014/main" id="{5B5D8650-834C-469F-A41C-AC4F74DB868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6" name="Rectangle 395">
              <a:extLst>
                <a:ext uri="{FF2B5EF4-FFF2-40B4-BE49-F238E27FC236}">
                  <a16:creationId xmlns:a16="http://schemas.microsoft.com/office/drawing/2014/main" id="{D561D016-1B8B-4F13-99B3-1D2BEC7FD8A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7" name="Group 396">
              <a:extLst>
                <a:ext uri="{FF2B5EF4-FFF2-40B4-BE49-F238E27FC236}">
                  <a16:creationId xmlns:a16="http://schemas.microsoft.com/office/drawing/2014/main" id="{DABA7613-5F9B-471F-8B65-F36335E0F611}"/>
                </a:ext>
              </a:extLst>
            </p:cNvPr>
            <p:cNvGrpSpPr/>
            <p:nvPr/>
          </p:nvGrpSpPr>
          <p:grpSpPr>
            <a:xfrm>
              <a:off x="3947820" y="2889447"/>
              <a:ext cx="221919" cy="374679"/>
              <a:chOff x="4882167" y="2743200"/>
              <a:chExt cx="221919" cy="374679"/>
            </a:xfrm>
          </p:grpSpPr>
          <p:sp>
            <p:nvSpPr>
              <p:cNvPr id="398" name="Oval 397">
                <a:extLst>
                  <a:ext uri="{FF2B5EF4-FFF2-40B4-BE49-F238E27FC236}">
                    <a16:creationId xmlns:a16="http://schemas.microsoft.com/office/drawing/2014/main" id="{CBFE8111-646B-4942-ABCD-9ADC1E0DA1A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9" name="Rectangle 398">
                <a:extLst>
                  <a:ext uri="{FF2B5EF4-FFF2-40B4-BE49-F238E27FC236}">
                    <a16:creationId xmlns:a16="http://schemas.microsoft.com/office/drawing/2014/main" id="{66E2AF65-DB4A-4EDE-A50B-C1792F9D489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0" name="Group 399">
            <a:extLst>
              <a:ext uri="{FF2B5EF4-FFF2-40B4-BE49-F238E27FC236}">
                <a16:creationId xmlns:a16="http://schemas.microsoft.com/office/drawing/2014/main" id="{85BFA742-193D-47FC-B073-D1B6406D8CCC}"/>
              </a:ext>
            </a:extLst>
          </p:cNvPr>
          <p:cNvGrpSpPr/>
          <p:nvPr/>
        </p:nvGrpSpPr>
        <p:grpSpPr>
          <a:xfrm>
            <a:off x="7753360" y="2066849"/>
            <a:ext cx="195297" cy="298803"/>
            <a:chOff x="3751757" y="2437128"/>
            <a:chExt cx="600416" cy="918633"/>
          </a:xfrm>
        </p:grpSpPr>
        <p:sp>
          <p:nvSpPr>
            <p:cNvPr id="401" name="Block Arc 400">
              <a:extLst>
                <a:ext uri="{FF2B5EF4-FFF2-40B4-BE49-F238E27FC236}">
                  <a16:creationId xmlns:a16="http://schemas.microsoft.com/office/drawing/2014/main" id="{B6D36D45-5FCC-467D-AD00-FD4C917C825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2" name="Rectangle 401">
              <a:extLst>
                <a:ext uri="{FF2B5EF4-FFF2-40B4-BE49-F238E27FC236}">
                  <a16:creationId xmlns:a16="http://schemas.microsoft.com/office/drawing/2014/main" id="{C1EABDAC-A73B-485C-9828-2322B419534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3" name="Group 402">
              <a:extLst>
                <a:ext uri="{FF2B5EF4-FFF2-40B4-BE49-F238E27FC236}">
                  <a16:creationId xmlns:a16="http://schemas.microsoft.com/office/drawing/2014/main" id="{596A9226-76A6-40F7-B04D-87F0620806FB}"/>
                </a:ext>
              </a:extLst>
            </p:cNvPr>
            <p:cNvGrpSpPr/>
            <p:nvPr/>
          </p:nvGrpSpPr>
          <p:grpSpPr>
            <a:xfrm>
              <a:off x="3947820" y="2889447"/>
              <a:ext cx="221919" cy="374679"/>
              <a:chOff x="4882167" y="2743200"/>
              <a:chExt cx="221919" cy="374679"/>
            </a:xfrm>
          </p:grpSpPr>
          <p:sp>
            <p:nvSpPr>
              <p:cNvPr id="404" name="Oval 403">
                <a:extLst>
                  <a:ext uri="{FF2B5EF4-FFF2-40B4-BE49-F238E27FC236}">
                    <a16:creationId xmlns:a16="http://schemas.microsoft.com/office/drawing/2014/main" id="{00E4A1E6-85B0-412C-9016-FAC5ABB25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5" name="Rectangle 414">
                <a:extLst>
                  <a:ext uri="{FF2B5EF4-FFF2-40B4-BE49-F238E27FC236}">
                    <a16:creationId xmlns:a16="http://schemas.microsoft.com/office/drawing/2014/main" id="{7824D416-D643-446F-AB53-1B450840C99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16" name="Group 415">
            <a:extLst>
              <a:ext uri="{FF2B5EF4-FFF2-40B4-BE49-F238E27FC236}">
                <a16:creationId xmlns:a16="http://schemas.microsoft.com/office/drawing/2014/main" id="{BC24FA09-0661-4CF8-9ADD-8824E82DBE01}"/>
              </a:ext>
            </a:extLst>
          </p:cNvPr>
          <p:cNvGrpSpPr/>
          <p:nvPr/>
        </p:nvGrpSpPr>
        <p:grpSpPr>
          <a:xfrm>
            <a:off x="8186703" y="2059945"/>
            <a:ext cx="195297" cy="298803"/>
            <a:chOff x="3751757" y="2437128"/>
            <a:chExt cx="600416" cy="918633"/>
          </a:xfrm>
        </p:grpSpPr>
        <p:sp>
          <p:nvSpPr>
            <p:cNvPr id="417" name="Block Arc 416">
              <a:extLst>
                <a:ext uri="{FF2B5EF4-FFF2-40B4-BE49-F238E27FC236}">
                  <a16:creationId xmlns:a16="http://schemas.microsoft.com/office/drawing/2014/main" id="{1C8E8353-43B3-4BD7-8657-952A7517CBB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8" name="Rectangle 417">
              <a:extLst>
                <a:ext uri="{FF2B5EF4-FFF2-40B4-BE49-F238E27FC236}">
                  <a16:creationId xmlns:a16="http://schemas.microsoft.com/office/drawing/2014/main" id="{7D873B81-68C3-4410-8D79-3A4CD2A5CDB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9" name="Group 418">
              <a:extLst>
                <a:ext uri="{FF2B5EF4-FFF2-40B4-BE49-F238E27FC236}">
                  <a16:creationId xmlns:a16="http://schemas.microsoft.com/office/drawing/2014/main" id="{2F510E22-2762-43BE-8E2C-8C1BB82D7C4D}"/>
                </a:ext>
              </a:extLst>
            </p:cNvPr>
            <p:cNvGrpSpPr/>
            <p:nvPr/>
          </p:nvGrpSpPr>
          <p:grpSpPr>
            <a:xfrm>
              <a:off x="3947820" y="2889447"/>
              <a:ext cx="221919" cy="374679"/>
              <a:chOff x="4882167" y="2743200"/>
              <a:chExt cx="221919" cy="374679"/>
            </a:xfrm>
          </p:grpSpPr>
          <p:sp>
            <p:nvSpPr>
              <p:cNvPr id="425" name="Oval 424">
                <a:extLst>
                  <a:ext uri="{FF2B5EF4-FFF2-40B4-BE49-F238E27FC236}">
                    <a16:creationId xmlns:a16="http://schemas.microsoft.com/office/drawing/2014/main" id="{1F1A3D08-305A-451B-BEE7-7764AC161A6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6" name="Rectangle 425">
                <a:extLst>
                  <a:ext uri="{FF2B5EF4-FFF2-40B4-BE49-F238E27FC236}">
                    <a16:creationId xmlns:a16="http://schemas.microsoft.com/office/drawing/2014/main" id="{4FF2E09A-666D-43D0-80DF-C1BB33D286D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7" name="Group 426">
            <a:extLst>
              <a:ext uri="{FF2B5EF4-FFF2-40B4-BE49-F238E27FC236}">
                <a16:creationId xmlns:a16="http://schemas.microsoft.com/office/drawing/2014/main" id="{472D2945-36E4-4AE4-8310-FC562656CD14}"/>
              </a:ext>
            </a:extLst>
          </p:cNvPr>
          <p:cNvGrpSpPr/>
          <p:nvPr/>
        </p:nvGrpSpPr>
        <p:grpSpPr>
          <a:xfrm>
            <a:off x="8644490" y="2063397"/>
            <a:ext cx="195297" cy="298803"/>
            <a:chOff x="3751757" y="2437128"/>
            <a:chExt cx="600416" cy="918633"/>
          </a:xfrm>
        </p:grpSpPr>
        <p:sp>
          <p:nvSpPr>
            <p:cNvPr id="428" name="Block Arc 427">
              <a:extLst>
                <a:ext uri="{FF2B5EF4-FFF2-40B4-BE49-F238E27FC236}">
                  <a16:creationId xmlns:a16="http://schemas.microsoft.com/office/drawing/2014/main" id="{94A26603-899A-47CB-860E-EBE6F0CF01C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9" name="Rectangle 428">
              <a:extLst>
                <a:ext uri="{FF2B5EF4-FFF2-40B4-BE49-F238E27FC236}">
                  <a16:creationId xmlns:a16="http://schemas.microsoft.com/office/drawing/2014/main" id="{1895E56F-6C70-4BF2-A158-B4E1FB71385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30" name="Group 429">
              <a:extLst>
                <a:ext uri="{FF2B5EF4-FFF2-40B4-BE49-F238E27FC236}">
                  <a16:creationId xmlns:a16="http://schemas.microsoft.com/office/drawing/2014/main" id="{89C94A96-EB83-462F-A63E-CD62DE3B985A}"/>
                </a:ext>
              </a:extLst>
            </p:cNvPr>
            <p:cNvGrpSpPr/>
            <p:nvPr/>
          </p:nvGrpSpPr>
          <p:grpSpPr>
            <a:xfrm>
              <a:off x="3947820" y="2889447"/>
              <a:ext cx="221919" cy="374679"/>
              <a:chOff x="4882167" y="2743200"/>
              <a:chExt cx="221919" cy="374679"/>
            </a:xfrm>
          </p:grpSpPr>
          <p:sp>
            <p:nvSpPr>
              <p:cNvPr id="434" name="Oval 433">
                <a:extLst>
                  <a:ext uri="{FF2B5EF4-FFF2-40B4-BE49-F238E27FC236}">
                    <a16:creationId xmlns:a16="http://schemas.microsoft.com/office/drawing/2014/main" id="{5F0B6569-F7F8-46A0-978D-74E81A0CC74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7" name="Rectangle 436">
                <a:extLst>
                  <a:ext uri="{FF2B5EF4-FFF2-40B4-BE49-F238E27FC236}">
                    <a16:creationId xmlns:a16="http://schemas.microsoft.com/office/drawing/2014/main" id="{162FF7F0-1087-4BD9-B04E-527594EB3B2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40" name="Group 439">
            <a:extLst>
              <a:ext uri="{FF2B5EF4-FFF2-40B4-BE49-F238E27FC236}">
                <a16:creationId xmlns:a16="http://schemas.microsoft.com/office/drawing/2014/main" id="{3C145697-5558-40F7-9964-33051D6A081F}"/>
              </a:ext>
            </a:extLst>
          </p:cNvPr>
          <p:cNvGrpSpPr/>
          <p:nvPr/>
        </p:nvGrpSpPr>
        <p:grpSpPr>
          <a:xfrm>
            <a:off x="9100516" y="2057400"/>
            <a:ext cx="195297" cy="298803"/>
            <a:chOff x="3751757" y="2437128"/>
            <a:chExt cx="600416" cy="918633"/>
          </a:xfrm>
        </p:grpSpPr>
        <p:sp>
          <p:nvSpPr>
            <p:cNvPr id="449" name="Block Arc 448">
              <a:extLst>
                <a:ext uri="{FF2B5EF4-FFF2-40B4-BE49-F238E27FC236}">
                  <a16:creationId xmlns:a16="http://schemas.microsoft.com/office/drawing/2014/main" id="{412DA590-E187-4B0E-85EB-0B76BB39151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2" name="Rectangle 451">
              <a:extLst>
                <a:ext uri="{FF2B5EF4-FFF2-40B4-BE49-F238E27FC236}">
                  <a16:creationId xmlns:a16="http://schemas.microsoft.com/office/drawing/2014/main" id="{A4F23705-C2F7-40F7-8F7D-FAD30B3AB7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55" name="Group 454">
              <a:extLst>
                <a:ext uri="{FF2B5EF4-FFF2-40B4-BE49-F238E27FC236}">
                  <a16:creationId xmlns:a16="http://schemas.microsoft.com/office/drawing/2014/main" id="{03BB0B56-3797-4DB7-869B-89416C0D33F7}"/>
                </a:ext>
              </a:extLst>
            </p:cNvPr>
            <p:cNvGrpSpPr/>
            <p:nvPr/>
          </p:nvGrpSpPr>
          <p:grpSpPr>
            <a:xfrm>
              <a:off x="3947820" y="2889447"/>
              <a:ext cx="221919" cy="374679"/>
              <a:chOff x="4882167" y="2743200"/>
              <a:chExt cx="221919" cy="374679"/>
            </a:xfrm>
          </p:grpSpPr>
          <p:sp>
            <p:nvSpPr>
              <p:cNvPr id="458" name="Oval 457">
                <a:extLst>
                  <a:ext uri="{FF2B5EF4-FFF2-40B4-BE49-F238E27FC236}">
                    <a16:creationId xmlns:a16="http://schemas.microsoft.com/office/drawing/2014/main" id="{698CA43A-66E6-4FF8-BC11-5FC5F01203F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3" name="Rectangle 472">
                <a:extLst>
                  <a:ext uri="{FF2B5EF4-FFF2-40B4-BE49-F238E27FC236}">
                    <a16:creationId xmlns:a16="http://schemas.microsoft.com/office/drawing/2014/main" id="{B543DA13-9AEF-4229-886C-313EB84181F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E0C90ED8-D5FE-4345-A583-FCD3A2F14C46}"/>
              </a:ext>
            </a:extLst>
          </p:cNvPr>
          <p:cNvGrpSpPr/>
          <p:nvPr/>
        </p:nvGrpSpPr>
        <p:grpSpPr>
          <a:xfrm>
            <a:off x="9558303" y="2060852"/>
            <a:ext cx="195297" cy="298803"/>
            <a:chOff x="3751757" y="2437128"/>
            <a:chExt cx="600416" cy="918633"/>
          </a:xfrm>
        </p:grpSpPr>
        <p:sp>
          <p:nvSpPr>
            <p:cNvPr id="479" name="Block Arc 478">
              <a:extLst>
                <a:ext uri="{FF2B5EF4-FFF2-40B4-BE49-F238E27FC236}">
                  <a16:creationId xmlns:a16="http://schemas.microsoft.com/office/drawing/2014/main" id="{E537EE14-BF22-426A-85AA-9FB7CB92603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Rectangle 481">
              <a:extLst>
                <a:ext uri="{FF2B5EF4-FFF2-40B4-BE49-F238E27FC236}">
                  <a16:creationId xmlns:a16="http://schemas.microsoft.com/office/drawing/2014/main" id="{6BBE449A-804A-4EEF-A3F5-B616D0B5732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85" name="Group 484">
              <a:extLst>
                <a:ext uri="{FF2B5EF4-FFF2-40B4-BE49-F238E27FC236}">
                  <a16:creationId xmlns:a16="http://schemas.microsoft.com/office/drawing/2014/main" id="{D47C73E6-2100-4E9A-AADA-CDA929D9458E}"/>
                </a:ext>
              </a:extLst>
            </p:cNvPr>
            <p:cNvGrpSpPr/>
            <p:nvPr/>
          </p:nvGrpSpPr>
          <p:grpSpPr>
            <a:xfrm>
              <a:off x="3947820" y="2889447"/>
              <a:ext cx="221919" cy="374679"/>
              <a:chOff x="4882167" y="2743200"/>
              <a:chExt cx="221919" cy="374679"/>
            </a:xfrm>
          </p:grpSpPr>
          <p:sp>
            <p:nvSpPr>
              <p:cNvPr id="486" name="Oval 485">
                <a:extLst>
                  <a:ext uri="{FF2B5EF4-FFF2-40B4-BE49-F238E27FC236}">
                    <a16:creationId xmlns:a16="http://schemas.microsoft.com/office/drawing/2014/main" id="{EC1A3355-0DAE-4AE9-B528-D5C06AC0A88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Rectangle 486">
                <a:extLst>
                  <a:ext uri="{FF2B5EF4-FFF2-40B4-BE49-F238E27FC236}">
                    <a16:creationId xmlns:a16="http://schemas.microsoft.com/office/drawing/2014/main" id="{BAE6A0B3-0A10-4D9B-A7CB-6D7DE717915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88" name="Group 487">
            <a:extLst>
              <a:ext uri="{FF2B5EF4-FFF2-40B4-BE49-F238E27FC236}">
                <a16:creationId xmlns:a16="http://schemas.microsoft.com/office/drawing/2014/main" id="{243DFA84-3840-43F8-94AF-928407C8C977}"/>
              </a:ext>
            </a:extLst>
          </p:cNvPr>
          <p:cNvGrpSpPr/>
          <p:nvPr/>
        </p:nvGrpSpPr>
        <p:grpSpPr>
          <a:xfrm>
            <a:off x="10014916" y="2057400"/>
            <a:ext cx="195297" cy="298803"/>
            <a:chOff x="3751757" y="2437128"/>
            <a:chExt cx="600416" cy="918633"/>
          </a:xfrm>
        </p:grpSpPr>
        <p:sp>
          <p:nvSpPr>
            <p:cNvPr id="489" name="Block Arc 488">
              <a:extLst>
                <a:ext uri="{FF2B5EF4-FFF2-40B4-BE49-F238E27FC236}">
                  <a16:creationId xmlns:a16="http://schemas.microsoft.com/office/drawing/2014/main" id="{7A78ABAB-6693-4335-B2BD-6DFB479A78C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0" name="Rectangle 489">
              <a:extLst>
                <a:ext uri="{FF2B5EF4-FFF2-40B4-BE49-F238E27FC236}">
                  <a16:creationId xmlns:a16="http://schemas.microsoft.com/office/drawing/2014/main" id="{E2AE1F2D-6A84-41F3-A057-932E6D9650C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1" name="Group 490">
              <a:extLst>
                <a:ext uri="{FF2B5EF4-FFF2-40B4-BE49-F238E27FC236}">
                  <a16:creationId xmlns:a16="http://schemas.microsoft.com/office/drawing/2014/main" id="{AF5FFF9D-4CD3-4D56-950C-D85F3BEF891C}"/>
                </a:ext>
              </a:extLst>
            </p:cNvPr>
            <p:cNvGrpSpPr/>
            <p:nvPr/>
          </p:nvGrpSpPr>
          <p:grpSpPr>
            <a:xfrm>
              <a:off x="3947820" y="2889447"/>
              <a:ext cx="221919" cy="374679"/>
              <a:chOff x="4882167" y="2743200"/>
              <a:chExt cx="221919" cy="374679"/>
            </a:xfrm>
          </p:grpSpPr>
          <p:sp>
            <p:nvSpPr>
              <p:cNvPr id="492" name="Oval 491">
                <a:extLst>
                  <a:ext uri="{FF2B5EF4-FFF2-40B4-BE49-F238E27FC236}">
                    <a16:creationId xmlns:a16="http://schemas.microsoft.com/office/drawing/2014/main" id="{A0C9CBAE-AFBE-47FF-9FD2-3D7110FE4E1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3" name="Rectangle 492">
                <a:extLst>
                  <a:ext uri="{FF2B5EF4-FFF2-40B4-BE49-F238E27FC236}">
                    <a16:creationId xmlns:a16="http://schemas.microsoft.com/office/drawing/2014/main" id="{1102D38E-AB71-416B-B1D5-938A07E5F97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94" name="Group 493">
            <a:extLst>
              <a:ext uri="{FF2B5EF4-FFF2-40B4-BE49-F238E27FC236}">
                <a16:creationId xmlns:a16="http://schemas.microsoft.com/office/drawing/2014/main" id="{09B587F0-012B-4AFC-9FEC-AB75CC13C027}"/>
              </a:ext>
            </a:extLst>
          </p:cNvPr>
          <p:cNvGrpSpPr/>
          <p:nvPr/>
        </p:nvGrpSpPr>
        <p:grpSpPr>
          <a:xfrm>
            <a:off x="10472703" y="2060852"/>
            <a:ext cx="195297" cy="298803"/>
            <a:chOff x="3751757" y="2437128"/>
            <a:chExt cx="600416" cy="918633"/>
          </a:xfrm>
        </p:grpSpPr>
        <p:sp>
          <p:nvSpPr>
            <p:cNvPr id="495" name="Block Arc 494">
              <a:extLst>
                <a:ext uri="{FF2B5EF4-FFF2-40B4-BE49-F238E27FC236}">
                  <a16:creationId xmlns:a16="http://schemas.microsoft.com/office/drawing/2014/main" id="{93174612-473F-4C05-801D-2DDEFFF9A62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6" name="Rectangle 495">
              <a:extLst>
                <a:ext uri="{FF2B5EF4-FFF2-40B4-BE49-F238E27FC236}">
                  <a16:creationId xmlns:a16="http://schemas.microsoft.com/office/drawing/2014/main" id="{C198D14F-D1A4-472F-84E0-FC7F19ADB9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7" name="Group 496">
              <a:extLst>
                <a:ext uri="{FF2B5EF4-FFF2-40B4-BE49-F238E27FC236}">
                  <a16:creationId xmlns:a16="http://schemas.microsoft.com/office/drawing/2014/main" id="{1D6A8AAC-B108-4A13-82B8-42581DD1877B}"/>
                </a:ext>
              </a:extLst>
            </p:cNvPr>
            <p:cNvGrpSpPr/>
            <p:nvPr/>
          </p:nvGrpSpPr>
          <p:grpSpPr>
            <a:xfrm>
              <a:off x="3947820" y="2889447"/>
              <a:ext cx="221919" cy="374679"/>
              <a:chOff x="4882167" y="2743200"/>
              <a:chExt cx="221919" cy="374679"/>
            </a:xfrm>
          </p:grpSpPr>
          <p:sp>
            <p:nvSpPr>
              <p:cNvPr id="498" name="Oval 497">
                <a:extLst>
                  <a:ext uri="{FF2B5EF4-FFF2-40B4-BE49-F238E27FC236}">
                    <a16:creationId xmlns:a16="http://schemas.microsoft.com/office/drawing/2014/main" id="{AD790800-435D-4548-BA15-C917960EE40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D9A52DC7-0351-4DE6-B8C3-C15814C70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0" name="Group 499">
            <a:extLst>
              <a:ext uri="{FF2B5EF4-FFF2-40B4-BE49-F238E27FC236}">
                <a16:creationId xmlns:a16="http://schemas.microsoft.com/office/drawing/2014/main" id="{698170A8-6355-49DB-A86C-62C016200745}"/>
              </a:ext>
            </a:extLst>
          </p:cNvPr>
          <p:cNvGrpSpPr/>
          <p:nvPr/>
        </p:nvGrpSpPr>
        <p:grpSpPr>
          <a:xfrm>
            <a:off x="10896600" y="2057400"/>
            <a:ext cx="195297" cy="298803"/>
            <a:chOff x="3751757" y="2437128"/>
            <a:chExt cx="600416" cy="918633"/>
          </a:xfrm>
        </p:grpSpPr>
        <p:sp>
          <p:nvSpPr>
            <p:cNvPr id="501" name="Block Arc 500">
              <a:extLst>
                <a:ext uri="{FF2B5EF4-FFF2-40B4-BE49-F238E27FC236}">
                  <a16:creationId xmlns:a16="http://schemas.microsoft.com/office/drawing/2014/main" id="{DEB08C25-6351-4840-8266-4335672E012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35A4FA5-FC78-477A-9F5B-35B463BCB07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3" name="Group 502">
              <a:extLst>
                <a:ext uri="{FF2B5EF4-FFF2-40B4-BE49-F238E27FC236}">
                  <a16:creationId xmlns:a16="http://schemas.microsoft.com/office/drawing/2014/main" id="{A357CFB4-0BA2-4654-AF44-A1AD4C81285A}"/>
                </a:ext>
              </a:extLst>
            </p:cNvPr>
            <p:cNvGrpSpPr/>
            <p:nvPr/>
          </p:nvGrpSpPr>
          <p:grpSpPr>
            <a:xfrm>
              <a:off x="3947820" y="2889447"/>
              <a:ext cx="221919" cy="374679"/>
              <a:chOff x="4882167" y="2743200"/>
              <a:chExt cx="221919" cy="374679"/>
            </a:xfrm>
          </p:grpSpPr>
          <p:sp>
            <p:nvSpPr>
              <p:cNvPr id="504" name="Oval 503">
                <a:extLst>
                  <a:ext uri="{FF2B5EF4-FFF2-40B4-BE49-F238E27FC236}">
                    <a16:creationId xmlns:a16="http://schemas.microsoft.com/office/drawing/2014/main" id="{C4DE92C2-D7CA-48D7-8337-F983E40BC0B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5" name="Rectangle 504">
                <a:extLst>
                  <a:ext uri="{FF2B5EF4-FFF2-40B4-BE49-F238E27FC236}">
                    <a16:creationId xmlns:a16="http://schemas.microsoft.com/office/drawing/2014/main" id="{2050B34E-E6AD-44C4-A4FF-0D968B3BD88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6" name="Group 505">
            <a:extLst>
              <a:ext uri="{FF2B5EF4-FFF2-40B4-BE49-F238E27FC236}">
                <a16:creationId xmlns:a16="http://schemas.microsoft.com/office/drawing/2014/main" id="{53DA044D-0062-4AEA-97C9-6ED383700BE1}"/>
              </a:ext>
            </a:extLst>
          </p:cNvPr>
          <p:cNvGrpSpPr/>
          <p:nvPr/>
        </p:nvGrpSpPr>
        <p:grpSpPr>
          <a:xfrm>
            <a:off x="11354387" y="2060852"/>
            <a:ext cx="195297" cy="298803"/>
            <a:chOff x="3751757" y="2437128"/>
            <a:chExt cx="600416" cy="918633"/>
          </a:xfrm>
        </p:grpSpPr>
        <p:sp>
          <p:nvSpPr>
            <p:cNvPr id="507" name="Block Arc 506">
              <a:extLst>
                <a:ext uri="{FF2B5EF4-FFF2-40B4-BE49-F238E27FC236}">
                  <a16:creationId xmlns:a16="http://schemas.microsoft.com/office/drawing/2014/main" id="{0F0E0545-3AF7-45CD-B574-63FB93E9155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8" name="Rectangle 507">
              <a:extLst>
                <a:ext uri="{FF2B5EF4-FFF2-40B4-BE49-F238E27FC236}">
                  <a16:creationId xmlns:a16="http://schemas.microsoft.com/office/drawing/2014/main" id="{AFEA46DF-8C2D-41A1-B3FC-04590CD4AE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9" name="Group 508">
              <a:extLst>
                <a:ext uri="{FF2B5EF4-FFF2-40B4-BE49-F238E27FC236}">
                  <a16:creationId xmlns:a16="http://schemas.microsoft.com/office/drawing/2014/main" id="{4AA2F558-84B5-474E-BE79-FB83A186F507}"/>
                </a:ext>
              </a:extLst>
            </p:cNvPr>
            <p:cNvGrpSpPr/>
            <p:nvPr/>
          </p:nvGrpSpPr>
          <p:grpSpPr>
            <a:xfrm>
              <a:off x="3947820" y="2889447"/>
              <a:ext cx="221919" cy="374679"/>
              <a:chOff x="4882167" y="2743200"/>
              <a:chExt cx="221919" cy="374679"/>
            </a:xfrm>
          </p:grpSpPr>
          <p:sp>
            <p:nvSpPr>
              <p:cNvPr id="510" name="Oval 509">
                <a:extLst>
                  <a:ext uri="{FF2B5EF4-FFF2-40B4-BE49-F238E27FC236}">
                    <a16:creationId xmlns:a16="http://schemas.microsoft.com/office/drawing/2014/main" id="{54D964BB-430A-4106-B0B9-FA47CC919C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1" name="Rectangle 510">
                <a:extLst>
                  <a:ext uri="{FF2B5EF4-FFF2-40B4-BE49-F238E27FC236}">
                    <a16:creationId xmlns:a16="http://schemas.microsoft.com/office/drawing/2014/main" id="{352F3C45-F24B-4890-9BAA-60ECB783ADE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512" name="TextBox 511">
            <a:extLst>
              <a:ext uri="{FF2B5EF4-FFF2-40B4-BE49-F238E27FC236}">
                <a16:creationId xmlns:a16="http://schemas.microsoft.com/office/drawing/2014/main" id="{42695B48-BDEE-4C22-AC1C-2FDB96FE9DFE}"/>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8" name="右箭头 80">
            <a:extLst>
              <a:ext uri="{FF2B5EF4-FFF2-40B4-BE49-F238E27FC236}">
                <a16:creationId xmlns:a16="http://schemas.microsoft.com/office/drawing/2014/main" id="{551051B1-FE5F-4799-AD60-98FFEC4F5B7E}"/>
              </a:ext>
            </a:extLst>
          </p:cNvPr>
          <p:cNvSpPr>
            <a:spLocks noChangeArrowheads="1"/>
          </p:cNvSpPr>
          <p:nvPr/>
        </p:nvSpPr>
        <p:spPr bwMode="auto">
          <a:xfrm rot="16200000" flipV="1">
            <a:off x="9143079" y="3726715"/>
            <a:ext cx="90769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150690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306">
            <a:extLst>
              <a:ext uri="{FF2B5EF4-FFF2-40B4-BE49-F238E27FC236}">
                <a16:creationId xmlns:a16="http://schemas.microsoft.com/office/drawing/2014/main" id="{1067A6D3-2860-4F4A-A118-4FCFA496229B}"/>
              </a:ext>
            </a:extLst>
          </p:cNvPr>
          <p:cNvSpPr txBox="1"/>
          <p:nvPr/>
        </p:nvSpPr>
        <p:spPr>
          <a:xfrm>
            <a:off x="5248618" y="4921087"/>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259119" y="5292707"/>
            <a:ext cx="322564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6851353"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309" name="Group 308">
            <a:extLst>
              <a:ext uri="{FF2B5EF4-FFF2-40B4-BE49-F238E27FC236}">
                <a16:creationId xmlns:a16="http://schemas.microsoft.com/office/drawing/2014/main" id="{7C180509-C104-480B-8D6A-1AA6938ACE1F}"/>
              </a:ext>
            </a:extLst>
          </p:cNvPr>
          <p:cNvGrpSpPr/>
          <p:nvPr/>
        </p:nvGrpSpPr>
        <p:grpSpPr>
          <a:xfrm>
            <a:off x="2337559" y="5302161"/>
            <a:ext cx="664428" cy="280617"/>
            <a:chOff x="2233753" y="2503642"/>
            <a:chExt cx="2418053" cy="1021250"/>
          </a:xfrm>
        </p:grpSpPr>
        <p:sp>
          <p:nvSpPr>
            <p:cNvPr id="310" name="Oval 309">
              <a:extLst>
                <a:ext uri="{FF2B5EF4-FFF2-40B4-BE49-F238E27FC236}">
                  <a16:creationId xmlns:a16="http://schemas.microsoft.com/office/drawing/2014/main" id="{99A5C304-73D1-4015-9CD1-FF85B15D63D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6914AE1A-3084-427A-9AB5-4D67B00573F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49269A26-B3FB-4128-A19C-1B1B340009C9}"/>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1270566D-AD10-4568-BCDC-906EDE95869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D7DE9E80-734F-48DF-A182-D929C470AC6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A4894726-C18B-4460-BE52-FE9BD7BB454C}"/>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16" name="TextBox 315">
            <a:extLst>
              <a:ext uri="{FF2B5EF4-FFF2-40B4-BE49-F238E27FC236}">
                <a16:creationId xmlns:a16="http://schemas.microsoft.com/office/drawing/2014/main" id="{003D2AD3-E0C6-4A19-9477-FE2906227F01}"/>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89" name="Group 488">
            <a:extLst>
              <a:ext uri="{FF2B5EF4-FFF2-40B4-BE49-F238E27FC236}">
                <a16:creationId xmlns:a16="http://schemas.microsoft.com/office/drawing/2014/main" id="{7A9F89AD-35E9-41F0-B8A7-B960FE97FF48}"/>
              </a:ext>
            </a:extLst>
          </p:cNvPr>
          <p:cNvGrpSpPr/>
          <p:nvPr/>
        </p:nvGrpSpPr>
        <p:grpSpPr>
          <a:xfrm>
            <a:off x="9591347" y="5322977"/>
            <a:ext cx="664428" cy="280617"/>
            <a:chOff x="2233753" y="2503642"/>
            <a:chExt cx="2418053" cy="1021250"/>
          </a:xfrm>
        </p:grpSpPr>
        <p:sp>
          <p:nvSpPr>
            <p:cNvPr id="490" name="Oval 489">
              <a:extLst>
                <a:ext uri="{FF2B5EF4-FFF2-40B4-BE49-F238E27FC236}">
                  <a16:creationId xmlns:a16="http://schemas.microsoft.com/office/drawing/2014/main" id="{A031A365-21D5-4B39-BDFE-DE7585712AC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1" name="Arrow: Pentagon 490">
              <a:extLst>
                <a:ext uri="{FF2B5EF4-FFF2-40B4-BE49-F238E27FC236}">
                  <a16:creationId xmlns:a16="http://schemas.microsoft.com/office/drawing/2014/main" id="{46F96949-5B9B-41C1-883F-89A656056337}"/>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Oval 491">
              <a:extLst>
                <a:ext uri="{FF2B5EF4-FFF2-40B4-BE49-F238E27FC236}">
                  <a16:creationId xmlns:a16="http://schemas.microsoft.com/office/drawing/2014/main" id="{407C0B3A-9C22-4BB5-B3DB-961559C1F46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3" name="Arrow: Pentagon 492">
              <a:extLst>
                <a:ext uri="{FF2B5EF4-FFF2-40B4-BE49-F238E27FC236}">
                  <a16:creationId xmlns:a16="http://schemas.microsoft.com/office/drawing/2014/main" id="{6CEB4B79-8EE3-4A8F-A6B0-C86B1B4BD56A}"/>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16991A3A-6F9C-46B7-AA9A-EF4749500D98}"/>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5" name="Arrow: Pentagon 494">
              <a:extLst>
                <a:ext uri="{FF2B5EF4-FFF2-40B4-BE49-F238E27FC236}">
                  <a16:creationId xmlns:a16="http://schemas.microsoft.com/office/drawing/2014/main" id="{1F3A9EB5-89CC-495A-9A5A-6A051E7E563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96" name="TextBox 495">
            <a:extLst>
              <a:ext uri="{FF2B5EF4-FFF2-40B4-BE49-F238E27FC236}">
                <a16:creationId xmlns:a16="http://schemas.microsoft.com/office/drawing/2014/main" id="{5CB76184-6F9F-4CEA-A6C9-02F04EF9753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1303141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cxnSp>
        <p:nvCxnSpPr>
          <p:cNvPr id="98" name="Straight Arrow Connector 97">
            <a:extLst>
              <a:ext uri="{FF2B5EF4-FFF2-40B4-BE49-F238E27FC236}">
                <a16:creationId xmlns:a16="http://schemas.microsoft.com/office/drawing/2014/main" id="{615EDFB5-D20D-451F-8594-5E5AFDA08FBE}"/>
              </a:ext>
            </a:extLst>
          </p:cNvPr>
          <p:cNvCxnSpPr>
            <a:cxnSpLocks/>
          </p:cNvCxnSpPr>
          <p:nvPr/>
        </p:nvCxnSpPr>
        <p:spPr bwMode="auto">
          <a:xfrm>
            <a:off x="3148374" y="5160165"/>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99" name="TextBox 98">
            <a:extLst>
              <a:ext uri="{FF2B5EF4-FFF2-40B4-BE49-F238E27FC236}">
                <a16:creationId xmlns:a16="http://schemas.microsoft.com/office/drawing/2014/main" id="{22F00341-8C1E-411E-9549-121DA12382F5}"/>
              </a:ext>
            </a:extLst>
          </p:cNvPr>
          <p:cNvSpPr txBox="1"/>
          <p:nvPr/>
        </p:nvSpPr>
        <p:spPr>
          <a:xfrm>
            <a:off x="6579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2" name="TextBox 91">
            <a:extLst>
              <a:ext uri="{FF2B5EF4-FFF2-40B4-BE49-F238E27FC236}">
                <a16:creationId xmlns:a16="http://schemas.microsoft.com/office/drawing/2014/main" id="{7BC89273-578D-4EA9-B1A7-D239776FADFE}"/>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sp>
        <p:nvSpPr>
          <p:cNvPr id="93" name="内容占位符 2">
            <a:extLst>
              <a:ext uri="{FF2B5EF4-FFF2-40B4-BE49-F238E27FC236}">
                <a16:creationId xmlns:a16="http://schemas.microsoft.com/office/drawing/2014/main" id="{9004C7BE-19B6-483C-8055-03FD07C9E8CF}"/>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Tree>
    <p:extLst>
      <p:ext uri="{BB962C8B-B14F-4D97-AF65-F5344CB8AC3E}">
        <p14:creationId xmlns:p14="http://schemas.microsoft.com/office/powerpoint/2010/main" val="3829547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1" name="TextBox 90">
            <a:extLst>
              <a:ext uri="{FF2B5EF4-FFF2-40B4-BE49-F238E27FC236}">
                <a16:creationId xmlns:a16="http://schemas.microsoft.com/office/drawing/2014/main" id="{4C60D2A6-0E2D-489B-9B85-C33C696D2769}"/>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33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1" name="TextBox 90">
            <a:extLst>
              <a:ext uri="{FF2B5EF4-FFF2-40B4-BE49-F238E27FC236}">
                <a16:creationId xmlns:a16="http://schemas.microsoft.com/office/drawing/2014/main" id="{46479B19-B0A8-4AF6-9B59-C4922E42F8A3}"/>
              </a:ext>
            </a:extLst>
          </p:cNvPr>
          <p:cNvSpPr txBox="1"/>
          <p:nvPr/>
        </p:nvSpPr>
        <p:spPr>
          <a:xfrm>
            <a:off x="7203960" y="2739389"/>
            <a:ext cx="4759440" cy="461665"/>
          </a:xfrm>
          <a:prstGeom prst="rect">
            <a:avLst/>
          </a:prstGeom>
          <a:noFill/>
          <a:ln>
            <a:solidFill>
              <a:schemeClr val="bg1"/>
            </a:solidFill>
          </a:ln>
        </p:spPr>
        <p:txBody>
          <a:bodyPr wrap="square" rtlCol="0" anchor="ctr">
            <a:sp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Scan-based solution</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0B097717-1105-493C-84B9-FE410233A28F}"/>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4ED99DBC-47D7-43E2-9BAD-3967BD487F34}"/>
              </a:ext>
            </a:extLst>
          </p:cNvPr>
          <p:cNvCxnSpPr>
            <a:cxnSpLocks/>
          </p:cNvCxnSpPr>
          <p:nvPr/>
        </p:nvCxnSpPr>
        <p:spPr bwMode="auto">
          <a:xfrm>
            <a:off x="7342076" y="2739389"/>
            <a:ext cx="446892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23036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106" name="Rectangle 105">
            <a:extLst>
              <a:ext uri="{FF2B5EF4-FFF2-40B4-BE49-F238E27FC236}">
                <a16:creationId xmlns:a16="http://schemas.microsoft.com/office/drawing/2014/main" id="{5307966B-7064-4C73-AAF9-CC9B3A1A1892}"/>
              </a:ext>
            </a:extLst>
          </p:cNvPr>
          <p:cNvSpPr/>
          <p:nvPr/>
        </p:nvSpPr>
        <p:spPr bwMode="auto">
          <a:xfrm>
            <a:off x="8839200" y="49225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i="1" dirty="0">
                <a:latin typeface="Times New Roman" panose="02020603050405020304" pitchFamily="18" charset="0"/>
                <a:cs typeface="Times New Roman" panose="02020603050405020304" pitchFamily="18" charset="0"/>
              </a:rPr>
              <a:t>i</a:t>
            </a: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cxnSp>
        <p:nvCxnSpPr>
          <p:cNvPr id="100" name="Straight Arrow Connector 99">
            <a:extLst>
              <a:ext uri="{FF2B5EF4-FFF2-40B4-BE49-F238E27FC236}">
                <a16:creationId xmlns:a16="http://schemas.microsoft.com/office/drawing/2014/main" id="{9FCBCE80-558D-4876-9FCB-B45FECC6A35D}"/>
              </a:ext>
            </a:extLst>
          </p:cNvPr>
          <p:cNvCxnSpPr>
            <a:cxnSpLocks/>
          </p:cNvCxnSpPr>
          <p:nvPr/>
        </p:nvCxnSpPr>
        <p:spPr bwMode="auto">
          <a:xfrm flipH="1">
            <a:off x="9292959" y="2895600"/>
            <a:ext cx="801763" cy="198120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02" name="TextBox 101">
            <a:extLst>
              <a:ext uri="{FF2B5EF4-FFF2-40B4-BE49-F238E27FC236}">
                <a16:creationId xmlns:a16="http://schemas.microsoft.com/office/drawing/2014/main" id="{8137720A-BD5B-4EE5-B39C-9207F6C86797}"/>
              </a:ext>
            </a:extLst>
          </p:cNvPr>
          <p:cNvSpPr txBox="1"/>
          <p:nvPr/>
        </p:nvSpPr>
        <p:spPr>
          <a:xfrm>
            <a:off x="9304192" y="4863432"/>
            <a:ext cx="1400224"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Decryption</a:t>
            </a:r>
          </a:p>
        </p:txBody>
      </p:sp>
      <p:cxnSp>
        <p:nvCxnSpPr>
          <p:cNvPr id="103" name="Straight Arrow Connector 102">
            <a:extLst>
              <a:ext uri="{FF2B5EF4-FFF2-40B4-BE49-F238E27FC236}">
                <a16:creationId xmlns:a16="http://schemas.microsoft.com/office/drawing/2014/main" id="{57E816F5-C015-4D69-AE3E-24C98853D056}"/>
              </a:ext>
            </a:extLst>
          </p:cNvPr>
          <p:cNvCxnSpPr>
            <a:cxnSpLocks/>
          </p:cNvCxnSpPr>
          <p:nvPr/>
        </p:nvCxnSpPr>
        <p:spPr bwMode="auto">
          <a:xfrm flipH="1" flipV="1">
            <a:off x="9292959" y="5227667"/>
            <a:ext cx="223386" cy="289566"/>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009662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Arrow Connector 106">
            <a:extLst>
              <a:ext uri="{FF2B5EF4-FFF2-40B4-BE49-F238E27FC236}">
                <a16:creationId xmlns:a16="http://schemas.microsoft.com/office/drawing/2014/main" id="{6D3C4E3D-6991-41AA-B73C-831CF74DC59A}"/>
              </a:ext>
            </a:extLst>
          </p:cNvPr>
          <p:cNvCxnSpPr>
            <a:cxnSpLocks/>
          </p:cNvCxnSpPr>
          <p:nvPr/>
        </p:nvCxnSpPr>
        <p:spPr bwMode="auto">
          <a:xfrm flipH="1">
            <a:off x="2286000" y="6172200"/>
            <a:ext cx="538283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106" name="Rectangle 105">
            <a:extLst>
              <a:ext uri="{FF2B5EF4-FFF2-40B4-BE49-F238E27FC236}">
                <a16:creationId xmlns:a16="http://schemas.microsoft.com/office/drawing/2014/main" id="{5307966B-7064-4C73-AAF9-CC9B3A1A1892}"/>
              </a:ext>
            </a:extLst>
          </p:cNvPr>
          <p:cNvSpPr/>
          <p:nvPr/>
        </p:nvSpPr>
        <p:spPr bwMode="auto">
          <a:xfrm>
            <a:off x="8839200" y="49225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i="1" dirty="0">
                <a:latin typeface="Times New Roman" panose="02020603050405020304" pitchFamily="18" charset="0"/>
                <a:cs typeface="Times New Roman" panose="02020603050405020304" pitchFamily="18" charset="0"/>
              </a:rPr>
              <a:t>i</a:t>
            </a: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A75BA09-6D3C-4AFC-A1C5-D7316C6BEEA5}"/>
              </a:ext>
            </a:extLst>
          </p:cNvPr>
          <p:cNvCxnSpPr>
            <a:cxnSpLocks/>
            <a:stCxn id="99" idx="3"/>
          </p:cNvCxnSpPr>
          <p:nvPr/>
        </p:nvCxnSpPr>
        <p:spPr bwMode="auto">
          <a:xfrm flipV="1">
            <a:off x="6629400" y="5105401"/>
            <a:ext cx="2078863" cy="2232"/>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cxnSp>
        <p:nvCxnSpPr>
          <p:cNvPr id="94" name="Straight Connector 93">
            <a:extLst>
              <a:ext uri="{FF2B5EF4-FFF2-40B4-BE49-F238E27FC236}">
                <a16:creationId xmlns:a16="http://schemas.microsoft.com/office/drawing/2014/main" id="{68EF02EB-3B02-4D25-BA82-5F2EFCB3D7D9}"/>
              </a:ext>
            </a:extLst>
          </p:cNvPr>
          <p:cNvCxnSpPr>
            <a:cxnSpLocks/>
          </p:cNvCxnSpPr>
          <p:nvPr/>
        </p:nvCxnSpPr>
        <p:spPr bwMode="auto">
          <a:xfrm>
            <a:off x="7668831" y="5075417"/>
            <a:ext cx="0" cy="1096783"/>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sp>
        <p:nvSpPr>
          <p:cNvPr id="100" name="TextBox 99">
            <a:extLst>
              <a:ext uri="{FF2B5EF4-FFF2-40B4-BE49-F238E27FC236}">
                <a16:creationId xmlns:a16="http://schemas.microsoft.com/office/drawing/2014/main" id="{EAC282B9-7FB5-47D3-A74C-5F0C7F32B1A2}"/>
              </a:ext>
            </a:extLst>
          </p:cNvPr>
          <p:cNvSpPr txBox="1"/>
          <p:nvPr/>
        </p:nvSpPr>
        <p:spPr>
          <a:xfrm>
            <a:off x="4140513" y="5753604"/>
            <a:ext cx="2641287"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 = R </a:t>
            </a:r>
            <a:r>
              <a:rPr lang="zh-CN" altLang="en-US" sz="2000" dirty="0">
                <a:solidFill>
                  <a:srgbClr val="0070C0"/>
                </a:solidFill>
                <a:latin typeface="Times New Roman" panose="02020603050405020304" pitchFamily="18" charset="0"/>
                <a:cs typeface="Times New Roman" panose="02020603050405020304" pitchFamily="18" charset="0"/>
              </a:rPr>
              <a:t>∪</a:t>
            </a:r>
            <a:r>
              <a:rPr lang="en-US" sz="2000" i="1" dirty="0">
                <a:solidFill>
                  <a:srgbClr val="0070C0"/>
                </a:solidFill>
                <a:latin typeface="Times New Roman" panose="02020603050405020304" pitchFamily="18" charset="0"/>
                <a:cs typeface="Times New Roman" panose="02020603050405020304" pitchFamily="18" charset="0"/>
              </a:rPr>
              <a:t> R</a:t>
            </a:r>
            <a:r>
              <a:rPr lang="en-US" sz="2000" i="1" baseline="-10000" dirty="0">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A0432904-2710-4B0B-A339-7E77206CF7F3}"/>
              </a:ext>
            </a:extLst>
          </p:cNvPr>
          <p:cNvSpPr txBox="1"/>
          <p:nvPr/>
        </p:nvSpPr>
        <p:spPr>
          <a:xfrm>
            <a:off x="7217538" y="5688390"/>
            <a:ext cx="2078862"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If </a:t>
            </a:r>
            <a:r>
              <a:rPr lang="en-US" sz="2000" i="1" dirty="0">
                <a:solidFill>
                  <a:srgbClr val="0070C0"/>
                </a:solidFill>
                <a:latin typeface="Times New Roman" panose="02020603050405020304" pitchFamily="18" charset="0"/>
                <a:cs typeface="Times New Roman" panose="02020603050405020304" pitchFamily="18" charset="0"/>
              </a:rPr>
              <a:t>R</a:t>
            </a:r>
            <a:r>
              <a:rPr lang="en-US" sz="2000" i="1" baseline="-10000" dirty="0">
                <a:solidFill>
                  <a:srgbClr val="0070C0"/>
                </a:solidFill>
                <a:latin typeface="Times New Roman" panose="02020603050405020304" pitchFamily="18" charset="0"/>
                <a:cs typeface="Times New Roman" panose="02020603050405020304" pitchFamily="18" charset="0"/>
              </a:rPr>
              <a:t>i</a:t>
            </a:r>
            <a:r>
              <a:rPr lang="en-US" sz="2000" baseline="-10000"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70C0"/>
                </a:solidFill>
                <a:latin typeface="Times New Roman" panose="02020603050405020304" pitchFamily="18" charset="0"/>
                <a:cs typeface="Times New Roman" panose="02020603050405020304" pitchFamily="18" charset="0"/>
              </a:rPr>
              <a:t>≠ </a:t>
            </a:r>
            <a:r>
              <a:rPr lang="el-GR" sz="2000" i="1" dirty="0">
                <a:solidFill>
                  <a:srgbClr val="0070C0"/>
                </a:solidFill>
                <a:latin typeface="Times New Roman" panose="02020603050405020304" pitchFamily="18" charset="0"/>
                <a:cs typeface="Times New Roman" panose="02020603050405020304" pitchFamily="18" charset="0"/>
              </a:rPr>
              <a:t>Φ</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59CEE2CD-3249-4890-A1F6-197A1E0749C3}"/>
              </a:ext>
            </a:extLst>
          </p:cNvPr>
          <p:cNvSpPr txBox="1"/>
          <p:nvPr/>
        </p:nvSpPr>
        <p:spPr>
          <a:xfrm>
            <a:off x="6629400" y="4675307"/>
            <a:ext cx="2078862"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Intersection </a:t>
            </a:r>
            <a:r>
              <a:rPr lang="en-US" sz="2000" i="1" dirty="0">
                <a:solidFill>
                  <a:srgbClr val="0070C0"/>
                </a:solidFill>
                <a:latin typeface="Times New Roman" panose="02020603050405020304" pitchFamily="18" charset="0"/>
                <a:cs typeface="Times New Roman" panose="02020603050405020304" pitchFamily="18" charset="0"/>
              </a:rPr>
              <a:t>R</a:t>
            </a:r>
            <a:r>
              <a:rPr lang="en-US" sz="2000" i="1" baseline="-10000" dirty="0">
                <a:solidFill>
                  <a:srgbClr val="0070C0"/>
                </a:solidFill>
                <a:latin typeface="Times New Roman" panose="02020603050405020304" pitchFamily="18" charset="0"/>
                <a:cs typeface="Times New Roman" panose="02020603050405020304" pitchFamily="18" charset="0"/>
              </a:rPr>
              <a:t>i</a:t>
            </a:r>
          </a:p>
        </p:txBody>
      </p:sp>
    </p:spTree>
    <p:extLst>
      <p:ext uri="{BB962C8B-B14F-4D97-AF65-F5344CB8AC3E}">
        <p14:creationId xmlns:p14="http://schemas.microsoft.com/office/powerpoint/2010/main" val="183148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sp>
        <p:nvSpPr>
          <p:cNvPr id="104" name="AutoShape 10">
            <a:extLst>
              <a:ext uri="{FF2B5EF4-FFF2-40B4-BE49-F238E27FC236}">
                <a16:creationId xmlns:a16="http://schemas.microsoft.com/office/drawing/2014/main" id="{E3395AF7-E446-41FB-9B43-A59A1DB6264B}"/>
              </a:ext>
            </a:extLst>
          </p:cNvPr>
          <p:cNvSpPr>
            <a:spLocks noChangeArrowheads="1"/>
          </p:cNvSpPr>
          <p:nvPr/>
        </p:nvSpPr>
        <p:spPr bwMode="auto">
          <a:xfrm>
            <a:off x="1412349" y="4395787"/>
            <a:ext cx="3570365" cy="1292727"/>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After scanning, </a:t>
            </a:r>
            <a:r>
              <a:rPr lang="en-US" sz="2000" i="1" dirty="0">
                <a:solidFill>
                  <a:srgbClr val="0070C0"/>
                </a:solidFill>
                <a:latin typeface="Times New Roman" panose="02020603050405020304" pitchFamily="18" charset="0"/>
                <a:cs typeface="Times New Roman" panose="02020603050405020304" pitchFamily="18" charset="0"/>
              </a:rPr>
              <a:t>R</a:t>
            </a:r>
            <a:r>
              <a:rPr lang="en-US" sz="2000" dirty="0">
                <a:solidFill>
                  <a:srgbClr val="0070C0"/>
                </a:solidFill>
                <a:latin typeface="Times New Roman" panose="02020603050405020304" pitchFamily="18" charset="0"/>
                <a:cs typeface="Times New Roman" panose="02020603050405020304" pitchFamily="18" charset="0"/>
              </a:rPr>
              <a:t> is the final result set.</a:t>
            </a:r>
          </a:p>
        </p:txBody>
      </p:sp>
    </p:spTree>
    <p:extLst>
      <p:ext uri="{BB962C8B-B14F-4D97-AF65-F5344CB8AC3E}">
        <p14:creationId xmlns:p14="http://schemas.microsoft.com/office/powerpoint/2010/main" val="3360632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Build an index </a:t>
            </a:r>
            <a:r>
              <a:rPr lang="en-US" altLang="zh-CN" sz="2600" b="0" dirty="0">
                <a:latin typeface="Times New Roman" pitchFamily="18" charset="0"/>
                <a:ea typeface="宋体" pitchFamily="2" charset="-122"/>
                <a:cs typeface="Times New Roman" pitchFamily="18" charset="0"/>
              </a:rPr>
              <a:t>over the data </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Store all (index and data) blocks into ORAM</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5520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274320" lvl="0" indent="-274320">
              <a:spcBef>
                <a:spcPts val="600"/>
              </a:spcBef>
              <a:buClr>
                <a:schemeClr val="accent1"/>
              </a:buClr>
              <a:buSzPct val="70000"/>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5D2095D9-2820-41C8-AB24-65C714F6D913}"/>
              </a:ext>
            </a:extLst>
          </p:cNvPr>
          <p:cNvGrpSpPr/>
          <p:nvPr/>
        </p:nvGrpSpPr>
        <p:grpSpPr>
          <a:xfrm>
            <a:off x="6023537" y="5028139"/>
            <a:ext cx="3657600" cy="605605"/>
            <a:chOff x="6248400" y="4909854"/>
            <a:chExt cx="3657600" cy="605605"/>
          </a:xfrm>
        </p:grpSpPr>
        <p:sp>
          <p:nvSpPr>
            <p:cNvPr id="4" name="Rectangle 3">
              <a:extLst>
                <a:ext uri="{FF2B5EF4-FFF2-40B4-BE49-F238E27FC236}">
                  <a16:creationId xmlns:a16="http://schemas.microsoft.com/office/drawing/2014/main" id="{3C18CF0A-1E14-44D9-BCCF-0E1C39594E91}"/>
                </a:ext>
              </a:extLst>
            </p:cNvPr>
            <p:cNvSpPr/>
            <p:nvPr/>
          </p:nvSpPr>
          <p:spPr bwMode="auto">
            <a:xfrm>
              <a:off x="6248400" y="5212776"/>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077200" y="5212776"/>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077200" y="490985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7106744" y="4909854"/>
              <a:ext cx="97045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248400" y="4909854"/>
              <a:ext cx="85834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1058843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437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180" name="右箭头 80">
            <a:extLst>
              <a:ext uri="{FF2B5EF4-FFF2-40B4-BE49-F238E27FC236}">
                <a16:creationId xmlns:a16="http://schemas.microsoft.com/office/drawing/2014/main" id="{06ADAFB6-1198-4294-83D1-2200C1066436}"/>
              </a:ext>
            </a:extLst>
          </p:cNvPr>
          <p:cNvSpPr>
            <a:spLocks noChangeArrowheads="1"/>
          </p:cNvSpPr>
          <p:nvPr/>
        </p:nvSpPr>
        <p:spPr bwMode="auto">
          <a:xfrm flipV="1">
            <a:off x="5658352" y="5477723"/>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417018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3162287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右箭头 80">
            <a:extLst>
              <a:ext uri="{FF2B5EF4-FFF2-40B4-BE49-F238E27FC236}">
                <a16:creationId xmlns:a16="http://schemas.microsoft.com/office/drawing/2014/main" id="{C4E4D5A6-8028-4B27-BC6F-CCB4D81B4143}"/>
              </a:ext>
            </a:extLst>
          </p:cNvPr>
          <p:cNvSpPr>
            <a:spLocks noChangeArrowheads="1"/>
          </p:cNvSpPr>
          <p:nvPr/>
        </p:nvSpPr>
        <p:spPr bwMode="auto">
          <a:xfrm rot="16200000" flipV="1">
            <a:off x="8767329" y="3751651"/>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48" name="Group 247">
            <a:extLst>
              <a:ext uri="{FF2B5EF4-FFF2-40B4-BE49-F238E27FC236}">
                <a16:creationId xmlns:a16="http://schemas.microsoft.com/office/drawing/2014/main" id="{2F7670D0-62FB-4CD5-8733-7F25AC639316}"/>
              </a:ext>
            </a:extLst>
          </p:cNvPr>
          <p:cNvGrpSpPr/>
          <p:nvPr/>
        </p:nvGrpSpPr>
        <p:grpSpPr>
          <a:xfrm>
            <a:off x="2362200" y="4038600"/>
            <a:ext cx="664428" cy="280617"/>
            <a:chOff x="2233753" y="2503642"/>
            <a:chExt cx="2418053" cy="1021250"/>
          </a:xfrm>
        </p:grpSpPr>
        <p:sp>
          <p:nvSpPr>
            <p:cNvPr id="249" name="Oval 248">
              <a:extLst>
                <a:ext uri="{FF2B5EF4-FFF2-40B4-BE49-F238E27FC236}">
                  <a16:creationId xmlns:a16="http://schemas.microsoft.com/office/drawing/2014/main" id="{820FEA67-AAB7-4D43-8F7F-8340BB967E6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1" name="Arrow: Pentagon 250">
              <a:extLst>
                <a:ext uri="{FF2B5EF4-FFF2-40B4-BE49-F238E27FC236}">
                  <a16:creationId xmlns:a16="http://schemas.microsoft.com/office/drawing/2014/main" id="{418B17F8-89AC-4F82-BA6D-83BE6A3F5CC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2" name="Oval 251">
              <a:extLst>
                <a:ext uri="{FF2B5EF4-FFF2-40B4-BE49-F238E27FC236}">
                  <a16:creationId xmlns:a16="http://schemas.microsoft.com/office/drawing/2014/main" id="{06CDBF5F-4A37-48FD-B7A9-D34015BD3E2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3" name="Arrow: Pentagon 252">
              <a:extLst>
                <a:ext uri="{FF2B5EF4-FFF2-40B4-BE49-F238E27FC236}">
                  <a16:creationId xmlns:a16="http://schemas.microsoft.com/office/drawing/2014/main" id="{136F32C1-3397-412D-B220-61BD50D356B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0" name="Rectangle 269">
              <a:extLst>
                <a:ext uri="{FF2B5EF4-FFF2-40B4-BE49-F238E27FC236}">
                  <a16:creationId xmlns:a16="http://schemas.microsoft.com/office/drawing/2014/main" id="{7F77B242-920D-4C96-8A3E-929799EF4431}"/>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3" name="Arrow: Pentagon 272">
              <a:extLst>
                <a:ext uri="{FF2B5EF4-FFF2-40B4-BE49-F238E27FC236}">
                  <a16:creationId xmlns:a16="http://schemas.microsoft.com/office/drawing/2014/main" id="{E88ED653-FF54-47E3-8016-1C3C74E60391}"/>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74" name="TextBox 273">
            <a:extLst>
              <a:ext uri="{FF2B5EF4-FFF2-40B4-BE49-F238E27FC236}">
                <a16:creationId xmlns:a16="http://schemas.microsoft.com/office/drawing/2014/main" id="{76D809C0-2B0F-4114-864B-A5978A0AE504}"/>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162377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03860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2301076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306">
            <a:extLst>
              <a:ext uri="{FF2B5EF4-FFF2-40B4-BE49-F238E27FC236}">
                <a16:creationId xmlns:a16="http://schemas.microsoft.com/office/drawing/2014/main" id="{1067A6D3-2860-4F4A-A118-4FCFA496229B}"/>
              </a:ext>
            </a:extLst>
          </p:cNvPr>
          <p:cNvSpPr txBox="1"/>
          <p:nvPr/>
        </p:nvSpPr>
        <p:spPr>
          <a:xfrm>
            <a:off x="5209590" y="5501270"/>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3" name="Group 2">
            <a:extLst>
              <a:ext uri="{FF2B5EF4-FFF2-40B4-BE49-F238E27FC236}">
                <a16:creationId xmlns:a16="http://schemas.microsoft.com/office/drawing/2014/main" id="{FC4E4CAD-0038-4CA0-B341-31A4C5529170}"/>
              </a:ext>
            </a:extLst>
          </p:cNvPr>
          <p:cNvGrpSpPr/>
          <p:nvPr/>
        </p:nvGrpSpPr>
        <p:grpSpPr>
          <a:xfrm>
            <a:off x="2362200" y="5491111"/>
            <a:ext cx="2448253" cy="998021"/>
            <a:chOff x="2362200" y="4278889"/>
            <a:chExt cx="2448253" cy="998021"/>
          </a:xfrm>
        </p:grpSpPr>
        <p:grpSp>
          <p:nvGrpSpPr>
            <p:cNvPr id="16" name="Group 15">
              <a:extLst>
                <a:ext uri="{FF2B5EF4-FFF2-40B4-BE49-F238E27FC236}">
                  <a16:creationId xmlns:a16="http://schemas.microsoft.com/office/drawing/2014/main" id="{81B17089-DF69-486C-89B0-A0D53C2AC786}"/>
                </a:ext>
              </a:extLst>
            </p:cNvPr>
            <p:cNvGrpSpPr/>
            <p:nvPr/>
          </p:nvGrpSpPr>
          <p:grpSpPr>
            <a:xfrm>
              <a:off x="2579587" y="4374199"/>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2396803" y="4694187"/>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97211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220091" y="5872890"/>
            <a:ext cx="322564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6851353"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265781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44501" y="1334097"/>
            <a:ext cx="4542298"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online processing is </a:t>
            </a:r>
            <a:r>
              <a:rPr lang="en-US" altLang="zh-CN" sz="2600" dirty="0">
                <a:latin typeface="Times New Roman" pitchFamily="18" charset="0"/>
                <a:ea typeface="宋体" pitchFamily="2" charset="-122"/>
                <a:cs typeface="Times New Roman" pitchFamily="18" charset="0"/>
              </a:rPr>
              <a:t>the same as that over a standard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4" name="TextBox 253">
            <a:extLst>
              <a:ext uri="{FF2B5EF4-FFF2-40B4-BE49-F238E27FC236}">
                <a16:creationId xmlns:a16="http://schemas.microsoft.com/office/drawing/2014/main" id="{7CBA6352-CF2B-4B00-A5E6-3EDFFD8D3B66}"/>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5" name="TextBox 254">
            <a:extLst>
              <a:ext uri="{FF2B5EF4-FFF2-40B4-BE49-F238E27FC236}">
                <a16:creationId xmlns:a16="http://schemas.microsoft.com/office/drawing/2014/main" id="{34AFB941-23EA-4EFD-9507-DFDEA652E3C6}"/>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56" name="Straight Arrow Connector 255">
            <a:extLst>
              <a:ext uri="{FF2B5EF4-FFF2-40B4-BE49-F238E27FC236}">
                <a16:creationId xmlns:a16="http://schemas.microsoft.com/office/drawing/2014/main" id="{7BA6AE2E-4E22-4A45-A1D9-9296B7D60330}"/>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7" name="Straight Arrow Connector 256">
            <a:extLst>
              <a:ext uri="{FF2B5EF4-FFF2-40B4-BE49-F238E27FC236}">
                <a16:creationId xmlns:a16="http://schemas.microsoft.com/office/drawing/2014/main" id="{9DF65F7F-9D8D-4D5B-A79B-11033A2A1E2E}"/>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717502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44501" y="1334097"/>
            <a:ext cx="4542298"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online processing is </a:t>
            </a:r>
            <a:r>
              <a:rPr lang="en-US" altLang="zh-CN" sz="2600" dirty="0">
                <a:latin typeface="Times New Roman" pitchFamily="18" charset="0"/>
                <a:ea typeface="宋体" pitchFamily="2" charset="-122"/>
                <a:cs typeface="Times New Roman" pitchFamily="18" charset="0"/>
              </a:rPr>
              <a:t>the same as that over a standard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a:t>
            </a:r>
            <a:r>
              <a:rPr lang="en-US" altLang="zh-CN" sz="2600" dirty="0">
                <a:latin typeface="Times New Roman" pitchFamily="18" charset="0"/>
                <a:ea typeface="宋体" pitchFamily="2" charset="-122"/>
                <a:cs typeface="Times New Roman" pitchFamily="18" charset="0"/>
              </a:rPr>
              <a:t>only difference </a:t>
            </a:r>
            <a:r>
              <a:rPr lang="en-US" altLang="zh-CN" sz="2600" b="0" dirty="0">
                <a:latin typeface="Times New Roman" pitchFamily="18" charset="0"/>
                <a:ea typeface="宋体" pitchFamily="2" charset="-122"/>
                <a:cs typeface="Times New Roman" pitchFamily="18" charset="0"/>
              </a:rPr>
              <a:t>is that the coordinator retrieves the index/data blocks </a:t>
            </a:r>
            <a:r>
              <a:rPr lang="en-US" altLang="zh-CN" sz="2600" dirty="0">
                <a:latin typeface="Times New Roman" pitchFamily="18" charset="0"/>
                <a:ea typeface="宋体" pitchFamily="2" charset="-122"/>
                <a:cs typeface="Times New Roman" pitchFamily="18" charset="0"/>
              </a:rPr>
              <a:t>through the ORAM protocol</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5" name="TextBox 254">
            <a:extLst>
              <a:ext uri="{FF2B5EF4-FFF2-40B4-BE49-F238E27FC236}">
                <a16:creationId xmlns:a16="http://schemas.microsoft.com/office/drawing/2014/main" id="{23DC5731-0F5C-4724-A8D5-460DC7D80204}"/>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6" name="TextBox 255">
            <a:extLst>
              <a:ext uri="{FF2B5EF4-FFF2-40B4-BE49-F238E27FC236}">
                <a16:creationId xmlns:a16="http://schemas.microsoft.com/office/drawing/2014/main" id="{4C6EA8BF-A6D6-4D45-9D9D-4FA0C1CB1EBD}"/>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57" name="Straight Arrow Connector 256">
            <a:extLst>
              <a:ext uri="{FF2B5EF4-FFF2-40B4-BE49-F238E27FC236}">
                <a16:creationId xmlns:a16="http://schemas.microsoft.com/office/drawing/2014/main" id="{595D61D1-16A1-41A4-B93D-E1333DB7F400}"/>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8" name="Straight Arrow Connector 257">
            <a:extLst>
              <a:ext uri="{FF2B5EF4-FFF2-40B4-BE49-F238E27FC236}">
                <a16:creationId xmlns:a16="http://schemas.microsoft.com/office/drawing/2014/main" id="{B4F4FC24-B439-422E-A77A-769F71838509}"/>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056508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270">
            <a:extLst>
              <a:ext uri="{FF2B5EF4-FFF2-40B4-BE49-F238E27FC236}">
                <a16:creationId xmlns:a16="http://schemas.microsoft.com/office/drawing/2014/main" id="{4F3FC12A-E214-46F1-A8D5-1F87B4DC26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R</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grpSp>
        <p:nvGrpSpPr>
          <p:cNvPr id="4" name="Group 3">
            <a:extLst>
              <a:ext uri="{FF2B5EF4-FFF2-40B4-BE49-F238E27FC236}">
                <a16:creationId xmlns:a16="http://schemas.microsoft.com/office/drawing/2014/main" id="{70A4BDBD-9B8D-4C7A-AE88-CFD763E3F2DB}"/>
              </a:ext>
            </a:extLst>
          </p:cNvPr>
          <p:cNvGrpSpPr/>
          <p:nvPr/>
        </p:nvGrpSpPr>
        <p:grpSpPr>
          <a:xfrm>
            <a:off x="228600" y="3727231"/>
            <a:ext cx="4673622" cy="2167352"/>
            <a:chOff x="449539" y="2628920"/>
            <a:chExt cx="5487272" cy="2167352"/>
          </a:xfrm>
        </p:grpSpPr>
        <p:sp>
          <p:nvSpPr>
            <p:cNvPr id="259" name="AutoShape 10">
              <a:extLst>
                <a:ext uri="{FF2B5EF4-FFF2-40B4-BE49-F238E27FC236}">
                  <a16:creationId xmlns:a16="http://schemas.microsoft.com/office/drawing/2014/main" id="{AE4136DE-99EF-45C3-94A2-2F8A35300A18}"/>
                </a:ext>
              </a:extLst>
            </p:cNvPr>
            <p:cNvSpPr>
              <a:spLocks noChangeArrowheads="1"/>
            </p:cNvSpPr>
            <p:nvPr/>
          </p:nvSpPr>
          <p:spPr bwMode="auto">
            <a:xfrm>
              <a:off x="449539" y="2628920"/>
              <a:ext cx="5487272" cy="216735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2243DC-073A-4706-9874-9412B3F8D055}"/>
                </a:ext>
              </a:extLst>
            </p:cNvPr>
            <p:cNvSpPr txBox="1"/>
            <p:nvPr/>
          </p:nvSpPr>
          <p:spPr>
            <a:xfrm>
              <a:off x="896869" y="3016489"/>
              <a:ext cx="4671231" cy="1200329"/>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The similar construction and processing can be carried out for ORAM+</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a:t>
              </a:r>
            </a:p>
          </p:txBody>
        </p:sp>
      </p:grpSp>
      <p:cxnSp>
        <p:nvCxnSpPr>
          <p:cNvPr id="266" name="Straight Connector 265">
            <a:extLst>
              <a:ext uri="{FF2B5EF4-FFF2-40B4-BE49-F238E27FC236}">
                <a16:creationId xmlns:a16="http://schemas.microsoft.com/office/drawing/2014/main" id="{7C13138C-8B28-4A32-B699-3AC07DBB67FC}"/>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67" name="TextBox 266">
            <a:extLst>
              <a:ext uri="{FF2B5EF4-FFF2-40B4-BE49-F238E27FC236}">
                <a16:creationId xmlns:a16="http://schemas.microsoft.com/office/drawing/2014/main" id="{5AF73A17-9E6A-43DE-B2D4-0A6027E8B7C8}"/>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68" name="TextBox 267">
            <a:extLst>
              <a:ext uri="{FF2B5EF4-FFF2-40B4-BE49-F238E27FC236}">
                <a16:creationId xmlns:a16="http://schemas.microsoft.com/office/drawing/2014/main" id="{2A309D7A-B74A-45BF-B2AA-17DAD894FCB2}"/>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9" name="TextBox 268">
            <a:extLst>
              <a:ext uri="{FF2B5EF4-FFF2-40B4-BE49-F238E27FC236}">
                <a16:creationId xmlns:a16="http://schemas.microsoft.com/office/drawing/2014/main" id="{F64A029D-1144-4170-9262-77AA76CF393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10" name="Straight Connector 309">
            <a:extLst>
              <a:ext uri="{FF2B5EF4-FFF2-40B4-BE49-F238E27FC236}">
                <a16:creationId xmlns:a16="http://schemas.microsoft.com/office/drawing/2014/main" id="{7161AECA-6603-42C3-847D-C0317F994D86}"/>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7" name="TextBox 256">
            <a:extLst>
              <a:ext uri="{FF2B5EF4-FFF2-40B4-BE49-F238E27FC236}">
                <a16:creationId xmlns:a16="http://schemas.microsoft.com/office/drawing/2014/main" id="{240245B2-53E7-4199-8906-0B2CD0437D92}"/>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8" name="TextBox 257">
            <a:extLst>
              <a:ext uri="{FF2B5EF4-FFF2-40B4-BE49-F238E27FC236}">
                <a16:creationId xmlns:a16="http://schemas.microsoft.com/office/drawing/2014/main" id="{9E76DB79-AB54-4989-B0FE-63002A2BF804}"/>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60" name="Straight Arrow Connector 259">
            <a:extLst>
              <a:ext uri="{FF2B5EF4-FFF2-40B4-BE49-F238E27FC236}">
                <a16:creationId xmlns:a16="http://schemas.microsoft.com/office/drawing/2014/main" id="{F6B5C13F-A0D9-413D-9D66-096ABA4266AD}"/>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1" name="Straight Arrow Connector 260">
            <a:extLst>
              <a:ext uri="{FF2B5EF4-FFF2-40B4-BE49-F238E27FC236}">
                <a16:creationId xmlns:a16="http://schemas.microsoft.com/office/drawing/2014/main" id="{0781742D-68BF-48D5-AF5D-0EBF87A15815}"/>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20996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An attacker can </a:t>
            </a:r>
            <a:r>
              <a:rPr lang="en-US" altLang="zh-CN" sz="2600" dirty="0">
                <a:latin typeface="Times New Roman" pitchFamily="18" charset="0"/>
                <a:ea typeface="宋体" pitchFamily="2" charset="-122"/>
                <a:cs typeface="Times New Roman" pitchFamily="18" charset="0"/>
              </a:rPr>
              <a:t>identify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as much as 80% of email search queries </a:t>
            </a:r>
            <a:r>
              <a:rPr lang="en-US" altLang="zh-CN" sz="2600" b="0" dirty="0">
                <a:latin typeface="Times New Roman" pitchFamily="18" charset="0"/>
                <a:ea typeface="宋体" pitchFamily="2" charset="-122"/>
                <a:cs typeface="Times New Roman" pitchFamily="18" charset="0"/>
              </a:rPr>
              <a:t>by </a:t>
            </a:r>
            <a:r>
              <a:rPr lang="en-US" altLang="zh-CN" sz="2600" dirty="0">
                <a:latin typeface="Times New Roman" pitchFamily="18" charset="0"/>
                <a:ea typeface="宋体" pitchFamily="2" charset="-122"/>
                <a:cs typeface="Times New Roman" pitchFamily="18" charset="0"/>
              </a:rPr>
              <a:t>observing the access pattern </a:t>
            </a:r>
            <a:r>
              <a:rPr lang="en-US" altLang="zh-CN" sz="2600" b="0" dirty="0">
                <a:latin typeface="Times New Roman" pitchFamily="18" charset="0"/>
                <a:ea typeface="宋体" pitchFamily="2" charset="-122"/>
                <a:cs typeface="Times New Roman" pitchFamily="18" charset="0"/>
              </a:rPr>
              <a:t>of an encrypted email repository alone.</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[Islam </a:t>
            </a:r>
            <a:r>
              <a:rPr lang="en-US" altLang="zh-CN" sz="2600" b="0" i="1" dirty="0">
                <a:latin typeface="Times New Roman" pitchFamily="18" charset="0"/>
                <a:ea typeface="宋体" pitchFamily="2" charset="-122"/>
                <a:cs typeface="Times New Roman" pitchFamily="18" charset="0"/>
              </a:rPr>
              <a:t>et al. </a:t>
            </a:r>
            <a:r>
              <a:rPr lang="en-US" altLang="zh-CN" sz="2600" b="0" dirty="0">
                <a:latin typeface="Times New Roman" pitchFamily="18" charset="0"/>
                <a:ea typeface="宋体" pitchFamily="2" charset="-122"/>
                <a:cs typeface="Times New Roman" pitchFamily="18" charset="0"/>
              </a:rPr>
              <a:t>NDSS 2012]</a:t>
            </a:r>
          </a:p>
          <a:p>
            <a:pPr marL="274320" lvl="0" indent="-274320">
              <a:spcBef>
                <a:spcPts val="600"/>
              </a:spcBef>
              <a:buClr>
                <a:schemeClr val="accent1"/>
              </a:buClr>
              <a:buSzPct val="70000"/>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p:txBody>
      </p:sp>
    </p:spTree>
    <p:extLst>
      <p:ext uri="{BB962C8B-B14F-4D97-AF65-F5344CB8AC3E}">
        <p14:creationId xmlns:p14="http://schemas.microsoft.com/office/powerpoint/2010/main" val="859851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pSp>
        <p:nvGrpSpPr>
          <p:cNvPr id="21" name="Group 20">
            <a:extLst>
              <a:ext uri="{FF2B5EF4-FFF2-40B4-BE49-F238E27FC236}">
                <a16:creationId xmlns:a16="http://schemas.microsoft.com/office/drawing/2014/main" id="{AC6E98FE-094B-4C8A-84CD-A1DAA3B53731}"/>
              </a:ext>
            </a:extLst>
          </p:cNvPr>
          <p:cNvGrpSpPr/>
          <p:nvPr/>
        </p:nvGrpSpPr>
        <p:grpSpPr>
          <a:xfrm>
            <a:off x="5686714" y="3765796"/>
            <a:ext cx="533400" cy="461665"/>
            <a:chOff x="2781300" y="2971800"/>
            <a:chExt cx="533400" cy="461665"/>
          </a:xfrm>
        </p:grpSpPr>
        <p:sp>
          <p:nvSpPr>
            <p:cNvPr id="22" name="Oval 21">
              <a:extLst>
                <a:ext uri="{FF2B5EF4-FFF2-40B4-BE49-F238E27FC236}">
                  <a16:creationId xmlns:a16="http://schemas.microsoft.com/office/drawing/2014/main" id="{C9768984-71C9-4B4B-9BF9-81BAA495D51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50AE3A3-A70C-4226-A9C9-5BF3871B54DF}"/>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4" name="Rectangle 23">
            <a:extLst>
              <a:ext uri="{FF2B5EF4-FFF2-40B4-BE49-F238E27FC236}">
                <a16:creationId xmlns:a16="http://schemas.microsoft.com/office/drawing/2014/main" id="{198C74AC-5E1A-463E-A38B-02C4E5B72967}"/>
              </a:ext>
            </a:extLst>
          </p:cNvPr>
          <p:cNvSpPr/>
          <p:nvPr/>
        </p:nvSpPr>
        <p:spPr bwMode="auto">
          <a:xfrm>
            <a:off x="3487634" y="55778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D5C8438-449F-41A9-B7BD-DB7BDC67E127}"/>
              </a:ext>
            </a:extLst>
          </p:cNvPr>
          <p:cNvSpPr/>
          <p:nvPr/>
        </p:nvSpPr>
        <p:spPr bwMode="auto">
          <a:xfrm>
            <a:off x="3939467" y="55714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65CDCB57-AD76-4CCC-A34C-C375AEA7E7D0}"/>
              </a:ext>
            </a:extLst>
          </p:cNvPr>
          <p:cNvSpPr/>
          <p:nvPr/>
        </p:nvSpPr>
        <p:spPr bwMode="auto">
          <a:xfrm>
            <a:off x="4392760" y="55706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 name="Rectangle 26">
            <a:extLst>
              <a:ext uri="{FF2B5EF4-FFF2-40B4-BE49-F238E27FC236}">
                <a16:creationId xmlns:a16="http://schemas.microsoft.com/office/drawing/2014/main" id="{8D262700-7535-4C40-8D92-D8650C62ADB3}"/>
              </a:ext>
            </a:extLst>
          </p:cNvPr>
          <p:cNvSpPr/>
          <p:nvPr/>
        </p:nvSpPr>
        <p:spPr bwMode="auto">
          <a:xfrm>
            <a:off x="4844593" y="55642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8" name="Rectangle 27">
            <a:extLst>
              <a:ext uri="{FF2B5EF4-FFF2-40B4-BE49-F238E27FC236}">
                <a16:creationId xmlns:a16="http://schemas.microsoft.com/office/drawing/2014/main" id="{7CA67C59-CC57-42D0-B53E-30B6647ACAAC}"/>
              </a:ext>
            </a:extLst>
          </p:cNvPr>
          <p:cNvSpPr/>
          <p:nvPr/>
        </p:nvSpPr>
        <p:spPr bwMode="auto">
          <a:xfrm>
            <a:off x="5295198" y="55667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8E3C4607-FF3A-4530-A131-EED4C5BF1C84}"/>
              </a:ext>
            </a:extLst>
          </p:cNvPr>
          <p:cNvSpPr/>
          <p:nvPr/>
        </p:nvSpPr>
        <p:spPr bwMode="auto">
          <a:xfrm>
            <a:off x="5747031" y="55603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0" name="Rectangle 29">
            <a:extLst>
              <a:ext uri="{FF2B5EF4-FFF2-40B4-BE49-F238E27FC236}">
                <a16:creationId xmlns:a16="http://schemas.microsoft.com/office/drawing/2014/main" id="{0E11CF77-99BE-4617-BAB1-FB3179B5E09D}"/>
              </a:ext>
            </a:extLst>
          </p:cNvPr>
          <p:cNvSpPr/>
          <p:nvPr/>
        </p:nvSpPr>
        <p:spPr bwMode="auto">
          <a:xfrm>
            <a:off x="6200324" y="55595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1" name="Rectangle 30">
            <a:extLst>
              <a:ext uri="{FF2B5EF4-FFF2-40B4-BE49-F238E27FC236}">
                <a16:creationId xmlns:a16="http://schemas.microsoft.com/office/drawing/2014/main" id="{41FBD164-022E-4F6E-A77F-96FF893FBE5C}"/>
              </a:ext>
            </a:extLst>
          </p:cNvPr>
          <p:cNvSpPr/>
          <p:nvPr/>
        </p:nvSpPr>
        <p:spPr bwMode="auto">
          <a:xfrm>
            <a:off x="6652157" y="55531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 name="Rectangle 31">
            <a:extLst>
              <a:ext uri="{FF2B5EF4-FFF2-40B4-BE49-F238E27FC236}">
                <a16:creationId xmlns:a16="http://schemas.microsoft.com/office/drawing/2014/main" id="{40D307F7-9CB1-4DF4-A927-EE3B3A796826}"/>
              </a:ext>
            </a:extLst>
          </p:cNvPr>
          <p:cNvSpPr/>
          <p:nvPr/>
        </p:nvSpPr>
        <p:spPr bwMode="auto">
          <a:xfrm>
            <a:off x="7109784" y="55502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3" name="Rectangle 32">
            <a:extLst>
              <a:ext uri="{FF2B5EF4-FFF2-40B4-BE49-F238E27FC236}">
                <a16:creationId xmlns:a16="http://schemas.microsoft.com/office/drawing/2014/main" id="{E51F740B-BAA2-4AF1-87F2-83C67E7264A0}"/>
              </a:ext>
            </a:extLst>
          </p:cNvPr>
          <p:cNvSpPr/>
          <p:nvPr/>
        </p:nvSpPr>
        <p:spPr bwMode="auto">
          <a:xfrm>
            <a:off x="7561617" y="55438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4" name="Group 33">
            <a:extLst>
              <a:ext uri="{FF2B5EF4-FFF2-40B4-BE49-F238E27FC236}">
                <a16:creationId xmlns:a16="http://schemas.microsoft.com/office/drawing/2014/main" id="{4D609ECC-92B9-4C26-A669-8B14DF558674}"/>
              </a:ext>
            </a:extLst>
          </p:cNvPr>
          <p:cNvGrpSpPr/>
          <p:nvPr/>
        </p:nvGrpSpPr>
        <p:grpSpPr>
          <a:xfrm>
            <a:off x="4554434" y="4316191"/>
            <a:ext cx="533400" cy="461665"/>
            <a:chOff x="2781300" y="2971800"/>
            <a:chExt cx="533400" cy="461665"/>
          </a:xfrm>
        </p:grpSpPr>
        <p:sp>
          <p:nvSpPr>
            <p:cNvPr id="35" name="Oval 34">
              <a:extLst>
                <a:ext uri="{FF2B5EF4-FFF2-40B4-BE49-F238E27FC236}">
                  <a16:creationId xmlns:a16="http://schemas.microsoft.com/office/drawing/2014/main" id="{5A45DB5D-E10F-4F4F-92BD-10B91204ACCD}"/>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041B224-19D8-404A-AC13-ECE6A77250C7}"/>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37" name="Group 36">
            <a:extLst>
              <a:ext uri="{FF2B5EF4-FFF2-40B4-BE49-F238E27FC236}">
                <a16:creationId xmlns:a16="http://schemas.microsoft.com/office/drawing/2014/main" id="{947A892C-1EAC-46BC-819D-BC4B564C830D}"/>
              </a:ext>
            </a:extLst>
          </p:cNvPr>
          <p:cNvGrpSpPr/>
          <p:nvPr/>
        </p:nvGrpSpPr>
        <p:grpSpPr>
          <a:xfrm>
            <a:off x="6764234" y="4317565"/>
            <a:ext cx="533400" cy="461665"/>
            <a:chOff x="2781300" y="2971800"/>
            <a:chExt cx="533400" cy="461665"/>
          </a:xfrm>
        </p:grpSpPr>
        <p:sp>
          <p:nvSpPr>
            <p:cNvPr id="38" name="Oval 37">
              <a:extLst>
                <a:ext uri="{FF2B5EF4-FFF2-40B4-BE49-F238E27FC236}">
                  <a16:creationId xmlns:a16="http://schemas.microsoft.com/office/drawing/2014/main" id="{2BAFFF72-841F-42F1-B327-DEA68FD4F9C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5F1F697B-8864-491B-9F49-7EED7B631C6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40" name="Group 39">
            <a:extLst>
              <a:ext uri="{FF2B5EF4-FFF2-40B4-BE49-F238E27FC236}">
                <a16:creationId xmlns:a16="http://schemas.microsoft.com/office/drawing/2014/main" id="{C5B19FBC-9BAE-4FCE-8429-4A94F9D59D2A}"/>
              </a:ext>
            </a:extLst>
          </p:cNvPr>
          <p:cNvGrpSpPr/>
          <p:nvPr/>
        </p:nvGrpSpPr>
        <p:grpSpPr>
          <a:xfrm>
            <a:off x="3642662" y="4947674"/>
            <a:ext cx="533400" cy="461665"/>
            <a:chOff x="2781300" y="2971800"/>
            <a:chExt cx="533400" cy="461665"/>
          </a:xfrm>
        </p:grpSpPr>
        <p:sp>
          <p:nvSpPr>
            <p:cNvPr id="41" name="Oval 40">
              <a:extLst>
                <a:ext uri="{FF2B5EF4-FFF2-40B4-BE49-F238E27FC236}">
                  <a16:creationId xmlns:a16="http://schemas.microsoft.com/office/drawing/2014/main" id="{89416570-6A98-4882-8CF3-3447C798383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1BA71F7-7696-4D1F-8BAF-249979E1CD41}"/>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43" name="Group 42">
            <a:extLst>
              <a:ext uri="{FF2B5EF4-FFF2-40B4-BE49-F238E27FC236}">
                <a16:creationId xmlns:a16="http://schemas.microsoft.com/office/drawing/2014/main" id="{D37AB4E5-B021-4A6B-9C00-B336A1203E46}"/>
              </a:ext>
            </a:extLst>
          </p:cNvPr>
          <p:cNvGrpSpPr/>
          <p:nvPr/>
        </p:nvGrpSpPr>
        <p:grpSpPr>
          <a:xfrm>
            <a:off x="4554434" y="4945441"/>
            <a:ext cx="533400" cy="461665"/>
            <a:chOff x="2781300" y="2971800"/>
            <a:chExt cx="533400" cy="461665"/>
          </a:xfrm>
        </p:grpSpPr>
        <p:sp>
          <p:nvSpPr>
            <p:cNvPr id="44" name="Oval 43">
              <a:extLst>
                <a:ext uri="{FF2B5EF4-FFF2-40B4-BE49-F238E27FC236}">
                  <a16:creationId xmlns:a16="http://schemas.microsoft.com/office/drawing/2014/main" id="{6A82DF5B-11BF-4350-9BC5-C52A1CA0B1B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132E5AD-5AAF-4BA8-B593-C4975A1E2BC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46" name="Group 45">
            <a:extLst>
              <a:ext uri="{FF2B5EF4-FFF2-40B4-BE49-F238E27FC236}">
                <a16:creationId xmlns:a16="http://schemas.microsoft.com/office/drawing/2014/main" id="{C004A46B-783E-41E1-891F-0B6456214E4E}"/>
              </a:ext>
            </a:extLst>
          </p:cNvPr>
          <p:cNvGrpSpPr/>
          <p:nvPr/>
        </p:nvGrpSpPr>
        <p:grpSpPr>
          <a:xfrm>
            <a:off x="5392634" y="4945441"/>
            <a:ext cx="533400" cy="461665"/>
            <a:chOff x="2781300" y="2971800"/>
            <a:chExt cx="533400" cy="461665"/>
          </a:xfrm>
        </p:grpSpPr>
        <p:sp>
          <p:nvSpPr>
            <p:cNvPr id="47" name="Oval 46">
              <a:extLst>
                <a:ext uri="{FF2B5EF4-FFF2-40B4-BE49-F238E27FC236}">
                  <a16:creationId xmlns:a16="http://schemas.microsoft.com/office/drawing/2014/main" id="{241A8C92-85A1-48DF-942B-9F5D8633EFC9}"/>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0EED3C38-EDC6-4EB7-89AA-A8750D49CD25}"/>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49" name="Group 48">
            <a:extLst>
              <a:ext uri="{FF2B5EF4-FFF2-40B4-BE49-F238E27FC236}">
                <a16:creationId xmlns:a16="http://schemas.microsoft.com/office/drawing/2014/main" id="{7956613F-94F3-44E4-96BC-B324E4CBD7D0}"/>
              </a:ext>
            </a:extLst>
          </p:cNvPr>
          <p:cNvGrpSpPr/>
          <p:nvPr/>
        </p:nvGrpSpPr>
        <p:grpSpPr>
          <a:xfrm>
            <a:off x="6307034" y="4949332"/>
            <a:ext cx="533400" cy="461665"/>
            <a:chOff x="2781300" y="2971800"/>
            <a:chExt cx="533400" cy="461665"/>
          </a:xfrm>
        </p:grpSpPr>
        <p:sp>
          <p:nvSpPr>
            <p:cNvPr id="50" name="Oval 49">
              <a:extLst>
                <a:ext uri="{FF2B5EF4-FFF2-40B4-BE49-F238E27FC236}">
                  <a16:creationId xmlns:a16="http://schemas.microsoft.com/office/drawing/2014/main" id="{AE1EEAAC-B3B8-4639-B65A-1D8EE58398E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357BF86-8848-43ED-81E5-FEE6D80744C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52" name="Group 51">
            <a:extLst>
              <a:ext uri="{FF2B5EF4-FFF2-40B4-BE49-F238E27FC236}">
                <a16:creationId xmlns:a16="http://schemas.microsoft.com/office/drawing/2014/main" id="{67062E4C-8BF7-4D65-85C3-A78A91CF7674}"/>
              </a:ext>
            </a:extLst>
          </p:cNvPr>
          <p:cNvGrpSpPr/>
          <p:nvPr/>
        </p:nvGrpSpPr>
        <p:grpSpPr>
          <a:xfrm>
            <a:off x="7221434" y="4939661"/>
            <a:ext cx="533400" cy="461665"/>
            <a:chOff x="2781300" y="2971800"/>
            <a:chExt cx="533400" cy="461665"/>
          </a:xfrm>
        </p:grpSpPr>
        <p:sp>
          <p:nvSpPr>
            <p:cNvPr id="53" name="Oval 52">
              <a:extLst>
                <a:ext uri="{FF2B5EF4-FFF2-40B4-BE49-F238E27FC236}">
                  <a16:creationId xmlns:a16="http://schemas.microsoft.com/office/drawing/2014/main" id="{F319FEA9-C862-4722-8B39-0AC7AF0B9B2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5856BFE-F2A6-48C0-A333-659BD3A03F8B}"/>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55" name="Straight Connector 54">
            <a:extLst>
              <a:ext uri="{FF2B5EF4-FFF2-40B4-BE49-F238E27FC236}">
                <a16:creationId xmlns:a16="http://schemas.microsoft.com/office/drawing/2014/main" id="{56D5862E-8B23-4A0C-A2FC-DE603AB9DCE9}"/>
              </a:ext>
            </a:extLst>
          </p:cNvPr>
          <p:cNvCxnSpPr>
            <a:cxnSpLocks/>
            <a:stCxn id="24" idx="0"/>
          </p:cNvCxnSpPr>
          <p:nvPr/>
        </p:nvCxnSpPr>
        <p:spPr bwMode="auto">
          <a:xfrm flipV="1">
            <a:off x="3670514" y="53734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2081E130-F2A7-4FE5-8803-2B3B0F6954D5}"/>
              </a:ext>
            </a:extLst>
          </p:cNvPr>
          <p:cNvCxnSpPr>
            <a:cxnSpLocks/>
            <a:stCxn id="25" idx="0"/>
          </p:cNvCxnSpPr>
          <p:nvPr/>
        </p:nvCxnSpPr>
        <p:spPr bwMode="auto">
          <a:xfrm flipH="1" flipV="1">
            <a:off x="4029339" y="53734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713E383D-0803-4406-A378-2809E7A72EBF}"/>
              </a:ext>
            </a:extLst>
          </p:cNvPr>
          <p:cNvCxnSpPr>
            <a:cxnSpLocks/>
            <a:endCxn id="26" idx="0"/>
          </p:cNvCxnSpPr>
          <p:nvPr/>
        </p:nvCxnSpPr>
        <p:spPr bwMode="auto">
          <a:xfrm flipH="1">
            <a:off x="4575640" y="53734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6BFE9DA-1821-4312-AAC9-87664D805C07}"/>
              </a:ext>
            </a:extLst>
          </p:cNvPr>
          <p:cNvCxnSpPr>
            <a:cxnSpLocks/>
            <a:stCxn id="27" idx="0"/>
          </p:cNvCxnSpPr>
          <p:nvPr/>
        </p:nvCxnSpPr>
        <p:spPr bwMode="auto">
          <a:xfrm flipH="1" flipV="1">
            <a:off x="4936452" y="53669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C7131568-FFFD-43B6-8988-9C8B6151729E}"/>
              </a:ext>
            </a:extLst>
          </p:cNvPr>
          <p:cNvCxnSpPr>
            <a:cxnSpLocks/>
            <a:endCxn id="28" idx="0"/>
          </p:cNvCxnSpPr>
          <p:nvPr/>
        </p:nvCxnSpPr>
        <p:spPr bwMode="auto">
          <a:xfrm flipH="1">
            <a:off x="5478078" y="53734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57B34AFC-DAD3-4E73-A7C9-533ECE73159C}"/>
              </a:ext>
            </a:extLst>
          </p:cNvPr>
          <p:cNvCxnSpPr>
            <a:cxnSpLocks/>
            <a:stCxn id="29" idx="0"/>
          </p:cNvCxnSpPr>
          <p:nvPr/>
        </p:nvCxnSpPr>
        <p:spPr bwMode="auto">
          <a:xfrm flipH="1" flipV="1">
            <a:off x="5795944" y="53534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C149259-79F1-45DF-9F89-99AD0EEBCC7A}"/>
              </a:ext>
            </a:extLst>
          </p:cNvPr>
          <p:cNvCxnSpPr>
            <a:cxnSpLocks/>
            <a:stCxn id="30" idx="0"/>
          </p:cNvCxnSpPr>
          <p:nvPr/>
        </p:nvCxnSpPr>
        <p:spPr bwMode="auto">
          <a:xfrm flipV="1">
            <a:off x="6383204" y="53669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DAD33D4-0654-4EA5-BCEA-5429D9C6E6BE}"/>
              </a:ext>
            </a:extLst>
          </p:cNvPr>
          <p:cNvCxnSpPr>
            <a:cxnSpLocks/>
            <a:stCxn id="31" idx="0"/>
          </p:cNvCxnSpPr>
          <p:nvPr/>
        </p:nvCxnSpPr>
        <p:spPr bwMode="auto">
          <a:xfrm flipH="1" flipV="1">
            <a:off x="6720046" y="53514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B568025-06EC-4A8B-8443-3AEF1D2257B3}"/>
              </a:ext>
            </a:extLst>
          </p:cNvPr>
          <p:cNvCxnSpPr>
            <a:cxnSpLocks/>
            <a:stCxn id="32" idx="0"/>
          </p:cNvCxnSpPr>
          <p:nvPr/>
        </p:nvCxnSpPr>
        <p:spPr bwMode="auto">
          <a:xfrm flipV="1">
            <a:off x="7292664" y="53604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25CB2BE-AAAD-4B6B-AEEF-0343F350C023}"/>
              </a:ext>
            </a:extLst>
          </p:cNvPr>
          <p:cNvCxnSpPr>
            <a:cxnSpLocks/>
            <a:stCxn id="33" idx="0"/>
          </p:cNvCxnSpPr>
          <p:nvPr/>
        </p:nvCxnSpPr>
        <p:spPr bwMode="auto">
          <a:xfrm flipH="1" flipV="1">
            <a:off x="7602434" y="53604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D7DAF231-F869-478D-9597-275A3AABFE9C}"/>
              </a:ext>
            </a:extLst>
          </p:cNvPr>
          <p:cNvCxnSpPr>
            <a:cxnSpLocks/>
            <a:stCxn id="42" idx="0"/>
          </p:cNvCxnSpPr>
          <p:nvPr/>
        </p:nvCxnSpPr>
        <p:spPr bwMode="auto">
          <a:xfrm flipV="1">
            <a:off x="3909362" y="46618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EA62325F-9BD5-44B7-80C4-FA5CAB439D7B}"/>
              </a:ext>
            </a:extLst>
          </p:cNvPr>
          <p:cNvCxnSpPr>
            <a:cxnSpLocks/>
            <a:stCxn id="48" idx="0"/>
          </p:cNvCxnSpPr>
          <p:nvPr/>
        </p:nvCxnSpPr>
        <p:spPr bwMode="auto">
          <a:xfrm flipH="1" flipV="1">
            <a:off x="5006917" y="46772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696FF554-A657-406D-A8B7-5609B26A8BBA}"/>
              </a:ext>
            </a:extLst>
          </p:cNvPr>
          <p:cNvCxnSpPr>
            <a:cxnSpLocks/>
            <a:stCxn id="45" idx="0"/>
            <a:endCxn id="36" idx="2"/>
          </p:cNvCxnSpPr>
          <p:nvPr/>
        </p:nvCxnSpPr>
        <p:spPr bwMode="auto">
          <a:xfrm flipV="1">
            <a:off x="4821134" y="47778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1AB00A48-3AF7-4084-B4A6-E2B53E6776B8}"/>
              </a:ext>
            </a:extLst>
          </p:cNvPr>
          <p:cNvCxnSpPr>
            <a:cxnSpLocks/>
            <a:stCxn id="51" idx="0"/>
          </p:cNvCxnSpPr>
          <p:nvPr/>
        </p:nvCxnSpPr>
        <p:spPr bwMode="auto">
          <a:xfrm flipV="1">
            <a:off x="6573734" y="47085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0B09976B-415C-4A83-BBCB-546443462E5F}"/>
              </a:ext>
            </a:extLst>
          </p:cNvPr>
          <p:cNvCxnSpPr>
            <a:cxnSpLocks/>
            <a:stCxn id="54" idx="0"/>
          </p:cNvCxnSpPr>
          <p:nvPr/>
        </p:nvCxnSpPr>
        <p:spPr bwMode="auto">
          <a:xfrm flipH="1" flipV="1">
            <a:off x="7192872" y="47085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EB14EBC-7A2E-4135-A897-2DEAE34A9D7B}"/>
              </a:ext>
            </a:extLst>
          </p:cNvPr>
          <p:cNvCxnSpPr>
            <a:cxnSpLocks/>
          </p:cNvCxnSpPr>
          <p:nvPr/>
        </p:nvCxnSpPr>
        <p:spPr bwMode="auto">
          <a:xfrm flipV="1">
            <a:off x="4992415" y="41037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7D3FA9F7-731E-4B7D-ABCA-C1DF59F555F9}"/>
              </a:ext>
            </a:extLst>
          </p:cNvPr>
          <p:cNvCxnSpPr>
            <a:cxnSpLocks/>
          </p:cNvCxnSpPr>
          <p:nvPr/>
        </p:nvCxnSpPr>
        <p:spPr bwMode="auto">
          <a:xfrm>
            <a:off x="6154634" y="41093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028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pSp>
        <p:nvGrpSpPr>
          <p:cNvPr id="21" name="Group 20">
            <a:extLst>
              <a:ext uri="{FF2B5EF4-FFF2-40B4-BE49-F238E27FC236}">
                <a16:creationId xmlns:a16="http://schemas.microsoft.com/office/drawing/2014/main" id="{AC6E98FE-094B-4C8A-84CD-A1DAA3B53731}"/>
              </a:ext>
            </a:extLst>
          </p:cNvPr>
          <p:cNvGrpSpPr/>
          <p:nvPr/>
        </p:nvGrpSpPr>
        <p:grpSpPr>
          <a:xfrm>
            <a:off x="5686714" y="3765796"/>
            <a:ext cx="533400" cy="461665"/>
            <a:chOff x="2781300" y="2971800"/>
            <a:chExt cx="533400" cy="461665"/>
          </a:xfrm>
        </p:grpSpPr>
        <p:sp>
          <p:nvSpPr>
            <p:cNvPr id="22" name="Oval 21">
              <a:extLst>
                <a:ext uri="{FF2B5EF4-FFF2-40B4-BE49-F238E27FC236}">
                  <a16:creationId xmlns:a16="http://schemas.microsoft.com/office/drawing/2014/main" id="{C9768984-71C9-4B4B-9BF9-81BAA495D51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50AE3A3-A70C-4226-A9C9-5BF3871B54DF}"/>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4" name="Rectangle 23">
            <a:extLst>
              <a:ext uri="{FF2B5EF4-FFF2-40B4-BE49-F238E27FC236}">
                <a16:creationId xmlns:a16="http://schemas.microsoft.com/office/drawing/2014/main" id="{198C74AC-5E1A-463E-A38B-02C4E5B72967}"/>
              </a:ext>
            </a:extLst>
          </p:cNvPr>
          <p:cNvSpPr/>
          <p:nvPr/>
        </p:nvSpPr>
        <p:spPr bwMode="auto">
          <a:xfrm>
            <a:off x="3487634" y="55778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D5C8438-449F-41A9-B7BD-DB7BDC67E127}"/>
              </a:ext>
            </a:extLst>
          </p:cNvPr>
          <p:cNvSpPr/>
          <p:nvPr/>
        </p:nvSpPr>
        <p:spPr bwMode="auto">
          <a:xfrm>
            <a:off x="3939467" y="55714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65CDCB57-AD76-4CCC-A34C-C375AEA7E7D0}"/>
              </a:ext>
            </a:extLst>
          </p:cNvPr>
          <p:cNvSpPr/>
          <p:nvPr/>
        </p:nvSpPr>
        <p:spPr bwMode="auto">
          <a:xfrm>
            <a:off x="4392760" y="55706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 name="Rectangle 26">
            <a:extLst>
              <a:ext uri="{FF2B5EF4-FFF2-40B4-BE49-F238E27FC236}">
                <a16:creationId xmlns:a16="http://schemas.microsoft.com/office/drawing/2014/main" id="{8D262700-7535-4C40-8D92-D8650C62ADB3}"/>
              </a:ext>
            </a:extLst>
          </p:cNvPr>
          <p:cNvSpPr/>
          <p:nvPr/>
        </p:nvSpPr>
        <p:spPr bwMode="auto">
          <a:xfrm>
            <a:off x="4844593" y="55642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8" name="Rectangle 27">
            <a:extLst>
              <a:ext uri="{FF2B5EF4-FFF2-40B4-BE49-F238E27FC236}">
                <a16:creationId xmlns:a16="http://schemas.microsoft.com/office/drawing/2014/main" id="{7CA67C59-CC57-42D0-B53E-30B6647ACAAC}"/>
              </a:ext>
            </a:extLst>
          </p:cNvPr>
          <p:cNvSpPr/>
          <p:nvPr/>
        </p:nvSpPr>
        <p:spPr bwMode="auto">
          <a:xfrm>
            <a:off x="5295198" y="55667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8E3C4607-FF3A-4530-A131-EED4C5BF1C84}"/>
              </a:ext>
            </a:extLst>
          </p:cNvPr>
          <p:cNvSpPr/>
          <p:nvPr/>
        </p:nvSpPr>
        <p:spPr bwMode="auto">
          <a:xfrm>
            <a:off x="5747031" y="55603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0" name="Rectangle 29">
            <a:extLst>
              <a:ext uri="{FF2B5EF4-FFF2-40B4-BE49-F238E27FC236}">
                <a16:creationId xmlns:a16="http://schemas.microsoft.com/office/drawing/2014/main" id="{0E11CF77-99BE-4617-BAB1-FB3179B5E09D}"/>
              </a:ext>
            </a:extLst>
          </p:cNvPr>
          <p:cNvSpPr/>
          <p:nvPr/>
        </p:nvSpPr>
        <p:spPr bwMode="auto">
          <a:xfrm>
            <a:off x="6200324" y="55595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1" name="Rectangle 30">
            <a:extLst>
              <a:ext uri="{FF2B5EF4-FFF2-40B4-BE49-F238E27FC236}">
                <a16:creationId xmlns:a16="http://schemas.microsoft.com/office/drawing/2014/main" id="{41FBD164-022E-4F6E-A77F-96FF893FBE5C}"/>
              </a:ext>
            </a:extLst>
          </p:cNvPr>
          <p:cNvSpPr/>
          <p:nvPr/>
        </p:nvSpPr>
        <p:spPr bwMode="auto">
          <a:xfrm>
            <a:off x="6652157" y="55531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 name="Rectangle 31">
            <a:extLst>
              <a:ext uri="{FF2B5EF4-FFF2-40B4-BE49-F238E27FC236}">
                <a16:creationId xmlns:a16="http://schemas.microsoft.com/office/drawing/2014/main" id="{40D307F7-9CB1-4DF4-A927-EE3B3A796826}"/>
              </a:ext>
            </a:extLst>
          </p:cNvPr>
          <p:cNvSpPr/>
          <p:nvPr/>
        </p:nvSpPr>
        <p:spPr bwMode="auto">
          <a:xfrm>
            <a:off x="7109784" y="55502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3" name="Rectangle 32">
            <a:extLst>
              <a:ext uri="{FF2B5EF4-FFF2-40B4-BE49-F238E27FC236}">
                <a16:creationId xmlns:a16="http://schemas.microsoft.com/office/drawing/2014/main" id="{E51F740B-BAA2-4AF1-87F2-83C67E7264A0}"/>
              </a:ext>
            </a:extLst>
          </p:cNvPr>
          <p:cNvSpPr/>
          <p:nvPr/>
        </p:nvSpPr>
        <p:spPr bwMode="auto">
          <a:xfrm>
            <a:off x="7561617" y="55438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4" name="Group 33">
            <a:extLst>
              <a:ext uri="{FF2B5EF4-FFF2-40B4-BE49-F238E27FC236}">
                <a16:creationId xmlns:a16="http://schemas.microsoft.com/office/drawing/2014/main" id="{4D609ECC-92B9-4C26-A669-8B14DF558674}"/>
              </a:ext>
            </a:extLst>
          </p:cNvPr>
          <p:cNvGrpSpPr/>
          <p:nvPr/>
        </p:nvGrpSpPr>
        <p:grpSpPr>
          <a:xfrm>
            <a:off x="4554434" y="4316191"/>
            <a:ext cx="533400" cy="461665"/>
            <a:chOff x="2781300" y="2971800"/>
            <a:chExt cx="533400" cy="461665"/>
          </a:xfrm>
        </p:grpSpPr>
        <p:sp>
          <p:nvSpPr>
            <p:cNvPr id="35" name="Oval 34">
              <a:extLst>
                <a:ext uri="{FF2B5EF4-FFF2-40B4-BE49-F238E27FC236}">
                  <a16:creationId xmlns:a16="http://schemas.microsoft.com/office/drawing/2014/main" id="{5A45DB5D-E10F-4F4F-92BD-10B91204ACCD}"/>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041B224-19D8-404A-AC13-ECE6A77250C7}"/>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37" name="Group 36">
            <a:extLst>
              <a:ext uri="{FF2B5EF4-FFF2-40B4-BE49-F238E27FC236}">
                <a16:creationId xmlns:a16="http://schemas.microsoft.com/office/drawing/2014/main" id="{947A892C-1EAC-46BC-819D-BC4B564C830D}"/>
              </a:ext>
            </a:extLst>
          </p:cNvPr>
          <p:cNvGrpSpPr/>
          <p:nvPr/>
        </p:nvGrpSpPr>
        <p:grpSpPr>
          <a:xfrm>
            <a:off x="6764234" y="4317565"/>
            <a:ext cx="533400" cy="461665"/>
            <a:chOff x="2781300" y="2971800"/>
            <a:chExt cx="533400" cy="461665"/>
          </a:xfrm>
        </p:grpSpPr>
        <p:sp>
          <p:nvSpPr>
            <p:cNvPr id="38" name="Oval 37">
              <a:extLst>
                <a:ext uri="{FF2B5EF4-FFF2-40B4-BE49-F238E27FC236}">
                  <a16:creationId xmlns:a16="http://schemas.microsoft.com/office/drawing/2014/main" id="{2BAFFF72-841F-42F1-B327-DEA68FD4F9C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5F1F697B-8864-491B-9F49-7EED7B631C6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40" name="Group 39">
            <a:extLst>
              <a:ext uri="{FF2B5EF4-FFF2-40B4-BE49-F238E27FC236}">
                <a16:creationId xmlns:a16="http://schemas.microsoft.com/office/drawing/2014/main" id="{C5B19FBC-9BAE-4FCE-8429-4A94F9D59D2A}"/>
              </a:ext>
            </a:extLst>
          </p:cNvPr>
          <p:cNvGrpSpPr/>
          <p:nvPr/>
        </p:nvGrpSpPr>
        <p:grpSpPr>
          <a:xfrm>
            <a:off x="3642662" y="4947674"/>
            <a:ext cx="533400" cy="461665"/>
            <a:chOff x="2781300" y="2971800"/>
            <a:chExt cx="533400" cy="461665"/>
          </a:xfrm>
        </p:grpSpPr>
        <p:sp>
          <p:nvSpPr>
            <p:cNvPr id="41" name="Oval 40">
              <a:extLst>
                <a:ext uri="{FF2B5EF4-FFF2-40B4-BE49-F238E27FC236}">
                  <a16:creationId xmlns:a16="http://schemas.microsoft.com/office/drawing/2014/main" id="{89416570-6A98-4882-8CF3-3447C798383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1BA71F7-7696-4D1F-8BAF-249979E1CD41}"/>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43" name="Group 42">
            <a:extLst>
              <a:ext uri="{FF2B5EF4-FFF2-40B4-BE49-F238E27FC236}">
                <a16:creationId xmlns:a16="http://schemas.microsoft.com/office/drawing/2014/main" id="{D37AB4E5-B021-4A6B-9C00-B336A1203E46}"/>
              </a:ext>
            </a:extLst>
          </p:cNvPr>
          <p:cNvGrpSpPr/>
          <p:nvPr/>
        </p:nvGrpSpPr>
        <p:grpSpPr>
          <a:xfrm>
            <a:off x="4554434" y="4945441"/>
            <a:ext cx="533400" cy="461665"/>
            <a:chOff x="2781300" y="2971800"/>
            <a:chExt cx="533400" cy="461665"/>
          </a:xfrm>
        </p:grpSpPr>
        <p:sp>
          <p:nvSpPr>
            <p:cNvPr id="44" name="Oval 43">
              <a:extLst>
                <a:ext uri="{FF2B5EF4-FFF2-40B4-BE49-F238E27FC236}">
                  <a16:creationId xmlns:a16="http://schemas.microsoft.com/office/drawing/2014/main" id="{6A82DF5B-11BF-4350-9BC5-C52A1CA0B1B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132E5AD-5AAF-4BA8-B593-C4975A1E2BC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46" name="Group 45">
            <a:extLst>
              <a:ext uri="{FF2B5EF4-FFF2-40B4-BE49-F238E27FC236}">
                <a16:creationId xmlns:a16="http://schemas.microsoft.com/office/drawing/2014/main" id="{C004A46B-783E-41E1-891F-0B6456214E4E}"/>
              </a:ext>
            </a:extLst>
          </p:cNvPr>
          <p:cNvGrpSpPr/>
          <p:nvPr/>
        </p:nvGrpSpPr>
        <p:grpSpPr>
          <a:xfrm>
            <a:off x="5392634" y="4945441"/>
            <a:ext cx="533400" cy="461665"/>
            <a:chOff x="2781300" y="2971800"/>
            <a:chExt cx="533400" cy="461665"/>
          </a:xfrm>
        </p:grpSpPr>
        <p:sp>
          <p:nvSpPr>
            <p:cNvPr id="47" name="Oval 46">
              <a:extLst>
                <a:ext uri="{FF2B5EF4-FFF2-40B4-BE49-F238E27FC236}">
                  <a16:creationId xmlns:a16="http://schemas.microsoft.com/office/drawing/2014/main" id="{241A8C92-85A1-48DF-942B-9F5D8633EFC9}"/>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0EED3C38-EDC6-4EB7-89AA-A8750D49CD25}"/>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49" name="Group 48">
            <a:extLst>
              <a:ext uri="{FF2B5EF4-FFF2-40B4-BE49-F238E27FC236}">
                <a16:creationId xmlns:a16="http://schemas.microsoft.com/office/drawing/2014/main" id="{7956613F-94F3-44E4-96BC-B324E4CBD7D0}"/>
              </a:ext>
            </a:extLst>
          </p:cNvPr>
          <p:cNvGrpSpPr/>
          <p:nvPr/>
        </p:nvGrpSpPr>
        <p:grpSpPr>
          <a:xfrm>
            <a:off x="6307034" y="4949332"/>
            <a:ext cx="533400" cy="461665"/>
            <a:chOff x="2781300" y="2971800"/>
            <a:chExt cx="533400" cy="461665"/>
          </a:xfrm>
        </p:grpSpPr>
        <p:sp>
          <p:nvSpPr>
            <p:cNvPr id="50" name="Oval 49">
              <a:extLst>
                <a:ext uri="{FF2B5EF4-FFF2-40B4-BE49-F238E27FC236}">
                  <a16:creationId xmlns:a16="http://schemas.microsoft.com/office/drawing/2014/main" id="{AE1EEAAC-B3B8-4639-B65A-1D8EE58398E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357BF86-8848-43ED-81E5-FEE6D80744C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52" name="Group 51">
            <a:extLst>
              <a:ext uri="{FF2B5EF4-FFF2-40B4-BE49-F238E27FC236}">
                <a16:creationId xmlns:a16="http://schemas.microsoft.com/office/drawing/2014/main" id="{67062E4C-8BF7-4D65-85C3-A78A91CF7674}"/>
              </a:ext>
            </a:extLst>
          </p:cNvPr>
          <p:cNvGrpSpPr/>
          <p:nvPr/>
        </p:nvGrpSpPr>
        <p:grpSpPr>
          <a:xfrm>
            <a:off x="7221434" y="4939661"/>
            <a:ext cx="533400" cy="461665"/>
            <a:chOff x="2781300" y="2971800"/>
            <a:chExt cx="533400" cy="461665"/>
          </a:xfrm>
        </p:grpSpPr>
        <p:sp>
          <p:nvSpPr>
            <p:cNvPr id="53" name="Oval 52">
              <a:extLst>
                <a:ext uri="{FF2B5EF4-FFF2-40B4-BE49-F238E27FC236}">
                  <a16:creationId xmlns:a16="http://schemas.microsoft.com/office/drawing/2014/main" id="{F319FEA9-C862-4722-8B39-0AC7AF0B9B2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5856BFE-F2A6-48C0-A333-659BD3A03F8B}"/>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55" name="Straight Connector 54">
            <a:extLst>
              <a:ext uri="{FF2B5EF4-FFF2-40B4-BE49-F238E27FC236}">
                <a16:creationId xmlns:a16="http://schemas.microsoft.com/office/drawing/2014/main" id="{56D5862E-8B23-4A0C-A2FC-DE603AB9DCE9}"/>
              </a:ext>
            </a:extLst>
          </p:cNvPr>
          <p:cNvCxnSpPr>
            <a:cxnSpLocks/>
            <a:stCxn id="24" idx="0"/>
          </p:cNvCxnSpPr>
          <p:nvPr/>
        </p:nvCxnSpPr>
        <p:spPr bwMode="auto">
          <a:xfrm flipV="1">
            <a:off x="3670514" y="53734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2081E130-F2A7-4FE5-8803-2B3B0F6954D5}"/>
              </a:ext>
            </a:extLst>
          </p:cNvPr>
          <p:cNvCxnSpPr>
            <a:cxnSpLocks/>
            <a:stCxn id="25" idx="0"/>
          </p:cNvCxnSpPr>
          <p:nvPr/>
        </p:nvCxnSpPr>
        <p:spPr bwMode="auto">
          <a:xfrm flipH="1" flipV="1">
            <a:off x="4029339" y="53734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713E383D-0803-4406-A378-2809E7A72EBF}"/>
              </a:ext>
            </a:extLst>
          </p:cNvPr>
          <p:cNvCxnSpPr>
            <a:cxnSpLocks/>
            <a:endCxn id="26" idx="0"/>
          </p:cNvCxnSpPr>
          <p:nvPr/>
        </p:nvCxnSpPr>
        <p:spPr bwMode="auto">
          <a:xfrm flipH="1">
            <a:off x="4575640" y="53734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6BFE9DA-1821-4312-AAC9-87664D805C07}"/>
              </a:ext>
            </a:extLst>
          </p:cNvPr>
          <p:cNvCxnSpPr>
            <a:cxnSpLocks/>
            <a:stCxn id="27" idx="0"/>
          </p:cNvCxnSpPr>
          <p:nvPr/>
        </p:nvCxnSpPr>
        <p:spPr bwMode="auto">
          <a:xfrm flipH="1" flipV="1">
            <a:off x="4936452" y="53669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C7131568-FFFD-43B6-8988-9C8B6151729E}"/>
              </a:ext>
            </a:extLst>
          </p:cNvPr>
          <p:cNvCxnSpPr>
            <a:cxnSpLocks/>
            <a:endCxn id="28" idx="0"/>
          </p:cNvCxnSpPr>
          <p:nvPr/>
        </p:nvCxnSpPr>
        <p:spPr bwMode="auto">
          <a:xfrm flipH="1">
            <a:off x="5478078" y="53734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57B34AFC-DAD3-4E73-A7C9-533ECE73159C}"/>
              </a:ext>
            </a:extLst>
          </p:cNvPr>
          <p:cNvCxnSpPr>
            <a:cxnSpLocks/>
            <a:stCxn id="29" idx="0"/>
          </p:cNvCxnSpPr>
          <p:nvPr/>
        </p:nvCxnSpPr>
        <p:spPr bwMode="auto">
          <a:xfrm flipH="1" flipV="1">
            <a:off x="5795944" y="53534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C149259-79F1-45DF-9F89-99AD0EEBCC7A}"/>
              </a:ext>
            </a:extLst>
          </p:cNvPr>
          <p:cNvCxnSpPr>
            <a:cxnSpLocks/>
            <a:stCxn id="30" idx="0"/>
          </p:cNvCxnSpPr>
          <p:nvPr/>
        </p:nvCxnSpPr>
        <p:spPr bwMode="auto">
          <a:xfrm flipV="1">
            <a:off x="6383204" y="53669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DAD33D4-0654-4EA5-BCEA-5429D9C6E6BE}"/>
              </a:ext>
            </a:extLst>
          </p:cNvPr>
          <p:cNvCxnSpPr>
            <a:cxnSpLocks/>
            <a:stCxn id="31" idx="0"/>
          </p:cNvCxnSpPr>
          <p:nvPr/>
        </p:nvCxnSpPr>
        <p:spPr bwMode="auto">
          <a:xfrm flipH="1" flipV="1">
            <a:off x="6720046" y="53514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B568025-06EC-4A8B-8443-3AEF1D2257B3}"/>
              </a:ext>
            </a:extLst>
          </p:cNvPr>
          <p:cNvCxnSpPr>
            <a:cxnSpLocks/>
            <a:stCxn id="32" idx="0"/>
          </p:cNvCxnSpPr>
          <p:nvPr/>
        </p:nvCxnSpPr>
        <p:spPr bwMode="auto">
          <a:xfrm flipV="1">
            <a:off x="7292664" y="53604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25CB2BE-AAAD-4B6B-AEEF-0343F350C023}"/>
              </a:ext>
            </a:extLst>
          </p:cNvPr>
          <p:cNvCxnSpPr>
            <a:cxnSpLocks/>
            <a:stCxn id="33" idx="0"/>
          </p:cNvCxnSpPr>
          <p:nvPr/>
        </p:nvCxnSpPr>
        <p:spPr bwMode="auto">
          <a:xfrm flipH="1" flipV="1">
            <a:off x="7602434" y="53604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D7DAF231-F869-478D-9597-275A3AABFE9C}"/>
              </a:ext>
            </a:extLst>
          </p:cNvPr>
          <p:cNvCxnSpPr>
            <a:cxnSpLocks/>
            <a:stCxn id="42" idx="0"/>
          </p:cNvCxnSpPr>
          <p:nvPr/>
        </p:nvCxnSpPr>
        <p:spPr bwMode="auto">
          <a:xfrm flipV="1">
            <a:off x="3909362" y="46618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EA62325F-9BD5-44B7-80C4-FA5CAB439D7B}"/>
              </a:ext>
            </a:extLst>
          </p:cNvPr>
          <p:cNvCxnSpPr>
            <a:cxnSpLocks/>
            <a:stCxn id="48" idx="0"/>
          </p:cNvCxnSpPr>
          <p:nvPr/>
        </p:nvCxnSpPr>
        <p:spPr bwMode="auto">
          <a:xfrm flipH="1" flipV="1">
            <a:off x="5006917" y="46772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696FF554-A657-406D-A8B7-5609B26A8BBA}"/>
              </a:ext>
            </a:extLst>
          </p:cNvPr>
          <p:cNvCxnSpPr>
            <a:cxnSpLocks/>
            <a:stCxn id="45" idx="0"/>
            <a:endCxn id="36" idx="2"/>
          </p:cNvCxnSpPr>
          <p:nvPr/>
        </p:nvCxnSpPr>
        <p:spPr bwMode="auto">
          <a:xfrm flipV="1">
            <a:off x="4821134" y="47778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1AB00A48-3AF7-4084-B4A6-E2B53E6776B8}"/>
              </a:ext>
            </a:extLst>
          </p:cNvPr>
          <p:cNvCxnSpPr>
            <a:cxnSpLocks/>
            <a:stCxn id="51" idx="0"/>
          </p:cNvCxnSpPr>
          <p:nvPr/>
        </p:nvCxnSpPr>
        <p:spPr bwMode="auto">
          <a:xfrm flipV="1">
            <a:off x="6573734" y="47085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0B09976B-415C-4A83-BBCB-546443462E5F}"/>
              </a:ext>
            </a:extLst>
          </p:cNvPr>
          <p:cNvCxnSpPr>
            <a:cxnSpLocks/>
            <a:stCxn id="54" idx="0"/>
          </p:cNvCxnSpPr>
          <p:nvPr/>
        </p:nvCxnSpPr>
        <p:spPr bwMode="auto">
          <a:xfrm flipH="1" flipV="1">
            <a:off x="7192872" y="47085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EB14EBC-7A2E-4135-A897-2DEAE34A9D7B}"/>
              </a:ext>
            </a:extLst>
          </p:cNvPr>
          <p:cNvCxnSpPr>
            <a:cxnSpLocks/>
          </p:cNvCxnSpPr>
          <p:nvPr/>
        </p:nvCxnSpPr>
        <p:spPr bwMode="auto">
          <a:xfrm flipV="1">
            <a:off x="4992415" y="41037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7D3FA9F7-731E-4B7D-ABCA-C1DF59F555F9}"/>
              </a:ext>
            </a:extLst>
          </p:cNvPr>
          <p:cNvCxnSpPr>
            <a:cxnSpLocks/>
          </p:cNvCxnSpPr>
          <p:nvPr/>
        </p:nvCxnSpPr>
        <p:spPr bwMode="auto">
          <a:xfrm>
            <a:off x="6154634" y="41093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62C4D3E0-93FD-4778-B711-87493B1FEED9}"/>
              </a:ext>
            </a:extLst>
          </p:cNvPr>
          <p:cNvCxnSpPr>
            <a:cxnSpLocks/>
          </p:cNvCxnSpPr>
          <p:nvPr/>
        </p:nvCxnSpPr>
        <p:spPr>
          <a:xfrm flipH="1">
            <a:off x="6107877" y="3220666"/>
            <a:ext cx="910040" cy="6091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23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612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Idea: pointer-based technique </a:t>
            </a:r>
            <a:r>
              <a:rPr lang="en-US" altLang="zh-CN" sz="2600" b="0" dirty="0">
                <a:latin typeface="Times New Roman" pitchFamily="18" charset="0"/>
                <a:ea typeface="宋体" pitchFamily="2" charset="-122"/>
                <a:cs typeface="Times New Roman" pitchFamily="18" charset="0"/>
              </a:rPr>
              <a:t>(extended from [Wang</a:t>
            </a:r>
            <a:r>
              <a:rPr lang="en-US" altLang="zh-CN" sz="2600" b="0" i="1" dirty="0">
                <a:latin typeface="Times New Roman" pitchFamily="18" charset="0"/>
                <a:ea typeface="宋体" pitchFamily="2" charset="-122"/>
                <a:cs typeface="Times New Roman" pitchFamily="18" charset="0"/>
              </a:rPr>
              <a:t> et al. </a:t>
            </a:r>
            <a:r>
              <a:rPr lang="en-US" altLang="zh-CN" sz="2600" b="0" dirty="0">
                <a:latin typeface="Times New Roman" pitchFamily="18" charset="0"/>
                <a:ea typeface="宋体" pitchFamily="2" charset="-122"/>
                <a:cs typeface="Times New Roman" pitchFamily="18" charset="0"/>
              </a:rPr>
              <a:t>CCS 2014])</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4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Parent blocks </a:t>
            </a:r>
            <a:r>
              <a:rPr lang="en-US" altLang="zh-CN" sz="2600" b="0" dirty="0">
                <a:latin typeface="Times New Roman" pitchFamily="18" charset="0"/>
                <a:ea typeface="宋体" pitchFamily="2" charset="-122"/>
                <a:cs typeface="Times New Roman" pitchFamily="18" charset="0"/>
              </a:rPr>
              <a:t>store </a:t>
            </a:r>
            <a:r>
              <a:rPr lang="en-US" altLang="zh-CN" sz="2600" dirty="0">
                <a:latin typeface="Times New Roman" pitchFamily="18" charset="0"/>
                <a:ea typeface="宋体" pitchFamily="2" charset="-122"/>
                <a:cs typeface="Times New Roman" pitchFamily="18" charset="0"/>
              </a:rPr>
              <a:t>their children position tags</a:t>
            </a: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右箭头 80">
            <a:extLst>
              <a:ext uri="{FF2B5EF4-FFF2-40B4-BE49-F238E27FC236}">
                <a16:creationId xmlns:a16="http://schemas.microsoft.com/office/drawing/2014/main" id="{DA5E555C-E843-46FB-B430-F70C4176AD35}"/>
              </a:ext>
            </a:extLst>
          </p:cNvPr>
          <p:cNvSpPr>
            <a:spLocks noChangeArrowheads="1"/>
          </p:cNvSpPr>
          <p:nvPr/>
        </p:nvSpPr>
        <p:spPr bwMode="auto">
          <a:xfrm rot="-900000" flipV="1">
            <a:off x="7187295" y="4267106"/>
            <a:ext cx="557564"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61" name="Rectangle 60">
            <a:extLst>
              <a:ext uri="{FF2B5EF4-FFF2-40B4-BE49-F238E27FC236}">
                <a16:creationId xmlns:a16="http://schemas.microsoft.com/office/drawing/2014/main" id="{09BC6568-C7C4-4527-A22F-E06B9D678167}"/>
              </a:ext>
            </a:extLst>
          </p:cNvPr>
          <p:cNvSpPr/>
          <p:nvPr/>
        </p:nvSpPr>
        <p:spPr bwMode="auto">
          <a:xfrm>
            <a:off x="7850524" y="4144474"/>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62" name="Rectangle 61">
            <a:extLst>
              <a:ext uri="{FF2B5EF4-FFF2-40B4-BE49-F238E27FC236}">
                <a16:creationId xmlns:a16="http://schemas.microsoft.com/office/drawing/2014/main" id="{823F4076-CFB5-4AD4-9192-F7AEE1378859}"/>
              </a:ext>
            </a:extLst>
          </p:cNvPr>
          <p:cNvSpPr/>
          <p:nvPr/>
        </p:nvSpPr>
        <p:spPr bwMode="auto">
          <a:xfrm>
            <a:off x="9947116" y="4144474"/>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63" name="Rectangle 62">
            <a:extLst>
              <a:ext uri="{FF2B5EF4-FFF2-40B4-BE49-F238E27FC236}">
                <a16:creationId xmlns:a16="http://schemas.microsoft.com/office/drawing/2014/main" id="{59E76EC0-C901-442F-A15B-17499542C0BB}"/>
              </a:ext>
            </a:extLst>
          </p:cNvPr>
          <p:cNvSpPr/>
          <p:nvPr/>
        </p:nvSpPr>
        <p:spPr bwMode="auto">
          <a:xfrm>
            <a:off x="10388789" y="3843054"/>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64" name="Rectangle 63">
            <a:extLst>
              <a:ext uri="{FF2B5EF4-FFF2-40B4-BE49-F238E27FC236}">
                <a16:creationId xmlns:a16="http://schemas.microsoft.com/office/drawing/2014/main" id="{F73B1CD3-958B-4604-85FD-8BAD41ED48C1}"/>
              </a:ext>
            </a:extLst>
          </p:cNvPr>
          <p:cNvSpPr/>
          <p:nvPr/>
        </p:nvSpPr>
        <p:spPr bwMode="auto">
          <a:xfrm>
            <a:off x="8532589" y="3841313"/>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E5F7E202-A5AC-4321-820F-5BDF1DE92911}"/>
              </a:ext>
            </a:extLst>
          </p:cNvPr>
          <p:cNvSpPr/>
          <p:nvPr/>
        </p:nvSpPr>
        <p:spPr bwMode="auto">
          <a:xfrm>
            <a:off x="7850525" y="3841552"/>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2B7D2E8B-A1E3-4E49-96AB-437CBE6B3794}"/>
              </a:ext>
            </a:extLst>
          </p:cNvPr>
          <p:cNvSpPr/>
          <p:nvPr/>
        </p:nvSpPr>
        <p:spPr bwMode="auto">
          <a:xfrm>
            <a:off x="7850523" y="4453281"/>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734CE755-F641-47D7-813F-1CEF04A4C99F}"/>
              </a:ext>
            </a:extLst>
          </p:cNvPr>
          <p:cNvSpPr/>
          <p:nvPr/>
        </p:nvSpPr>
        <p:spPr bwMode="auto">
          <a:xfrm>
            <a:off x="9446989" y="3840835"/>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1D94C9C-4364-4E0F-A047-CDCC786EDD4B}"/>
              </a:ext>
            </a:extLst>
          </p:cNvPr>
          <p:cNvSpPr/>
          <p:nvPr/>
        </p:nvSpPr>
        <p:spPr bwMode="auto">
          <a:xfrm>
            <a:off x="9420606" y="3815665"/>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788ABF92-F1F8-42B5-91CD-62E7F5C80964}"/>
              </a:ext>
            </a:extLst>
          </p:cNvPr>
          <p:cNvSpPr/>
          <p:nvPr/>
        </p:nvSpPr>
        <p:spPr bwMode="auto">
          <a:xfrm>
            <a:off x="7829550" y="4433456"/>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0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Parent blocks store their children position tags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coordinator only </a:t>
            </a:r>
            <a:r>
              <a:rPr lang="en-US" altLang="zh-CN" sz="2600" dirty="0">
                <a:latin typeface="Times New Roman" pitchFamily="18" charset="0"/>
                <a:ea typeface="宋体" pitchFamily="2" charset="-122"/>
                <a:cs typeface="Times New Roman" pitchFamily="18" charset="0"/>
              </a:rPr>
              <a:t>keeps the position tag of the root</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0505B3F-CC11-416C-9C60-66601B71B695}"/>
              </a:ext>
            </a:extLst>
          </p:cNvPr>
          <p:cNvSpPr txBox="1"/>
          <p:nvPr/>
        </p:nvSpPr>
        <p:spPr>
          <a:xfrm>
            <a:off x="1228439" y="3753502"/>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sp>
        <p:nvSpPr>
          <p:cNvPr id="49" name="Rectangle 375">
            <a:extLst>
              <a:ext uri="{FF2B5EF4-FFF2-40B4-BE49-F238E27FC236}">
                <a16:creationId xmlns:a16="http://schemas.microsoft.com/office/drawing/2014/main" id="{C16328A8-6806-48E1-8DA6-D66E521B9196}"/>
              </a:ext>
            </a:extLst>
          </p:cNvPr>
          <p:cNvSpPr/>
          <p:nvPr/>
        </p:nvSpPr>
        <p:spPr>
          <a:xfrm>
            <a:off x="1137104" y="3931190"/>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49A9BF9B-ECCA-46B4-994E-127E39309B2F}"/>
              </a:ext>
            </a:extLst>
          </p:cNvPr>
          <p:cNvSpPr/>
          <p:nvPr/>
        </p:nvSpPr>
        <p:spPr bwMode="auto">
          <a:xfrm>
            <a:off x="7850524" y="4144474"/>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52" name="Rectangle 51">
            <a:extLst>
              <a:ext uri="{FF2B5EF4-FFF2-40B4-BE49-F238E27FC236}">
                <a16:creationId xmlns:a16="http://schemas.microsoft.com/office/drawing/2014/main" id="{A3E3C32A-BFFF-40F8-9C63-1EC766F19034}"/>
              </a:ext>
            </a:extLst>
          </p:cNvPr>
          <p:cNvSpPr/>
          <p:nvPr/>
        </p:nvSpPr>
        <p:spPr bwMode="auto">
          <a:xfrm>
            <a:off x="9947116" y="4144474"/>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53" name="Rectangle 52">
            <a:extLst>
              <a:ext uri="{FF2B5EF4-FFF2-40B4-BE49-F238E27FC236}">
                <a16:creationId xmlns:a16="http://schemas.microsoft.com/office/drawing/2014/main" id="{2A12FC97-02D4-47D1-8A38-A171F162D293}"/>
              </a:ext>
            </a:extLst>
          </p:cNvPr>
          <p:cNvSpPr/>
          <p:nvPr/>
        </p:nvSpPr>
        <p:spPr bwMode="auto">
          <a:xfrm>
            <a:off x="10388789" y="3843054"/>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54" name="Rectangle 53">
            <a:extLst>
              <a:ext uri="{FF2B5EF4-FFF2-40B4-BE49-F238E27FC236}">
                <a16:creationId xmlns:a16="http://schemas.microsoft.com/office/drawing/2014/main" id="{75ED7CAD-4301-478C-A24F-515C92AD70C1}"/>
              </a:ext>
            </a:extLst>
          </p:cNvPr>
          <p:cNvSpPr/>
          <p:nvPr/>
        </p:nvSpPr>
        <p:spPr bwMode="auto">
          <a:xfrm>
            <a:off x="8532589" y="3841313"/>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28E68B12-79CB-453B-843C-1D3FC2A6103E}"/>
              </a:ext>
            </a:extLst>
          </p:cNvPr>
          <p:cNvSpPr/>
          <p:nvPr/>
        </p:nvSpPr>
        <p:spPr bwMode="auto">
          <a:xfrm>
            <a:off x="7850525" y="3841552"/>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0CF963BB-3608-47E2-B4AB-5A5ED9982247}"/>
              </a:ext>
            </a:extLst>
          </p:cNvPr>
          <p:cNvSpPr/>
          <p:nvPr/>
        </p:nvSpPr>
        <p:spPr bwMode="auto">
          <a:xfrm>
            <a:off x="7850523" y="4453281"/>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C92BFD28-BA2E-4D31-BD03-0B34BA87FA43}"/>
              </a:ext>
            </a:extLst>
          </p:cNvPr>
          <p:cNvSpPr/>
          <p:nvPr/>
        </p:nvSpPr>
        <p:spPr bwMode="auto">
          <a:xfrm>
            <a:off x="9446989" y="3840835"/>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A054C66-E8B1-43E3-ACF2-89DEA2A8237A}"/>
              </a:ext>
            </a:extLst>
          </p:cNvPr>
          <p:cNvSpPr/>
          <p:nvPr/>
        </p:nvSpPr>
        <p:spPr bwMode="auto">
          <a:xfrm>
            <a:off x="9420606" y="3815665"/>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6F04B8AC-2C5C-4EFA-8939-87D6E7191AC2}"/>
              </a:ext>
            </a:extLst>
          </p:cNvPr>
          <p:cNvSpPr/>
          <p:nvPr/>
        </p:nvSpPr>
        <p:spPr bwMode="auto">
          <a:xfrm>
            <a:off x="7829550" y="4433456"/>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 name="右箭头 80">
            <a:extLst>
              <a:ext uri="{FF2B5EF4-FFF2-40B4-BE49-F238E27FC236}">
                <a16:creationId xmlns:a16="http://schemas.microsoft.com/office/drawing/2014/main" id="{6C8E812F-AE76-480F-B936-A5225950D6C0}"/>
              </a:ext>
            </a:extLst>
          </p:cNvPr>
          <p:cNvSpPr>
            <a:spLocks noChangeArrowheads="1"/>
          </p:cNvSpPr>
          <p:nvPr/>
        </p:nvSpPr>
        <p:spPr bwMode="auto">
          <a:xfrm rot="-900000" flipV="1">
            <a:off x="7187295" y="4267106"/>
            <a:ext cx="557564"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61" name="右箭头 80">
            <a:extLst>
              <a:ext uri="{FF2B5EF4-FFF2-40B4-BE49-F238E27FC236}">
                <a16:creationId xmlns:a16="http://schemas.microsoft.com/office/drawing/2014/main" id="{6625F0FA-10A7-4609-8601-69AB6223C1F6}"/>
              </a:ext>
            </a:extLst>
          </p:cNvPr>
          <p:cNvSpPr>
            <a:spLocks noChangeArrowheads="1"/>
          </p:cNvSpPr>
          <p:nvPr/>
        </p:nvSpPr>
        <p:spPr bwMode="auto">
          <a:xfrm flipV="1">
            <a:off x="3529138" y="3837533"/>
            <a:ext cx="2039977"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244759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21" name="内容占位符 2">
            <a:extLst>
              <a:ext uri="{FF2B5EF4-FFF2-40B4-BE49-F238E27FC236}">
                <a16:creationId xmlns:a16="http://schemas.microsoft.com/office/drawing/2014/main" id="{69EE5A30-9503-4C5A-A705-85699AA7AA9F}"/>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Tree>
    <p:extLst>
      <p:ext uri="{BB962C8B-B14F-4D97-AF65-F5344CB8AC3E}">
        <p14:creationId xmlns:p14="http://schemas.microsoft.com/office/powerpoint/2010/main" val="1158869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C18CF0A-1E14-44D9-BCCF-0E1C39594E91}"/>
              </a:ext>
            </a:extLst>
          </p:cNvPr>
          <p:cNvSpPr/>
          <p:nvPr/>
        </p:nvSpPr>
        <p:spPr bwMode="auto">
          <a:xfrm>
            <a:off x="6023536" y="5331061"/>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120128" y="5331061"/>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561801" y="5029641"/>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6705601" y="5027900"/>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023537" y="5028139"/>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71" name="Rectangle 70">
            <a:extLst>
              <a:ext uri="{FF2B5EF4-FFF2-40B4-BE49-F238E27FC236}">
                <a16:creationId xmlns:a16="http://schemas.microsoft.com/office/drawing/2014/main" id="{18CF8736-E03C-473C-8396-3E359CDD9E58}"/>
              </a:ext>
            </a:extLst>
          </p:cNvPr>
          <p:cNvSpPr/>
          <p:nvPr/>
        </p:nvSpPr>
        <p:spPr bwMode="auto">
          <a:xfrm>
            <a:off x="6023535" y="5639868"/>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8B8E54DD-8699-41ED-986B-45E0BE18201C}"/>
              </a:ext>
            </a:extLst>
          </p:cNvPr>
          <p:cNvSpPr/>
          <p:nvPr/>
        </p:nvSpPr>
        <p:spPr bwMode="auto">
          <a:xfrm>
            <a:off x="7620001" y="5027422"/>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172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C18CF0A-1E14-44D9-BCCF-0E1C39594E91}"/>
              </a:ext>
            </a:extLst>
          </p:cNvPr>
          <p:cNvSpPr/>
          <p:nvPr/>
        </p:nvSpPr>
        <p:spPr bwMode="auto">
          <a:xfrm>
            <a:off x="6023536" y="5331061"/>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120128" y="5331061"/>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561801" y="5029641"/>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6705601" y="5027900"/>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023537" y="5028139"/>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71" name="Rectangle 70">
            <a:extLst>
              <a:ext uri="{FF2B5EF4-FFF2-40B4-BE49-F238E27FC236}">
                <a16:creationId xmlns:a16="http://schemas.microsoft.com/office/drawing/2014/main" id="{18CF8736-E03C-473C-8396-3E359CDD9E58}"/>
              </a:ext>
            </a:extLst>
          </p:cNvPr>
          <p:cNvSpPr/>
          <p:nvPr/>
        </p:nvSpPr>
        <p:spPr bwMode="auto">
          <a:xfrm>
            <a:off x="6023535" y="5639868"/>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8B8E54DD-8699-41ED-986B-45E0BE18201C}"/>
              </a:ext>
            </a:extLst>
          </p:cNvPr>
          <p:cNvSpPr/>
          <p:nvPr/>
        </p:nvSpPr>
        <p:spPr bwMode="auto">
          <a:xfrm>
            <a:off x="7620001" y="5027422"/>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5CE1684A-99E8-4548-B765-DCC017B63072}"/>
              </a:ext>
            </a:extLst>
          </p:cNvPr>
          <p:cNvSpPr/>
          <p:nvPr/>
        </p:nvSpPr>
        <p:spPr bwMode="auto">
          <a:xfrm>
            <a:off x="7593618" y="5002252"/>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a16="http://schemas.microsoft.com/office/drawing/2014/main" id="{B02C7AE3-651F-4118-A23A-16C1D272994E}"/>
              </a:ext>
            </a:extLst>
          </p:cNvPr>
          <p:cNvSpPr/>
          <p:nvPr/>
        </p:nvSpPr>
        <p:spPr bwMode="auto">
          <a:xfrm>
            <a:off x="6002562" y="5620043"/>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36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617629"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Knowing that the database </a:t>
            </a:r>
            <a:r>
              <a:rPr lang="en-US" altLang="zh-CN" sz="2600" dirty="0">
                <a:latin typeface="Times New Roman" pitchFamily="18" charset="0"/>
                <a:ea typeface="宋体" pitchFamily="2" charset="-122"/>
                <a:cs typeface="Times New Roman" pitchFamily="18" charset="0"/>
              </a:rPr>
              <a:t>stores spatial POIs from NYC</a:t>
            </a:r>
            <a:r>
              <a:rPr lang="en-US" altLang="zh-CN" sz="2600" b="0" dirty="0">
                <a:latin typeface="Times New Roman" pitchFamily="18" charset="0"/>
                <a:ea typeface="宋体" pitchFamily="2" charset="-122"/>
                <a:cs typeface="Times New Roman" pitchFamily="18" charset="0"/>
              </a:rPr>
              <a:t>, the </a:t>
            </a:r>
            <a:r>
              <a:rPr lang="en-US" altLang="zh-CN" sz="2600" dirty="0">
                <a:latin typeface="Times New Roman" pitchFamily="18" charset="0"/>
                <a:ea typeface="宋体" pitchFamily="2" charset="-122"/>
                <a:cs typeface="Times New Roman" pitchFamily="18" charset="0"/>
              </a:rPr>
              <a:t>most frequently accessed records </a:t>
            </a:r>
            <a:r>
              <a:rPr lang="en-US" altLang="zh-CN" sz="2600" b="0" dirty="0">
                <a:latin typeface="Times New Roman" pitchFamily="18" charset="0"/>
                <a:ea typeface="宋体" pitchFamily="2" charset="-122"/>
                <a:cs typeface="Times New Roman" pitchFamily="18" charset="0"/>
              </a:rPr>
              <a:t>are probably from </a:t>
            </a:r>
            <a:r>
              <a:rPr lang="en-US" altLang="zh-CN" sz="2600" dirty="0">
                <a:latin typeface="Times New Roman" pitchFamily="18" charset="0"/>
                <a:ea typeface="宋体" pitchFamily="2" charset="-122"/>
                <a:cs typeface="Times New Roman" pitchFamily="18" charset="0"/>
              </a:rPr>
              <a:t>Manhattan</a:t>
            </a:r>
            <a:r>
              <a:rPr lang="en-US" altLang="zh-CN" sz="2600" b="0" dirty="0">
                <a:latin typeface="Times New Roman" pitchFamily="18" charset="0"/>
                <a:ea typeface="宋体" pitchFamily="2" charset="-122"/>
                <a:cs typeface="Times New Roman" pitchFamily="18" charset="0"/>
              </a:rPr>
              <a:t>.</a:t>
            </a: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72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180" name="右箭头 80">
            <a:extLst>
              <a:ext uri="{FF2B5EF4-FFF2-40B4-BE49-F238E27FC236}">
                <a16:creationId xmlns:a16="http://schemas.microsoft.com/office/drawing/2014/main" id="{06ADAFB6-1198-4294-83D1-2200C1066436}"/>
              </a:ext>
            </a:extLst>
          </p:cNvPr>
          <p:cNvSpPr>
            <a:spLocks noChangeArrowheads="1"/>
          </p:cNvSpPr>
          <p:nvPr/>
        </p:nvSpPr>
        <p:spPr bwMode="auto">
          <a:xfrm flipV="1">
            <a:off x="5658352" y="5477723"/>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3375570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59" name="TextBox 258">
            <a:extLst>
              <a:ext uri="{FF2B5EF4-FFF2-40B4-BE49-F238E27FC236}">
                <a16:creationId xmlns:a16="http://schemas.microsoft.com/office/drawing/2014/main" id="{EFD88252-C2AA-47A0-BDE5-57F8F88A5120}"/>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829800" y="4389554"/>
            <a:ext cx="602620"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Rectangle 375">
            <a:extLst>
              <a:ext uri="{FF2B5EF4-FFF2-40B4-BE49-F238E27FC236}">
                <a16:creationId xmlns:a16="http://schemas.microsoft.com/office/drawing/2014/main" id="{FCC2BA78-5EB0-4BC1-8C51-3EA2117CFA0D}"/>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8297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59" name="TextBox 258">
            <a:extLst>
              <a:ext uri="{FF2B5EF4-FFF2-40B4-BE49-F238E27FC236}">
                <a16:creationId xmlns:a16="http://schemas.microsoft.com/office/drawing/2014/main" id="{EFD88252-C2AA-47A0-BDE5-57F8F88A5120}"/>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829800" y="4389554"/>
            <a:ext cx="602620"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Rectangle 375">
            <a:extLst>
              <a:ext uri="{FF2B5EF4-FFF2-40B4-BE49-F238E27FC236}">
                <a16:creationId xmlns:a16="http://schemas.microsoft.com/office/drawing/2014/main" id="{FCC2BA78-5EB0-4BC1-8C51-3EA2117CFA0D}"/>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Rectangle 242">
            <a:extLst>
              <a:ext uri="{FF2B5EF4-FFF2-40B4-BE49-F238E27FC236}">
                <a16:creationId xmlns:a16="http://schemas.microsoft.com/office/drawing/2014/main" id="{B82E3695-A149-429B-87E4-98B431BB35FE}"/>
              </a:ext>
            </a:extLst>
          </p:cNvPr>
          <p:cNvSpPr/>
          <p:nvPr/>
        </p:nvSpPr>
        <p:spPr bwMode="auto">
          <a:xfrm>
            <a:off x="9715713" y="4010995"/>
            <a:ext cx="239530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920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右箭头 80">
            <a:extLst>
              <a:ext uri="{FF2B5EF4-FFF2-40B4-BE49-F238E27FC236}">
                <a16:creationId xmlns:a16="http://schemas.microsoft.com/office/drawing/2014/main" id="{C4E4D5A6-8028-4B27-BC6F-CCB4D81B4143}"/>
              </a:ext>
            </a:extLst>
          </p:cNvPr>
          <p:cNvSpPr>
            <a:spLocks noChangeArrowheads="1"/>
          </p:cNvSpPr>
          <p:nvPr/>
        </p:nvSpPr>
        <p:spPr bwMode="auto">
          <a:xfrm rot="16200000" flipV="1">
            <a:off x="8767329" y="3751651"/>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48" name="Group 247">
            <a:extLst>
              <a:ext uri="{FF2B5EF4-FFF2-40B4-BE49-F238E27FC236}">
                <a16:creationId xmlns:a16="http://schemas.microsoft.com/office/drawing/2014/main" id="{2F7670D0-62FB-4CD5-8733-7F25AC639316}"/>
              </a:ext>
            </a:extLst>
          </p:cNvPr>
          <p:cNvGrpSpPr/>
          <p:nvPr/>
        </p:nvGrpSpPr>
        <p:grpSpPr>
          <a:xfrm>
            <a:off x="2362200" y="4038600"/>
            <a:ext cx="664428" cy="280617"/>
            <a:chOff x="2233753" y="2503642"/>
            <a:chExt cx="2418053" cy="1021250"/>
          </a:xfrm>
        </p:grpSpPr>
        <p:sp>
          <p:nvSpPr>
            <p:cNvPr id="249" name="Oval 248">
              <a:extLst>
                <a:ext uri="{FF2B5EF4-FFF2-40B4-BE49-F238E27FC236}">
                  <a16:creationId xmlns:a16="http://schemas.microsoft.com/office/drawing/2014/main" id="{820FEA67-AAB7-4D43-8F7F-8340BB967E6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1" name="Arrow: Pentagon 250">
              <a:extLst>
                <a:ext uri="{FF2B5EF4-FFF2-40B4-BE49-F238E27FC236}">
                  <a16:creationId xmlns:a16="http://schemas.microsoft.com/office/drawing/2014/main" id="{418B17F8-89AC-4F82-BA6D-83BE6A3F5CC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2" name="Oval 251">
              <a:extLst>
                <a:ext uri="{FF2B5EF4-FFF2-40B4-BE49-F238E27FC236}">
                  <a16:creationId xmlns:a16="http://schemas.microsoft.com/office/drawing/2014/main" id="{06CDBF5F-4A37-48FD-B7A9-D34015BD3E2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3" name="Arrow: Pentagon 252">
              <a:extLst>
                <a:ext uri="{FF2B5EF4-FFF2-40B4-BE49-F238E27FC236}">
                  <a16:creationId xmlns:a16="http://schemas.microsoft.com/office/drawing/2014/main" id="{136F32C1-3397-412D-B220-61BD50D356B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0" name="Rectangle 269">
              <a:extLst>
                <a:ext uri="{FF2B5EF4-FFF2-40B4-BE49-F238E27FC236}">
                  <a16:creationId xmlns:a16="http://schemas.microsoft.com/office/drawing/2014/main" id="{7F77B242-920D-4C96-8A3E-929799EF4431}"/>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3" name="Arrow: Pentagon 272">
              <a:extLst>
                <a:ext uri="{FF2B5EF4-FFF2-40B4-BE49-F238E27FC236}">
                  <a16:creationId xmlns:a16="http://schemas.microsoft.com/office/drawing/2014/main" id="{E88ED653-FF54-47E3-8016-1C3C74E60391}"/>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74" name="TextBox 273">
            <a:extLst>
              <a:ext uri="{FF2B5EF4-FFF2-40B4-BE49-F238E27FC236}">
                <a16:creationId xmlns:a16="http://schemas.microsoft.com/office/drawing/2014/main" id="{76D809C0-2B0F-4114-864B-A5978A0AE504}"/>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75" name="TextBox 274">
            <a:extLst>
              <a:ext uri="{FF2B5EF4-FFF2-40B4-BE49-F238E27FC236}">
                <a16:creationId xmlns:a16="http://schemas.microsoft.com/office/drawing/2014/main" id="{FEFFEA86-0F48-4F29-97DB-2A3D28CD9359}"/>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76" name="Group 374">
            <a:extLst>
              <a:ext uri="{FF2B5EF4-FFF2-40B4-BE49-F238E27FC236}">
                <a16:creationId xmlns:a16="http://schemas.microsoft.com/office/drawing/2014/main" id="{EF07783D-B81C-410C-A957-2C537C374C1F}"/>
              </a:ext>
            </a:extLst>
          </p:cNvPr>
          <p:cNvGrpSpPr/>
          <p:nvPr/>
        </p:nvGrpSpPr>
        <p:grpSpPr>
          <a:xfrm>
            <a:off x="9829800" y="4389554"/>
            <a:ext cx="602620" cy="228808"/>
            <a:chOff x="1297964" y="4014788"/>
            <a:chExt cx="1390502" cy="533400"/>
          </a:xfrm>
        </p:grpSpPr>
        <p:sp>
          <p:nvSpPr>
            <p:cNvPr id="315" name="Rectangle 375">
              <a:extLst>
                <a:ext uri="{FF2B5EF4-FFF2-40B4-BE49-F238E27FC236}">
                  <a16:creationId xmlns:a16="http://schemas.microsoft.com/office/drawing/2014/main" id="{2C429E5B-DAEA-4BF9-97B0-236E9AB4E278}"/>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376">
              <a:extLst>
                <a:ext uri="{FF2B5EF4-FFF2-40B4-BE49-F238E27FC236}">
                  <a16:creationId xmlns:a16="http://schemas.microsoft.com/office/drawing/2014/main" id="{FD693101-3C2C-47F7-AD0D-1F51757ED3C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7" name="Rectangle 377">
              <a:extLst>
                <a:ext uri="{FF2B5EF4-FFF2-40B4-BE49-F238E27FC236}">
                  <a16:creationId xmlns:a16="http://schemas.microsoft.com/office/drawing/2014/main" id="{2FBD8A3B-191A-43EC-A551-6CFBA66830F1}"/>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Rectangle 378">
              <a:extLst>
                <a:ext uri="{FF2B5EF4-FFF2-40B4-BE49-F238E27FC236}">
                  <a16:creationId xmlns:a16="http://schemas.microsoft.com/office/drawing/2014/main" id="{67AF6D91-E0DD-48FF-A527-69C941EEC98F}"/>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379">
              <a:extLst>
                <a:ext uri="{FF2B5EF4-FFF2-40B4-BE49-F238E27FC236}">
                  <a16:creationId xmlns:a16="http://schemas.microsoft.com/office/drawing/2014/main" id="{C53EA5F7-C5AA-4FBA-B06D-C1B41EA09BD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80">
              <a:extLst>
                <a:ext uri="{FF2B5EF4-FFF2-40B4-BE49-F238E27FC236}">
                  <a16:creationId xmlns:a16="http://schemas.microsoft.com/office/drawing/2014/main" id="{43C300E4-3E50-4344-996F-918EDFEAEDAB}"/>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381">
              <a:extLst>
                <a:ext uri="{FF2B5EF4-FFF2-40B4-BE49-F238E27FC236}">
                  <a16:creationId xmlns:a16="http://schemas.microsoft.com/office/drawing/2014/main" id="{515BCE7D-6E6D-4E7B-A958-FF439D49E7FF}"/>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2" name="TextBox 321">
            <a:extLst>
              <a:ext uri="{FF2B5EF4-FFF2-40B4-BE49-F238E27FC236}">
                <a16:creationId xmlns:a16="http://schemas.microsoft.com/office/drawing/2014/main" id="{9BD54ECE-C7F8-4D6D-B59F-88E0D4D12ABE}"/>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39" name="Rectangle 375">
            <a:extLst>
              <a:ext uri="{FF2B5EF4-FFF2-40B4-BE49-F238E27FC236}">
                <a16:creationId xmlns:a16="http://schemas.microsoft.com/office/drawing/2014/main" id="{D6477542-3757-486F-B796-0C7E2499038A}"/>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0288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03860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TextBox 246">
            <a:extLst>
              <a:ext uri="{FF2B5EF4-FFF2-40B4-BE49-F238E27FC236}">
                <a16:creationId xmlns:a16="http://schemas.microsoft.com/office/drawing/2014/main" id="{DBF8998F-4E9D-4783-86DD-86552310146F}"/>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48" name="Group 374">
            <a:extLst>
              <a:ext uri="{FF2B5EF4-FFF2-40B4-BE49-F238E27FC236}">
                <a16:creationId xmlns:a16="http://schemas.microsoft.com/office/drawing/2014/main" id="{0EC8E5C7-B851-478A-8716-1B2AF45CC9AC}"/>
              </a:ext>
            </a:extLst>
          </p:cNvPr>
          <p:cNvGrpSpPr/>
          <p:nvPr/>
        </p:nvGrpSpPr>
        <p:grpSpPr>
          <a:xfrm>
            <a:off x="9829800" y="4389554"/>
            <a:ext cx="602620" cy="228808"/>
            <a:chOff x="1297964" y="4014788"/>
            <a:chExt cx="1390502" cy="533400"/>
          </a:xfrm>
        </p:grpSpPr>
        <p:sp>
          <p:nvSpPr>
            <p:cNvPr id="249" name="Rectangle 375">
              <a:extLst>
                <a:ext uri="{FF2B5EF4-FFF2-40B4-BE49-F238E27FC236}">
                  <a16:creationId xmlns:a16="http://schemas.microsoft.com/office/drawing/2014/main" id="{B6BC3648-CA8A-4E02-86F4-E352A53E4343}"/>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1" name="Rectangle 376">
              <a:extLst>
                <a:ext uri="{FF2B5EF4-FFF2-40B4-BE49-F238E27FC236}">
                  <a16:creationId xmlns:a16="http://schemas.microsoft.com/office/drawing/2014/main" id="{3EBD564D-C1E8-467A-A95E-9400F4D66BB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2" name="Rectangle 377">
              <a:extLst>
                <a:ext uri="{FF2B5EF4-FFF2-40B4-BE49-F238E27FC236}">
                  <a16:creationId xmlns:a16="http://schemas.microsoft.com/office/drawing/2014/main" id="{D286199D-9998-41F7-A8BA-A6C746DF290F}"/>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3" name="Rectangle 378">
              <a:extLst>
                <a:ext uri="{FF2B5EF4-FFF2-40B4-BE49-F238E27FC236}">
                  <a16:creationId xmlns:a16="http://schemas.microsoft.com/office/drawing/2014/main" id="{2440A749-4EC1-451A-B149-F74772EA42A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Rectangle 379">
              <a:extLst>
                <a:ext uri="{FF2B5EF4-FFF2-40B4-BE49-F238E27FC236}">
                  <a16:creationId xmlns:a16="http://schemas.microsoft.com/office/drawing/2014/main" id="{F01255D8-64C0-429B-BE9A-B4D2AB1C549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380">
              <a:extLst>
                <a:ext uri="{FF2B5EF4-FFF2-40B4-BE49-F238E27FC236}">
                  <a16:creationId xmlns:a16="http://schemas.microsoft.com/office/drawing/2014/main" id="{5995BBC7-463C-4220-9D2D-365A31DC992E}"/>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Rectangle 381">
              <a:extLst>
                <a:ext uri="{FF2B5EF4-FFF2-40B4-BE49-F238E27FC236}">
                  <a16:creationId xmlns:a16="http://schemas.microsoft.com/office/drawing/2014/main" id="{E9D4F41D-409A-44E4-A7C1-37B902D92045}"/>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5" name="TextBox 274">
            <a:extLst>
              <a:ext uri="{FF2B5EF4-FFF2-40B4-BE49-F238E27FC236}">
                <a16:creationId xmlns:a16="http://schemas.microsoft.com/office/drawing/2014/main" id="{E93C4C84-AFE3-475B-8BCB-3F225DC85520}"/>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76" name="Rectangle 375">
            <a:extLst>
              <a:ext uri="{FF2B5EF4-FFF2-40B4-BE49-F238E27FC236}">
                <a16:creationId xmlns:a16="http://schemas.microsoft.com/office/drawing/2014/main" id="{F11F1FDA-FF3C-439B-B9DC-CCA0A5102933}"/>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42762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296">
            <a:extLst>
              <a:ext uri="{FF2B5EF4-FFF2-40B4-BE49-F238E27FC236}">
                <a16:creationId xmlns:a16="http://schemas.microsoft.com/office/drawing/2014/main" id="{35E66D2A-065B-4EDD-A139-45856057E6F5}"/>
              </a:ext>
            </a:extLst>
          </p:cNvPr>
          <p:cNvGrpSpPr/>
          <p:nvPr/>
        </p:nvGrpSpPr>
        <p:grpSpPr>
          <a:xfrm>
            <a:off x="6467147" y="5546577"/>
            <a:ext cx="2448253" cy="1006623"/>
            <a:chOff x="2362200" y="5482509"/>
            <a:chExt cx="2448253" cy="1006623"/>
          </a:xfrm>
        </p:grpSpPr>
        <p:grpSp>
          <p:nvGrpSpPr>
            <p:cNvPr id="298" name="Group 297">
              <a:extLst>
                <a:ext uri="{FF2B5EF4-FFF2-40B4-BE49-F238E27FC236}">
                  <a16:creationId xmlns:a16="http://schemas.microsoft.com/office/drawing/2014/main" id="{B5402707-D5DD-4764-A252-B89C9F734D92}"/>
                </a:ext>
              </a:extLst>
            </p:cNvPr>
            <p:cNvGrpSpPr/>
            <p:nvPr/>
          </p:nvGrpSpPr>
          <p:grpSpPr>
            <a:xfrm>
              <a:off x="2362200" y="6184332"/>
              <a:ext cx="664428" cy="280617"/>
              <a:chOff x="2233753" y="2503642"/>
              <a:chExt cx="2418053" cy="1021250"/>
            </a:xfrm>
          </p:grpSpPr>
          <p:sp>
            <p:nvSpPr>
              <p:cNvPr id="359" name="Oval 358">
                <a:extLst>
                  <a:ext uri="{FF2B5EF4-FFF2-40B4-BE49-F238E27FC236}">
                    <a16:creationId xmlns:a16="http://schemas.microsoft.com/office/drawing/2014/main" id="{1C7801F8-3F3E-4C29-A610-0DA403C8596F}"/>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0" name="Arrow: Pentagon 359">
                <a:extLst>
                  <a:ext uri="{FF2B5EF4-FFF2-40B4-BE49-F238E27FC236}">
                    <a16:creationId xmlns:a16="http://schemas.microsoft.com/office/drawing/2014/main" id="{AA7222D4-4031-417A-BA54-A2857B626207}"/>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1" name="Oval 360">
                <a:extLst>
                  <a:ext uri="{FF2B5EF4-FFF2-40B4-BE49-F238E27FC236}">
                    <a16:creationId xmlns:a16="http://schemas.microsoft.com/office/drawing/2014/main" id="{7A26E6C3-0E39-444C-8411-BED28C977CA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Arrow: Pentagon 361">
                <a:extLst>
                  <a:ext uri="{FF2B5EF4-FFF2-40B4-BE49-F238E27FC236}">
                    <a16:creationId xmlns:a16="http://schemas.microsoft.com/office/drawing/2014/main" id="{8A88EBDA-8A83-4B6F-8E56-9BAE21A28B8D}"/>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3" name="Rectangle 362">
                <a:extLst>
                  <a:ext uri="{FF2B5EF4-FFF2-40B4-BE49-F238E27FC236}">
                    <a16:creationId xmlns:a16="http://schemas.microsoft.com/office/drawing/2014/main" id="{87F3491A-A2EA-4A0D-AA1A-BA78C4465E57}"/>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4" name="Arrow: Pentagon 363">
                <a:extLst>
                  <a:ext uri="{FF2B5EF4-FFF2-40B4-BE49-F238E27FC236}">
                    <a16:creationId xmlns:a16="http://schemas.microsoft.com/office/drawing/2014/main" id="{A0E78ACE-2815-43E8-B5C7-43F92BD902EF}"/>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99" name="TextBox 298">
              <a:extLst>
                <a:ext uri="{FF2B5EF4-FFF2-40B4-BE49-F238E27FC236}">
                  <a16:creationId xmlns:a16="http://schemas.microsoft.com/office/drawing/2014/main" id="{B5C362F4-7F48-40FF-88C9-1B7B8F2E87D0}"/>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00" name="TextBox 299">
              <a:extLst>
                <a:ext uri="{FF2B5EF4-FFF2-40B4-BE49-F238E27FC236}">
                  <a16:creationId xmlns:a16="http://schemas.microsoft.com/office/drawing/2014/main" id="{A8453E24-E42C-4647-BEE2-0DC1C40244DC}"/>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301" name="Group 374">
              <a:extLst>
                <a:ext uri="{FF2B5EF4-FFF2-40B4-BE49-F238E27FC236}">
                  <a16:creationId xmlns:a16="http://schemas.microsoft.com/office/drawing/2014/main" id="{6A177657-B39F-4D41-8BC9-B586A6D363EC}"/>
                </a:ext>
              </a:extLst>
            </p:cNvPr>
            <p:cNvGrpSpPr/>
            <p:nvPr/>
          </p:nvGrpSpPr>
          <p:grpSpPr>
            <a:xfrm>
              <a:off x="2394606" y="5907670"/>
              <a:ext cx="602620" cy="228808"/>
              <a:chOff x="1297964" y="4014788"/>
              <a:chExt cx="1390502" cy="533400"/>
            </a:xfrm>
          </p:grpSpPr>
          <p:sp>
            <p:nvSpPr>
              <p:cNvPr id="304" name="Rectangle 375">
                <a:extLst>
                  <a:ext uri="{FF2B5EF4-FFF2-40B4-BE49-F238E27FC236}">
                    <a16:creationId xmlns:a16="http://schemas.microsoft.com/office/drawing/2014/main" id="{C21C3E3F-D8EA-46C2-9484-AAECBA6D60B1}"/>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76">
                <a:extLst>
                  <a:ext uri="{FF2B5EF4-FFF2-40B4-BE49-F238E27FC236}">
                    <a16:creationId xmlns:a16="http://schemas.microsoft.com/office/drawing/2014/main" id="{D66C7C66-E613-4664-96C0-91F2683F7A9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77">
                <a:extLst>
                  <a:ext uri="{FF2B5EF4-FFF2-40B4-BE49-F238E27FC236}">
                    <a16:creationId xmlns:a16="http://schemas.microsoft.com/office/drawing/2014/main" id="{0DC29576-E65B-4C81-8431-49D0B3353468}"/>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Rectangle 378">
                <a:extLst>
                  <a:ext uri="{FF2B5EF4-FFF2-40B4-BE49-F238E27FC236}">
                    <a16:creationId xmlns:a16="http://schemas.microsoft.com/office/drawing/2014/main" id="{A5B090D6-35D3-4F12-A106-6AA1310F89A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6" name="Rectangle 379">
                <a:extLst>
                  <a:ext uri="{FF2B5EF4-FFF2-40B4-BE49-F238E27FC236}">
                    <a16:creationId xmlns:a16="http://schemas.microsoft.com/office/drawing/2014/main" id="{044C1A1A-2583-4EEB-89E9-2F08D3577405}"/>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7" name="Rectangle 380">
                <a:extLst>
                  <a:ext uri="{FF2B5EF4-FFF2-40B4-BE49-F238E27FC236}">
                    <a16:creationId xmlns:a16="http://schemas.microsoft.com/office/drawing/2014/main" id="{8C3E00C9-F522-46F9-949B-71BE53A14CD6}"/>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8" name="Rectangle 381">
                <a:extLst>
                  <a:ext uri="{FF2B5EF4-FFF2-40B4-BE49-F238E27FC236}">
                    <a16:creationId xmlns:a16="http://schemas.microsoft.com/office/drawing/2014/main" id="{33760A43-CFC8-462A-BDA3-3315BD21FA3A}"/>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2" name="TextBox 301">
              <a:extLst>
                <a:ext uri="{FF2B5EF4-FFF2-40B4-BE49-F238E27FC236}">
                  <a16:creationId xmlns:a16="http://schemas.microsoft.com/office/drawing/2014/main" id="{587EA1D4-34BD-4D86-98A6-43188F3144A8}"/>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03" name="Rectangle 375">
              <a:extLst>
                <a:ext uri="{FF2B5EF4-FFF2-40B4-BE49-F238E27FC236}">
                  <a16:creationId xmlns:a16="http://schemas.microsoft.com/office/drawing/2014/main" id="{8ABA1366-3B30-4FB3-8A7E-65FF27BB733B}"/>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7" name="TextBox 306">
            <a:extLst>
              <a:ext uri="{FF2B5EF4-FFF2-40B4-BE49-F238E27FC236}">
                <a16:creationId xmlns:a16="http://schemas.microsoft.com/office/drawing/2014/main" id="{1067A6D3-2860-4F4A-A118-4FCFA496229B}"/>
              </a:ext>
            </a:extLst>
          </p:cNvPr>
          <p:cNvSpPr txBox="1"/>
          <p:nvPr/>
        </p:nvSpPr>
        <p:spPr>
          <a:xfrm>
            <a:off x="4038600" y="5501270"/>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029200" y="5872890"/>
            <a:ext cx="1280160"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320" name="Group 319">
            <a:extLst>
              <a:ext uri="{FF2B5EF4-FFF2-40B4-BE49-F238E27FC236}">
                <a16:creationId xmlns:a16="http://schemas.microsoft.com/office/drawing/2014/main" id="{EA7C84C6-6020-499A-9EF9-89C3763D3EF1}"/>
              </a:ext>
            </a:extLst>
          </p:cNvPr>
          <p:cNvGrpSpPr/>
          <p:nvPr/>
        </p:nvGrpSpPr>
        <p:grpSpPr>
          <a:xfrm>
            <a:off x="2514600" y="5546577"/>
            <a:ext cx="2448253" cy="1006623"/>
            <a:chOff x="2362200" y="5482509"/>
            <a:chExt cx="2448253" cy="1006623"/>
          </a:xfrm>
        </p:grpSpPr>
        <p:grpSp>
          <p:nvGrpSpPr>
            <p:cNvPr id="321" name="Group 320">
              <a:extLst>
                <a:ext uri="{FF2B5EF4-FFF2-40B4-BE49-F238E27FC236}">
                  <a16:creationId xmlns:a16="http://schemas.microsoft.com/office/drawing/2014/main" id="{CD95A257-412D-41E3-B7C5-163AE6613BB1}"/>
                </a:ext>
              </a:extLst>
            </p:cNvPr>
            <p:cNvGrpSpPr/>
            <p:nvPr/>
          </p:nvGrpSpPr>
          <p:grpSpPr>
            <a:xfrm>
              <a:off x="2362200" y="6184332"/>
              <a:ext cx="664428" cy="280617"/>
              <a:chOff x="2233753" y="2503642"/>
              <a:chExt cx="2418053" cy="1021250"/>
            </a:xfrm>
          </p:grpSpPr>
          <p:sp>
            <p:nvSpPr>
              <p:cNvPr id="334" name="Oval 333">
                <a:extLst>
                  <a:ext uri="{FF2B5EF4-FFF2-40B4-BE49-F238E27FC236}">
                    <a16:creationId xmlns:a16="http://schemas.microsoft.com/office/drawing/2014/main" id="{0F26BAFC-01C7-4AE5-B4F3-3BC8F45A1BA1}"/>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Arrow: Pentagon 334">
                <a:extLst>
                  <a:ext uri="{FF2B5EF4-FFF2-40B4-BE49-F238E27FC236}">
                    <a16:creationId xmlns:a16="http://schemas.microsoft.com/office/drawing/2014/main" id="{EDAB06CB-A34E-4CAF-AFF5-6EAA0C08350D}"/>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6" name="Oval 335">
                <a:extLst>
                  <a:ext uri="{FF2B5EF4-FFF2-40B4-BE49-F238E27FC236}">
                    <a16:creationId xmlns:a16="http://schemas.microsoft.com/office/drawing/2014/main" id="{C800A979-EDF1-4315-AB04-07A93981AA9C}"/>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7" name="Arrow: Pentagon 336">
                <a:extLst>
                  <a:ext uri="{FF2B5EF4-FFF2-40B4-BE49-F238E27FC236}">
                    <a16:creationId xmlns:a16="http://schemas.microsoft.com/office/drawing/2014/main" id="{8D4E77AB-A511-483D-BCED-9290CFA259F4}"/>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9AFED721-EFFD-4CE9-9B03-2C42D2A898F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9" name="Arrow: Pentagon 338">
                <a:extLst>
                  <a:ext uri="{FF2B5EF4-FFF2-40B4-BE49-F238E27FC236}">
                    <a16:creationId xmlns:a16="http://schemas.microsoft.com/office/drawing/2014/main" id="{4CCC243B-EBC8-4046-B85D-A6FCD6A237B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22" name="TextBox 321">
              <a:extLst>
                <a:ext uri="{FF2B5EF4-FFF2-40B4-BE49-F238E27FC236}">
                  <a16:creationId xmlns:a16="http://schemas.microsoft.com/office/drawing/2014/main" id="{911C7AD5-53CE-4555-88BE-66D19E7ACDA1}"/>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23" name="TextBox 322">
              <a:extLst>
                <a:ext uri="{FF2B5EF4-FFF2-40B4-BE49-F238E27FC236}">
                  <a16:creationId xmlns:a16="http://schemas.microsoft.com/office/drawing/2014/main" id="{E793D89E-8D8B-41F2-A416-C7B11B2F8A2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324" name="Group 374">
              <a:extLst>
                <a:ext uri="{FF2B5EF4-FFF2-40B4-BE49-F238E27FC236}">
                  <a16:creationId xmlns:a16="http://schemas.microsoft.com/office/drawing/2014/main" id="{3AFA1690-31F0-4E85-90E8-0D4816CFD0CA}"/>
                </a:ext>
              </a:extLst>
            </p:cNvPr>
            <p:cNvGrpSpPr/>
            <p:nvPr/>
          </p:nvGrpSpPr>
          <p:grpSpPr>
            <a:xfrm>
              <a:off x="2394606" y="5907670"/>
              <a:ext cx="602620" cy="228808"/>
              <a:chOff x="1297964" y="4014788"/>
              <a:chExt cx="1390502" cy="533400"/>
            </a:xfrm>
          </p:grpSpPr>
          <p:sp>
            <p:nvSpPr>
              <p:cNvPr id="327" name="Rectangle 375">
                <a:extLst>
                  <a:ext uri="{FF2B5EF4-FFF2-40B4-BE49-F238E27FC236}">
                    <a16:creationId xmlns:a16="http://schemas.microsoft.com/office/drawing/2014/main" id="{4507AA11-CCB7-404B-A1BF-9BDB2EDFFC42}"/>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376">
                <a:extLst>
                  <a:ext uri="{FF2B5EF4-FFF2-40B4-BE49-F238E27FC236}">
                    <a16:creationId xmlns:a16="http://schemas.microsoft.com/office/drawing/2014/main" id="{F71B7ECE-1481-41ED-B54D-54EDFB23B3C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9" name="Rectangle 377">
                <a:extLst>
                  <a:ext uri="{FF2B5EF4-FFF2-40B4-BE49-F238E27FC236}">
                    <a16:creationId xmlns:a16="http://schemas.microsoft.com/office/drawing/2014/main" id="{8C4E89DA-02CF-4783-BC77-49ABC2E1E76E}"/>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78">
                <a:extLst>
                  <a:ext uri="{FF2B5EF4-FFF2-40B4-BE49-F238E27FC236}">
                    <a16:creationId xmlns:a16="http://schemas.microsoft.com/office/drawing/2014/main" id="{F097C7C3-E223-4C18-90A8-2C265638B59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1" name="Rectangle 379">
                <a:extLst>
                  <a:ext uri="{FF2B5EF4-FFF2-40B4-BE49-F238E27FC236}">
                    <a16:creationId xmlns:a16="http://schemas.microsoft.com/office/drawing/2014/main" id="{75B7AA74-D0D0-45F6-A078-B989DDB00307}"/>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2" name="Rectangle 380">
                <a:extLst>
                  <a:ext uri="{FF2B5EF4-FFF2-40B4-BE49-F238E27FC236}">
                    <a16:creationId xmlns:a16="http://schemas.microsoft.com/office/drawing/2014/main" id="{4BB3E7A1-0875-43F9-AB25-9555D81D7159}"/>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3" name="Rectangle 381">
                <a:extLst>
                  <a:ext uri="{FF2B5EF4-FFF2-40B4-BE49-F238E27FC236}">
                    <a16:creationId xmlns:a16="http://schemas.microsoft.com/office/drawing/2014/main" id="{77E5DAD4-0181-4902-8956-AFD7AF44A56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5" name="TextBox 324">
              <a:extLst>
                <a:ext uri="{FF2B5EF4-FFF2-40B4-BE49-F238E27FC236}">
                  <a16:creationId xmlns:a16="http://schemas.microsoft.com/office/drawing/2014/main" id="{3F9C2FCB-C462-4A8E-A85A-1F91C13376FA}"/>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26" name="Rectangle 375">
              <a:extLst>
                <a:ext uri="{FF2B5EF4-FFF2-40B4-BE49-F238E27FC236}">
                  <a16:creationId xmlns:a16="http://schemas.microsoft.com/office/drawing/2014/main" id="{51582353-AE0B-4F5D-8A24-DFC3E7DD9D17}"/>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67" name="Straight Connector 266">
            <a:extLst>
              <a:ext uri="{FF2B5EF4-FFF2-40B4-BE49-F238E27FC236}">
                <a16:creationId xmlns:a16="http://schemas.microsoft.com/office/drawing/2014/main" id="{CA142A71-27FC-42C8-8ED5-5AAC34E6F396}"/>
              </a:ext>
            </a:extLst>
          </p:cNvPr>
          <p:cNvCxnSpPr>
            <a:cxnSpLocks/>
          </p:cNvCxnSpPr>
          <p:nvPr/>
        </p:nvCxnSpPr>
        <p:spPr bwMode="auto">
          <a:xfrm>
            <a:off x="5638800"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287" name="Group 286">
            <a:extLst>
              <a:ext uri="{FF2B5EF4-FFF2-40B4-BE49-F238E27FC236}">
                <a16:creationId xmlns:a16="http://schemas.microsoft.com/office/drawing/2014/main" id="{EB0ABFDC-8454-4692-9E61-8C5B5ABCFDB0}"/>
              </a:ext>
            </a:extLst>
          </p:cNvPr>
          <p:cNvGrpSpPr/>
          <p:nvPr/>
        </p:nvGrpSpPr>
        <p:grpSpPr>
          <a:xfrm>
            <a:off x="7162800" y="3929677"/>
            <a:ext cx="2483579" cy="938454"/>
            <a:chOff x="3213283" y="2290697"/>
            <a:chExt cx="2483579" cy="938454"/>
          </a:xfrm>
        </p:grpSpPr>
        <p:grpSp>
          <p:nvGrpSpPr>
            <p:cNvPr id="288" name="Group 287">
              <a:extLst>
                <a:ext uri="{FF2B5EF4-FFF2-40B4-BE49-F238E27FC236}">
                  <a16:creationId xmlns:a16="http://schemas.microsoft.com/office/drawing/2014/main" id="{05416DA1-9711-4CAE-A0A7-F6DBACADF844}"/>
                </a:ext>
              </a:extLst>
            </p:cNvPr>
            <p:cNvGrpSpPr/>
            <p:nvPr/>
          </p:nvGrpSpPr>
          <p:grpSpPr>
            <a:xfrm>
              <a:off x="3213283" y="2290697"/>
              <a:ext cx="2483579" cy="400110"/>
              <a:chOff x="10698480" y="1724271"/>
              <a:chExt cx="2483579" cy="400110"/>
            </a:xfrm>
          </p:grpSpPr>
          <p:sp>
            <p:nvSpPr>
              <p:cNvPr id="295" name="Rectangle 252">
                <a:extLst>
                  <a:ext uri="{FF2B5EF4-FFF2-40B4-BE49-F238E27FC236}">
                    <a16:creationId xmlns:a16="http://schemas.microsoft.com/office/drawing/2014/main" id="{53C686C5-212D-400B-AE00-F4FCF379A183}"/>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96" name="TextBox 295">
                <a:extLst>
                  <a:ext uri="{FF2B5EF4-FFF2-40B4-BE49-F238E27FC236}">
                    <a16:creationId xmlns:a16="http://schemas.microsoft.com/office/drawing/2014/main" id="{0B353EA6-1053-43DC-A452-EDAC87EE78BB}"/>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89" name="Group 288">
              <a:extLst>
                <a:ext uri="{FF2B5EF4-FFF2-40B4-BE49-F238E27FC236}">
                  <a16:creationId xmlns:a16="http://schemas.microsoft.com/office/drawing/2014/main" id="{E130FC39-0E95-4D53-9722-25BF4726772C}"/>
                </a:ext>
              </a:extLst>
            </p:cNvPr>
            <p:cNvGrpSpPr/>
            <p:nvPr/>
          </p:nvGrpSpPr>
          <p:grpSpPr>
            <a:xfrm>
              <a:off x="3225299" y="2829041"/>
              <a:ext cx="1052097" cy="400110"/>
              <a:chOff x="10698480" y="1724271"/>
              <a:chExt cx="1052097" cy="400110"/>
            </a:xfrm>
          </p:grpSpPr>
          <p:sp>
            <p:nvSpPr>
              <p:cNvPr id="293" name="Rectangle 252">
                <a:extLst>
                  <a:ext uri="{FF2B5EF4-FFF2-40B4-BE49-F238E27FC236}">
                    <a16:creationId xmlns:a16="http://schemas.microsoft.com/office/drawing/2014/main" id="{93338864-40DE-435B-AB75-286DAAC93F9B}"/>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94" name="TextBox 293">
                <a:extLst>
                  <a:ext uri="{FF2B5EF4-FFF2-40B4-BE49-F238E27FC236}">
                    <a16:creationId xmlns:a16="http://schemas.microsoft.com/office/drawing/2014/main" id="{6446A243-9114-40FC-B0A9-2FD54096EC2A}"/>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90" name="Group 289">
              <a:extLst>
                <a:ext uri="{FF2B5EF4-FFF2-40B4-BE49-F238E27FC236}">
                  <a16:creationId xmlns:a16="http://schemas.microsoft.com/office/drawing/2014/main" id="{8D966362-4C27-48AA-A520-F365272CC4AC}"/>
                </a:ext>
              </a:extLst>
            </p:cNvPr>
            <p:cNvGrpSpPr/>
            <p:nvPr/>
          </p:nvGrpSpPr>
          <p:grpSpPr>
            <a:xfrm>
              <a:off x="3218881" y="2558484"/>
              <a:ext cx="2170993" cy="400110"/>
              <a:chOff x="10698480" y="1724271"/>
              <a:chExt cx="2170993" cy="400110"/>
            </a:xfrm>
          </p:grpSpPr>
          <p:sp>
            <p:nvSpPr>
              <p:cNvPr id="291" name="Rectangle 252">
                <a:extLst>
                  <a:ext uri="{FF2B5EF4-FFF2-40B4-BE49-F238E27FC236}">
                    <a16:creationId xmlns:a16="http://schemas.microsoft.com/office/drawing/2014/main" id="{368608F8-579E-417E-810C-A40EDB72AFB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92" name="TextBox 291">
                <a:extLst>
                  <a:ext uri="{FF2B5EF4-FFF2-40B4-BE49-F238E27FC236}">
                    <a16:creationId xmlns:a16="http://schemas.microsoft.com/office/drawing/2014/main" id="{DB5F41CB-95BE-4A68-8DE4-114CF7AA78C1}"/>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Tree>
    <p:extLst>
      <p:ext uri="{BB962C8B-B14F-4D97-AF65-F5344CB8AC3E}">
        <p14:creationId xmlns:p14="http://schemas.microsoft.com/office/powerpoint/2010/main" val="339443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processing: </a:t>
            </a:r>
            <a:r>
              <a:rPr lang="en-US" altLang="zh-CN" sz="2600" b="0" dirty="0">
                <a:latin typeface="Times New Roman" pitchFamily="18" charset="0"/>
                <a:ea typeface="宋体" pitchFamily="2" charset="-122"/>
                <a:cs typeface="Times New Roman" pitchFamily="18" charset="0"/>
              </a:rPr>
              <a:t>an additional cache needed</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69" name="TextBox 268">
            <a:extLst>
              <a:ext uri="{FF2B5EF4-FFF2-40B4-BE49-F238E27FC236}">
                <a16:creationId xmlns:a16="http://schemas.microsoft.com/office/drawing/2014/main" id="{1F9C5ADE-A814-42BE-A333-5049374B6F89}"/>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09" name="Straight Arrow Connector 308">
            <a:extLst>
              <a:ext uri="{FF2B5EF4-FFF2-40B4-BE49-F238E27FC236}">
                <a16:creationId xmlns:a16="http://schemas.microsoft.com/office/drawing/2014/main" id="{D4E09728-B504-473F-98A0-014D60F09024}"/>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Tree>
    <p:extLst>
      <p:ext uri="{BB962C8B-B14F-4D97-AF65-F5344CB8AC3E}">
        <p14:creationId xmlns:p14="http://schemas.microsoft.com/office/powerpoint/2010/main" val="3774770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processing: </a:t>
            </a:r>
            <a:r>
              <a:rPr lang="en-US" altLang="zh-CN" sz="2600" b="0" dirty="0">
                <a:latin typeface="Times New Roman" pitchFamily="18" charset="0"/>
                <a:ea typeface="宋体" pitchFamily="2" charset="-122"/>
                <a:cs typeface="Times New Roman" pitchFamily="18" charset="0"/>
              </a:rPr>
              <a:t>an additional cache needed</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AutoShape 10">
            <a:extLst>
              <a:ext uri="{FF2B5EF4-FFF2-40B4-BE49-F238E27FC236}">
                <a16:creationId xmlns:a16="http://schemas.microsoft.com/office/drawing/2014/main" id="{2A470CC1-25ED-4E89-A0FC-F38B0F1E8175}"/>
              </a:ext>
            </a:extLst>
          </p:cNvPr>
          <p:cNvSpPr>
            <a:spLocks noChangeArrowheads="1"/>
          </p:cNvSpPr>
          <p:nvPr/>
        </p:nvSpPr>
        <p:spPr bwMode="auto">
          <a:xfrm>
            <a:off x="2196203" y="4498791"/>
            <a:ext cx="2660636" cy="1292727"/>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Take point query as an example.</a:t>
            </a:r>
          </a:p>
        </p:txBody>
      </p:sp>
      <p:sp>
        <p:nvSpPr>
          <p:cNvPr id="282" name="Rectangle 379">
            <a:extLst>
              <a:ext uri="{FF2B5EF4-FFF2-40B4-BE49-F238E27FC236}">
                <a16:creationId xmlns:a16="http://schemas.microsoft.com/office/drawing/2014/main" id="{26266DAE-BBBC-45A4-9554-F62275B9C673}"/>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TextBox 282">
            <a:extLst>
              <a:ext uri="{FF2B5EF4-FFF2-40B4-BE49-F238E27FC236}">
                <a16:creationId xmlns:a16="http://schemas.microsoft.com/office/drawing/2014/main" id="{CB6D0B08-4061-42DA-A667-EC8A06532CA1}"/>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4" name="Straight Arrow Connector 283">
            <a:extLst>
              <a:ext uri="{FF2B5EF4-FFF2-40B4-BE49-F238E27FC236}">
                <a16:creationId xmlns:a16="http://schemas.microsoft.com/office/drawing/2014/main" id="{811DE52D-63BF-461B-B54E-2C0D52D75874}"/>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2963207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1. Retrieve root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the coordinator.</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8" name="右箭头 80">
            <a:extLst>
              <a:ext uri="{FF2B5EF4-FFF2-40B4-BE49-F238E27FC236}">
                <a16:creationId xmlns:a16="http://schemas.microsoft.com/office/drawing/2014/main" id="{885CB683-E3F7-41EF-992A-26F3F8CD5BAC}"/>
              </a:ext>
            </a:extLst>
          </p:cNvPr>
          <p:cNvSpPr>
            <a:spLocks noChangeArrowheads="1"/>
          </p:cNvSpPr>
          <p:nvPr/>
        </p:nvSpPr>
        <p:spPr bwMode="auto">
          <a:xfrm flipH="1" flipV="1">
            <a:off x="2118951" y="4688221"/>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2" name="TextBox 331">
            <a:extLst>
              <a:ext uri="{FF2B5EF4-FFF2-40B4-BE49-F238E27FC236}">
                <a16:creationId xmlns:a16="http://schemas.microsoft.com/office/drawing/2014/main" id="{0F946BA1-387D-4CA0-81D6-9975B8CE4A4A}"/>
              </a:ext>
            </a:extLst>
          </p:cNvPr>
          <p:cNvSpPr txBox="1"/>
          <p:nvPr/>
        </p:nvSpPr>
        <p:spPr>
          <a:xfrm>
            <a:off x="2391636" y="4601516"/>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1. retrieve root</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TextBox 271">
            <a:extLst>
              <a:ext uri="{FF2B5EF4-FFF2-40B4-BE49-F238E27FC236}">
                <a16:creationId xmlns:a16="http://schemas.microsoft.com/office/drawing/2014/main" id="{51B5C711-AA59-41BA-9EC0-29D32DB6B349}"/>
              </a:ext>
            </a:extLst>
          </p:cNvPr>
          <p:cNvSpPr txBox="1"/>
          <p:nvPr/>
        </p:nvSpPr>
        <p:spPr>
          <a:xfrm>
            <a:off x="2403078" y="48977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sp>
        <p:nvSpPr>
          <p:cNvPr id="282" name="Rectangle 375">
            <a:extLst>
              <a:ext uri="{FF2B5EF4-FFF2-40B4-BE49-F238E27FC236}">
                <a16:creationId xmlns:a16="http://schemas.microsoft.com/office/drawing/2014/main" id="{C4F8A892-3F91-4597-9364-FE3336227CF2}"/>
              </a:ext>
            </a:extLst>
          </p:cNvPr>
          <p:cNvSpPr/>
          <p:nvPr/>
        </p:nvSpPr>
        <p:spPr>
          <a:xfrm>
            <a:off x="2311743" y="50754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TextBox 282">
            <a:extLst>
              <a:ext uri="{FF2B5EF4-FFF2-40B4-BE49-F238E27FC236}">
                <a16:creationId xmlns:a16="http://schemas.microsoft.com/office/drawing/2014/main" id="{C8F61253-7CE6-4AA7-ACD0-4141D48AF0BD}"/>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4" name="Straight Arrow Connector 283">
            <a:extLst>
              <a:ext uri="{FF2B5EF4-FFF2-40B4-BE49-F238E27FC236}">
                <a16:creationId xmlns:a16="http://schemas.microsoft.com/office/drawing/2014/main" id="{A1FBBA67-3067-4C18-9656-9CD320F6C35F}"/>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38090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indent="-274320">
              <a:spcBef>
                <a:spcPts val="600"/>
              </a:spcBef>
              <a:buClr>
                <a:schemeClr val="accent1"/>
              </a:buClr>
              <a:buSzPct val="70000"/>
              <a:buFont typeface="Wingdings"/>
              <a:buChar char=""/>
              <a:defRPr/>
            </a:pPr>
            <a:r>
              <a:rPr lang="en-US" altLang="zh-CN" sz="3000" b="0" dirty="0">
                <a:latin typeface="Times New Roman" pitchFamily="18" charset="0"/>
                <a:ea typeface="宋体" pitchFamily="2" charset="-122"/>
                <a:cs typeface="Times New Roman" pitchFamily="18" charset="0"/>
              </a:rPr>
              <a:t>Is there a way to protect the data access patterns?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Answer: </a:t>
            </a:r>
            <a:r>
              <a:rPr lang="en-US" altLang="zh-CN" sz="2600" b="1" dirty="0">
                <a:latin typeface="Times New Roman" pitchFamily="18" charset="0"/>
                <a:ea typeface="宋体" pitchFamily="2" charset="-122"/>
                <a:cs typeface="Times New Roman" pitchFamily="18" charset="0"/>
              </a:rPr>
              <a:t>Oblivious RAM (ORAM)</a:t>
            </a:r>
          </a:p>
          <a:p>
            <a:pPr marL="274320" lvl="0" indent="-274320">
              <a:spcBef>
                <a:spcPts val="600"/>
              </a:spcBef>
              <a:buClr>
                <a:schemeClr val="accent1"/>
              </a:buClr>
              <a:buSzPct val="70000"/>
              <a:buFont typeface="Wingdings"/>
              <a:buChar char=""/>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2. Retrieve child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its parent.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3" name="右箭头 80">
            <a:extLst>
              <a:ext uri="{FF2B5EF4-FFF2-40B4-BE49-F238E27FC236}">
                <a16:creationId xmlns:a16="http://schemas.microsoft.com/office/drawing/2014/main" id="{B910BF2E-675F-45C9-8DB6-69985ECD2DAE}"/>
              </a:ext>
            </a:extLst>
          </p:cNvPr>
          <p:cNvSpPr>
            <a:spLocks noChangeArrowheads="1"/>
          </p:cNvSpPr>
          <p:nvPr/>
        </p:nvSpPr>
        <p:spPr bwMode="auto">
          <a:xfrm flipH="1" flipV="1">
            <a:off x="1676400" y="5327442"/>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34" name="TextBox 333">
            <a:extLst>
              <a:ext uri="{FF2B5EF4-FFF2-40B4-BE49-F238E27FC236}">
                <a16:creationId xmlns:a16="http://schemas.microsoft.com/office/drawing/2014/main" id="{8575BEAB-24A5-40BE-A0CB-5E2801BB55D8}"/>
              </a:ext>
            </a:extLst>
          </p:cNvPr>
          <p:cNvSpPr txBox="1"/>
          <p:nvPr/>
        </p:nvSpPr>
        <p:spPr>
          <a:xfrm>
            <a:off x="1981200" y="5249509"/>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2. retrieve child</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TextBox 271">
            <a:extLst>
              <a:ext uri="{FF2B5EF4-FFF2-40B4-BE49-F238E27FC236}">
                <a16:creationId xmlns:a16="http://schemas.microsoft.com/office/drawing/2014/main" id="{CD75EB45-FC05-40C4-BBB7-2851B8FD5B18}"/>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2" name="Straight Arrow Connector 281">
            <a:extLst>
              <a:ext uri="{FF2B5EF4-FFF2-40B4-BE49-F238E27FC236}">
                <a16:creationId xmlns:a16="http://schemas.microsoft.com/office/drawing/2014/main" id="{178945F6-0ED6-440A-85D3-FC249BB2AFD0}"/>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219734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3. Retrieve leaf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its parent.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a:t>
            </a:r>
            <a:r>
              <a:rPr lang="en-US" altLang="zh-CN" sz="2600" dirty="0">
                <a:latin typeface="Times New Roman" pitchFamily="18" charset="0"/>
                <a:ea typeface="宋体" pitchFamily="2" charset="-122"/>
                <a:cs typeface="Times New Roman" pitchFamily="18" charset="0"/>
              </a:rPr>
              <a:t>matched record </a:t>
            </a:r>
            <a:r>
              <a:rPr lang="en-US" altLang="zh-CN" sz="2600" b="0" dirty="0">
                <a:latin typeface="Times New Roman" pitchFamily="18" charset="0"/>
                <a:ea typeface="宋体" pitchFamily="2" charset="-122"/>
                <a:cs typeface="Times New Roman" pitchFamily="18" charset="0"/>
              </a:rPr>
              <a:t>will be </a:t>
            </a:r>
            <a:r>
              <a:rPr lang="en-US" altLang="zh-CN" sz="2600" dirty="0">
                <a:latin typeface="Times New Roman" pitchFamily="18" charset="0"/>
                <a:ea typeface="宋体" pitchFamily="2" charset="-122"/>
                <a:cs typeface="Times New Roman" pitchFamily="18" charset="0"/>
              </a:rPr>
              <a:t>found in leaf</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6" name="TextBox 335">
            <a:extLst>
              <a:ext uri="{FF2B5EF4-FFF2-40B4-BE49-F238E27FC236}">
                <a16:creationId xmlns:a16="http://schemas.microsoft.com/office/drawing/2014/main" id="{D7C2310F-62FD-4634-A6BC-DB8F6BC23D95}"/>
              </a:ext>
            </a:extLst>
          </p:cNvPr>
          <p:cNvSpPr txBox="1"/>
          <p:nvPr/>
        </p:nvSpPr>
        <p:spPr>
          <a:xfrm>
            <a:off x="1856929" y="5719476"/>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3. retrieve 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8" name="右箭头 80">
            <a:extLst>
              <a:ext uri="{FF2B5EF4-FFF2-40B4-BE49-F238E27FC236}">
                <a16:creationId xmlns:a16="http://schemas.microsoft.com/office/drawing/2014/main" id="{8A7EA9DF-7573-4D7B-A9BF-0CD6E5858BEB}"/>
              </a:ext>
            </a:extLst>
          </p:cNvPr>
          <p:cNvSpPr>
            <a:spLocks noChangeArrowheads="1"/>
          </p:cNvSpPr>
          <p:nvPr/>
        </p:nvSpPr>
        <p:spPr bwMode="auto">
          <a:xfrm flipH="1" flipV="1">
            <a:off x="1600200" y="5813389"/>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59" name="TextBox 358">
            <a:extLst>
              <a:ext uri="{FF2B5EF4-FFF2-40B4-BE49-F238E27FC236}">
                <a16:creationId xmlns:a16="http://schemas.microsoft.com/office/drawing/2014/main" id="{9334563D-91FA-4385-941C-B8737565C0B4}"/>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360" name="Straight Arrow Connector 359">
            <a:extLst>
              <a:ext uri="{FF2B5EF4-FFF2-40B4-BE49-F238E27FC236}">
                <a16:creationId xmlns:a16="http://schemas.microsoft.com/office/drawing/2014/main" id="{DCEB26F4-E873-48EB-9CAC-F4BF86C51935}"/>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235144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4. Write back the blocks along the path </a:t>
            </a:r>
            <a:r>
              <a:rPr lang="en-US" altLang="zh-CN" sz="2600" b="0" dirty="0">
                <a:latin typeface="Times New Roman" pitchFamily="18" charset="0"/>
                <a:ea typeface="宋体" pitchFamily="2" charset="-122"/>
                <a:cs typeface="Times New Roman" pitchFamily="18" charset="0"/>
              </a:rPr>
              <a:t>from bottom to top.</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8" name="右箭头 80">
            <a:extLst>
              <a:ext uri="{FF2B5EF4-FFF2-40B4-BE49-F238E27FC236}">
                <a16:creationId xmlns:a16="http://schemas.microsoft.com/office/drawing/2014/main" id="{8A7EA9DF-7573-4D7B-A9BF-0CD6E5858BEB}"/>
              </a:ext>
            </a:extLst>
          </p:cNvPr>
          <p:cNvSpPr>
            <a:spLocks noChangeArrowheads="1"/>
          </p:cNvSpPr>
          <p:nvPr/>
        </p:nvSpPr>
        <p:spPr bwMode="auto">
          <a:xfrm rot="6600000" flipH="1" flipV="1">
            <a:off x="1339702" y="5429126"/>
            <a:ext cx="10058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72" name="Rectangle 379">
            <a:extLst>
              <a:ext uri="{FF2B5EF4-FFF2-40B4-BE49-F238E27FC236}">
                <a16:creationId xmlns:a16="http://schemas.microsoft.com/office/drawing/2014/main" id="{14A0AF6C-F521-4F23-892F-0A13A02006B0}"/>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Rectangle 380">
            <a:extLst>
              <a:ext uri="{FF2B5EF4-FFF2-40B4-BE49-F238E27FC236}">
                <a16:creationId xmlns:a16="http://schemas.microsoft.com/office/drawing/2014/main" id="{8FBE5CDA-1B54-4214-8757-90B3B58FDE97}"/>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381">
            <a:extLst>
              <a:ext uri="{FF2B5EF4-FFF2-40B4-BE49-F238E27FC236}">
                <a16:creationId xmlns:a16="http://schemas.microsoft.com/office/drawing/2014/main" id="{82E17856-D035-4A63-ABBA-4D97F7282FB7}"/>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TextBox 283">
            <a:extLst>
              <a:ext uri="{FF2B5EF4-FFF2-40B4-BE49-F238E27FC236}">
                <a16:creationId xmlns:a16="http://schemas.microsoft.com/office/drawing/2014/main" id="{295CA9C7-7CC0-49CB-9E13-6A416EA8D865}"/>
              </a:ext>
            </a:extLst>
          </p:cNvPr>
          <p:cNvSpPr txBox="1"/>
          <p:nvPr/>
        </p:nvSpPr>
        <p:spPr>
          <a:xfrm>
            <a:off x="1885827" y="5340981"/>
            <a:ext cx="2761991"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4. write back the blocks along the path</a:t>
            </a:r>
          </a:p>
        </p:txBody>
      </p:sp>
      <p:sp>
        <p:nvSpPr>
          <p:cNvPr id="285" name="TextBox 284">
            <a:extLst>
              <a:ext uri="{FF2B5EF4-FFF2-40B4-BE49-F238E27FC236}">
                <a16:creationId xmlns:a16="http://schemas.microsoft.com/office/drawing/2014/main" id="{E9E5432E-5931-4692-B653-02BD0E630CB3}"/>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6" name="Straight Arrow Connector 285">
            <a:extLst>
              <a:ext uri="{FF2B5EF4-FFF2-40B4-BE49-F238E27FC236}">
                <a16:creationId xmlns:a16="http://schemas.microsoft.com/office/drawing/2014/main" id="{F1BBA7F3-B114-4781-AE7E-A0A708EDC44A}"/>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570846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R</a:t>
            </a:r>
            <a:r>
              <a:rPr lang="en-US" altLang="zh-CN" sz="3000" dirty="0">
                <a:latin typeface="Times New Roman" pitchFamily="18" charset="0"/>
                <a:ea typeface="宋体" pitchFamily="2" charset="-122"/>
                <a:cs typeface="Times New Roman" pitchFamily="18" charset="0"/>
              </a:rPr>
              <a:t>-Tree</a:t>
            </a:r>
          </a:p>
        </p:txBody>
      </p:sp>
      <p:sp>
        <p:nvSpPr>
          <p:cNvPr id="255" name="TextBox 254">
            <a:extLst>
              <a:ext uri="{FF2B5EF4-FFF2-40B4-BE49-F238E27FC236}">
                <a16:creationId xmlns:a16="http://schemas.microsoft.com/office/drawing/2014/main" id="{F64E2C48-33D9-41E8-A208-E6A84DC1C114}"/>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56" name="TextBox 255">
            <a:extLst>
              <a:ext uri="{FF2B5EF4-FFF2-40B4-BE49-F238E27FC236}">
                <a16:creationId xmlns:a16="http://schemas.microsoft.com/office/drawing/2014/main" id="{C6449EF9-C97F-436E-A98A-733197512FBC}"/>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57" name="TextBox 256">
            <a:extLst>
              <a:ext uri="{FF2B5EF4-FFF2-40B4-BE49-F238E27FC236}">
                <a16:creationId xmlns:a16="http://schemas.microsoft.com/office/drawing/2014/main" id="{82C24604-3F66-4A54-8161-3421A67EE42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258" name="Group 257">
            <a:extLst>
              <a:ext uri="{FF2B5EF4-FFF2-40B4-BE49-F238E27FC236}">
                <a16:creationId xmlns:a16="http://schemas.microsoft.com/office/drawing/2014/main" id="{FED69575-65D3-405F-93C3-7758FE5741C7}"/>
              </a:ext>
            </a:extLst>
          </p:cNvPr>
          <p:cNvGrpSpPr/>
          <p:nvPr/>
        </p:nvGrpSpPr>
        <p:grpSpPr>
          <a:xfrm>
            <a:off x="6019800" y="1142965"/>
            <a:ext cx="5986692" cy="2519887"/>
            <a:chOff x="5638800" y="3822073"/>
            <a:chExt cx="5986692" cy="2519887"/>
          </a:xfrm>
        </p:grpSpPr>
        <p:grpSp>
          <p:nvGrpSpPr>
            <p:cNvPr id="282" name="Group 281">
              <a:extLst>
                <a:ext uri="{FF2B5EF4-FFF2-40B4-BE49-F238E27FC236}">
                  <a16:creationId xmlns:a16="http://schemas.microsoft.com/office/drawing/2014/main" id="{49C5678C-2D43-46C4-910A-C2FFB83CC29E}"/>
                </a:ext>
              </a:extLst>
            </p:cNvPr>
            <p:cNvGrpSpPr/>
            <p:nvPr/>
          </p:nvGrpSpPr>
          <p:grpSpPr>
            <a:xfrm>
              <a:off x="5638800" y="5979685"/>
              <a:ext cx="274320" cy="324764"/>
              <a:chOff x="1144314" y="5947648"/>
              <a:chExt cx="509210" cy="324764"/>
            </a:xfrm>
            <a:solidFill>
              <a:srgbClr val="09ECE7"/>
            </a:solidFill>
          </p:grpSpPr>
          <p:sp>
            <p:nvSpPr>
              <p:cNvPr id="583" name="Rectangle 114">
                <a:extLst>
                  <a:ext uri="{FF2B5EF4-FFF2-40B4-BE49-F238E27FC236}">
                    <a16:creationId xmlns:a16="http://schemas.microsoft.com/office/drawing/2014/main" id="{2AAAB89D-4EA4-49A9-97EA-76B6FCF1407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6" name="Line 116">
                <a:extLst>
                  <a:ext uri="{FF2B5EF4-FFF2-40B4-BE49-F238E27FC236}">
                    <a16:creationId xmlns:a16="http://schemas.microsoft.com/office/drawing/2014/main" id="{26AFCD1D-68D5-43DD-92E1-2A972F9CBB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9" name="Line 117">
                <a:extLst>
                  <a:ext uri="{FF2B5EF4-FFF2-40B4-BE49-F238E27FC236}">
                    <a16:creationId xmlns:a16="http://schemas.microsoft.com/office/drawing/2014/main" id="{68EAD22A-5922-4064-9E35-1F06F47249B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2" name="Line 118">
                <a:extLst>
                  <a:ext uri="{FF2B5EF4-FFF2-40B4-BE49-F238E27FC236}">
                    <a16:creationId xmlns:a16="http://schemas.microsoft.com/office/drawing/2014/main" id="{37F9658F-B6E0-4532-94DD-626E08604F4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3" name="Group 282">
              <a:extLst>
                <a:ext uri="{FF2B5EF4-FFF2-40B4-BE49-F238E27FC236}">
                  <a16:creationId xmlns:a16="http://schemas.microsoft.com/office/drawing/2014/main" id="{4FCD5E96-E62E-4605-A66E-771F9B9131C0}"/>
                </a:ext>
              </a:extLst>
            </p:cNvPr>
            <p:cNvGrpSpPr/>
            <p:nvPr/>
          </p:nvGrpSpPr>
          <p:grpSpPr>
            <a:xfrm>
              <a:off x="6018486" y="5978503"/>
              <a:ext cx="274320" cy="324764"/>
              <a:chOff x="1144314" y="5947648"/>
              <a:chExt cx="509210" cy="324764"/>
            </a:xfrm>
            <a:solidFill>
              <a:srgbClr val="09ECE7"/>
            </a:solidFill>
          </p:grpSpPr>
          <p:sp>
            <p:nvSpPr>
              <p:cNvPr id="568" name="Rectangle 114">
                <a:extLst>
                  <a:ext uri="{FF2B5EF4-FFF2-40B4-BE49-F238E27FC236}">
                    <a16:creationId xmlns:a16="http://schemas.microsoft.com/office/drawing/2014/main" id="{E74803D4-0A35-4079-8C79-3BCD933588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9" name="Line 116">
                <a:extLst>
                  <a:ext uri="{FF2B5EF4-FFF2-40B4-BE49-F238E27FC236}">
                    <a16:creationId xmlns:a16="http://schemas.microsoft.com/office/drawing/2014/main" id="{620FF485-BF26-4B4C-9EED-AB26677D06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7" name="Line 117">
                <a:extLst>
                  <a:ext uri="{FF2B5EF4-FFF2-40B4-BE49-F238E27FC236}">
                    <a16:creationId xmlns:a16="http://schemas.microsoft.com/office/drawing/2014/main" id="{F12D49CD-E550-4F57-8013-C35958D3B15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0" name="Line 118">
                <a:extLst>
                  <a:ext uri="{FF2B5EF4-FFF2-40B4-BE49-F238E27FC236}">
                    <a16:creationId xmlns:a16="http://schemas.microsoft.com/office/drawing/2014/main" id="{C1C66126-02FA-4945-BA4F-E0F39D7370F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4" name="Group 283">
              <a:extLst>
                <a:ext uri="{FF2B5EF4-FFF2-40B4-BE49-F238E27FC236}">
                  <a16:creationId xmlns:a16="http://schemas.microsoft.com/office/drawing/2014/main" id="{6FF06E65-FA77-4B9C-A78D-14AECB85ADBB}"/>
                </a:ext>
              </a:extLst>
            </p:cNvPr>
            <p:cNvGrpSpPr/>
            <p:nvPr/>
          </p:nvGrpSpPr>
          <p:grpSpPr>
            <a:xfrm>
              <a:off x="6399486" y="5980199"/>
              <a:ext cx="274320" cy="324764"/>
              <a:chOff x="1144314" y="5947648"/>
              <a:chExt cx="509210" cy="324764"/>
            </a:xfrm>
            <a:solidFill>
              <a:srgbClr val="09ECE7"/>
            </a:solidFill>
          </p:grpSpPr>
          <p:sp>
            <p:nvSpPr>
              <p:cNvPr id="564" name="Rectangle 114">
                <a:extLst>
                  <a:ext uri="{FF2B5EF4-FFF2-40B4-BE49-F238E27FC236}">
                    <a16:creationId xmlns:a16="http://schemas.microsoft.com/office/drawing/2014/main" id="{27956534-9931-4D9D-98BD-BC9DC1ECC6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5" name="Line 116">
                <a:extLst>
                  <a:ext uri="{FF2B5EF4-FFF2-40B4-BE49-F238E27FC236}">
                    <a16:creationId xmlns:a16="http://schemas.microsoft.com/office/drawing/2014/main" id="{80C7A545-3937-4370-B2F5-9884B85C430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6" name="Line 117">
                <a:extLst>
                  <a:ext uri="{FF2B5EF4-FFF2-40B4-BE49-F238E27FC236}">
                    <a16:creationId xmlns:a16="http://schemas.microsoft.com/office/drawing/2014/main" id="{611CAC69-66CC-445F-B8E1-713F7799FD1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7" name="Line 118">
                <a:extLst>
                  <a:ext uri="{FF2B5EF4-FFF2-40B4-BE49-F238E27FC236}">
                    <a16:creationId xmlns:a16="http://schemas.microsoft.com/office/drawing/2014/main" id="{1B7AC059-70F2-4C92-8AD8-7480F4BBF7D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BE40A0DB-C1B2-4D8D-AB59-321D8B6C4A55}"/>
                </a:ext>
              </a:extLst>
            </p:cNvPr>
            <p:cNvGrpSpPr/>
            <p:nvPr/>
          </p:nvGrpSpPr>
          <p:grpSpPr>
            <a:xfrm>
              <a:off x="6780486" y="5980199"/>
              <a:ext cx="274320" cy="324764"/>
              <a:chOff x="1144314" y="5947648"/>
              <a:chExt cx="509210" cy="324764"/>
            </a:xfrm>
            <a:solidFill>
              <a:srgbClr val="09ECE7"/>
            </a:solidFill>
          </p:grpSpPr>
          <p:sp>
            <p:nvSpPr>
              <p:cNvPr id="560" name="Rectangle 114">
                <a:extLst>
                  <a:ext uri="{FF2B5EF4-FFF2-40B4-BE49-F238E27FC236}">
                    <a16:creationId xmlns:a16="http://schemas.microsoft.com/office/drawing/2014/main" id="{8DD0FFDA-D6FF-4361-9089-6254513EF44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1" name="Line 116">
                <a:extLst>
                  <a:ext uri="{FF2B5EF4-FFF2-40B4-BE49-F238E27FC236}">
                    <a16:creationId xmlns:a16="http://schemas.microsoft.com/office/drawing/2014/main" id="{DF8CFDBF-DB4E-4ACD-8860-5F034B4CD9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2" name="Line 117">
                <a:extLst>
                  <a:ext uri="{FF2B5EF4-FFF2-40B4-BE49-F238E27FC236}">
                    <a16:creationId xmlns:a16="http://schemas.microsoft.com/office/drawing/2014/main" id="{A33B4832-CD5B-43E2-A167-AE7F2FCA7DC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3" name="Line 118">
                <a:extLst>
                  <a:ext uri="{FF2B5EF4-FFF2-40B4-BE49-F238E27FC236}">
                    <a16:creationId xmlns:a16="http://schemas.microsoft.com/office/drawing/2014/main" id="{3750A6AF-9217-4A8F-86C0-9C1FC8284F1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6" name="Group 285">
              <a:extLst>
                <a:ext uri="{FF2B5EF4-FFF2-40B4-BE49-F238E27FC236}">
                  <a16:creationId xmlns:a16="http://schemas.microsoft.com/office/drawing/2014/main" id="{F1F7B74F-DFD5-4782-86AC-56BA9EEEFE1B}"/>
                </a:ext>
              </a:extLst>
            </p:cNvPr>
            <p:cNvGrpSpPr/>
            <p:nvPr/>
          </p:nvGrpSpPr>
          <p:grpSpPr>
            <a:xfrm>
              <a:off x="7161486" y="5978503"/>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D9CC6F28-F220-4ADC-924A-B21A9B499A4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23B5E198-2DB7-47DF-92D9-0759CB979C6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B83EDA18-43AD-444B-A859-7C84EA58E4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D5937F36-6732-4A83-AEE5-7543673DDA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7" name="Group 286">
              <a:extLst>
                <a:ext uri="{FF2B5EF4-FFF2-40B4-BE49-F238E27FC236}">
                  <a16:creationId xmlns:a16="http://schemas.microsoft.com/office/drawing/2014/main" id="{16A5764F-96EE-4342-A912-5F67BB8F973C}"/>
                </a:ext>
              </a:extLst>
            </p:cNvPr>
            <p:cNvGrpSpPr/>
            <p:nvPr/>
          </p:nvGrpSpPr>
          <p:grpSpPr>
            <a:xfrm>
              <a:off x="7542486" y="5987103"/>
              <a:ext cx="274320" cy="324764"/>
              <a:chOff x="1144314" y="5947648"/>
              <a:chExt cx="509210" cy="324764"/>
            </a:xfrm>
            <a:solidFill>
              <a:srgbClr val="09ECE7"/>
            </a:solidFill>
          </p:grpSpPr>
          <p:sp>
            <p:nvSpPr>
              <p:cNvPr id="552" name="Rectangle 114">
                <a:extLst>
                  <a:ext uri="{FF2B5EF4-FFF2-40B4-BE49-F238E27FC236}">
                    <a16:creationId xmlns:a16="http://schemas.microsoft.com/office/drawing/2014/main" id="{74FCBDBF-3FB6-4C3A-92CE-15C1D5643E5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3" name="Line 116">
                <a:extLst>
                  <a:ext uri="{FF2B5EF4-FFF2-40B4-BE49-F238E27FC236}">
                    <a16:creationId xmlns:a16="http://schemas.microsoft.com/office/drawing/2014/main" id="{8DAEEA48-581A-4F05-9F19-9E8B5E2BDE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7">
                <a:extLst>
                  <a:ext uri="{FF2B5EF4-FFF2-40B4-BE49-F238E27FC236}">
                    <a16:creationId xmlns:a16="http://schemas.microsoft.com/office/drawing/2014/main" id="{BFA666D8-28E7-47A8-804B-0FE3ACB5847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5" name="Line 118">
                <a:extLst>
                  <a:ext uri="{FF2B5EF4-FFF2-40B4-BE49-F238E27FC236}">
                    <a16:creationId xmlns:a16="http://schemas.microsoft.com/office/drawing/2014/main" id="{1574D3EE-FC4B-4C70-A1F6-2C4DAD1E2D1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8" name="Group 287">
              <a:extLst>
                <a:ext uri="{FF2B5EF4-FFF2-40B4-BE49-F238E27FC236}">
                  <a16:creationId xmlns:a16="http://schemas.microsoft.com/office/drawing/2014/main" id="{A8B71FBD-8529-4A91-A53D-817CCFC279ED}"/>
                </a:ext>
              </a:extLst>
            </p:cNvPr>
            <p:cNvGrpSpPr/>
            <p:nvPr/>
          </p:nvGrpSpPr>
          <p:grpSpPr>
            <a:xfrm>
              <a:off x="7923486" y="5994329"/>
              <a:ext cx="274320" cy="324764"/>
              <a:chOff x="1144314" y="5947648"/>
              <a:chExt cx="509210" cy="324764"/>
            </a:xfrm>
            <a:solidFill>
              <a:srgbClr val="09ECE7"/>
            </a:solidFill>
          </p:grpSpPr>
          <p:sp>
            <p:nvSpPr>
              <p:cNvPr id="548" name="Rectangle 114">
                <a:extLst>
                  <a:ext uri="{FF2B5EF4-FFF2-40B4-BE49-F238E27FC236}">
                    <a16:creationId xmlns:a16="http://schemas.microsoft.com/office/drawing/2014/main" id="{BE38400C-9419-4C1C-8D36-E3E0AABADF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9" name="Line 116">
                <a:extLst>
                  <a:ext uri="{FF2B5EF4-FFF2-40B4-BE49-F238E27FC236}">
                    <a16:creationId xmlns:a16="http://schemas.microsoft.com/office/drawing/2014/main" id="{5CEA6F5F-A60F-463F-86B5-0C1E66BF961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0" name="Line 117">
                <a:extLst>
                  <a:ext uri="{FF2B5EF4-FFF2-40B4-BE49-F238E27FC236}">
                    <a16:creationId xmlns:a16="http://schemas.microsoft.com/office/drawing/2014/main" id="{4E5CC0FA-D8F8-4E7F-91AB-9412A679BA5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1" name="Line 118">
                <a:extLst>
                  <a:ext uri="{FF2B5EF4-FFF2-40B4-BE49-F238E27FC236}">
                    <a16:creationId xmlns:a16="http://schemas.microsoft.com/office/drawing/2014/main" id="{E3E0B008-8655-4F9A-9517-35FFB61045A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9" name="Group 288">
              <a:extLst>
                <a:ext uri="{FF2B5EF4-FFF2-40B4-BE49-F238E27FC236}">
                  <a16:creationId xmlns:a16="http://schemas.microsoft.com/office/drawing/2014/main" id="{AC51E785-1022-4189-9443-B0E8758D3653}"/>
                </a:ext>
              </a:extLst>
            </p:cNvPr>
            <p:cNvGrpSpPr/>
            <p:nvPr/>
          </p:nvGrpSpPr>
          <p:grpSpPr>
            <a:xfrm>
              <a:off x="8304486" y="5997232"/>
              <a:ext cx="274320" cy="324764"/>
              <a:chOff x="1144314" y="5947648"/>
              <a:chExt cx="509210" cy="324764"/>
            </a:xfrm>
            <a:solidFill>
              <a:srgbClr val="09ECE7"/>
            </a:solidFill>
          </p:grpSpPr>
          <p:sp>
            <p:nvSpPr>
              <p:cNvPr id="544" name="Rectangle 114">
                <a:extLst>
                  <a:ext uri="{FF2B5EF4-FFF2-40B4-BE49-F238E27FC236}">
                    <a16:creationId xmlns:a16="http://schemas.microsoft.com/office/drawing/2014/main" id="{F558B43C-B749-4DB6-BB58-986E5056EC5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5" name="Line 116">
                <a:extLst>
                  <a:ext uri="{FF2B5EF4-FFF2-40B4-BE49-F238E27FC236}">
                    <a16:creationId xmlns:a16="http://schemas.microsoft.com/office/drawing/2014/main" id="{CC491401-0BA7-434F-B66E-247A277F1B5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6" name="Line 117">
                <a:extLst>
                  <a:ext uri="{FF2B5EF4-FFF2-40B4-BE49-F238E27FC236}">
                    <a16:creationId xmlns:a16="http://schemas.microsoft.com/office/drawing/2014/main" id="{6D8663AF-AB65-4673-A8AC-433645E9BC1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7" name="Line 118">
                <a:extLst>
                  <a:ext uri="{FF2B5EF4-FFF2-40B4-BE49-F238E27FC236}">
                    <a16:creationId xmlns:a16="http://schemas.microsoft.com/office/drawing/2014/main" id="{6D76BBF3-1C9A-4319-BDF5-76AD76A4955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52A36C80-3DB5-49E1-AC32-3D975757B0D4}"/>
                </a:ext>
              </a:extLst>
            </p:cNvPr>
            <p:cNvGrpSpPr/>
            <p:nvPr/>
          </p:nvGrpSpPr>
          <p:grpSpPr>
            <a:xfrm>
              <a:off x="5820366" y="5482382"/>
              <a:ext cx="274320" cy="324764"/>
              <a:chOff x="1144314" y="5947648"/>
              <a:chExt cx="509210" cy="324764"/>
            </a:xfrm>
            <a:solidFill>
              <a:srgbClr val="09ECE7"/>
            </a:solidFill>
          </p:grpSpPr>
          <p:sp>
            <p:nvSpPr>
              <p:cNvPr id="540" name="Rectangle 114">
                <a:extLst>
                  <a:ext uri="{FF2B5EF4-FFF2-40B4-BE49-F238E27FC236}">
                    <a16:creationId xmlns:a16="http://schemas.microsoft.com/office/drawing/2014/main" id="{6F423787-D84F-41D2-B82D-CD509628C4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1" name="Line 116">
                <a:extLst>
                  <a:ext uri="{FF2B5EF4-FFF2-40B4-BE49-F238E27FC236}">
                    <a16:creationId xmlns:a16="http://schemas.microsoft.com/office/drawing/2014/main" id="{F52BC3CA-EDF7-4004-AFEC-18D0F6AB7D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2" name="Line 117">
                <a:extLst>
                  <a:ext uri="{FF2B5EF4-FFF2-40B4-BE49-F238E27FC236}">
                    <a16:creationId xmlns:a16="http://schemas.microsoft.com/office/drawing/2014/main" id="{730E2CC9-9A83-4F89-A4F9-702F12693D2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8">
                <a:extLst>
                  <a:ext uri="{FF2B5EF4-FFF2-40B4-BE49-F238E27FC236}">
                    <a16:creationId xmlns:a16="http://schemas.microsoft.com/office/drawing/2014/main" id="{9CC21FCB-56BD-439C-A070-6D130DE7919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1" name="Group 290">
              <a:extLst>
                <a:ext uri="{FF2B5EF4-FFF2-40B4-BE49-F238E27FC236}">
                  <a16:creationId xmlns:a16="http://schemas.microsoft.com/office/drawing/2014/main" id="{F7FA7D85-C279-43A3-A5E4-69FCB1E6B7DF}"/>
                </a:ext>
              </a:extLst>
            </p:cNvPr>
            <p:cNvGrpSpPr/>
            <p:nvPr/>
          </p:nvGrpSpPr>
          <p:grpSpPr>
            <a:xfrm>
              <a:off x="6582366" y="5488904"/>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162459A4-2799-4875-A225-069DB0C964D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69B3BB0B-18F0-4D9C-A8C0-D7597A93160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D26EB035-E80E-4F5F-A04B-93B20489046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24C2A4AA-1525-41DF-82AB-F5BD8D194CD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2" name="Group 291">
              <a:extLst>
                <a:ext uri="{FF2B5EF4-FFF2-40B4-BE49-F238E27FC236}">
                  <a16:creationId xmlns:a16="http://schemas.microsoft.com/office/drawing/2014/main" id="{703D2E47-456D-4B01-A851-69B821CD3F2D}"/>
                </a:ext>
              </a:extLst>
            </p:cNvPr>
            <p:cNvGrpSpPr/>
            <p:nvPr/>
          </p:nvGrpSpPr>
          <p:grpSpPr>
            <a:xfrm>
              <a:off x="7344366" y="5488904"/>
              <a:ext cx="274320" cy="324764"/>
              <a:chOff x="1144314" y="5947648"/>
              <a:chExt cx="509210" cy="324764"/>
            </a:xfrm>
            <a:solidFill>
              <a:srgbClr val="09ECE7"/>
            </a:solidFill>
          </p:grpSpPr>
          <p:sp>
            <p:nvSpPr>
              <p:cNvPr id="532" name="Rectangle 114">
                <a:extLst>
                  <a:ext uri="{FF2B5EF4-FFF2-40B4-BE49-F238E27FC236}">
                    <a16:creationId xmlns:a16="http://schemas.microsoft.com/office/drawing/2014/main" id="{E4AAF926-DA23-4A16-AA50-368725A2A14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3" name="Line 116">
                <a:extLst>
                  <a:ext uri="{FF2B5EF4-FFF2-40B4-BE49-F238E27FC236}">
                    <a16:creationId xmlns:a16="http://schemas.microsoft.com/office/drawing/2014/main" id="{91F5A513-1D49-4F25-B2C9-A3803625868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7">
                <a:extLst>
                  <a:ext uri="{FF2B5EF4-FFF2-40B4-BE49-F238E27FC236}">
                    <a16:creationId xmlns:a16="http://schemas.microsoft.com/office/drawing/2014/main" id="{F5236158-63B7-40DC-93F9-CDF363448FA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5" name="Line 118">
                <a:extLst>
                  <a:ext uri="{FF2B5EF4-FFF2-40B4-BE49-F238E27FC236}">
                    <a16:creationId xmlns:a16="http://schemas.microsoft.com/office/drawing/2014/main" id="{E81D743E-31C8-4F30-B056-B89BE11F37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3" name="Group 292">
              <a:extLst>
                <a:ext uri="{FF2B5EF4-FFF2-40B4-BE49-F238E27FC236}">
                  <a16:creationId xmlns:a16="http://schemas.microsoft.com/office/drawing/2014/main" id="{B37C5BFB-9212-4137-905E-B11BE8F8973C}"/>
                </a:ext>
              </a:extLst>
            </p:cNvPr>
            <p:cNvGrpSpPr/>
            <p:nvPr/>
          </p:nvGrpSpPr>
          <p:grpSpPr>
            <a:xfrm>
              <a:off x="8106366" y="5488904"/>
              <a:ext cx="274320" cy="324764"/>
              <a:chOff x="1144314" y="5947648"/>
              <a:chExt cx="509210" cy="324764"/>
            </a:xfrm>
            <a:solidFill>
              <a:srgbClr val="09ECE7"/>
            </a:solidFill>
          </p:grpSpPr>
          <p:sp>
            <p:nvSpPr>
              <p:cNvPr id="528" name="Rectangle 114">
                <a:extLst>
                  <a:ext uri="{FF2B5EF4-FFF2-40B4-BE49-F238E27FC236}">
                    <a16:creationId xmlns:a16="http://schemas.microsoft.com/office/drawing/2014/main" id="{44882789-D785-45A4-BCA3-4810E9E8472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9" name="Line 116">
                <a:extLst>
                  <a:ext uri="{FF2B5EF4-FFF2-40B4-BE49-F238E27FC236}">
                    <a16:creationId xmlns:a16="http://schemas.microsoft.com/office/drawing/2014/main" id="{7815C1B9-8BAC-4224-823D-6E206E4B11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0" name="Line 117">
                <a:extLst>
                  <a:ext uri="{FF2B5EF4-FFF2-40B4-BE49-F238E27FC236}">
                    <a16:creationId xmlns:a16="http://schemas.microsoft.com/office/drawing/2014/main" id="{FED2548F-B941-4DB8-A3F3-EA943A2F64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1" name="Line 118">
                <a:extLst>
                  <a:ext uri="{FF2B5EF4-FFF2-40B4-BE49-F238E27FC236}">
                    <a16:creationId xmlns:a16="http://schemas.microsoft.com/office/drawing/2014/main" id="{92A2B888-197B-413C-A294-F8318BB343D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4" name="Group 293">
              <a:extLst>
                <a:ext uri="{FF2B5EF4-FFF2-40B4-BE49-F238E27FC236}">
                  <a16:creationId xmlns:a16="http://schemas.microsoft.com/office/drawing/2014/main" id="{DFB7E210-B5DB-4B6E-956B-0670AB3BA538}"/>
                </a:ext>
              </a:extLst>
            </p:cNvPr>
            <p:cNvGrpSpPr/>
            <p:nvPr/>
          </p:nvGrpSpPr>
          <p:grpSpPr>
            <a:xfrm>
              <a:off x="6201366" y="4958551"/>
              <a:ext cx="274320" cy="324764"/>
              <a:chOff x="1144314" y="5947648"/>
              <a:chExt cx="509210" cy="324764"/>
            </a:xfrm>
            <a:solidFill>
              <a:srgbClr val="09ECE7"/>
            </a:solidFill>
          </p:grpSpPr>
          <p:sp>
            <p:nvSpPr>
              <p:cNvPr id="524" name="Rectangle 114">
                <a:extLst>
                  <a:ext uri="{FF2B5EF4-FFF2-40B4-BE49-F238E27FC236}">
                    <a16:creationId xmlns:a16="http://schemas.microsoft.com/office/drawing/2014/main" id="{862B8BC8-908B-4716-AC0F-160D268F55F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5" name="Line 116">
                <a:extLst>
                  <a:ext uri="{FF2B5EF4-FFF2-40B4-BE49-F238E27FC236}">
                    <a16:creationId xmlns:a16="http://schemas.microsoft.com/office/drawing/2014/main" id="{78511FB8-CAE6-4552-AA77-B3D631F58C6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6" name="Line 117">
                <a:extLst>
                  <a:ext uri="{FF2B5EF4-FFF2-40B4-BE49-F238E27FC236}">
                    <a16:creationId xmlns:a16="http://schemas.microsoft.com/office/drawing/2014/main" id="{694C5C73-7ED8-4F57-A9AC-B9C6D36E096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7" name="Line 118">
                <a:extLst>
                  <a:ext uri="{FF2B5EF4-FFF2-40B4-BE49-F238E27FC236}">
                    <a16:creationId xmlns:a16="http://schemas.microsoft.com/office/drawing/2014/main" id="{631EA873-90D1-478D-8A48-FBFF2CCAE3F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54AA773E-95D6-45F4-A5E1-79AC48CBE8ED}"/>
                </a:ext>
              </a:extLst>
            </p:cNvPr>
            <p:cNvGrpSpPr/>
            <p:nvPr/>
          </p:nvGrpSpPr>
          <p:grpSpPr>
            <a:xfrm>
              <a:off x="7725366" y="4965073"/>
              <a:ext cx="274320" cy="324764"/>
              <a:chOff x="1144314" y="5947648"/>
              <a:chExt cx="509210" cy="324764"/>
            </a:xfrm>
            <a:solidFill>
              <a:srgbClr val="09ECE7"/>
            </a:solidFill>
          </p:grpSpPr>
          <p:sp>
            <p:nvSpPr>
              <p:cNvPr id="520" name="Rectangle 114">
                <a:extLst>
                  <a:ext uri="{FF2B5EF4-FFF2-40B4-BE49-F238E27FC236}">
                    <a16:creationId xmlns:a16="http://schemas.microsoft.com/office/drawing/2014/main" id="{5B63A82A-CC88-449D-A61D-02B3D4F6E25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1" name="Line 116">
                <a:extLst>
                  <a:ext uri="{FF2B5EF4-FFF2-40B4-BE49-F238E27FC236}">
                    <a16:creationId xmlns:a16="http://schemas.microsoft.com/office/drawing/2014/main" id="{FB3BF669-B30C-477A-AAFA-33B873D746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2" name="Line 117">
                <a:extLst>
                  <a:ext uri="{FF2B5EF4-FFF2-40B4-BE49-F238E27FC236}">
                    <a16:creationId xmlns:a16="http://schemas.microsoft.com/office/drawing/2014/main" id="{D9B0FD91-98E2-410F-9691-6B0C7763733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8">
                <a:extLst>
                  <a:ext uri="{FF2B5EF4-FFF2-40B4-BE49-F238E27FC236}">
                    <a16:creationId xmlns:a16="http://schemas.microsoft.com/office/drawing/2014/main" id="{5937BB08-6F3E-4EBB-84E0-2A75AB5A23C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6" name="Group 295">
              <a:extLst>
                <a:ext uri="{FF2B5EF4-FFF2-40B4-BE49-F238E27FC236}">
                  <a16:creationId xmlns:a16="http://schemas.microsoft.com/office/drawing/2014/main" id="{6762E611-A4EE-4FB6-88CA-34DE1C64C61E}"/>
                </a:ext>
              </a:extLst>
            </p:cNvPr>
            <p:cNvGrpSpPr/>
            <p:nvPr/>
          </p:nvGrpSpPr>
          <p:grpSpPr>
            <a:xfrm>
              <a:off x="6963366" y="443167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F0B080D3-E1C1-411C-9830-6230D9EB137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41B8FEEA-9723-4616-B9AB-256A87953E0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F128E388-977B-4BD6-8A3B-3AFFADB9BCF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7A57C89-25A5-40B8-B6B5-B7E5E0921FA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7" name="Group 296">
              <a:extLst>
                <a:ext uri="{FF2B5EF4-FFF2-40B4-BE49-F238E27FC236}">
                  <a16:creationId xmlns:a16="http://schemas.microsoft.com/office/drawing/2014/main" id="{539E63B5-CB76-4C9A-BA11-2234F2F6EB81}"/>
                </a:ext>
              </a:extLst>
            </p:cNvPr>
            <p:cNvGrpSpPr/>
            <p:nvPr/>
          </p:nvGrpSpPr>
          <p:grpSpPr>
            <a:xfrm>
              <a:off x="8487366" y="3822073"/>
              <a:ext cx="274320" cy="324764"/>
              <a:chOff x="1144314" y="5947648"/>
              <a:chExt cx="509210" cy="324764"/>
            </a:xfrm>
            <a:solidFill>
              <a:srgbClr val="09ECE7"/>
            </a:solidFill>
          </p:grpSpPr>
          <p:sp>
            <p:nvSpPr>
              <p:cNvPr id="512" name="Rectangle 114">
                <a:extLst>
                  <a:ext uri="{FF2B5EF4-FFF2-40B4-BE49-F238E27FC236}">
                    <a16:creationId xmlns:a16="http://schemas.microsoft.com/office/drawing/2014/main" id="{40C219E4-18C4-41A2-88E1-5C1D147DB0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3" name="Line 116">
                <a:extLst>
                  <a:ext uri="{FF2B5EF4-FFF2-40B4-BE49-F238E27FC236}">
                    <a16:creationId xmlns:a16="http://schemas.microsoft.com/office/drawing/2014/main" id="{43A98C53-BFF2-4427-87E4-A02FA090B49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7">
                <a:extLst>
                  <a:ext uri="{FF2B5EF4-FFF2-40B4-BE49-F238E27FC236}">
                    <a16:creationId xmlns:a16="http://schemas.microsoft.com/office/drawing/2014/main" id="{E135B632-57C5-436A-A9FD-369CEAD41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5" name="Line 118">
                <a:extLst>
                  <a:ext uri="{FF2B5EF4-FFF2-40B4-BE49-F238E27FC236}">
                    <a16:creationId xmlns:a16="http://schemas.microsoft.com/office/drawing/2014/main" id="{77289D1F-FB79-476A-A43E-917E573993B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98" name="Straight Connector 297">
              <a:extLst>
                <a:ext uri="{FF2B5EF4-FFF2-40B4-BE49-F238E27FC236}">
                  <a16:creationId xmlns:a16="http://schemas.microsoft.com/office/drawing/2014/main" id="{48640F0B-C68E-46D0-8F76-28E6408D626A}"/>
                </a:ext>
              </a:extLst>
            </p:cNvPr>
            <p:cNvCxnSpPr>
              <a:cxnSpLocks/>
              <a:stCxn id="516" idx="0"/>
              <a:endCxn id="512"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a:extLst>
                <a:ext uri="{FF2B5EF4-FFF2-40B4-BE49-F238E27FC236}">
                  <a16:creationId xmlns:a16="http://schemas.microsoft.com/office/drawing/2014/main" id="{8B21F3B2-8B4B-4E1F-A26E-6DCBD1266CBC}"/>
                </a:ext>
              </a:extLst>
            </p:cNvPr>
            <p:cNvCxnSpPr>
              <a:cxnSpLocks/>
              <a:stCxn id="374" idx="0"/>
              <a:endCxn id="512"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a:extLst>
                <a:ext uri="{FF2B5EF4-FFF2-40B4-BE49-F238E27FC236}">
                  <a16:creationId xmlns:a16="http://schemas.microsoft.com/office/drawing/2014/main" id="{E2B6E310-F3DF-4587-B808-C6AF50303D1A}"/>
                </a:ext>
              </a:extLst>
            </p:cNvPr>
            <p:cNvCxnSpPr>
              <a:cxnSpLocks/>
              <a:stCxn id="524" idx="0"/>
              <a:endCxn id="5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a:extLst>
                <a:ext uri="{FF2B5EF4-FFF2-40B4-BE49-F238E27FC236}">
                  <a16:creationId xmlns:a16="http://schemas.microsoft.com/office/drawing/2014/main" id="{4185DE3C-BBD4-4013-BD1C-BCA2982F4933}"/>
                </a:ext>
              </a:extLst>
            </p:cNvPr>
            <p:cNvCxnSpPr>
              <a:cxnSpLocks/>
              <a:stCxn id="516" idx="2"/>
              <a:endCxn id="520"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a:extLst>
                <a:ext uri="{FF2B5EF4-FFF2-40B4-BE49-F238E27FC236}">
                  <a16:creationId xmlns:a16="http://schemas.microsoft.com/office/drawing/2014/main" id="{9CA14459-4911-43A9-AE8E-2FCE477AA8A9}"/>
                </a:ext>
              </a:extLst>
            </p:cNvPr>
            <p:cNvCxnSpPr>
              <a:cxnSpLocks/>
              <a:stCxn id="540" idx="0"/>
              <a:endCxn id="524"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a:extLst>
                <a:ext uri="{FF2B5EF4-FFF2-40B4-BE49-F238E27FC236}">
                  <a16:creationId xmlns:a16="http://schemas.microsoft.com/office/drawing/2014/main" id="{2CE0FBAD-6508-4A4B-B33B-1E4E0D6C705D}"/>
                </a:ext>
              </a:extLst>
            </p:cNvPr>
            <p:cNvCxnSpPr>
              <a:cxnSpLocks/>
              <a:stCxn id="524" idx="2"/>
              <a:endCxn id="53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4" name="Straight Connector 303">
              <a:extLst>
                <a:ext uri="{FF2B5EF4-FFF2-40B4-BE49-F238E27FC236}">
                  <a16:creationId xmlns:a16="http://schemas.microsoft.com/office/drawing/2014/main" id="{E2D488C0-C0BB-4698-ACD6-83F0C3DDBB73}"/>
                </a:ext>
              </a:extLst>
            </p:cNvPr>
            <p:cNvCxnSpPr>
              <a:cxnSpLocks/>
              <a:stCxn id="532" idx="0"/>
              <a:endCxn id="520"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5" name="Straight Connector 304">
              <a:extLst>
                <a:ext uri="{FF2B5EF4-FFF2-40B4-BE49-F238E27FC236}">
                  <a16:creationId xmlns:a16="http://schemas.microsoft.com/office/drawing/2014/main" id="{C1861E4E-A17D-4273-B8BA-F0C24191AA4C}"/>
                </a:ext>
              </a:extLst>
            </p:cNvPr>
            <p:cNvCxnSpPr>
              <a:cxnSpLocks/>
              <a:stCxn id="520" idx="2"/>
              <a:endCxn id="528"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6" name="Straight Connector 305">
              <a:extLst>
                <a:ext uri="{FF2B5EF4-FFF2-40B4-BE49-F238E27FC236}">
                  <a16:creationId xmlns:a16="http://schemas.microsoft.com/office/drawing/2014/main" id="{2772C361-8BF2-41EC-98FE-A38D9739D76F}"/>
                </a:ext>
              </a:extLst>
            </p:cNvPr>
            <p:cNvCxnSpPr>
              <a:cxnSpLocks/>
              <a:stCxn id="583" idx="0"/>
              <a:endCxn id="540"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9" name="Straight Connector 308">
              <a:extLst>
                <a:ext uri="{FF2B5EF4-FFF2-40B4-BE49-F238E27FC236}">
                  <a16:creationId xmlns:a16="http://schemas.microsoft.com/office/drawing/2014/main" id="{9FD6EA5B-8466-4A82-A4DA-A30ED3E3AC2B}"/>
                </a:ext>
              </a:extLst>
            </p:cNvPr>
            <p:cNvCxnSpPr>
              <a:cxnSpLocks/>
              <a:stCxn id="540" idx="2"/>
              <a:endCxn id="56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4" name="Straight Connector 323">
              <a:extLst>
                <a:ext uri="{FF2B5EF4-FFF2-40B4-BE49-F238E27FC236}">
                  <a16:creationId xmlns:a16="http://schemas.microsoft.com/office/drawing/2014/main" id="{CA00B6A9-84E7-417E-9353-BA921E6EBF19}"/>
                </a:ext>
              </a:extLst>
            </p:cNvPr>
            <p:cNvCxnSpPr>
              <a:cxnSpLocks/>
              <a:stCxn id="564" idx="0"/>
              <a:endCxn id="53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9AE6C4B9-35A4-4F12-8E32-106233591CA1}"/>
                </a:ext>
              </a:extLst>
            </p:cNvPr>
            <p:cNvCxnSpPr>
              <a:cxnSpLocks/>
              <a:stCxn id="560" idx="0"/>
              <a:endCxn id="53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26" name="Group 325">
              <a:extLst>
                <a:ext uri="{FF2B5EF4-FFF2-40B4-BE49-F238E27FC236}">
                  <a16:creationId xmlns:a16="http://schemas.microsoft.com/office/drawing/2014/main" id="{55653BA6-EA59-4200-AEC0-DDF250187153}"/>
                </a:ext>
              </a:extLst>
            </p:cNvPr>
            <p:cNvGrpSpPr/>
            <p:nvPr/>
          </p:nvGrpSpPr>
          <p:grpSpPr>
            <a:xfrm>
              <a:off x="8685486" y="5999649"/>
              <a:ext cx="274320" cy="324764"/>
              <a:chOff x="1144314" y="5947648"/>
              <a:chExt cx="509210" cy="324764"/>
            </a:xfrm>
            <a:solidFill>
              <a:srgbClr val="09ECE7"/>
            </a:solidFill>
          </p:grpSpPr>
          <p:sp>
            <p:nvSpPr>
              <p:cNvPr id="508" name="Rectangle 114">
                <a:extLst>
                  <a:ext uri="{FF2B5EF4-FFF2-40B4-BE49-F238E27FC236}">
                    <a16:creationId xmlns:a16="http://schemas.microsoft.com/office/drawing/2014/main" id="{2B138A41-8267-4BC9-AE21-FDBFC3BAFAE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9" name="Line 116">
                <a:extLst>
                  <a:ext uri="{FF2B5EF4-FFF2-40B4-BE49-F238E27FC236}">
                    <a16:creationId xmlns:a16="http://schemas.microsoft.com/office/drawing/2014/main" id="{0482BC66-A747-4418-967A-C769AA3FA87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0" name="Line 117">
                <a:extLst>
                  <a:ext uri="{FF2B5EF4-FFF2-40B4-BE49-F238E27FC236}">
                    <a16:creationId xmlns:a16="http://schemas.microsoft.com/office/drawing/2014/main" id="{8542E78A-B764-496D-9E68-F2083CA5A7B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1" name="Line 118">
                <a:extLst>
                  <a:ext uri="{FF2B5EF4-FFF2-40B4-BE49-F238E27FC236}">
                    <a16:creationId xmlns:a16="http://schemas.microsoft.com/office/drawing/2014/main" id="{D624A8F1-7D16-4897-B5F2-FD2BBD8D213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7" name="Group 326">
              <a:extLst>
                <a:ext uri="{FF2B5EF4-FFF2-40B4-BE49-F238E27FC236}">
                  <a16:creationId xmlns:a16="http://schemas.microsoft.com/office/drawing/2014/main" id="{68DA4364-BED9-4F6F-AF81-FD3F1D46D3A2}"/>
                </a:ext>
              </a:extLst>
            </p:cNvPr>
            <p:cNvGrpSpPr/>
            <p:nvPr/>
          </p:nvGrpSpPr>
          <p:grpSpPr>
            <a:xfrm>
              <a:off x="9065172" y="5998467"/>
              <a:ext cx="274320" cy="324764"/>
              <a:chOff x="1144314" y="5947648"/>
              <a:chExt cx="509210" cy="324764"/>
            </a:xfrm>
            <a:solidFill>
              <a:srgbClr val="09ECE7"/>
            </a:solidFill>
          </p:grpSpPr>
          <p:sp>
            <p:nvSpPr>
              <p:cNvPr id="504" name="Rectangle 114">
                <a:extLst>
                  <a:ext uri="{FF2B5EF4-FFF2-40B4-BE49-F238E27FC236}">
                    <a16:creationId xmlns:a16="http://schemas.microsoft.com/office/drawing/2014/main" id="{6F5AEF14-F63D-4BB1-B7DA-BDEFDA7539D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5" name="Line 116">
                <a:extLst>
                  <a:ext uri="{FF2B5EF4-FFF2-40B4-BE49-F238E27FC236}">
                    <a16:creationId xmlns:a16="http://schemas.microsoft.com/office/drawing/2014/main" id="{9B7F93DD-94C1-4234-8163-80FDEB0C1C8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6" name="Line 117">
                <a:extLst>
                  <a:ext uri="{FF2B5EF4-FFF2-40B4-BE49-F238E27FC236}">
                    <a16:creationId xmlns:a16="http://schemas.microsoft.com/office/drawing/2014/main" id="{E4AED587-52BE-435B-A336-74FC60E0C6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7" name="Line 118">
                <a:extLst>
                  <a:ext uri="{FF2B5EF4-FFF2-40B4-BE49-F238E27FC236}">
                    <a16:creationId xmlns:a16="http://schemas.microsoft.com/office/drawing/2014/main" id="{BC2DB9C8-A0FD-405C-A514-8A9537E799A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8" name="Group 327">
              <a:extLst>
                <a:ext uri="{FF2B5EF4-FFF2-40B4-BE49-F238E27FC236}">
                  <a16:creationId xmlns:a16="http://schemas.microsoft.com/office/drawing/2014/main" id="{A147464D-1582-4B16-91B2-BA8E6AE638EC}"/>
                </a:ext>
              </a:extLst>
            </p:cNvPr>
            <p:cNvGrpSpPr/>
            <p:nvPr/>
          </p:nvGrpSpPr>
          <p:grpSpPr>
            <a:xfrm>
              <a:off x="9446172" y="6000163"/>
              <a:ext cx="274320" cy="324764"/>
              <a:chOff x="1144314" y="5947648"/>
              <a:chExt cx="509210" cy="324764"/>
            </a:xfrm>
            <a:solidFill>
              <a:srgbClr val="09ECE7"/>
            </a:solidFill>
          </p:grpSpPr>
          <p:sp>
            <p:nvSpPr>
              <p:cNvPr id="500" name="Rectangle 114">
                <a:extLst>
                  <a:ext uri="{FF2B5EF4-FFF2-40B4-BE49-F238E27FC236}">
                    <a16:creationId xmlns:a16="http://schemas.microsoft.com/office/drawing/2014/main" id="{63D388A0-4938-45AB-A38E-A9F20FFB80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1" name="Line 116">
                <a:extLst>
                  <a:ext uri="{FF2B5EF4-FFF2-40B4-BE49-F238E27FC236}">
                    <a16:creationId xmlns:a16="http://schemas.microsoft.com/office/drawing/2014/main" id="{6AAB0DB5-F997-4D71-85B6-9F61DE63B9B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2" name="Line 117">
                <a:extLst>
                  <a:ext uri="{FF2B5EF4-FFF2-40B4-BE49-F238E27FC236}">
                    <a16:creationId xmlns:a16="http://schemas.microsoft.com/office/drawing/2014/main" id="{EF10F4CE-B1BE-46D5-BD56-3F93EADDFC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8">
                <a:extLst>
                  <a:ext uri="{FF2B5EF4-FFF2-40B4-BE49-F238E27FC236}">
                    <a16:creationId xmlns:a16="http://schemas.microsoft.com/office/drawing/2014/main" id="{47B91078-C8D9-493F-B8B1-FD4DAC839F4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9" name="Group 328">
              <a:extLst>
                <a:ext uri="{FF2B5EF4-FFF2-40B4-BE49-F238E27FC236}">
                  <a16:creationId xmlns:a16="http://schemas.microsoft.com/office/drawing/2014/main" id="{F49068CB-2FB2-4815-9CAD-12289DAFCF35}"/>
                </a:ext>
              </a:extLst>
            </p:cNvPr>
            <p:cNvGrpSpPr/>
            <p:nvPr/>
          </p:nvGrpSpPr>
          <p:grpSpPr>
            <a:xfrm>
              <a:off x="9827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83FF52F3-2733-47FA-A805-3679331233F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81D4B7B7-C02F-4CC2-ADA6-164A1374875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752FB532-8FE1-4C77-80B1-33D5E915A88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45BCE6EB-DA4A-49CA-828D-057E1FDA127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0" name="Group 329">
              <a:extLst>
                <a:ext uri="{FF2B5EF4-FFF2-40B4-BE49-F238E27FC236}">
                  <a16:creationId xmlns:a16="http://schemas.microsoft.com/office/drawing/2014/main" id="{FD0F7DC6-1FA8-4C17-A8F4-CEA861F1DE66}"/>
                </a:ext>
              </a:extLst>
            </p:cNvPr>
            <p:cNvGrpSpPr/>
            <p:nvPr/>
          </p:nvGrpSpPr>
          <p:grpSpPr>
            <a:xfrm>
              <a:off x="10208172" y="5998467"/>
              <a:ext cx="274320" cy="324764"/>
              <a:chOff x="1144314" y="5947648"/>
              <a:chExt cx="509210" cy="324764"/>
            </a:xfrm>
            <a:solidFill>
              <a:srgbClr val="09ECE7"/>
            </a:solidFill>
          </p:grpSpPr>
          <p:sp>
            <p:nvSpPr>
              <p:cNvPr id="492" name="Rectangle 114">
                <a:extLst>
                  <a:ext uri="{FF2B5EF4-FFF2-40B4-BE49-F238E27FC236}">
                    <a16:creationId xmlns:a16="http://schemas.microsoft.com/office/drawing/2014/main" id="{1A713170-73BA-4549-A353-42ECEB5FB63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3" name="Line 116">
                <a:extLst>
                  <a:ext uri="{FF2B5EF4-FFF2-40B4-BE49-F238E27FC236}">
                    <a16:creationId xmlns:a16="http://schemas.microsoft.com/office/drawing/2014/main" id="{4DDAD87A-2D9E-4E2F-B0E2-D3EB7B03A93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7">
                <a:extLst>
                  <a:ext uri="{FF2B5EF4-FFF2-40B4-BE49-F238E27FC236}">
                    <a16:creationId xmlns:a16="http://schemas.microsoft.com/office/drawing/2014/main" id="{7F6B865D-4592-41CD-B3CC-0913ED6F98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5" name="Line 118">
                <a:extLst>
                  <a:ext uri="{FF2B5EF4-FFF2-40B4-BE49-F238E27FC236}">
                    <a16:creationId xmlns:a16="http://schemas.microsoft.com/office/drawing/2014/main" id="{375203C3-7CD3-4708-9754-9A83685BCF4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1" name="Group 330">
              <a:extLst>
                <a:ext uri="{FF2B5EF4-FFF2-40B4-BE49-F238E27FC236}">
                  <a16:creationId xmlns:a16="http://schemas.microsoft.com/office/drawing/2014/main" id="{8CE2D93B-56A3-48FE-A398-9E3C77294609}"/>
                </a:ext>
              </a:extLst>
            </p:cNvPr>
            <p:cNvGrpSpPr/>
            <p:nvPr/>
          </p:nvGrpSpPr>
          <p:grpSpPr>
            <a:xfrm>
              <a:off x="10589172" y="6007067"/>
              <a:ext cx="274320" cy="324764"/>
              <a:chOff x="1144314" y="5947648"/>
              <a:chExt cx="509210" cy="324764"/>
            </a:xfrm>
            <a:solidFill>
              <a:srgbClr val="09ECE7"/>
            </a:solidFill>
          </p:grpSpPr>
          <p:sp>
            <p:nvSpPr>
              <p:cNvPr id="488" name="Rectangle 114">
                <a:extLst>
                  <a:ext uri="{FF2B5EF4-FFF2-40B4-BE49-F238E27FC236}">
                    <a16:creationId xmlns:a16="http://schemas.microsoft.com/office/drawing/2014/main" id="{38D947E5-D64B-41BF-B3F2-CEC9EBA4AA2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9" name="Line 116">
                <a:extLst>
                  <a:ext uri="{FF2B5EF4-FFF2-40B4-BE49-F238E27FC236}">
                    <a16:creationId xmlns:a16="http://schemas.microsoft.com/office/drawing/2014/main" id="{EEC53DD0-B940-460A-A0C0-CAB08DE2C7D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0" name="Line 117">
                <a:extLst>
                  <a:ext uri="{FF2B5EF4-FFF2-40B4-BE49-F238E27FC236}">
                    <a16:creationId xmlns:a16="http://schemas.microsoft.com/office/drawing/2014/main" id="{4EF251A1-10A8-4A62-874B-AA2FE061611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1" name="Line 118">
                <a:extLst>
                  <a:ext uri="{FF2B5EF4-FFF2-40B4-BE49-F238E27FC236}">
                    <a16:creationId xmlns:a16="http://schemas.microsoft.com/office/drawing/2014/main" id="{1FAB93F8-91E7-4363-90E9-09596EDD93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2" name="Group 331">
              <a:extLst>
                <a:ext uri="{FF2B5EF4-FFF2-40B4-BE49-F238E27FC236}">
                  <a16:creationId xmlns:a16="http://schemas.microsoft.com/office/drawing/2014/main" id="{3A3FEABF-47FA-44D9-B880-26502446ABF9}"/>
                </a:ext>
              </a:extLst>
            </p:cNvPr>
            <p:cNvGrpSpPr/>
            <p:nvPr/>
          </p:nvGrpSpPr>
          <p:grpSpPr>
            <a:xfrm>
              <a:off x="10970172" y="6014293"/>
              <a:ext cx="274320" cy="324764"/>
              <a:chOff x="1144314" y="5947648"/>
              <a:chExt cx="509210" cy="324764"/>
            </a:xfrm>
            <a:solidFill>
              <a:srgbClr val="09ECE7"/>
            </a:solidFill>
          </p:grpSpPr>
          <p:sp>
            <p:nvSpPr>
              <p:cNvPr id="482" name="Rectangle 114">
                <a:extLst>
                  <a:ext uri="{FF2B5EF4-FFF2-40B4-BE49-F238E27FC236}">
                    <a16:creationId xmlns:a16="http://schemas.microsoft.com/office/drawing/2014/main" id="{D000ACF7-4E78-4B5B-BAE9-F7F0D031C4A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5" name="Line 116">
                <a:extLst>
                  <a:ext uri="{FF2B5EF4-FFF2-40B4-BE49-F238E27FC236}">
                    <a16:creationId xmlns:a16="http://schemas.microsoft.com/office/drawing/2014/main" id="{6A8B47CE-2778-42E1-9D26-628773A63C7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6" name="Line 117">
                <a:extLst>
                  <a:ext uri="{FF2B5EF4-FFF2-40B4-BE49-F238E27FC236}">
                    <a16:creationId xmlns:a16="http://schemas.microsoft.com/office/drawing/2014/main" id="{40D0E0FD-D18C-46DC-9BA2-DE934281818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7" name="Line 118">
                <a:extLst>
                  <a:ext uri="{FF2B5EF4-FFF2-40B4-BE49-F238E27FC236}">
                    <a16:creationId xmlns:a16="http://schemas.microsoft.com/office/drawing/2014/main" id="{18EFB4ED-3BD8-42B0-BEA3-1B13E5A9399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3" name="Group 332">
              <a:extLst>
                <a:ext uri="{FF2B5EF4-FFF2-40B4-BE49-F238E27FC236}">
                  <a16:creationId xmlns:a16="http://schemas.microsoft.com/office/drawing/2014/main" id="{9C085CA0-9C27-4469-9F09-CDE62831EDA4}"/>
                </a:ext>
              </a:extLst>
            </p:cNvPr>
            <p:cNvGrpSpPr/>
            <p:nvPr/>
          </p:nvGrpSpPr>
          <p:grpSpPr>
            <a:xfrm>
              <a:off x="11351172" y="6017196"/>
              <a:ext cx="274320" cy="324764"/>
              <a:chOff x="1144314" y="5947648"/>
              <a:chExt cx="509210" cy="324764"/>
            </a:xfrm>
            <a:solidFill>
              <a:srgbClr val="09ECE7"/>
            </a:solidFill>
          </p:grpSpPr>
          <p:sp>
            <p:nvSpPr>
              <p:cNvPr id="458" name="Rectangle 114">
                <a:extLst>
                  <a:ext uri="{FF2B5EF4-FFF2-40B4-BE49-F238E27FC236}">
                    <a16:creationId xmlns:a16="http://schemas.microsoft.com/office/drawing/2014/main" id="{66E3A24D-956E-4337-AA61-9E83E7C68EA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3" name="Line 116">
                <a:extLst>
                  <a:ext uri="{FF2B5EF4-FFF2-40B4-BE49-F238E27FC236}">
                    <a16:creationId xmlns:a16="http://schemas.microsoft.com/office/drawing/2014/main" id="{AF073B5B-9D70-490C-B43C-EC241200EC4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6" name="Line 117">
                <a:extLst>
                  <a:ext uri="{FF2B5EF4-FFF2-40B4-BE49-F238E27FC236}">
                    <a16:creationId xmlns:a16="http://schemas.microsoft.com/office/drawing/2014/main" id="{7F79AFA5-9FA8-461E-ADE5-9C06E32400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9" name="Line 118">
                <a:extLst>
                  <a:ext uri="{FF2B5EF4-FFF2-40B4-BE49-F238E27FC236}">
                    <a16:creationId xmlns:a16="http://schemas.microsoft.com/office/drawing/2014/main" id="{DB090A46-F1CC-4B04-AB2E-90FE4F27805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4" name="Group 333">
              <a:extLst>
                <a:ext uri="{FF2B5EF4-FFF2-40B4-BE49-F238E27FC236}">
                  <a16:creationId xmlns:a16="http://schemas.microsoft.com/office/drawing/2014/main" id="{93851534-3B1A-4F9A-AA29-31684C1FD7B7}"/>
                </a:ext>
              </a:extLst>
            </p:cNvPr>
            <p:cNvGrpSpPr/>
            <p:nvPr/>
          </p:nvGrpSpPr>
          <p:grpSpPr>
            <a:xfrm>
              <a:off x="8867052" y="5502346"/>
              <a:ext cx="274320" cy="324764"/>
              <a:chOff x="1144314" y="5947648"/>
              <a:chExt cx="509210" cy="324764"/>
            </a:xfrm>
            <a:solidFill>
              <a:srgbClr val="09ECE7"/>
            </a:solidFill>
          </p:grpSpPr>
          <p:sp>
            <p:nvSpPr>
              <p:cNvPr id="440" name="Rectangle 114">
                <a:extLst>
                  <a:ext uri="{FF2B5EF4-FFF2-40B4-BE49-F238E27FC236}">
                    <a16:creationId xmlns:a16="http://schemas.microsoft.com/office/drawing/2014/main" id="{4C23CEB2-84A8-4E74-87D6-D9B4482FF2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9" name="Line 116">
                <a:extLst>
                  <a:ext uri="{FF2B5EF4-FFF2-40B4-BE49-F238E27FC236}">
                    <a16:creationId xmlns:a16="http://schemas.microsoft.com/office/drawing/2014/main" id="{49E31A45-B9E0-4E8F-AC31-592E84D3FAE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2" name="Line 117">
                <a:extLst>
                  <a:ext uri="{FF2B5EF4-FFF2-40B4-BE49-F238E27FC236}">
                    <a16:creationId xmlns:a16="http://schemas.microsoft.com/office/drawing/2014/main" id="{CDA40CCA-8C19-464F-B31A-2E134FB484D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5" name="Line 118">
                <a:extLst>
                  <a:ext uri="{FF2B5EF4-FFF2-40B4-BE49-F238E27FC236}">
                    <a16:creationId xmlns:a16="http://schemas.microsoft.com/office/drawing/2014/main" id="{E6EB0798-AEC1-4DE4-9C33-F128DE99EB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5" name="Group 334">
              <a:extLst>
                <a:ext uri="{FF2B5EF4-FFF2-40B4-BE49-F238E27FC236}">
                  <a16:creationId xmlns:a16="http://schemas.microsoft.com/office/drawing/2014/main" id="{2B0E00DB-43EB-4A9C-BC6C-4A710A268A48}"/>
                </a:ext>
              </a:extLst>
            </p:cNvPr>
            <p:cNvGrpSpPr/>
            <p:nvPr/>
          </p:nvGrpSpPr>
          <p:grpSpPr>
            <a:xfrm>
              <a:off x="9629052" y="5508868"/>
              <a:ext cx="274320" cy="324764"/>
              <a:chOff x="1144314" y="5947648"/>
              <a:chExt cx="509210" cy="324764"/>
            </a:xfrm>
            <a:solidFill>
              <a:srgbClr val="09ECE7"/>
            </a:solidFill>
          </p:grpSpPr>
          <p:sp>
            <p:nvSpPr>
              <p:cNvPr id="429" name="Rectangle 114">
                <a:extLst>
                  <a:ext uri="{FF2B5EF4-FFF2-40B4-BE49-F238E27FC236}">
                    <a16:creationId xmlns:a16="http://schemas.microsoft.com/office/drawing/2014/main" id="{5F3124B5-8304-463F-8CBC-6CBDAE39684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30" name="Line 116">
                <a:extLst>
                  <a:ext uri="{FF2B5EF4-FFF2-40B4-BE49-F238E27FC236}">
                    <a16:creationId xmlns:a16="http://schemas.microsoft.com/office/drawing/2014/main" id="{45B44C99-836F-4604-B48C-C101C4B8755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34" name="Line 117">
                <a:extLst>
                  <a:ext uri="{FF2B5EF4-FFF2-40B4-BE49-F238E27FC236}">
                    <a16:creationId xmlns:a16="http://schemas.microsoft.com/office/drawing/2014/main" id="{2BAE99B0-61A3-44B0-AC6A-0C8B10C360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37" name="Line 118">
                <a:extLst>
                  <a:ext uri="{FF2B5EF4-FFF2-40B4-BE49-F238E27FC236}">
                    <a16:creationId xmlns:a16="http://schemas.microsoft.com/office/drawing/2014/main" id="{817C8C9E-4517-4E05-98FB-AC6CCC03885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6" name="Group 335">
              <a:extLst>
                <a:ext uri="{FF2B5EF4-FFF2-40B4-BE49-F238E27FC236}">
                  <a16:creationId xmlns:a16="http://schemas.microsoft.com/office/drawing/2014/main" id="{B2E4B359-54A5-45BA-8AD0-6D11E93652B6}"/>
                </a:ext>
              </a:extLst>
            </p:cNvPr>
            <p:cNvGrpSpPr/>
            <p:nvPr/>
          </p:nvGrpSpPr>
          <p:grpSpPr>
            <a:xfrm>
              <a:off x="10391052" y="5508868"/>
              <a:ext cx="274320" cy="324764"/>
              <a:chOff x="1144314" y="5947648"/>
              <a:chExt cx="509210" cy="324764"/>
            </a:xfrm>
            <a:solidFill>
              <a:srgbClr val="09ECE7"/>
            </a:solidFill>
          </p:grpSpPr>
          <p:sp>
            <p:nvSpPr>
              <p:cNvPr id="425" name="Rectangle 114">
                <a:extLst>
                  <a:ext uri="{FF2B5EF4-FFF2-40B4-BE49-F238E27FC236}">
                    <a16:creationId xmlns:a16="http://schemas.microsoft.com/office/drawing/2014/main" id="{405773FA-7366-4F34-97DF-5BD6EAFC5FC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6" name="Line 116">
                <a:extLst>
                  <a:ext uri="{FF2B5EF4-FFF2-40B4-BE49-F238E27FC236}">
                    <a16:creationId xmlns:a16="http://schemas.microsoft.com/office/drawing/2014/main" id="{0AEDDD68-3BF4-4B85-8BE6-8552E48CAC3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7" name="Line 117">
                <a:extLst>
                  <a:ext uri="{FF2B5EF4-FFF2-40B4-BE49-F238E27FC236}">
                    <a16:creationId xmlns:a16="http://schemas.microsoft.com/office/drawing/2014/main" id="{14E9B877-28F1-4484-BDC8-58C4BA3A7E5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8">
                <a:extLst>
                  <a:ext uri="{FF2B5EF4-FFF2-40B4-BE49-F238E27FC236}">
                    <a16:creationId xmlns:a16="http://schemas.microsoft.com/office/drawing/2014/main" id="{5AE6150F-E591-449C-A79D-3397D8143EB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7" name="Group 336">
              <a:extLst>
                <a:ext uri="{FF2B5EF4-FFF2-40B4-BE49-F238E27FC236}">
                  <a16:creationId xmlns:a16="http://schemas.microsoft.com/office/drawing/2014/main" id="{D343EE28-7E2F-42AF-B065-AF53B1DBAB30}"/>
                </a:ext>
              </a:extLst>
            </p:cNvPr>
            <p:cNvGrpSpPr/>
            <p:nvPr/>
          </p:nvGrpSpPr>
          <p:grpSpPr>
            <a:xfrm>
              <a:off x="11153052" y="5508868"/>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F6A2F356-6735-4FC4-87BF-6D0359C68EC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8083EBED-F97B-4F46-8EA3-9C9BA23A2F6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2617A848-14B9-4A6E-AE4D-7E18145ED9B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AD0C6E3C-89E3-45D8-847E-776C2421C04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8" name="Group 337">
              <a:extLst>
                <a:ext uri="{FF2B5EF4-FFF2-40B4-BE49-F238E27FC236}">
                  <a16:creationId xmlns:a16="http://schemas.microsoft.com/office/drawing/2014/main" id="{D1E4877C-2302-4108-9109-53A150C234DB}"/>
                </a:ext>
              </a:extLst>
            </p:cNvPr>
            <p:cNvGrpSpPr/>
            <p:nvPr/>
          </p:nvGrpSpPr>
          <p:grpSpPr>
            <a:xfrm>
              <a:off x="9248052" y="4978515"/>
              <a:ext cx="274320" cy="324764"/>
              <a:chOff x="1144314" y="5947648"/>
              <a:chExt cx="509210" cy="324764"/>
            </a:xfrm>
            <a:solidFill>
              <a:srgbClr val="09ECE7"/>
            </a:solidFill>
          </p:grpSpPr>
          <p:sp>
            <p:nvSpPr>
              <p:cNvPr id="402" name="Rectangle 114">
                <a:extLst>
                  <a:ext uri="{FF2B5EF4-FFF2-40B4-BE49-F238E27FC236}">
                    <a16:creationId xmlns:a16="http://schemas.microsoft.com/office/drawing/2014/main" id="{13CEFEB6-77BD-4B7F-8115-837EFB3E5D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3" name="Line 116">
                <a:extLst>
                  <a:ext uri="{FF2B5EF4-FFF2-40B4-BE49-F238E27FC236}">
                    <a16:creationId xmlns:a16="http://schemas.microsoft.com/office/drawing/2014/main" id="{34B9A7DD-5972-4ABD-8341-07217D4D15B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7">
                <a:extLst>
                  <a:ext uri="{FF2B5EF4-FFF2-40B4-BE49-F238E27FC236}">
                    <a16:creationId xmlns:a16="http://schemas.microsoft.com/office/drawing/2014/main" id="{951F38D8-BAD0-448D-9379-0B5B5F79526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5" name="Line 118">
                <a:extLst>
                  <a:ext uri="{FF2B5EF4-FFF2-40B4-BE49-F238E27FC236}">
                    <a16:creationId xmlns:a16="http://schemas.microsoft.com/office/drawing/2014/main" id="{2F06C945-F87C-40B6-A48A-D2080B6B26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9" name="Group 338">
              <a:extLst>
                <a:ext uri="{FF2B5EF4-FFF2-40B4-BE49-F238E27FC236}">
                  <a16:creationId xmlns:a16="http://schemas.microsoft.com/office/drawing/2014/main" id="{A61CA4EE-728E-49C6-BBBE-88566DC92FA2}"/>
                </a:ext>
              </a:extLst>
            </p:cNvPr>
            <p:cNvGrpSpPr/>
            <p:nvPr/>
          </p:nvGrpSpPr>
          <p:grpSpPr>
            <a:xfrm>
              <a:off x="10772052" y="4985037"/>
              <a:ext cx="274320" cy="324764"/>
              <a:chOff x="1144314" y="5947648"/>
              <a:chExt cx="509210" cy="324764"/>
            </a:xfrm>
            <a:solidFill>
              <a:srgbClr val="09ECE7"/>
            </a:solidFill>
          </p:grpSpPr>
          <p:sp>
            <p:nvSpPr>
              <p:cNvPr id="398" name="Rectangle 114">
                <a:extLst>
                  <a:ext uri="{FF2B5EF4-FFF2-40B4-BE49-F238E27FC236}">
                    <a16:creationId xmlns:a16="http://schemas.microsoft.com/office/drawing/2014/main" id="{C7E5C913-8705-4470-830A-B519B369079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9" name="Line 116">
                <a:extLst>
                  <a:ext uri="{FF2B5EF4-FFF2-40B4-BE49-F238E27FC236}">
                    <a16:creationId xmlns:a16="http://schemas.microsoft.com/office/drawing/2014/main" id="{DE5F519A-FD3A-4253-87BD-AE55F93483C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0" name="Line 117">
                <a:extLst>
                  <a:ext uri="{FF2B5EF4-FFF2-40B4-BE49-F238E27FC236}">
                    <a16:creationId xmlns:a16="http://schemas.microsoft.com/office/drawing/2014/main" id="{8E36F205-99F5-4734-BBA6-A113D3B9DBF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1" name="Line 118">
                <a:extLst>
                  <a:ext uri="{FF2B5EF4-FFF2-40B4-BE49-F238E27FC236}">
                    <a16:creationId xmlns:a16="http://schemas.microsoft.com/office/drawing/2014/main" id="{E4DC53A3-26AB-4AA6-B32E-EF243691E3E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BEA6DB10-A047-4E3A-A63D-DAF597959AA5}"/>
                </a:ext>
              </a:extLst>
            </p:cNvPr>
            <p:cNvGrpSpPr/>
            <p:nvPr/>
          </p:nvGrpSpPr>
          <p:grpSpPr>
            <a:xfrm>
              <a:off x="10010052" y="4451637"/>
              <a:ext cx="274320" cy="324764"/>
              <a:chOff x="1144314" y="5947648"/>
              <a:chExt cx="509210" cy="324764"/>
            </a:xfrm>
            <a:solidFill>
              <a:srgbClr val="09ECE7"/>
            </a:solidFill>
          </p:grpSpPr>
          <p:sp>
            <p:nvSpPr>
              <p:cNvPr id="374" name="Rectangle 114">
                <a:extLst>
                  <a:ext uri="{FF2B5EF4-FFF2-40B4-BE49-F238E27FC236}">
                    <a16:creationId xmlns:a16="http://schemas.microsoft.com/office/drawing/2014/main" id="{AD4B8D37-54DA-4609-9AED-63D3FF30750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5" name="Line 116">
                <a:extLst>
                  <a:ext uri="{FF2B5EF4-FFF2-40B4-BE49-F238E27FC236}">
                    <a16:creationId xmlns:a16="http://schemas.microsoft.com/office/drawing/2014/main" id="{C7C797F2-0C4C-4C3E-BA64-6306C3E46A8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6" name="Line 117">
                <a:extLst>
                  <a:ext uri="{FF2B5EF4-FFF2-40B4-BE49-F238E27FC236}">
                    <a16:creationId xmlns:a16="http://schemas.microsoft.com/office/drawing/2014/main" id="{DAB09FBF-C8AB-40FE-BED4-689F3A7F037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7" name="Line 118">
                <a:extLst>
                  <a:ext uri="{FF2B5EF4-FFF2-40B4-BE49-F238E27FC236}">
                    <a16:creationId xmlns:a16="http://schemas.microsoft.com/office/drawing/2014/main" id="{42F014A2-43F9-47D1-8485-C9E0250D0A1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56" name="Straight Connector 355">
              <a:extLst>
                <a:ext uri="{FF2B5EF4-FFF2-40B4-BE49-F238E27FC236}">
                  <a16:creationId xmlns:a16="http://schemas.microsoft.com/office/drawing/2014/main" id="{7A986B64-2B4D-4D6D-A98D-751A80301F57}"/>
                </a:ext>
              </a:extLst>
            </p:cNvPr>
            <p:cNvCxnSpPr>
              <a:cxnSpLocks/>
              <a:stCxn id="402" idx="0"/>
              <a:endCxn id="374"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7" name="Straight Connector 356">
              <a:extLst>
                <a:ext uri="{FF2B5EF4-FFF2-40B4-BE49-F238E27FC236}">
                  <a16:creationId xmlns:a16="http://schemas.microsoft.com/office/drawing/2014/main" id="{39670E96-FCDE-4C4E-A654-16D0FD3697C0}"/>
                </a:ext>
              </a:extLst>
            </p:cNvPr>
            <p:cNvCxnSpPr>
              <a:cxnSpLocks/>
              <a:stCxn id="374" idx="2"/>
              <a:endCxn id="398"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8" name="Straight Connector 357">
              <a:extLst>
                <a:ext uri="{FF2B5EF4-FFF2-40B4-BE49-F238E27FC236}">
                  <a16:creationId xmlns:a16="http://schemas.microsoft.com/office/drawing/2014/main" id="{21740A82-10B7-4716-8800-5D370C0B8BE5}"/>
                </a:ext>
              </a:extLst>
            </p:cNvPr>
            <p:cNvCxnSpPr>
              <a:cxnSpLocks/>
              <a:stCxn id="440" idx="0"/>
              <a:endCxn id="402"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9" name="Straight Connector 358">
              <a:extLst>
                <a:ext uri="{FF2B5EF4-FFF2-40B4-BE49-F238E27FC236}">
                  <a16:creationId xmlns:a16="http://schemas.microsoft.com/office/drawing/2014/main" id="{A044F6FB-161C-46A3-8BCD-7F054FC03465}"/>
                </a:ext>
              </a:extLst>
            </p:cNvPr>
            <p:cNvCxnSpPr>
              <a:cxnSpLocks/>
              <a:stCxn id="402" idx="2"/>
              <a:endCxn id="429"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0" name="Straight Connector 359">
              <a:extLst>
                <a:ext uri="{FF2B5EF4-FFF2-40B4-BE49-F238E27FC236}">
                  <a16:creationId xmlns:a16="http://schemas.microsoft.com/office/drawing/2014/main" id="{F9857E42-6759-45A1-B136-E15712C8B14A}"/>
                </a:ext>
              </a:extLst>
            </p:cNvPr>
            <p:cNvCxnSpPr>
              <a:cxnSpLocks/>
              <a:stCxn id="425" idx="0"/>
              <a:endCxn id="398"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1" name="Straight Connector 360">
              <a:extLst>
                <a:ext uri="{FF2B5EF4-FFF2-40B4-BE49-F238E27FC236}">
                  <a16:creationId xmlns:a16="http://schemas.microsoft.com/office/drawing/2014/main" id="{65A60378-FDEE-4EC0-8C75-2EDF1CB3B0E6}"/>
                </a:ext>
              </a:extLst>
            </p:cNvPr>
            <p:cNvCxnSpPr>
              <a:cxnSpLocks/>
              <a:stCxn id="398" idx="2"/>
              <a:endCxn id="416"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2" name="Straight Connector 361">
              <a:extLst>
                <a:ext uri="{FF2B5EF4-FFF2-40B4-BE49-F238E27FC236}">
                  <a16:creationId xmlns:a16="http://schemas.microsoft.com/office/drawing/2014/main" id="{9ABCFDD2-853D-4EF2-9E2E-7102AA5F3B6E}"/>
                </a:ext>
              </a:extLst>
            </p:cNvPr>
            <p:cNvCxnSpPr>
              <a:cxnSpLocks/>
              <a:stCxn id="508" idx="0"/>
              <a:endCxn id="440"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3" name="Straight Connector 362">
              <a:extLst>
                <a:ext uri="{FF2B5EF4-FFF2-40B4-BE49-F238E27FC236}">
                  <a16:creationId xmlns:a16="http://schemas.microsoft.com/office/drawing/2014/main" id="{9CC20775-B06D-4914-B20D-873CA2A61AA2}"/>
                </a:ext>
              </a:extLst>
            </p:cNvPr>
            <p:cNvCxnSpPr>
              <a:cxnSpLocks/>
              <a:stCxn id="440" idx="2"/>
              <a:endCxn id="504"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4" name="Straight Connector 363">
              <a:extLst>
                <a:ext uri="{FF2B5EF4-FFF2-40B4-BE49-F238E27FC236}">
                  <a16:creationId xmlns:a16="http://schemas.microsoft.com/office/drawing/2014/main" id="{60B0DAEE-46F3-4DF7-942F-076BB6CE2A55}"/>
                </a:ext>
              </a:extLst>
            </p:cNvPr>
            <p:cNvCxnSpPr>
              <a:cxnSpLocks/>
              <a:stCxn id="500" idx="0"/>
              <a:endCxn id="429"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5" name="Straight Connector 364">
              <a:extLst>
                <a:ext uri="{FF2B5EF4-FFF2-40B4-BE49-F238E27FC236}">
                  <a16:creationId xmlns:a16="http://schemas.microsoft.com/office/drawing/2014/main" id="{592A8BE1-434D-4439-A483-5232D2FB1FDA}"/>
                </a:ext>
              </a:extLst>
            </p:cNvPr>
            <p:cNvCxnSpPr>
              <a:cxnSpLocks/>
              <a:stCxn id="496" idx="0"/>
              <a:endCxn id="429"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6" name="Straight Connector 365">
              <a:extLst>
                <a:ext uri="{FF2B5EF4-FFF2-40B4-BE49-F238E27FC236}">
                  <a16:creationId xmlns:a16="http://schemas.microsoft.com/office/drawing/2014/main" id="{D869B2EB-CF5D-464D-97C9-BBDE7F1E8CAA}"/>
                </a:ext>
              </a:extLst>
            </p:cNvPr>
            <p:cNvCxnSpPr>
              <a:cxnSpLocks/>
              <a:stCxn id="556" idx="0"/>
              <a:endCxn id="53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7" name="Straight Connector 366">
              <a:extLst>
                <a:ext uri="{FF2B5EF4-FFF2-40B4-BE49-F238E27FC236}">
                  <a16:creationId xmlns:a16="http://schemas.microsoft.com/office/drawing/2014/main" id="{E98DC243-366C-47E4-914F-DF19371E395D}"/>
                </a:ext>
              </a:extLst>
            </p:cNvPr>
            <p:cNvCxnSpPr>
              <a:cxnSpLocks/>
              <a:stCxn id="552" idx="0"/>
              <a:endCxn id="53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8" name="Straight Connector 367">
              <a:extLst>
                <a:ext uri="{FF2B5EF4-FFF2-40B4-BE49-F238E27FC236}">
                  <a16:creationId xmlns:a16="http://schemas.microsoft.com/office/drawing/2014/main" id="{56D855C4-68C6-4AEA-B567-B9B2F0946742}"/>
                </a:ext>
              </a:extLst>
            </p:cNvPr>
            <p:cNvCxnSpPr>
              <a:cxnSpLocks/>
              <a:stCxn id="548" idx="0"/>
              <a:endCxn id="528"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9" name="Straight Connector 368">
              <a:extLst>
                <a:ext uri="{FF2B5EF4-FFF2-40B4-BE49-F238E27FC236}">
                  <a16:creationId xmlns:a16="http://schemas.microsoft.com/office/drawing/2014/main" id="{23714161-2A32-43CC-BCDF-53237F26D718}"/>
                </a:ext>
              </a:extLst>
            </p:cNvPr>
            <p:cNvCxnSpPr>
              <a:cxnSpLocks/>
              <a:stCxn id="544" idx="0"/>
              <a:endCxn id="528"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0" name="Straight Connector 369">
              <a:extLst>
                <a:ext uri="{FF2B5EF4-FFF2-40B4-BE49-F238E27FC236}">
                  <a16:creationId xmlns:a16="http://schemas.microsoft.com/office/drawing/2014/main" id="{8FDD666D-A7BE-4E21-A18F-F8216E41519B}"/>
                </a:ext>
              </a:extLst>
            </p:cNvPr>
            <p:cNvCxnSpPr>
              <a:cxnSpLocks/>
              <a:stCxn id="492" idx="0"/>
              <a:endCxn id="425"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1" name="Straight Connector 370">
              <a:extLst>
                <a:ext uri="{FF2B5EF4-FFF2-40B4-BE49-F238E27FC236}">
                  <a16:creationId xmlns:a16="http://schemas.microsoft.com/office/drawing/2014/main" id="{9D2A0F6B-B0A4-474C-827A-BC098A079F5D}"/>
                </a:ext>
              </a:extLst>
            </p:cNvPr>
            <p:cNvCxnSpPr>
              <a:cxnSpLocks/>
              <a:stCxn id="488" idx="0"/>
              <a:endCxn id="425"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2" name="Straight Connector 371">
              <a:extLst>
                <a:ext uri="{FF2B5EF4-FFF2-40B4-BE49-F238E27FC236}">
                  <a16:creationId xmlns:a16="http://schemas.microsoft.com/office/drawing/2014/main" id="{83916C6C-9DA8-40CA-AEE9-EC547C0D3C1D}"/>
                </a:ext>
              </a:extLst>
            </p:cNvPr>
            <p:cNvCxnSpPr>
              <a:cxnSpLocks/>
              <a:stCxn id="482" idx="0"/>
              <a:endCxn id="416"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3" name="Straight Connector 372">
              <a:extLst>
                <a:ext uri="{FF2B5EF4-FFF2-40B4-BE49-F238E27FC236}">
                  <a16:creationId xmlns:a16="http://schemas.microsoft.com/office/drawing/2014/main" id="{07C3ADD4-606F-4515-B77D-E0C41846729D}"/>
                </a:ext>
              </a:extLst>
            </p:cNvPr>
            <p:cNvCxnSpPr>
              <a:cxnSpLocks/>
              <a:stCxn id="458" idx="0"/>
              <a:endCxn id="416"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596" name="Rectangle 252">
            <a:extLst>
              <a:ext uri="{FF2B5EF4-FFF2-40B4-BE49-F238E27FC236}">
                <a16:creationId xmlns:a16="http://schemas.microsoft.com/office/drawing/2014/main" id="{5A352D22-3997-43F9-A154-15075A8099B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599" name="Rectangle 252">
            <a:extLst>
              <a:ext uri="{FF2B5EF4-FFF2-40B4-BE49-F238E27FC236}">
                <a16:creationId xmlns:a16="http://schemas.microsoft.com/office/drawing/2014/main" id="{4E84A81B-D910-474C-98C4-45D6026363AF}"/>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2" name="Rectangle 252">
            <a:extLst>
              <a:ext uri="{FF2B5EF4-FFF2-40B4-BE49-F238E27FC236}">
                <a16:creationId xmlns:a16="http://schemas.microsoft.com/office/drawing/2014/main" id="{BE3343F3-E762-49CD-BB47-15AAB77F5EF3}"/>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3" name="Rectangle 252">
            <a:extLst>
              <a:ext uri="{FF2B5EF4-FFF2-40B4-BE49-F238E27FC236}">
                <a16:creationId xmlns:a16="http://schemas.microsoft.com/office/drawing/2014/main" id="{94132F53-2806-471F-894E-E71F330A5CC4}"/>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4" name="Rectangle 252">
            <a:extLst>
              <a:ext uri="{FF2B5EF4-FFF2-40B4-BE49-F238E27FC236}">
                <a16:creationId xmlns:a16="http://schemas.microsoft.com/office/drawing/2014/main" id="{B1175B1B-A8D8-47CF-978D-EE9D3163F418}"/>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5" name="Rectangle 252">
            <a:extLst>
              <a:ext uri="{FF2B5EF4-FFF2-40B4-BE49-F238E27FC236}">
                <a16:creationId xmlns:a16="http://schemas.microsoft.com/office/drawing/2014/main" id="{8B35F0D5-47D4-440B-A441-F497FB02F1E6}"/>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7" name="Rectangle 252">
            <a:extLst>
              <a:ext uri="{FF2B5EF4-FFF2-40B4-BE49-F238E27FC236}">
                <a16:creationId xmlns:a16="http://schemas.microsoft.com/office/drawing/2014/main" id="{7D859F18-E23A-4DFB-ACD6-1B7F1FFDDC3C}"/>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8" name="Rectangle 252">
            <a:extLst>
              <a:ext uri="{FF2B5EF4-FFF2-40B4-BE49-F238E27FC236}">
                <a16:creationId xmlns:a16="http://schemas.microsoft.com/office/drawing/2014/main" id="{CFE95ACD-1978-45FA-836A-5D70C2911CB5}"/>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9" name="Rectangle 252">
            <a:extLst>
              <a:ext uri="{FF2B5EF4-FFF2-40B4-BE49-F238E27FC236}">
                <a16:creationId xmlns:a16="http://schemas.microsoft.com/office/drawing/2014/main" id="{D46ECF04-0C39-4387-82FF-F55F059189DA}"/>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1" name="Rectangle 252">
            <a:extLst>
              <a:ext uri="{FF2B5EF4-FFF2-40B4-BE49-F238E27FC236}">
                <a16:creationId xmlns:a16="http://schemas.microsoft.com/office/drawing/2014/main" id="{3EB0FB8C-0786-4B7D-87A6-5F0A0C693350}"/>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2" name="Rectangle 252">
            <a:extLst>
              <a:ext uri="{FF2B5EF4-FFF2-40B4-BE49-F238E27FC236}">
                <a16:creationId xmlns:a16="http://schemas.microsoft.com/office/drawing/2014/main" id="{7472BF3E-41B2-4788-B610-B186572B2F91}"/>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3" name="Rectangle 252">
            <a:extLst>
              <a:ext uri="{FF2B5EF4-FFF2-40B4-BE49-F238E27FC236}">
                <a16:creationId xmlns:a16="http://schemas.microsoft.com/office/drawing/2014/main" id="{077C66D6-684D-4A49-B7CE-21D7DAEBC762}"/>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4" name="Rectangle 252">
            <a:extLst>
              <a:ext uri="{FF2B5EF4-FFF2-40B4-BE49-F238E27FC236}">
                <a16:creationId xmlns:a16="http://schemas.microsoft.com/office/drawing/2014/main" id="{4BC48FB7-D520-4339-81E5-99E99F0C85FE}"/>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5" name="Rectangle 252">
            <a:extLst>
              <a:ext uri="{FF2B5EF4-FFF2-40B4-BE49-F238E27FC236}">
                <a16:creationId xmlns:a16="http://schemas.microsoft.com/office/drawing/2014/main" id="{2C311BC3-8F22-4D51-A82F-EC476924016E}"/>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6" name="Rectangle 252">
            <a:extLst>
              <a:ext uri="{FF2B5EF4-FFF2-40B4-BE49-F238E27FC236}">
                <a16:creationId xmlns:a16="http://schemas.microsoft.com/office/drawing/2014/main" id="{9400C77A-F22D-45B4-B2C5-DCC811AC34FA}"/>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7" name="Rectangle 252">
            <a:extLst>
              <a:ext uri="{FF2B5EF4-FFF2-40B4-BE49-F238E27FC236}">
                <a16:creationId xmlns:a16="http://schemas.microsoft.com/office/drawing/2014/main" id="{E33D2164-5972-4156-A958-11E237D0749E}"/>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8" name="Rectangle 252">
            <a:extLst>
              <a:ext uri="{FF2B5EF4-FFF2-40B4-BE49-F238E27FC236}">
                <a16:creationId xmlns:a16="http://schemas.microsoft.com/office/drawing/2014/main" id="{2B90FA49-3484-48A9-B613-CE2318618479}"/>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619" name="Group 618">
            <a:extLst>
              <a:ext uri="{FF2B5EF4-FFF2-40B4-BE49-F238E27FC236}">
                <a16:creationId xmlns:a16="http://schemas.microsoft.com/office/drawing/2014/main" id="{BB21E066-8EA8-4A7E-ACF8-55C1894C08AC}"/>
              </a:ext>
            </a:extLst>
          </p:cNvPr>
          <p:cNvGrpSpPr/>
          <p:nvPr/>
        </p:nvGrpSpPr>
        <p:grpSpPr>
          <a:xfrm>
            <a:off x="7162800" y="3929677"/>
            <a:ext cx="2483579" cy="938454"/>
            <a:chOff x="3213283" y="2290697"/>
            <a:chExt cx="2483579" cy="938454"/>
          </a:xfrm>
        </p:grpSpPr>
        <p:grpSp>
          <p:nvGrpSpPr>
            <p:cNvPr id="620" name="Group 619">
              <a:extLst>
                <a:ext uri="{FF2B5EF4-FFF2-40B4-BE49-F238E27FC236}">
                  <a16:creationId xmlns:a16="http://schemas.microsoft.com/office/drawing/2014/main" id="{1D58EF38-1CA9-4D67-9E69-0DD201C148CC}"/>
                </a:ext>
              </a:extLst>
            </p:cNvPr>
            <p:cNvGrpSpPr/>
            <p:nvPr/>
          </p:nvGrpSpPr>
          <p:grpSpPr>
            <a:xfrm>
              <a:off x="3213283" y="2290697"/>
              <a:ext cx="2483579" cy="400110"/>
              <a:chOff x="10698480" y="1724271"/>
              <a:chExt cx="2483579" cy="400110"/>
            </a:xfrm>
          </p:grpSpPr>
          <p:sp>
            <p:nvSpPr>
              <p:cNvPr id="627" name="Rectangle 252">
                <a:extLst>
                  <a:ext uri="{FF2B5EF4-FFF2-40B4-BE49-F238E27FC236}">
                    <a16:creationId xmlns:a16="http://schemas.microsoft.com/office/drawing/2014/main" id="{CFA6C517-23D3-4BE1-BE15-59BFE690A4C1}"/>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28" name="TextBox 627">
                <a:extLst>
                  <a:ext uri="{FF2B5EF4-FFF2-40B4-BE49-F238E27FC236}">
                    <a16:creationId xmlns:a16="http://schemas.microsoft.com/office/drawing/2014/main" id="{DA2626B5-9EF8-43D5-8932-873F8531D9D3}"/>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621" name="Group 620">
              <a:extLst>
                <a:ext uri="{FF2B5EF4-FFF2-40B4-BE49-F238E27FC236}">
                  <a16:creationId xmlns:a16="http://schemas.microsoft.com/office/drawing/2014/main" id="{45F236C5-F570-4F48-BBC8-F7CA1DEB6B35}"/>
                </a:ext>
              </a:extLst>
            </p:cNvPr>
            <p:cNvGrpSpPr/>
            <p:nvPr/>
          </p:nvGrpSpPr>
          <p:grpSpPr>
            <a:xfrm>
              <a:off x="3225299" y="2829041"/>
              <a:ext cx="1052097" cy="400110"/>
              <a:chOff x="10698480" y="1724271"/>
              <a:chExt cx="1052097" cy="400110"/>
            </a:xfrm>
          </p:grpSpPr>
          <p:sp>
            <p:nvSpPr>
              <p:cNvPr id="625" name="Rectangle 252">
                <a:extLst>
                  <a:ext uri="{FF2B5EF4-FFF2-40B4-BE49-F238E27FC236}">
                    <a16:creationId xmlns:a16="http://schemas.microsoft.com/office/drawing/2014/main" id="{F7A3D78C-7FA3-4F2F-8BE4-EBE11E37C1F2}"/>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626" name="TextBox 625">
                <a:extLst>
                  <a:ext uri="{FF2B5EF4-FFF2-40B4-BE49-F238E27FC236}">
                    <a16:creationId xmlns:a16="http://schemas.microsoft.com/office/drawing/2014/main" id="{5097D2A3-7897-413F-9053-5127733FB02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622" name="Group 621">
              <a:extLst>
                <a:ext uri="{FF2B5EF4-FFF2-40B4-BE49-F238E27FC236}">
                  <a16:creationId xmlns:a16="http://schemas.microsoft.com/office/drawing/2014/main" id="{551D6050-01BB-4DCB-8011-8D211D3BC363}"/>
                </a:ext>
              </a:extLst>
            </p:cNvPr>
            <p:cNvGrpSpPr/>
            <p:nvPr/>
          </p:nvGrpSpPr>
          <p:grpSpPr>
            <a:xfrm>
              <a:off x="3218881" y="2558484"/>
              <a:ext cx="2170993" cy="400110"/>
              <a:chOff x="10698480" y="1724271"/>
              <a:chExt cx="2170993" cy="400110"/>
            </a:xfrm>
          </p:grpSpPr>
          <p:sp>
            <p:nvSpPr>
              <p:cNvPr id="623" name="Rectangle 252">
                <a:extLst>
                  <a:ext uri="{FF2B5EF4-FFF2-40B4-BE49-F238E27FC236}">
                    <a16:creationId xmlns:a16="http://schemas.microsoft.com/office/drawing/2014/main" id="{DA980251-869F-47C5-B312-80270F4A834B}"/>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624" name="TextBox 623">
                <a:extLst>
                  <a:ext uri="{FF2B5EF4-FFF2-40B4-BE49-F238E27FC236}">
                    <a16:creationId xmlns:a16="http://schemas.microsoft.com/office/drawing/2014/main" id="{C7B51E8E-C37F-4D1C-9395-309308E3B15B}"/>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629" name="TextBox 628">
            <a:extLst>
              <a:ext uri="{FF2B5EF4-FFF2-40B4-BE49-F238E27FC236}">
                <a16:creationId xmlns:a16="http://schemas.microsoft.com/office/drawing/2014/main" id="{B6BC8F92-49B4-4E59-B0D5-7E55064625E7}"/>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630" name="TextBox 629">
            <a:extLst>
              <a:ext uri="{FF2B5EF4-FFF2-40B4-BE49-F238E27FC236}">
                <a16:creationId xmlns:a16="http://schemas.microsoft.com/office/drawing/2014/main" id="{272D46C3-03B4-4A88-9E32-0B5A10EDBFD6}"/>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631" name="TextBox 630">
            <a:extLst>
              <a:ext uri="{FF2B5EF4-FFF2-40B4-BE49-F238E27FC236}">
                <a16:creationId xmlns:a16="http://schemas.microsoft.com/office/drawing/2014/main" id="{5F124DA3-7785-4334-8D74-61B67407426E}"/>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633" name="TextBox 632">
            <a:extLst>
              <a:ext uri="{FF2B5EF4-FFF2-40B4-BE49-F238E27FC236}">
                <a16:creationId xmlns:a16="http://schemas.microsoft.com/office/drawing/2014/main" id="{5F7BE452-7A84-42A4-AA9B-0377DD8ED61C}"/>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634" name="Straight Connector 633">
            <a:extLst>
              <a:ext uri="{FF2B5EF4-FFF2-40B4-BE49-F238E27FC236}">
                <a16:creationId xmlns:a16="http://schemas.microsoft.com/office/drawing/2014/main" id="{814DFABB-E98A-4B73-BE4C-7BD8753B7356}"/>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635" name="Straight Arrow Connector 634">
            <a:extLst>
              <a:ext uri="{FF2B5EF4-FFF2-40B4-BE49-F238E27FC236}">
                <a16:creationId xmlns:a16="http://schemas.microsoft.com/office/drawing/2014/main" id="{4090A94D-A2F7-48C1-B948-066904846752}"/>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637" name="Group 636">
            <a:extLst>
              <a:ext uri="{FF2B5EF4-FFF2-40B4-BE49-F238E27FC236}">
                <a16:creationId xmlns:a16="http://schemas.microsoft.com/office/drawing/2014/main" id="{EEC59CBB-F8C1-4CFD-86D5-67E989DBFBE6}"/>
              </a:ext>
            </a:extLst>
          </p:cNvPr>
          <p:cNvGrpSpPr/>
          <p:nvPr/>
        </p:nvGrpSpPr>
        <p:grpSpPr>
          <a:xfrm>
            <a:off x="6467147" y="5546577"/>
            <a:ext cx="2448253" cy="1006623"/>
            <a:chOff x="2362200" y="5482509"/>
            <a:chExt cx="2448253" cy="1006623"/>
          </a:xfrm>
        </p:grpSpPr>
        <p:grpSp>
          <p:nvGrpSpPr>
            <p:cNvPr id="638" name="Group 637">
              <a:extLst>
                <a:ext uri="{FF2B5EF4-FFF2-40B4-BE49-F238E27FC236}">
                  <a16:creationId xmlns:a16="http://schemas.microsoft.com/office/drawing/2014/main" id="{5ED8F8A2-2B06-4D3E-A96A-EE5027E39A7D}"/>
                </a:ext>
              </a:extLst>
            </p:cNvPr>
            <p:cNvGrpSpPr/>
            <p:nvPr/>
          </p:nvGrpSpPr>
          <p:grpSpPr>
            <a:xfrm>
              <a:off x="2362200" y="6184332"/>
              <a:ext cx="664428" cy="280617"/>
              <a:chOff x="2233753" y="2503642"/>
              <a:chExt cx="2418053" cy="1021250"/>
            </a:xfrm>
          </p:grpSpPr>
          <p:sp>
            <p:nvSpPr>
              <p:cNvPr id="683" name="Oval 682">
                <a:extLst>
                  <a:ext uri="{FF2B5EF4-FFF2-40B4-BE49-F238E27FC236}">
                    <a16:creationId xmlns:a16="http://schemas.microsoft.com/office/drawing/2014/main" id="{8E98216D-E156-4E12-999C-E590FFC601C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86" name="Arrow: Pentagon 685">
                <a:extLst>
                  <a:ext uri="{FF2B5EF4-FFF2-40B4-BE49-F238E27FC236}">
                    <a16:creationId xmlns:a16="http://schemas.microsoft.com/office/drawing/2014/main" id="{95F2D0BF-9A03-415E-BD23-8B5C082BE61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89" name="Oval 688">
                <a:extLst>
                  <a:ext uri="{FF2B5EF4-FFF2-40B4-BE49-F238E27FC236}">
                    <a16:creationId xmlns:a16="http://schemas.microsoft.com/office/drawing/2014/main" id="{3488417B-E5F1-405D-97B5-75C8C5BA1F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3" name="Arrow: Pentagon 692">
                <a:extLst>
                  <a:ext uri="{FF2B5EF4-FFF2-40B4-BE49-F238E27FC236}">
                    <a16:creationId xmlns:a16="http://schemas.microsoft.com/office/drawing/2014/main" id="{BA85836F-0360-4452-8BDB-667616D97AE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6" name="Rectangle 695">
                <a:extLst>
                  <a:ext uri="{FF2B5EF4-FFF2-40B4-BE49-F238E27FC236}">
                    <a16:creationId xmlns:a16="http://schemas.microsoft.com/office/drawing/2014/main" id="{320EAB13-E83A-4EB8-A337-83EA91197D9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9" name="Arrow: Pentagon 698">
                <a:extLst>
                  <a:ext uri="{FF2B5EF4-FFF2-40B4-BE49-F238E27FC236}">
                    <a16:creationId xmlns:a16="http://schemas.microsoft.com/office/drawing/2014/main" id="{5D646B17-5E73-46B8-A413-B6D7C81AE25B}"/>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639" name="TextBox 638">
              <a:extLst>
                <a:ext uri="{FF2B5EF4-FFF2-40B4-BE49-F238E27FC236}">
                  <a16:creationId xmlns:a16="http://schemas.microsoft.com/office/drawing/2014/main" id="{DB2EAF9C-35E6-408A-ADB4-597E186BE6CD}"/>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640" name="TextBox 639">
              <a:extLst>
                <a:ext uri="{FF2B5EF4-FFF2-40B4-BE49-F238E27FC236}">
                  <a16:creationId xmlns:a16="http://schemas.microsoft.com/office/drawing/2014/main" id="{B5BDFCF3-B7F9-4904-8A7E-489B8751DE45}"/>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641" name="Group 374">
              <a:extLst>
                <a:ext uri="{FF2B5EF4-FFF2-40B4-BE49-F238E27FC236}">
                  <a16:creationId xmlns:a16="http://schemas.microsoft.com/office/drawing/2014/main" id="{7D395338-81DB-426F-B114-0851F6177A24}"/>
                </a:ext>
              </a:extLst>
            </p:cNvPr>
            <p:cNvGrpSpPr/>
            <p:nvPr/>
          </p:nvGrpSpPr>
          <p:grpSpPr>
            <a:xfrm>
              <a:off x="2394606" y="5907670"/>
              <a:ext cx="602620" cy="228808"/>
              <a:chOff x="1297964" y="4014788"/>
              <a:chExt cx="1390502" cy="533400"/>
            </a:xfrm>
          </p:grpSpPr>
          <p:sp>
            <p:nvSpPr>
              <p:cNvPr id="651" name="Rectangle 375">
                <a:extLst>
                  <a:ext uri="{FF2B5EF4-FFF2-40B4-BE49-F238E27FC236}">
                    <a16:creationId xmlns:a16="http://schemas.microsoft.com/office/drawing/2014/main" id="{53182C37-ECB4-41C3-AC56-E53048CFF31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6" name="Rectangle 376">
                <a:extLst>
                  <a:ext uri="{FF2B5EF4-FFF2-40B4-BE49-F238E27FC236}">
                    <a16:creationId xmlns:a16="http://schemas.microsoft.com/office/drawing/2014/main" id="{456C9FAA-C81F-4E78-94FD-9F78A5D528B4}"/>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9" name="Rectangle 377">
                <a:extLst>
                  <a:ext uri="{FF2B5EF4-FFF2-40B4-BE49-F238E27FC236}">
                    <a16:creationId xmlns:a16="http://schemas.microsoft.com/office/drawing/2014/main" id="{FC2CE42C-C539-4BFD-B666-70FC7FA5BEE3}"/>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8" name="Rectangle 378">
                <a:extLst>
                  <a:ext uri="{FF2B5EF4-FFF2-40B4-BE49-F238E27FC236}">
                    <a16:creationId xmlns:a16="http://schemas.microsoft.com/office/drawing/2014/main" id="{43246403-8677-4CD9-B945-236A7DE1AC7E}"/>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1" name="Rectangle 379">
                <a:extLst>
                  <a:ext uri="{FF2B5EF4-FFF2-40B4-BE49-F238E27FC236}">
                    <a16:creationId xmlns:a16="http://schemas.microsoft.com/office/drawing/2014/main" id="{B2268BF3-60EA-441F-AC59-CD67A60106DA}"/>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7" name="Rectangle 380">
                <a:extLst>
                  <a:ext uri="{FF2B5EF4-FFF2-40B4-BE49-F238E27FC236}">
                    <a16:creationId xmlns:a16="http://schemas.microsoft.com/office/drawing/2014/main" id="{B79DA854-2D7E-4F89-B58E-01BB0DF3C128}"/>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0" name="Rectangle 381">
                <a:extLst>
                  <a:ext uri="{FF2B5EF4-FFF2-40B4-BE49-F238E27FC236}">
                    <a16:creationId xmlns:a16="http://schemas.microsoft.com/office/drawing/2014/main" id="{FF0B5BB7-0830-4521-8DB6-936F091F784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42" name="TextBox 641">
              <a:extLst>
                <a:ext uri="{FF2B5EF4-FFF2-40B4-BE49-F238E27FC236}">
                  <a16:creationId xmlns:a16="http://schemas.microsoft.com/office/drawing/2014/main" id="{E3520203-00DD-44F1-9181-566A7A6061AB}"/>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647" name="Rectangle 375">
              <a:extLst>
                <a:ext uri="{FF2B5EF4-FFF2-40B4-BE49-F238E27FC236}">
                  <a16:creationId xmlns:a16="http://schemas.microsoft.com/office/drawing/2014/main" id="{08392D8D-D50E-4A00-9C2E-578D8FD2D208}"/>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04" name="Straight Connector 703">
            <a:extLst>
              <a:ext uri="{FF2B5EF4-FFF2-40B4-BE49-F238E27FC236}">
                <a16:creationId xmlns:a16="http://schemas.microsoft.com/office/drawing/2014/main" id="{FD830046-502A-4729-920A-44EC9EAF2616}"/>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11" name="TextBox 710">
            <a:extLst>
              <a:ext uri="{FF2B5EF4-FFF2-40B4-BE49-F238E27FC236}">
                <a16:creationId xmlns:a16="http://schemas.microsoft.com/office/drawing/2014/main" id="{CB5E46AB-6137-4BA8-8F25-CC0E8EC5F141}"/>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743" name="Straight Arrow Connector 742">
            <a:extLst>
              <a:ext uri="{FF2B5EF4-FFF2-40B4-BE49-F238E27FC236}">
                <a16:creationId xmlns:a16="http://schemas.microsoft.com/office/drawing/2014/main" id="{DEB031D6-C04A-4AE9-B5ED-5719BDA6F291}"/>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744" name="Group 743">
            <a:extLst>
              <a:ext uri="{FF2B5EF4-FFF2-40B4-BE49-F238E27FC236}">
                <a16:creationId xmlns:a16="http://schemas.microsoft.com/office/drawing/2014/main" id="{CA66AAB3-EC5A-43CA-A57B-0D9428A151BE}"/>
              </a:ext>
            </a:extLst>
          </p:cNvPr>
          <p:cNvGrpSpPr/>
          <p:nvPr/>
        </p:nvGrpSpPr>
        <p:grpSpPr>
          <a:xfrm>
            <a:off x="228600" y="3727231"/>
            <a:ext cx="4673622" cy="2167352"/>
            <a:chOff x="449539" y="2628920"/>
            <a:chExt cx="5487272" cy="2167352"/>
          </a:xfrm>
        </p:grpSpPr>
        <p:sp>
          <p:nvSpPr>
            <p:cNvPr id="745" name="AutoShape 10">
              <a:extLst>
                <a:ext uri="{FF2B5EF4-FFF2-40B4-BE49-F238E27FC236}">
                  <a16:creationId xmlns:a16="http://schemas.microsoft.com/office/drawing/2014/main" id="{C0BA7D59-3F0C-4203-BFBA-E87EB18D8F31}"/>
                </a:ext>
              </a:extLst>
            </p:cNvPr>
            <p:cNvSpPr>
              <a:spLocks noChangeArrowheads="1"/>
            </p:cNvSpPr>
            <p:nvPr/>
          </p:nvSpPr>
          <p:spPr bwMode="auto">
            <a:xfrm>
              <a:off x="449539" y="2628920"/>
              <a:ext cx="5487272" cy="216735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746" name="TextBox 745">
              <a:extLst>
                <a:ext uri="{FF2B5EF4-FFF2-40B4-BE49-F238E27FC236}">
                  <a16:creationId xmlns:a16="http://schemas.microsoft.com/office/drawing/2014/main" id="{6D76578F-0438-4F05-9AD5-0D37AEBDAE31}"/>
                </a:ext>
              </a:extLst>
            </p:cNvPr>
            <p:cNvSpPr txBox="1"/>
            <p:nvPr/>
          </p:nvSpPr>
          <p:spPr>
            <a:xfrm>
              <a:off x="896869" y="3016489"/>
              <a:ext cx="4671231" cy="1200329"/>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The similar construction and processing can be carried out for oblivious </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a:t>
              </a:r>
            </a:p>
          </p:txBody>
        </p:sp>
      </p:grpSp>
    </p:spTree>
    <p:extLst>
      <p:ext uri="{BB962C8B-B14F-4D97-AF65-F5344CB8AC3E}">
        <p14:creationId xmlns:p14="http://schemas.microsoft.com/office/powerpoint/2010/main" val="3743611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a:t>
            </a:r>
            <a:r>
              <a:rPr lang="en-US" altLang="zh-CN" sz="2600" b="0" dirty="0">
                <a:latin typeface="Times New Roman" pitchFamily="18" charset="0"/>
                <a:ea typeface="宋体" pitchFamily="2" charset="-122"/>
                <a:cs typeface="Times New Roman" pitchFamily="18" charset="0"/>
              </a:rPr>
              <a:t>maximize the </a:t>
            </a:r>
            <a:r>
              <a:rPr lang="en-US" altLang="zh-CN" sz="2600" dirty="0">
                <a:latin typeface="Times New Roman" pitchFamily="18" charset="0"/>
                <a:ea typeface="宋体" pitchFamily="2" charset="-122"/>
                <a:cs typeface="Times New Roman" pitchFamily="18" charset="0"/>
              </a:rPr>
              <a:t>overall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query throughput</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Idea: </a:t>
            </a:r>
            <a:r>
              <a:rPr lang="en-US" altLang="zh-CN" sz="2600" b="0" dirty="0">
                <a:latin typeface="Times New Roman" pitchFamily="18" charset="0"/>
                <a:ea typeface="宋体" pitchFamily="2" charset="-122"/>
                <a:cs typeface="Times New Roman" pitchFamily="18" charset="0"/>
              </a:rPr>
              <a:t>process queries </a:t>
            </a:r>
            <a:r>
              <a:rPr lang="en-US" altLang="zh-CN" sz="2600" dirty="0">
                <a:latin typeface="Times New Roman" pitchFamily="18" charset="0"/>
                <a:ea typeface="宋体" pitchFamily="2" charset="-122"/>
                <a:cs typeface="Times New Roman" pitchFamily="18" charset="0"/>
              </a:rPr>
              <a:t>in batches</a:t>
            </a: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83329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Method: </a:t>
            </a:r>
            <a:r>
              <a:rPr lang="en-US" altLang="zh-CN" sz="2600" b="0" dirty="0">
                <a:latin typeface="Times New Roman" pitchFamily="18" charset="0"/>
                <a:ea typeface="宋体" pitchFamily="2" charset="-122"/>
                <a:cs typeface="Times New Roman" pitchFamily="18" charset="0"/>
              </a:rPr>
              <a:t>keep</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a:t>
            </a:r>
            <a:r>
              <a:rPr lang="en-US" altLang="zh-CN" sz="2600" dirty="0">
                <a:latin typeface="Times New Roman" pitchFamily="18" charset="0"/>
                <a:ea typeface="宋体" pitchFamily="2" charset="-122"/>
                <a:cs typeface="Times New Roman" pitchFamily="18" charset="0"/>
              </a:rPr>
              <a:t> ORAM cache </a:t>
            </a:r>
            <a:r>
              <a:rPr lang="en-US" altLang="zh-CN" sz="2600" b="0" dirty="0">
                <a:latin typeface="Times New Roman" pitchFamily="18" charset="0"/>
                <a:ea typeface="宋体" pitchFamily="2" charset="-122"/>
                <a:cs typeface="Times New Roman" pitchFamily="18" charset="0"/>
              </a:rPr>
              <a:t>and leverage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a:t>
            </a:r>
            <a:r>
              <a:rPr lang="en-US" altLang="zh-CN" sz="2600" dirty="0">
                <a:latin typeface="Times New Roman" pitchFamily="18" charset="0"/>
                <a:ea typeface="宋体" pitchFamily="2" charset="-122"/>
                <a:cs typeface="Times New Roman" pitchFamily="18" charset="0"/>
              </a:rPr>
              <a:t> ORAM caching strategy</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a block </a:t>
            </a:r>
            <a:r>
              <a:rPr lang="en-US" altLang="zh-CN" sz="2600" b="0" dirty="0">
                <a:latin typeface="Times New Roman" pitchFamily="18" charset="0"/>
                <a:ea typeface="宋体" pitchFamily="2" charset="-122"/>
                <a:cs typeface="Times New Roman" pitchFamily="18" charset="0"/>
              </a:rPr>
              <a:t>from cloud </a:t>
            </a:r>
            <a:r>
              <a:rPr lang="en-US" altLang="zh-CN" sz="2600" b="0" i="1" dirty="0">
                <a:latin typeface="Times New Roman" pitchFamily="18" charset="0"/>
                <a:ea typeface="宋体" pitchFamily="2" charset="-122"/>
                <a:cs typeface="Times New Roman" pitchFamily="18" charset="0"/>
              </a:rPr>
              <a:t>only</a:t>
            </a: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when </a:t>
            </a:r>
            <a:r>
              <a:rPr lang="en-US" altLang="zh-CN" sz="2600" dirty="0">
                <a:latin typeface="Times New Roman" pitchFamily="18" charset="0"/>
                <a:ea typeface="宋体" pitchFamily="2" charset="-122"/>
                <a:cs typeface="Times New Roman" pitchFamily="18" charset="0"/>
              </a:rPr>
              <a:t>a cache miss happens</a:t>
            </a:r>
          </a:p>
          <a:p>
            <a:pPr marL="365760" lvl="1">
              <a:spcBef>
                <a:spcPct val="20000"/>
              </a:spcBef>
              <a:buClr>
                <a:schemeClr val="accent1"/>
              </a:buClr>
              <a:buSzPct val="80000"/>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Assume there is a </a:t>
            </a:r>
            <a:r>
              <a:rPr lang="en-US" altLang="zh-CN" sz="2600" dirty="0">
                <a:latin typeface="Times New Roman" pitchFamily="18" charset="0"/>
                <a:ea typeface="宋体" pitchFamily="2" charset="-122"/>
                <a:cs typeface="Times New Roman" pitchFamily="18" charset="0"/>
              </a:rPr>
              <a:t>mapping from a query </a:t>
            </a:r>
            <a:r>
              <a:rPr lang="en-US" altLang="zh-CN" sz="2600" i="1" dirty="0">
                <a:latin typeface="Times New Roman" pitchFamily="18" charset="0"/>
                <a:ea typeface="宋体" pitchFamily="2" charset="-122"/>
                <a:cs typeface="Times New Roman" pitchFamily="18" charset="0"/>
              </a:rPr>
              <a:t>q</a:t>
            </a:r>
            <a:r>
              <a:rPr lang="en-US" altLang="zh-CN" sz="2600" dirty="0">
                <a:latin typeface="Times New Roman" pitchFamily="18" charset="0"/>
                <a:ea typeface="宋体" pitchFamily="2" charset="-122"/>
                <a:cs typeface="Times New Roman" pitchFamily="18" charset="0"/>
              </a:rPr>
              <a:t> to block IDs </a:t>
            </a:r>
            <a:r>
              <a:rPr lang="en-US" altLang="zh-CN" sz="2600" b="0" dirty="0">
                <a:latin typeface="Times New Roman" pitchFamily="18" charset="0"/>
                <a:ea typeface="宋体" pitchFamily="2" charset="-122"/>
                <a:cs typeface="Times New Roman" pitchFamily="18" charset="0"/>
              </a:rPr>
              <a:t>(to be accessed while processing </a:t>
            </a:r>
            <a:r>
              <a:rPr lang="en-US" altLang="zh-CN" sz="2600" b="0" i="1" dirty="0">
                <a:latin typeface="Times New Roman" pitchFamily="18" charset="0"/>
                <a:ea typeface="宋体" pitchFamily="2" charset="-122"/>
                <a:cs typeface="Times New Roman" pitchFamily="18" charset="0"/>
              </a:rPr>
              <a:t>q</a:t>
            </a:r>
            <a:r>
              <a:rPr lang="en-US"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490289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DC5465-24D4-4BDC-A594-6B7B0B51C62E}"/>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F8CF69F-7E7E-4EA6-A803-7D056D824177}"/>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0708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Each batch </a:t>
            </a:r>
            <a:r>
              <a:rPr lang="en-US" altLang="zh-CN" sz="2600" b="0" dirty="0">
                <a:latin typeface="Times New Roman" pitchFamily="18" charset="0"/>
                <a:ea typeface="宋体" pitchFamily="2" charset="-122"/>
                <a:cs typeface="Times New Roman" pitchFamily="18" charset="0"/>
              </a:rPr>
              <a:t>contains </a:t>
            </a:r>
            <a:r>
              <a:rPr lang="en-US" altLang="zh-CN" sz="2600" i="1" dirty="0">
                <a:latin typeface="Times New Roman" pitchFamily="18" charset="0"/>
                <a:ea typeface="宋体" pitchFamily="2" charset="-122"/>
                <a:cs typeface="Times New Roman" pitchFamily="18" charset="0"/>
              </a:rPr>
              <a:t>g</a:t>
            </a:r>
            <a:r>
              <a:rPr lang="en-US" altLang="zh-CN" sz="2600" dirty="0">
                <a:latin typeface="Times New Roman" pitchFamily="18" charset="0"/>
                <a:ea typeface="宋体" pitchFamily="2" charset="-122"/>
                <a:cs typeface="Times New Roman" pitchFamily="18" charset="0"/>
              </a:rPr>
              <a:t> queries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AFB9431E-FFCC-46A6-BCC5-6C3435E82AB4}"/>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074395D5-4313-454B-AD6C-118FEFD0F3CE}"/>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642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Each batch </a:t>
            </a:r>
            <a:r>
              <a:rPr lang="en-US" altLang="zh-CN" sz="2600" b="0" dirty="0">
                <a:latin typeface="Times New Roman" pitchFamily="18" charset="0"/>
                <a:ea typeface="宋体" pitchFamily="2" charset="-122"/>
                <a:cs typeface="Times New Roman" pitchFamily="18" charset="0"/>
              </a:rPr>
              <a:t>contains </a:t>
            </a:r>
            <a:r>
              <a:rPr lang="en-US" altLang="zh-CN" sz="2600" i="1" dirty="0">
                <a:latin typeface="Times New Roman" pitchFamily="18" charset="0"/>
                <a:ea typeface="宋体" pitchFamily="2" charset="-122"/>
                <a:cs typeface="Times New Roman" pitchFamily="18" charset="0"/>
              </a:rPr>
              <a:t>g</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Batch </a:t>
            </a:r>
            <a:r>
              <a:rPr lang="en-US" altLang="zh-CN" sz="2600" i="1" dirty="0" err="1">
                <a:latin typeface="Times New Roman" pitchFamily="18" charset="0"/>
                <a:ea typeface="宋体" pitchFamily="2" charset="-122"/>
                <a:cs typeface="Times New Roman" pitchFamily="18" charset="0"/>
              </a:rPr>
              <a:t>i</a:t>
            </a:r>
            <a:r>
              <a:rPr lang="en-US" altLang="zh-CN" sz="2600" i="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needs to </a:t>
            </a:r>
            <a:r>
              <a:rPr lang="en-US" altLang="zh-CN" sz="2600" dirty="0">
                <a:latin typeface="Times New Roman" pitchFamily="18" charset="0"/>
                <a:ea typeface="宋体" pitchFamily="2" charset="-122"/>
                <a:cs typeface="Times New Roman" pitchFamily="18" charset="0"/>
              </a:rPr>
              <a:t>retrieve </a:t>
            </a:r>
            <a:r>
              <a:rPr lang="en-US" altLang="zh-CN" sz="2600" i="1" dirty="0">
                <a:latin typeface="Times New Roman" pitchFamily="18" charset="0"/>
                <a:ea typeface="宋体" pitchFamily="2" charset="-122"/>
                <a:cs typeface="Times New Roman" pitchFamily="18" charset="0"/>
              </a:rPr>
              <a:t>m</a:t>
            </a:r>
            <a:r>
              <a:rPr lang="en-US" altLang="zh-CN" sz="2600" i="1" baseline="-10000" dirty="0">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blocks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3B061D7-842F-48F3-9F4A-F7B2FFE023D3}"/>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1CB736F8-FD03-4F55-AE68-9B1F2414529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6" name="TextBox 55">
            <a:extLst>
              <a:ext uri="{FF2B5EF4-FFF2-40B4-BE49-F238E27FC236}">
                <a16:creationId xmlns:a16="http://schemas.microsoft.com/office/drawing/2014/main" id="{AE47FEE7-6564-4E28-A38D-6DEF10E5D8DB}"/>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692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Locality: re-order queries </a:t>
            </a:r>
            <a:r>
              <a:rPr lang="en-US" altLang="zh-CN" sz="2600" b="0" dirty="0">
                <a:latin typeface="Times New Roman" pitchFamily="18" charset="0"/>
                <a:ea typeface="宋体" pitchFamily="2" charset="-122"/>
                <a:cs typeface="Times New Roman" pitchFamily="18" charset="0"/>
              </a:rPr>
              <a:t>by sorting or using space-filling curve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Constraint: </a:t>
            </a:r>
            <a:r>
              <a:rPr lang="en-US" altLang="zh-CN" sz="2600" b="0" dirty="0">
                <a:latin typeface="Times New Roman" pitchFamily="18" charset="0"/>
                <a:ea typeface="宋体" pitchFamily="2" charset="-122"/>
                <a:cs typeface="Times New Roman" pitchFamily="18" charset="0"/>
              </a:rPr>
              <a:t>re-order queries </a:t>
            </a:r>
            <a:r>
              <a:rPr lang="en-US" altLang="zh-CN" sz="2600" dirty="0">
                <a:latin typeface="Times New Roman" pitchFamily="18" charset="0"/>
                <a:ea typeface="宋体" pitchFamily="2" charset="-122"/>
                <a:cs typeface="Times New Roman" pitchFamily="18" charset="0"/>
              </a:rPr>
              <a:t>within a batch but not across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7" name="Curved Right Arrow 22">
            <a:extLst>
              <a:ext uri="{FF2B5EF4-FFF2-40B4-BE49-F238E27FC236}">
                <a16:creationId xmlns:a16="http://schemas.microsoft.com/office/drawing/2014/main" id="{CF45BFE1-B52F-448E-97CF-732B50FA0687}"/>
              </a:ext>
            </a:extLst>
          </p:cNvPr>
          <p:cNvSpPr/>
          <p:nvPr/>
        </p:nvSpPr>
        <p:spPr>
          <a:xfrm>
            <a:off x="3230880"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8" name="Curved Right Arrow 23">
            <a:extLst>
              <a:ext uri="{FF2B5EF4-FFF2-40B4-BE49-F238E27FC236}">
                <a16:creationId xmlns:a16="http://schemas.microsoft.com/office/drawing/2014/main" id="{842F3545-BCC0-4579-BC0D-69CDB806F281}"/>
              </a:ext>
            </a:extLst>
          </p:cNvPr>
          <p:cNvSpPr/>
          <p:nvPr/>
        </p:nvSpPr>
        <p:spPr>
          <a:xfrm rot="10800000">
            <a:off x="4001451"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2" name="Curved Right Arrow 22">
            <a:extLst>
              <a:ext uri="{FF2B5EF4-FFF2-40B4-BE49-F238E27FC236}">
                <a16:creationId xmlns:a16="http://schemas.microsoft.com/office/drawing/2014/main" id="{28896FD6-4084-4880-8A06-36C8D4E2B19B}"/>
              </a:ext>
            </a:extLst>
          </p:cNvPr>
          <p:cNvSpPr/>
          <p:nvPr/>
        </p:nvSpPr>
        <p:spPr>
          <a:xfrm>
            <a:off x="6041709" y="490728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4" name="Curved Right Arrow 23">
            <a:extLst>
              <a:ext uri="{FF2B5EF4-FFF2-40B4-BE49-F238E27FC236}">
                <a16:creationId xmlns:a16="http://schemas.microsoft.com/office/drawing/2014/main" id="{1DC39DE7-01FC-4E4F-89C4-8C4974B6EB8F}"/>
              </a:ext>
            </a:extLst>
          </p:cNvPr>
          <p:cNvSpPr/>
          <p:nvPr/>
        </p:nvSpPr>
        <p:spPr>
          <a:xfrm rot="10800000">
            <a:off x="6812280" y="4875732"/>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5" name="Curved Right Arrow 22">
            <a:extLst>
              <a:ext uri="{FF2B5EF4-FFF2-40B4-BE49-F238E27FC236}">
                <a16:creationId xmlns:a16="http://schemas.microsoft.com/office/drawing/2014/main" id="{9E5ED2D1-31D3-4D5B-B9BE-0846F7707619}"/>
              </a:ext>
            </a:extLst>
          </p:cNvPr>
          <p:cNvSpPr/>
          <p:nvPr/>
        </p:nvSpPr>
        <p:spPr>
          <a:xfrm>
            <a:off x="8861109"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6" name="Curved Right Arrow 23">
            <a:extLst>
              <a:ext uri="{FF2B5EF4-FFF2-40B4-BE49-F238E27FC236}">
                <a16:creationId xmlns:a16="http://schemas.microsoft.com/office/drawing/2014/main" id="{27AEEA49-2BD4-4271-B2DE-26F4CB823567}"/>
              </a:ext>
            </a:extLst>
          </p:cNvPr>
          <p:cNvSpPr/>
          <p:nvPr/>
        </p:nvSpPr>
        <p:spPr>
          <a:xfrm rot="10800000">
            <a:off x="9631680"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D1C55737-4623-4960-9182-C2B6118C96F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108AB6FE-2B09-460B-B4EE-C28883548D8D}"/>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3FF47394-8986-40ED-A46B-6876400FF73C}"/>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1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What is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Random Access Machine </a:t>
            </a:r>
            <a:r>
              <a:rPr lang="en-US" altLang="zh-CN" sz="2600" b="1" dirty="0">
                <a:latin typeface="Times New Roman" pitchFamily="18" charset="0"/>
                <a:ea typeface="宋体" pitchFamily="2" charset="-122"/>
                <a:cs typeface="Times New Roman" pitchFamily="18" charset="0"/>
              </a:rPr>
              <a:t>[ORAM]</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Locality: re-order queries </a:t>
            </a:r>
            <a:r>
              <a:rPr lang="en-US" altLang="zh-CN" sz="2600" b="0" dirty="0">
                <a:latin typeface="Times New Roman" pitchFamily="18" charset="0"/>
                <a:ea typeface="宋体" pitchFamily="2" charset="-122"/>
                <a:cs typeface="Times New Roman" pitchFamily="18" charset="0"/>
              </a:rPr>
              <a:t>by sorting or using space-filling curve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Constraint: </a:t>
            </a:r>
            <a:r>
              <a:rPr lang="en-US" altLang="zh-CN" sz="2600" b="0" dirty="0">
                <a:latin typeface="Times New Roman" pitchFamily="18" charset="0"/>
                <a:ea typeface="宋体" pitchFamily="2" charset="-122"/>
                <a:cs typeface="Times New Roman" pitchFamily="18" charset="0"/>
              </a:rPr>
              <a:t>re-order queries </a:t>
            </a:r>
            <a:r>
              <a:rPr lang="en-US" altLang="zh-CN" sz="2600" dirty="0">
                <a:latin typeface="Times New Roman" pitchFamily="18" charset="0"/>
                <a:ea typeface="宋体" pitchFamily="2" charset="-122"/>
                <a:cs typeface="Times New Roman" pitchFamily="18" charset="0"/>
              </a:rPr>
              <a:t>within a batch but not across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4" name="AutoShape 10">
            <a:extLst>
              <a:ext uri="{FF2B5EF4-FFF2-40B4-BE49-F238E27FC236}">
                <a16:creationId xmlns:a16="http://schemas.microsoft.com/office/drawing/2014/main" id="{DA727A0F-BE67-422D-A0A0-E5A0532C9B43}"/>
              </a:ext>
            </a:extLst>
          </p:cNvPr>
          <p:cNvSpPr>
            <a:spLocks noChangeArrowheads="1"/>
          </p:cNvSpPr>
          <p:nvPr/>
        </p:nvSpPr>
        <p:spPr bwMode="auto">
          <a:xfrm>
            <a:off x="7467598" y="381001"/>
            <a:ext cx="4114802" cy="1219200"/>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Bound the query latency by batch size </a:t>
            </a:r>
            <a:r>
              <a:rPr lang="en-US" sz="2000" i="1" dirty="0">
                <a:solidFill>
                  <a:srgbClr val="0070C0"/>
                </a:solidFill>
                <a:latin typeface="Times New Roman" panose="02020603050405020304" pitchFamily="18" charset="0"/>
                <a:cs typeface="Times New Roman" panose="02020603050405020304" pitchFamily="18" charset="0"/>
              </a:rPr>
              <a:t>g</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7" name="Curved Right Arrow 22">
            <a:extLst>
              <a:ext uri="{FF2B5EF4-FFF2-40B4-BE49-F238E27FC236}">
                <a16:creationId xmlns:a16="http://schemas.microsoft.com/office/drawing/2014/main" id="{CF45BFE1-B52F-448E-97CF-732B50FA0687}"/>
              </a:ext>
            </a:extLst>
          </p:cNvPr>
          <p:cNvSpPr/>
          <p:nvPr/>
        </p:nvSpPr>
        <p:spPr>
          <a:xfrm>
            <a:off x="3230880"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8" name="Curved Right Arrow 23">
            <a:extLst>
              <a:ext uri="{FF2B5EF4-FFF2-40B4-BE49-F238E27FC236}">
                <a16:creationId xmlns:a16="http://schemas.microsoft.com/office/drawing/2014/main" id="{842F3545-BCC0-4579-BC0D-69CDB806F281}"/>
              </a:ext>
            </a:extLst>
          </p:cNvPr>
          <p:cNvSpPr/>
          <p:nvPr/>
        </p:nvSpPr>
        <p:spPr>
          <a:xfrm rot="10800000">
            <a:off x="4001451"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2" name="Curved Right Arrow 22">
            <a:extLst>
              <a:ext uri="{FF2B5EF4-FFF2-40B4-BE49-F238E27FC236}">
                <a16:creationId xmlns:a16="http://schemas.microsoft.com/office/drawing/2014/main" id="{28896FD6-4084-4880-8A06-36C8D4E2B19B}"/>
              </a:ext>
            </a:extLst>
          </p:cNvPr>
          <p:cNvSpPr/>
          <p:nvPr/>
        </p:nvSpPr>
        <p:spPr>
          <a:xfrm>
            <a:off x="6041709" y="490728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4" name="Curved Right Arrow 23">
            <a:extLst>
              <a:ext uri="{FF2B5EF4-FFF2-40B4-BE49-F238E27FC236}">
                <a16:creationId xmlns:a16="http://schemas.microsoft.com/office/drawing/2014/main" id="{1DC39DE7-01FC-4E4F-89C4-8C4974B6EB8F}"/>
              </a:ext>
            </a:extLst>
          </p:cNvPr>
          <p:cNvSpPr/>
          <p:nvPr/>
        </p:nvSpPr>
        <p:spPr>
          <a:xfrm rot="10800000">
            <a:off x="6812280" y="4875732"/>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5" name="Curved Right Arrow 22">
            <a:extLst>
              <a:ext uri="{FF2B5EF4-FFF2-40B4-BE49-F238E27FC236}">
                <a16:creationId xmlns:a16="http://schemas.microsoft.com/office/drawing/2014/main" id="{9E5ED2D1-31D3-4D5B-B9BE-0846F7707619}"/>
              </a:ext>
            </a:extLst>
          </p:cNvPr>
          <p:cNvSpPr/>
          <p:nvPr/>
        </p:nvSpPr>
        <p:spPr>
          <a:xfrm>
            <a:off x="8861109"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6" name="Curved Right Arrow 23">
            <a:extLst>
              <a:ext uri="{FF2B5EF4-FFF2-40B4-BE49-F238E27FC236}">
                <a16:creationId xmlns:a16="http://schemas.microsoft.com/office/drawing/2014/main" id="{27AEEA49-2BD4-4271-B2DE-26F4CB823567}"/>
              </a:ext>
            </a:extLst>
          </p:cNvPr>
          <p:cNvSpPr/>
          <p:nvPr/>
        </p:nvSpPr>
        <p:spPr>
          <a:xfrm rot="10800000">
            <a:off x="9631680"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1" name="TextBox 60">
            <a:extLst>
              <a:ext uri="{FF2B5EF4-FFF2-40B4-BE49-F238E27FC236}">
                <a16:creationId xmlns:a16="http://schemas.microsoft.com/office/drawing/2014/main" id="{816DE0C9-48DC-4D0B-8B45-679AF0F37FFD}"/>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66173A8E-6535-4A85-8D8F-EDD37B34CEEF}"/>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75" name="TextBox 74">
            <a:extLst>
              <a:ext uri="{FF2B5EF4-FFF2-40B4-BE49-F238E27FC236}">
                <a16:creationId xmlns:a16="http://schemas.microsoft.com/office/drawing/2014/main" id="{ECEE697B-F652-44F6-BFBA-5A748C79C99B}"/>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216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block IDs in all (future)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6" name="Rectangle 55">
            <a:extLst>
              <a:ext uri="{FF2B5EF4-FFF2-40B4-BE49-F238E27FC236}">
                <a16:creationId xmlns:a16="http://schemas.microsoft.com/office/drawing/2014/main" id="{98ED04A0-C30A-4E0A-B233-BA8E287EF82E}"/>
              </a:ext>
            </a:extLst>
          </p:cNvPr>
          <p:cNvSpPr/>
          <p:nvPr/>
        </p:nvSpPr>
        <p:spPr bwMode="auto">
          <a:xfrm>
            <a:off x="2971800" y="4235239"/>
            <a:ext cx="7619999" cy="11181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068E9C9-759F-4EFB-941A-A4E793084CA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8" name="TextBox 57">
            <a:extLst>
              <a:ext uri="{FF2B5EF4-FFF2-40B4-BE49-F238E27FC236}">
                <a16:creationId xmlns:a16="http://schemas.microsoft.com/office/drawing/2014/main" id="{9BBAE86C-C89C-4CDC-93FD-9C790A033981}"/>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0" name="TextBox 59">
            <a:extLst>
              <a:ext uri="{FF2B5EF4-FFF2-40B4-BE49-F238E27FC236}">
                <a16:creationId xmlns:a16="http://schemas.microsoft.com/office/drawing/2014/main" id="{61FC7DD8-9BA5-4202-903D-6313E95D5BD8}"/>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60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block IDs in all (future)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only block IDs in current batch</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6" name="Rectangle 55">
            <a:extLst>
              <a:ext uri="{FF2B5EF4-FFF2-40B4-BE49-F238E27FC236}">
                <a16:creationId xmlns:a16="http://schemas.microsoft.com/office/drawing/2014/main" id="{FF0A8180-BE1A-4931-BAFB-01E3F91C1DD1}"/>
              </a:ext>
            </a:extLst>
          </p:cNvPr>
          <p:cNvSpPr/>
          <p:nvPr/>
        </p:nvSpPr>
        <p:spPr bwMode="auto">
          <a:xfrm>
            <a:off x="2971801" y="4235239"/>
            <a:ext cx="4831462" cy="11181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DE212201-0A1E-4D61-BEB2-D144586DD921}"/>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8" name="TextBox 57">
            <a:extLst>
              <a:ext uri="{FF2B5EF4-FFF2-40B4-BE49-F238E27FC236}">
                <a16:creationId xmlns:a16="http://schemas.microsoft.com/office/drawing/2014/main" id="{9D2DE2DC-E688-4775-8C51-A52182BF098C}"/>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0" name="TextBox 59">
            <a:extLst>
              <a:ext uri="{FF2B5EF4-FFF2-40B4-BE49-F238E27FC236}">
                <a16:creationId xmlns:a16="http://schemas.microsoft.com/office/drawing/2014/main" id="{0C86FB6B-0B10-4EC7-AED6-9219EFCFFD78}"/>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43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cost(</a:t>
            </a:r>
            <a:r>
              <a:rPr lang="en-US" altLang="zh-CN" sz="2600" i="1" dirty="0">
                <a:latin typeface="Times New Roman" pitchFamily="18" charset="0"/>
                <a:ea typeface="宋体" pitchFamily="2" charset="-122"/>
                <a:cs typeface="Times New Roman" pitchFamily="18" charset="0"/>
              </a:rPr>
              <a:t>A</a:t>
            </a:r>
            <a:r>
              <a:rPr lang="en-US" altLang="zh-CN" sz="2600" dirty="0">
                <a:latin typeface="Times New Roman" pitchFamily="18" charset="0"/>
                <a:ea typeface="宋体" pitchFamily="2" charset="-122"/>
                <a:cs typeface="Times New Roman" pitchFamily="18" charset="0"/>
              </a:rPr>
              <a:t>, </a:t>
            </a:r>
            <a:r>
              <a:rPr lang="en-US" altLang="zh-CN" sz="2600" i="1" dirty="0">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  number of blocks retrieved from cloud</a:t>
            </a: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A</a:t>
            </a:r>
            <a:r>
              <a:rPr lang="en-US" altLang="zh-CN" sz="2600" b="0" dirty="0">
                <a:latin typeface="Times New Roman" pitchFamily="18" charset="0"/>
                <a:ea typeface="宋体" pitchFamily="2" charset="-122"/>
                <a:cs typeface="Times New Roman" pitchFamily="18" charset="0"/>
              </a:rPr>
              <a:t>: an online algorithm, </a:t>
            </a:r>
            <a:r>
              <a:rPr lang="en-US" altLang="zh-CN" sz="2600" b="0" i="1" dirty="0">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an input query sequence)</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Competitive ratio of </a:t>
            </a:r>
            <a:r>
              <a:rPr lang="en-US" altLang="zh-CN" sz="2600" i="1" dirty="0">
                <a:latin typeface="Times New Roman" pitchFamily="18" charset="0"/>
                <a:ea typeface="宋体" pitchFamily="2" charset="-122"/>
                <a:cs typeface="Times New Roman" pitchFamily="18" charset="0"/>
              </a:rPr>
              <a:t>A</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(opt: offline optimal)</a:t>
            </a:r>
            <a:endParaRPr lang="en-US" altLang="zh-CN" sz="2600" dirty="0">
              <a:latin typeface="Times New Roman" pitchFamily="18" charset="0"/>
              <a:ea typeface="宋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B906A6-D0C8-45B0-912E-F90C3580DDB7}"/>
                  </a:ext>
                </a:extLst>
              </p:cNvPr>
              <p:cNvSpPr txBox="1"/>
              <p:nvPr/>
            </p:nvSpPr>
            <p:spPr>
              <a:xfrm>
                <a:off x="4580346" y="3129949"/>
                <a:ext cx="3369512"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𝝆</m:t>
                      </m:r>
                      <m:d>
                        <m:dPr>
                          <m:ctrlPr>
                            <a:rPr lang="en-US" altLang="zh-CN"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limLow>
                            <m:limLowPr>
                              <m:ctrlPr>
                                <a:rPr lang="en-US" sz="2400" b="1" i="1" smtClean="0">
                                  <a:latin typeface="Cambria Math" panose="02040503050406030204" pitchFamily="18" charset="0"/>
                                </a:rPr>
                              </m:ctrlPr>
                            </m:limLowPr>
                            <m:e>
                              <m:r>
                                <a:rPr lang="en-US" sz="2400" b="1" i="0" smtClean="0">
                                  <a:latin typeface="Cambria Math" panose="02040503050406030204" pitchFamily="18" charset="0"/>
                                </a:rPr>
                                <m:t>𝐦𝐚𝐱</m:t>
                              </m:r>
                            </m:e>
                            <m:lim>
                              <m:r>
                                <a:rPr lang="en-US" sz="2400" b="1" i="1" smtClean="0">
                                  <a:latin typeface="Cambria Math" panose="02040503050406030204" pitchFamily="18" charset="0"/>
                                </a:rPr>
                                <m:t>𝑰</m:t>
                              </m:r>
                            </m:lim>
                          </m:limLow>
                        </m:fName>
                        <m:e>
                          <m:f>
                            <m:fPr>
                              <m:ctrlPr>
                                <a:rPr lang="en-US" sz="2400" i="1">
                                  <a:latin typeface="Cambria Math" panose="02040503050406030204" pitchFamily="18" charset="0"/>
                                </a:rPr>
                              </m:ctrlPr>
                            </m:fPr>
                            <m:num>
                              <m:r>
                                <a:rPr lang="en-US" sz="2400">
                                  <a:latin typeface="Cambria Math" panose="02040503050406030204" pitchFamily="18" charset="0"/>
                                </a:rPr>
                                <m:t>𝐜𝐨𝐬𝐭</m:t>
                              </m:r>
                              <m:r>
                                <a:rPr lang="en-US" sz="2400" i="1">
                                  <a:latin typeface="Cambria Math" panose="02040503050406030204" pitchFamily="18" charset="0"/>
                                </a:rPr>
                                <m:t>(</m:t>
                              </m:r>
                              <m:r>
                                <a:rPr lang="en-US" sz="2400" i="1">
                                  <a:latin typeface="Cambria Math" panose="02040503050406030204" pitchFamily="18" charset="0"/>
                                </a:rPr>
                                <m:t>𝑨</m:t>
                              </m:r>
                              <m:r>
                                <a:rPr lang="en-US" sz="2400" i="1">
                                  <a:latin typeface="Cambria Math" panose="02040503050406030204" pitchFamily="18" charset="0"/>
                                </a:rPr>
                                <m:t>,</m:t>
                              </m:r>
                              <m:r>
                                <a:rPr lang="en-US" sz="2400" i="1">
                                  <a:latin typeface="Cambria Math" panose="02040503050406030204" pitchFamily="18" charset="0"/>
                                </a:rPr>
                                <m:t>𝑰</m:t>
                              </m:r>
                              <m:r>
                                <a:rPr lang="en-US" sz="2400" i="1">
                                  <a:latin typeface="Cambria Math" panose="02040503050406030204" pitchFamily="18" charset="0"/>
                                </a:rPr>
                                <m:t>)</m:t>
                              </m:r>
                            </m:num>
                            <m:den>
                              <m:r>
                                <a:rPr lang="en-US" sz="2400">
                                  <a:latin typeface="Cambria Math" panose="02040503050406030204" pitchFamily="18" charset="0"/>
                                </a:rPr>
                                <m:t>𝐜𝐨𝐬𝐭</m:t>
                              </m:r>
                              <m:r>
                                <a:rPr lang="en-US" sz="2400" i="1">
                                  <a:latin typeface="Cambria Math" panose="02040503050406030204" pitchFamily="18" charset="0"/>
                                </a:rPr>
                                <m:t>(</m:t>
                              </m:r>
                              <m:r>
                                <a:rPr lang="en-US" sz="2400">
                                  <a:latin typeface="Cambria Math" panose="02040503050406030204" pitchFamily="18" charset="0"/>
                                </a:rPr>
                                <m:t>𝐨𝐩𝐭</m:t>
                              </m:r>
                              <m:r>
                                <a:rPr lang="en-US" sz="2400" i="1">
                                  <a:latin typeface="Cambria Math" panose="02040503050406030204" pitchFamily="18" charset="0"/>
                                </a:rPr>
                                <m:t>,</m:t>
                              </m:r>
                              <m:r>
                                <a:rPr lang="en-US" sz="2400" i="1">
                                  <a:latin typeface="Cambria Math" panose="02040503050406030204" pitchFamily="18" charset="0"/>
                                </a:rPr>
                                <m:t>𝑰</m:t>
                              </m:r>
                              <m:r>
                                <a:rPr lang="en-US" sz="2400" i="1">
                                  <a:latin typeface="Cambria Math" panose="02040503050406030204" pitchFamily="18" charset="0"/>
                                </a:rPr>
                                <m:t>)</m:t>
                              </m:r>
                            </m:den>
                          </m:f>
                        </m:e>
                      </m:func>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5B906A6-D0C8-45B0-912E-F90C3580DDB7}"/>
                  </a:ext>
                </a:extLst>
              </p:cNvPr>
              <p:cNvSpPr txBox="1">
                <a:spLocks noRot="1" noChangeAspect="1" noMove="1" noResize="1" noEditPoints="1" noAdjustHandles="1" noChangeArrowheads="1" noChangeShapeType="1" noTextEdit="1"/>
              </p:cNvSpPr>
              <p:nvPr/>
            </p:nvSpPr>
            <p:spPr>
              <a:xfrm>
                <a:off x="4580346" y="3129949"/>
                <a:ext cx="3369512" cy="768993"/>
              </a:xfrm>
              <a:prstGeom prst="rect">
                <a:avLst/>
              </a:prstGeom>
              <a:blipFill>
                <a:blip r:embed="rId3"/>
                <a:stretch>
                  <a:fillRect/>
                </a:stretch>
              </a:blipFill>
            </p:spPr>
            <p:txBody>
              <a:bodyPr/>
              <a:lstStyle/>
              <a:p>
                <a:r>
                  <a:rPr lang="en-US">
                    <a:noFill/>
                  </a:rPr>
                  <a:t> </a:t>
                </a:r>
              </a:p>
            </p:txBody>
          </p:sp>
        </mc:Fallback>
      </mc:AlternateContent>
      <p:sp>
        <p:nvSpPr>
          <p:cNvPr id="57" name="Rectangle 56">
            <a:extLst>
              <a:ext uri="{FF2B5EF4-FFF2-40B4-BE49-F238E27FC236}">
                <a16:creationId xmlns:a16="http://schemas.microsoft.com/office/drawing/2014/main" id="{CDD6EC6B-1BEE-483E-B4D0-CAF757FCF2B2}"/>
              </a:ext>
            </a:extLst>
          </p:cNvPr>
          <p:cNvSpPr/>
          <p:nvPr/>
        </p:nvSpPr>
        <p:spPr bwMode="auto">
          <a:xfrm>
            <a:off x="4495800" y="3048000"/>
            <a:ext cx="3574504" cy="93319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1278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r>
              <a:rPr lang="en-US" altLang="zh-CN" sz="2600" b="0" dirty="0">
                <a:latin typeface="Times New Roman" pitchFamily="18" charset="0"/>
                <a:ea typeface="宋体" pitchFamily="2" charset="-122"/>
                <a:cs typeface="Times New Roman" pitchFamily="18" charset="0"/>
              </a:rPr>
              <a:t> [</a:t>
            </a:r>
            <a:r>
              <a:rPr lang="en-US" sz="2600" b="0" dirty="0" err="1">
                <a:latin typeface="Times New Roman" panose="02020603050405020304" pitchFamily="18" charset="0"/>
                <a:cs typeface="Times New Roman" panose="02020603050405020304" pitchFamily="18" charset="0"/>
              </a:rPr>
              <a:t>Belady</a:t>
            </a:r>
            <a:r>
              <a:rPr lang="en-US" sz="2600" b="0" dirty="0">
                <a:latin typeface="Times New Roman" panose="02020603050405020304" pitchFamily="18" charset="0"/>
                <a:cs typeface="Times New Roman" panose="02020603050405020304" pitchFamily="18" charset="0"/>
              </a:rPr>
              <a:t>. 1966</a:t>
            </a:r>
            <a:r>
              <a:rPr lang="en-US" altLang="zh-CN" sz="2600" b="0" dirty="0">
                <a:latin typeface="Times New Roman" pitchFamily="18" charset="0"/>
                <a:ea typeface="宋体" pitchFamily="2" charset="-122"/>
                <a:cs typeface="Times New Roman" pitchFamily="18" charset="0"/>
              </a:rPr>
              <a:t>]</a:t>
            </a:r>
          </a:p>
        </p:txBody>
      </p:sp>
      <p:sp>
        <p:nvSpPr>
          <p:cNvPr id="56" name="AutoShape 10">
            <a:extLst>
              <a:ext uri="{FF2B5EF4-FFF2-40B4-BE49-F238E27FC236}">
                <a16:creationId xmlns:a16="http://schemas.microsoft.com/office/drawing/2014/main" id="{15D18C43-21EC-43CC-93C4-854434CDF153}"/>
              </a:ext>
            </a:extLst>
          </p:cNvPr>
          <p:cNvSpPr>
            <a:spLocks noChangeArrowheads="1"/>
          </p:cNvSpPr>
          <p:nvPr/>
        </p:nvSpPr>
        <p:spPr bwMode="auto">
          <a:xfrm>
            <a:off x="6553200" y="838200"/>
            <a:ext cx="4532284" cy="1123615"/>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Assume each Path-ORAM operation leads to the same cost.</a:t>
            </a:r>
          </a:p>
        </p:txBody>
      </p:sp>
    </p:spTree>
    <p:extLst>
      <p:ext uri="{BB962C8B-B14F-4D97-AF65-F5344CB8AC3E}">
        <p14:creationId xmlns:p14="http://schemas.microsoft.com/office/powerpoint/2010/main" val="3241526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28" name="Rectangle 27">
            <a:extLst>
              <a:ext uri="{FF2B5EF4-FFF2-40B4-BE49-F238E27FC236}">
                <a16:creationId xmlns:a16="http://schemas.microsoft.com/office/drawing/2014/main" id="{45757BF2-CA7A-4EDF-87E3-4060FECB4DD9}"/>
              </a:ext>
            </a:extLst>
          </p:cNvPr>
          <p:cNvSpPr/>
          <p:nvPr/>
        </p:nvSpPr>
        <p:spPr bwMode="auto">
          <a:xfrm>
            <a:off x="43182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29707D22-F248-4F54-A73F-A822644589DE}"/>
              </a:ext>
            </a:extLst>
          </p:cNvPr>
          <p:cNvSpPr/>
          <p:nvPr/>
        </p:nvSpPr>
        <p:spPr bwMode="auto">
          <a:xfrm>
            <a:off x="4770724"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0" name="Rectangle 29">
            <a:extLst>
              <a:ext uri="{FF2B5EF4-FFF2-40B4-BE49-F238E27FC236}">
                <a16:creationId xmlns:a16="http://schemas.microsoft.com/office/drawing/2014/main" id="{FE258051-1AF9-47DC-B498-1093568D13B3}"/>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 name="Rectangle 30">
            <a:extLst>
              <a:ext uri="{FF2B5EF4-FFF2-40B4-BE49-F238E27FC236}">
                <a16:creationId xmlns:a16="http://schemas.microsoft.com/office/drawing/2014/main" id="{9F5B9073-3127-4B74-8437-4F85C444B8AC}"/>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32" name="Rectangle 31">
            <a:extLst>
              <a:ext uri="{FF2B5EF4-FFF2-40B4-BE49-F238E27FC236}">
                <a16:creationId xmlns:a16="http://schemas.microsoft.com/office/drawing/2014/main" id="{5BD55853-B3E2-4283-9E74-7B3D50ED1EF6}"/>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33" name="Rectangle 32">
            <a:extLst>
              <a:ext uri="{FF2B5EF4-FFF2-40B4-BE49-F238E27FC236}">
                <a16:creationId xmlns:a16="http://schemas.microsoft.com/office/drawing/2014/main" id="{89C52BB3-18A6-4E83-95C5-4C2624984C64}"/>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FE4EE5F6-1C2A-4F0A-8A5A-0FC5E1D88325}"/>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35" name="Rectangle 34">
            <a:extLst>
              <a:ext uri="{FF2B5EF4-FFF2-40B4-BE49-F238E27FC236}">
                <a16:creationId xmlns:a16="http://schemas.microsoft.com/office/drawing/2014/main" id="{D69D7B72-C866-4262-9F67-CAF61A3C9C8B}"/>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4337CE41-B6F9-468F-A833-F8D6B978BD7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38" name="Right Brace 37">
            <a:extLst>
              <a:ext uri="{FF2B5EF4-FFF2-40B4-BE49-F238E27FC236}">
                <a16:creationId xmlns:a16="http://schemas.microsoft.com/office/drawing/2014/main" id="{74EDDF16-7EA2-48C2-86E6-F9CA499A4DCB}"/>
              </a:ext>
            </a:extLst>
          </p:cNvPr>
          <p:cNvSpPr/>
          <p:nvPr/>
        </p:nvSpPr>
        <p:spPr bwMode="auto">
          <a:xfrm rot="16200000" flipV="1">
            <a:off x="4882590" y="5581859"/>
            <a:ext cx="151553" cy="128016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TextBox 38">
            <a:extLst>
              <a:ext uri="{FF2B5EF4-FFF2-40B4-BE49-F238E27FC236}">
                <a16:creationId xmlns:a16="http://schemas.microsoft.com/office/drawing/2014/main" id="{3E4AF038-06B1-44EF-A004-D4B16FB6041F}"/>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949C631-B83F-4AD7-BB23-D35626C81B4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CE7BDB8-4345-48D6-BD67-AD8403C0E57F}"/>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50FD7FE8-FD1D-43B5-AC6F-64E264F95F10}"/>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43" name="Rectangle 42">
            <a:extLst>
              <a:ext uri="{FF2B5EF4-FFF2-40B4-BE49-F238E27FC236}">
                <a16:creationId xmlns:a16="http://schemas.microsoft.com/office/drawing/2014/main" id="{FF93C510-84BA-4D67-A298-E225A6321314}"/>
              </a:ext>
            </a:extLst>
          </p:cNvPr>
          <p:cNvSpPr/>
          <p:nvPr/>
        </p:nvSpPr>
        <p:spPr bwMode="auto">
          <a:xfrm>
            <a:off x="5232688" y="633984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44" name="Right Brace 43">
            <a:extLst>
              <a:ext uri="{FF2B5EF4-FFF2-40B4-BE49-F238E27FC236}">
                <a16:creationId xmlns:a16="http://schemas.microsoft.com/office/drawing/2014/main" id="{C83D56CC-028A-4EA1-ADBE-1384A40E45C0}"/>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Right Brace 44">
            <a:extLst>
              <a:ext uri="{FF2B5EF4-FFF2-40B4-BE49-F238E27FC236}">
                <a16:creationId xmlns:a16="http://schemas.microsoft.com/office/drawing/2014/main" id="{0118918B-AD5D-4EA4-8CC8-3D9209E9DB7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6" name="Rectangle 45">
            <a:extLst>
              <a:ext uri="{FF2B5EF4-FFF2-40B4-BE49-F238E27FC236}">
                <a16:creationId xmlns:a16="http://schemas.microsoft.com/office/drawing/2014/main" id="{AB514C59-BA7D-4A41-AC4C-321727488CA6}"/>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88273D2C-9327-4EA9-9510-5A95D93EA50D}"/>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6E78B04F-5793-40F6-8B83-7A80ADB99AE8}"/>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52FEB8DB-53D8-49EF-B591-DD6AA2DE1F3F}"/>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406D188D-CA38-445E-BBDD-8FB72BB3AFD2}"/>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 name="TextBox 50">
            <a:extLst>
              <a:ext uri="{FF2B5EF4-FFF2-40B4-BE49-F238E27FC236}">
                <a16:creationId xmlns:a16="http://schemas.microsoft.com/office/drawing/2014/main" id="{6E23ED4B-2085-40C2-8AC2-2978ADEEBDD2}"/>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6C9BAADD-37F9-4AC6-895B-FAE1BB64AC42}"/>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53" name="Straight Connector 52">
            <a:extLst>
              <a:ext uri="{FF2B5EF4-FFF2-40B4-BE49-F238E27FC236}">
                <a16:creationId xmlns:a16="http://schemas.microsoft.com/office/drawing/2014/main" id="{DDD62756-2564-4BFA-8C29-828C9A39D199}"/>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54" name="TextBox 53">
            <a:extLst>
              <a:ext uri="{FF2B5EF4-FFF2-40B4-BE49-F238E27FC236}">
                <a16:creationId xmlns:a16="http://schemas.microsoft.com/office/drawing/2014/main" id="{BB5EDAB9-45F6-473D-9C6A-94420686C22A}"/>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1EB32D83-7CA0-46AB-9652-65028FC9105B}"/>
              </a:ext>
            </a:extLst>
          </p:cNvPr>
          <p:cNvCxnSpPr>
            <a:cxnSpLocks/>
          </p:cNvCxnSpPr>
          <p:nvPr/>
        </p:nvCxnSpPr>
        <p:spPr bwMode="auto">
          <a:xfrm>
            <a:off x="4191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57" name="TextBox 56">
            <a:extLst>
              <a:ext uri="{FF2B5EF4-FFF2-40B4-BE49-F238E27FC236}">
                <a16:creationId xmlns:a16="http://schemas.microsoft.com/office/drawing/2014/main" id="{B7599EA6-0276-4C78-9331-9E047C5998DA}"/>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0</a:t>
            </a:r>
            <a:endParaRPr lang="en-US" sz="20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245FDFE-46C1-45C1-9AD8-E05125B46490}"/>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986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8" name="右箭头 80">
            <a:extLst>
              <a:ext uri="{FF2B5EF4-FFF2-40B4-BE49-F238E27FC236}">
                <a16:creationId xmlns:a16="http://schemas.microsoft.com/office/drawing/2014/main" id="{5918AA8E-BFE4-456C-AFBB-9A0635BE3701}"/>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5715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42" name="TextBox 41">
            <a:extLst>
              <a:ext uri="{FF2B5EF4-FFF2-40B4-BE49-F238E27FC236}">
                <a16:creationId xmlns:a16="http://schemas.microsoft.com/office/drawing/2014/main" id="{C61D43E3-4B39-405A-81F4-5E22676A073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3</a:t>
            </a:r>
            <a:endParaRPr lang="en-US" sz="2000"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E396B412-0227-494A-9B39-6C5ED3E0C338}"/>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459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5" name="Rectangle 34">
            <a:extLst>
              <a:ext uri="{FF2B5EF4-FFF2-40B4-BE49-F238E27FC236}">
                <a16:creationId xmlns:a16="http://schemas.microsoft.com/office/drawing/2014/main" id="{7B3FC1BD-6BEA-466B-A3BE-7BE865E8FEC5}"/>
              </a:ext>
            </a:extLst>
          </p:cNvPr>
          <p:cNvSpPr/>
          <p:nvPr/>
        </p:nvSpPr>
        <p:spPr bwMode="auto">
          <a:xfrm>
            <a:off x="5974080" y="5116770"/>
            <a:ext cx="4572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90C43282-7470-482B-8197-D24C0C757CB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CC6B3CD6-4BD4-4B0B-B4EB-64FD2033BF6F}"/>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
        <p:nvSpPr>
          <p:cNvPr id="40" name="内容占位符 2">
            <a:extLst>
              <a:ext uri="{FF2B5EF4-FFF2-40B4-BE49-F238E27FC236}">
                <a16:creationId xmlns:a16="http://schemas.microsoft.com/office/drawing/2014/main" id="{20769C6C-E8E4-4D0A-AA21-F7FCCC096B21}"/>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26712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6" name="TextBox 35">
            <a:extLst>
              <a:ext uri="{FF2B5EF4-FFF2-40B4-BE49-F238E27FC236}">
                <a16:creationId xmlns:a16="http://schemas.microsoft.com/office/drawing/2014/main" id="{90C43282-7470-482B-8197-D24C0C757CB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4969D7B7-AA35-4C38-8135-CB3099044687}"/>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482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右箭头 80">
            <a:extLst>
              <a:ext uri="{FF2B5EF4-FFF2-40B4-BE49-F238E27FC236}">
                <a16:creationId xmlns:a16="http://schemas.microsoft.com/office/drawing/2014/main" id="{1A72490F-AAD1-4EE8-8954-FADEFC2A6495}"/>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5</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748272"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7" name="TextBox 36">
            <a:extLst>
              <a:ext uri="{FF2B5EF4-FFF2-40B4-BE49-F238E27FC236}">
                <a16:creationId xmlns:a16="http://schemas.microsoft.com/office/drawing/2014/main" id="{1AB4149A-F09B-4791-A677-FE50872615DE}"/>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4</a:t>
            </a:r>
            <a:endParaRPr lang="en-US" sz="2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E24DBA8-4F4D-401F-BC56-54DB016BA08C}"/>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03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0" y="1340768"/>
            <a:ext cx="11532030"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What is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Random Access Machine </a:t>
            </a:r>
            <a:r>
              <a:rPr lang="en-US" altLang="zh-CN" sz="2600" b="1" dirty="0">
                <a:latin typeface="Times New Roman" pitchFamily="18" charset="0"/>
                <a:ea typeface="宋体" pitchFamily="2" charset="-122"/>
                <a:cs typeface="Times New Roman" pitchFamily="18" charset="0"/>
              </a:rPr>
              <a:t>[ORAM]</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a:t>
            </a:r>
            <a:r>
              <a:rPr lang="en-US" altLang="zh-CN" sz="2600" b="1" dirty="0">
                <a:latin typeface="Times New Roman" pitchFamily="18" charset="0"/>
                <a:ea typeface="宋体" pitchFamily="2" charset="-122"/>
                <a:cs typeface="Times New Roman" pitchFamily="18" charset="0"/>
              </a:rPr>
              <a:t>blivious:</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its </a:t>
            </a:r>
            <a:r>
              <a:rPr lang="en-US" altLang="zh-CN" sz="2600" b="1" dirty="0">
                <a:latin typeface="Times New Roman" pitchFamily="18" charset="0"/>
                <a:ea typeface="宋体" pitchFamily="2" charset="-122"/>
                <a:cs typeface="Times New Roman" pitchFamily="18" charset="0"/>
              </a:rPr>
              <a:t>sequence of accessing (</a:t>
            </a:r>
            <a:r>
              <a:rPr lang="en-US" altLang="zh-CN" sz="2600" b="1" i="1" dirty="0">
                <a:latin typeface="Times New Roman" pitchFamily="18" charset="0"/>
                <a:ea typeface="宋体" pitchFamily="2" charset="-122"/>
                <a:cs typeface="Times New Roman" pitchFamily="18" charset="0"/>
              </a:rPr>
              <a:t>e.g. </a:t>
            </a:r>
            <a:r>
              <a:rPr lang="en-US" altLang="zh-CN" sz="2600" b="1" dirty="0">
                <a:latin typeface="Times New Roman" pitchFamily="18" charset="0"/>
                <a:ea typeface="宋体" pitchFamily="2" charset="-122"/>
                <a:cs typeface="Times New Roman" pitchFamily="18" charset="0"/>
              </a:rPr>
              <a:t>read/write) locations </a:t>
            </a:r>
            <a:r>
              <a:rPr lang="en-US" altLang="zh-CN" sz="2600" b="0" dirty="0">
                <a:latin typeface="Times New Roman" pitchFamily="18" charset="0"/>
                <a:ea typeface="宋体" pitchFamily="2" charset="-122"/>
                <a:cs typeface="Times New Roman" pitchFamily="18" charset="0"/>
              </a:rPr>
              <a:t>in the (server) storage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a:t>
            </a:r>
            <a:r>
              <a:rPr lang="en-US" altLang="zh-CN" sz="2600" b="1" dirty="0">
                <a:latin typeface="Times New Roman" pitchFamily="18" charset="0"/>
                <a:ea typeface="宋体" pitchFamily="2" charset="-122"/>
                <a:cs typeface="Times New Roman" pitchFamily="18" charset="0"/>
              </a:rPr>
              <a:t>indistinguishable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for any two inputs with the same length.</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120" name="Freeform 69">
            <a:extLst>
              <a:ext uri="{FF2B5EF4-FFF2-40B4-BE49-F238E27FC236}">
                <a16:creationId xmlns:a16="http://schemas.microsoft.com/office/drawing/2014/main" id="{ED8F5AF8-9ECE-4B29-A4AA-4369188B6D0C}"/>
              </a:ext>
            </a:extLst>
          </p:cNvPr>
          <p:cNvSpPr>
            <a:spLocks/>
          </p:cNvSpPr>
          <p:nvPr/>
        </p:nvSpPr>
        <p:spPr bwMode="auto">
          <a:xfrm>
            <a:off x="3453408" y="4087652"/>
            <a:ext cx="626368" cy="1221196"/>
          </a:xfrm>
          <a:custGeom>
            <a:avLst/>
            <a:gdLst>
              <a:gd name="T0" fmla="*/ 2147483647 w 41"/>
              <a:gd name="T1" fmla="*/ 2147483647 h 83"/>
              <a:gd name="T2" fmla="*/ 2147483647 w 41"/>
              <a:gd name="T3" fmla="*/ 2147483647 h 83"/>
              <a:gd name="T4" fmla="*/ 2147483647 w 41"/>
              <a:gd name="T5" fmla="*/ 2147483647 h 83"/>
              <a:gd name="T6" fmla="*/ 2147483647 w 41"/>
              <a:gd name="T7" fmla="*/ 0 h 83"/>
              <a:gd name="T8" fmla="*/ 2147483647 w 41"/>
              <a:gd name="T9" fmla="*/ 2147483647 h 83"/>
              <a:gd name="T10" fmla="*/ 2147483647 w 41"/>
              <a:gd name="T11" fmla="*/ 2147483647 h 83"/>
              <a:gd name="T12" fmla="*/ 0 w 41"/>
              <a:gd name="T13" fmla="*/ 2147483647 h 83"/>
              <a:gd name="T14" fmla="*/ 0 w 41"/>
              <a:gd name="T15" fmla="*/ 2147483647 h 83"/>
              <a:gd name="T16" fmla="*/ 2147483647 w 41"/>
              <a:gd name="T17" fmla="*/ 2147483647 h 83"/>
              <a:gd name="T18" fmla="*/ 2147483647 w 41"/>
              <a:gd name="T19" fmla="*/ 2147483647 h 83"/>
              <a:gd name="T20" fmla="*/ 2147483647 w 41"/>
              <a:gd name="T21" fmla="*/ 2147483647 h 83"/>
              <a:gd name="T22" fmla="*/ 2147483647 w 41"/>
              <a:gd name="T23" fmla="*/ 2147483647 h 83"/>
              <a:gd name="T24" fmla="*/ 2147483647 w 41"/>
              <a:gd name="T25" fmla="*/ 2147483647 h 83"/>
              <a:gd name="T26" fmla="*/ 2147483647 w 41"/>
              <a:gd name="T27" fmla="*/ 2147483647 h 83"/>
              <a:gd name="T28" fmla="*/ 2147483647 w 41"/>
              <a:gd name="T29" fmla="*/ 2147483647 h 83"/>
              <a:gd name="T30" fmla="*/ 2147483647 w 41"/>
              <a:gd name="T31" fmla="*/ 2147483647 h 83"/>
              <a:gd name="T32" fmla="*/ 2147483647 w 41"/>
              <a:gd name="T33" fmla="*/ 2147483647 h 83"/>
              <a:gd name="T34" fmla="*/ 2147483647 w 41"/>
              <a:gd name="T35" fmla="*/ 2147483647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83"/>
              <a:gd name="T56" fmla="*/ 41 w 41"/>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83">
                <a:moveTo>
                  <a:pt x="41" y="29"/>
                </a:moveTo>
                <a:cubicBezTo>
                  <a:pt x="41" y="21"/>
                  <a:pt x="34" y="18"/>
                  <a:pt x="25" y="18"/>
                </a:cubicBezTo>
                <a:cubicBezTo>
                  <a:pt x="28" y="16"/>
                  <a:pt x="30" y="13"/>
                  <a:pt x="30" y="10"/>
                </a:cubicBezTo>
                <a:cubicBezTo>
                  <a:pt x="30" y="5"/>
                  <a:pt x="26" y="0"/>
                  <a:pt x="20" y="0"/>
                </a:cubicBezTo>
                <a:cubicBezTo>
                  <a:pt x="15" y="0"/>
                  <a:pt x="12" y="5"/>
                  <a:pt x="12" y="10"/>
                </a:cubicBezTo>
                <a:cubicBezTo>
                  <a:pt x="12" y="13"/>
                  <a:pt x="13" y="16"/>
                  <a:pt x="17" y="18"/>
                </a:cubicBezTo>
                <a:cubicBezTo>
                  <a:pt x="8" y="19"/>
                  <a:pt x="0" y="21"/>
                  <a:pt x="0" y="29"/>
                </a:cubicBezTo>
                <a:lnTo>
                  <a:pt x="0" y="51"/>
                </a:lnTo>
                <a:lnTo>
                  <a:pt x="7" y="51"/>
                </a:lnTo>
                <a:lnTo>
                  <a:pt x="7" y="83"/>
                </a:lnTo>
                <a:lnTo>
                  <a:pt x="18" y="83"/>
                </a:lnTo>
                <a:lnTo>
                  <a:pt x="18" y="51"/>
                </a:lnTo>
                <a:lnTo>
                  <a:pt x="23" y="51"/>
                </a:lnTo>
                <a:lnTo>
                  <a:pt x="23" y="83"/>
                </a:lnTo>
                <a:lnTo>
                  <a:pt x="35" y="83"/>
                </a:lnTo>
                <a:lnTo>
                  <a:pt x="35" y="51"/>
                </a:lnTo>
                <a:lnTo>
                  <a:pt x="41" y="51"/>
                </a:lnTo>
                <a:lnTo>
                  <a:pt x="41" y="29"/>
                </a:lnTo>
                <a:close/>
              </a:path>
            </a:pathLst>
          </a:custGeom>
          <a:solidFill>
            <a:srgbClr val="FFFFFF"/>
          </a:solidFill>
          <a:ln w="25400" cap="rnd">
            <a:solidFill>
              <a:srgbClr val="006666"/>
            </a:solidFill>
            <a:round/>
            <a:headEnd/>
            <a:tailEnd/>
          </a:ln>
        </p:spPr>
        <p:txBody>
          <a:bodyPr/>
          <a:lstStyle/>
          <a:p>
            <a:endParaRPr lang="zh-CN" altLang="en-US"/>
          </a:p>
        </p:txBody>
      </p:sp>
      <p:grpSp>
        <p:nvGrpSpPr>
          <p:cNvPr id="121" name="Group 908">
            <a:extLst>
              <a:ext uri="{FF2B5EF4-FFF2-40B4-BE49-F238E27FC236}">
                <a16:creationId xmlns:a16="http://schemas.microsoft.com/office/drawing/2014/main" id="{E2366F29-837E-4DDE-A7EA-4E1F34220468}"/>
              </a:ext>
            </a:extLst>
          </p:cNvPr>
          <p:cNvGrpSpPr>
            <a:grpSpLocks/>
          </p:cNvGrpSpPr>
          <p:nvPr/>
        </p:nvGrpSpPr>
        <p:grpSpPr bwMode="auto">
          <a:xfrm rot="1454824" flipH="1">
            <a:off x="7730930" y="4049594"/>
            <a:ext cx="1057220" cy="1222365"/>
            <a:chOff x="2001" y="1083"/>
            <a:chExt cx="1376" cy="2118"/>
          </a:xfrm>
        </p:grpSpPr>
        <p:sp>
          <p:nvSpPr>
            <p:cNvPr id="122" name="Freeform 909">
              <a:extLst>
                <a:ext uri="{FF2B5EF4-FFF2-40B4-BE49-F238E27FC236}">
                  <a16:creationId xmlns:a16="http://schemas.microsoft.com/office/drawing/2014/main" id="{1582D55D-CE14-44C4-9613-53BB53A35C9E}"/>
                </a:ext>
              </a:extLst>
            </p:cNvPr>
            <p:cNvSpPr>
              <a:spLocks/>
            </p:cNvSpPr>
            <p:nvPr/>
          </p:nvSpPr>
          <p:spPr bwMode="auto">
            <a:xfrm>
              <a:off x="2731" y="1374"/>
              <a:ext cx="123" cy="269"/>
            </a:xfrm>
            <a:custGeom>
              <a:avLst/>
              <a:gdLst>
                <a:gd name="T0" fmla="*/ 0 w 247"/>
                <a:gd name="T1" fmla="*/ 0 h 538"/>
                <a:gd name="T2" fmla="*/ 0 w 247"/>
                <a:gd name="T3" fmla="*/ 1 h 538"/>
                <a:gd name="T4" fmla="*/ 0 w 247"/>
                <a:gd name="T5" fmla="*/ 1 h 538"/>
                <a:gd name="T6" fmla="*/ 0 w 247"/>
                <a:gd name="T7" fmla="*/ 1 h 538"/>
                <a:gd name="T8" fmla="*/ 0 w 247"/>
                <a:gd name="T9" fmla="*/ 1 h 538"/>
                <a:gd name="T10" fmla="*/ 0 w 247"/>
                <a:gd name="T11" fmla="*/ 1 h 538"/>
                <a:gd name="T12" fmla="*/ 0 w 247"/>
                <a:gd name="T13" fmla="*/ 1 h 538"/>
                <a:gd name="T14" fmla="*/ 0 w 247"/>
                <a:gd name="T15" fmla="*/ 1 h 538"/>
                <a:gd name="T16" fmla="*/ 0 w 247"/>
                <a:gd name="T17" fmla="*/ 0 h 538"/>
                <a:gd name="T18" fmla="*/ 0 w 247"/>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538"/>
                <a:gd name="T32" fmla="*/ 247 w 247"/>
                <a:gd name="T33" fmla="*/ 538 h 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538">
                  <a:moveTo>
                    <a:pt x="136" y="0"/>
                  </a:moveTo>
                  <a:lnTo>
                    <a:pt x="57" y="84"/>
                  </a:lnTo>
                  <a:lnTo>
                    <a:pt x="0" y="152"/>
                  </a:lnTo>
                  <a:lnTo>
                    <a:pt x="119" y="272"/>
                  </a:lnTo>
                  <a:lnTo>
                    <a:pt x="182" y="538"/>
                  </a:lnTo>
                  <a:lnTo>
                    <a:pt x="212" y="342"/>
                  </a:lnTo>
                  <a:lnTo>
                    <a:pt x="148" y="169"/>
                  </a:lnTo>
                  <a:lnTo>
                    <a:pt x="247" y="42"/>
                  </a:lnTo>
                  <a:lnTo>
                    <a:pt x="136" y="0"/>
                  </a:lnTo>
                  <a:close/>
                </a:path>
              </a:pathLst>
            </a:custGeom>
            <a:solidFill>
              <a:srgbClr val="E0AD66"/>
            </a:solidFill>
            <a:ln w="9525">
              <a:noFill/>
              <a:round/>
              <a:headEnd/>
              <a:tailEnd/>
            </a:ln>
          </p:spPr>
          <p:txBody>
            <a:bodyPr/>
            <a:lstStyle/>
            <a:p>
              <a:endParaRPr lang="zh-CN" altLang="en-US"/>
            </a:p>
          </p:txBody>
        </p:sp>
        <p:sp>
          <p:nvSpPr>
            <p:cNvPr id="123" name="Freeform 910">
              <a:extLst>
                <a:ext uri="{FF2B5EF4-FFF2-40B4-BE49-F238E27FC236}">
                  <a16:creationId xmlns:a16="http://schemas.microsoft.com/office/drawing/2014/main" id="{FA37FFCF-17DE-4959-B591-1C729334E88F}"/>
                </a:ext>
              </a:extLst>
            </p:cNvPr>
            <p:cNvSpPr>
              <a:spLocks/>
            </p:cNvSpPr>
            <p:nvPr/>
          </p:nvSpPr>
          <p:spPr bwMode="auto">
            <a:xfrm>
              <a:off x="2854" y="1372"/>
              <a:ext cx="67" cy="184"/>
            </a:xfrm>
            <a:custGeom>
              <a:avLst/>
              <a:gdLst>
                <a:gd name="T0" fmla="*/ 1 w 133"/>
                <a:gd name="T1" fmla="*/ 0 h 367"/>
                <a:gd name="T2" fmla="*/ 1 w 133"/>
                <a:gd name="T3" fmla="*/ 1 h 367"/>
                <a:gd name="T4" fmla="*/ 0 w 133"/>
                <a:gd name="T5" fmla="*/ 1 h 367"/>
                <a:gd name="T6" fmla="*/ 1 w 133"/>
                <a:gd name="T7" fmla="*/ 1 h 367"/>
                <a:gd name="T8" fmla="*/ 1 w 133"/>
                <a:gd name="T9" fmla="*/ 1 h 367"/>
                <a:gd name="T10" fmla="*/ 1 w 133"/>
                <a:gd name="T11" fmla="*/ 1 h 367"/>
                <a:gd name="T12" fmla="*/ 1 w 133"/>
                <a:gd name="T13" fmla="*/ 1 h 367"/>
                <a:gd name="T14" fmla="*/ 1 w 133"/>
                <a:gd name="T15" fmla="*/ 0 h 367"/>
                <a:gd name="T16" fmla="*/ 1 w 133"/>
                <a:gd name="T17" fmla="*/ 0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367"/>
                <a:gd name="T29" fmla="*/ 133 w 133"/>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367">
                  <a:moveTo>
                    <a:pt x="43" y="0"/>
                  </a:moveTo>
                  <a:lnTo>
                    <a:pt x="47" y="164"/>
                  </a:lnTo>
                  <a:lnTo>
                    <a:pt x="0" y="300"/>
                  </a:lnTo>
                  <a:lnTo>
                    <a:pt x="47" y="367"/>
                  </a:lnTo>
                  <a:lnTo>
                    <a:pt x="72" y="276"/>
                  </a:lnTo>
                  <a:lnTo>
                    <a:pt x="133" y="169"/>
                  </a:lnTo>
                  <a:lnTo>
                    <a:pt x="91" y="103"/>
                  </a:lnTo>
                  <a:lnTo>
                    <a:pt x="43" y="0"/>
                  </a:lnTo>
                  <a:close/>
                </a:path>
              </a:pathLst>
            </a:custGeom>
            <a:solidFill>
              <a:srgbClr val="A56444"/>
            </a:solidFill>
            <a:ln w="9525">
              <a:noFill/>
              <a:round/>
              <a:headEnd/>
              <a:tailEnd/>
            </a:ln>
          </p:spPr>
          <p:txBody>
            <a:bodyPr/>
            <a:lstStyle/>
            <a:p>
              <a:endParaRPr lang="zh-CN" altLang="en-US"/>
            </a:p>
          </p:txBody>
        </p:sp>
        <p:sp>
          <p:nvSpPr>
            <p:cNvPr id="124" name="Freeform 911">
              <a:extLst>
                <a:ext uri="{FF2B5EF4-FFF2-40B4-BE49-F238E27FC236}">
                  <a16:creationId xmlns:a16="http://schemas.microsoft.com/office/drawing/2014/main" id="{EC2F588F-FEA9-4064-A17E-0AB5F7E1233A}"/>
                </a:ext>
              </a:extLst>
            </p:cNvPr>
            <p:cNvSpPr>
              <a:spLocks/>
            </p:cNvSpPr>
            <p:nvPr/>
          </p:nvSpPr>
          <p:spPr bwMode="auto">
            <a:xfrm>
              <a:off x="2784" y="1356"/>
              <a:ext cx="106" cy="167"/>
            </a:xfrm>
            <a:custGeom>
              <a:avLst/>
              <a:gdLst>
                <a:gd name="T0" fmla="*/ 1 w 211"/>
                <a:gd name="T1" fmla="*/ 1 h 334"/>
                <a:gd name="T2" fmla="*/ 0 w 211"/>
                <a:gd name="T3" fmla="*/ 1 h 334"/>
                <a:gd name="T4" fmla="*/ 0 w 211"/>
                <a:gd name="T5" fmla="*/ 1 h 334"/>
                <a:gd name="T6" fmla="*/ 1 w 211"/>
                <a:gd name="T7" fmla="*/ 1 h 334"/>
                <a:gd name="T8" fmla="*/ 1 w 211"/>
                <a:gd name="T9" fmla="*/ 1 h 334"/>
                <a:gd name="T10" fmla="*/ 1 w 211"/>
                <a:gd name="T11" fmla="*/ 1 h 334"/>
                <a:gd name="T12" fmla="*/ 1 w 211"/>
                <a:gd name="T13" fmla="*/ 1 h 334"/>
                <a:gd name="T14" fmla="*/ 1 w 211"/>
                <a:gd name="T15" fmla="*/ 1 h 334"/>
                <a:gd name="T16" fmla="*/ 1 w 211"/>
                <a:gd name="T17" fmla="*/ 0 h 334"/>
                <a:gd name="T18" fmla="*/ 1 w 211"/>
                <a:gd name="T19" fmla="*/ 1 h 334"/>
                <a:gd name="T20" fmla="*/ 1 w 211"/>
                <a:gd name="T21" fmla="*/ 1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334"/>
                <a:gd name="T35" fmla="*/ 211 w 211"/>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334">
                  <a:moveTo>
                    <a:pt x="29" y="70"/>
                  </a:moveTo>
                  <a:lnTo>
                    <a:pt x="0" y="141"/>
                  </a:lnTo>
                  <a:lnTo>
                    <a:pt x="0" y="217"/>
                  </a:lnTo>
                  <a:lnTo>
                    <a:pt x="95" y="334"/>
                  </a:lnTo>
                  <a:lnTo>
                    <a:pt x="89" y="184"/>
                  </a:lnTo>
                  <a:lnTo>
                    <a:pt x="141" y="112"/>
                  </a:lnTo>
                  <a:lnTo>
                    <a:pt x="198" y="175"/>
                  </a:lnTo>
                  <a:lnTo>
                    <a:pt x="211" y="68"/>
                  </a:lnTo>
                  <a:lnTo>
                    <a:pt x="188" y="0"/>
                  </a:lnTo>
                  <a:lnTo>
                    <a:pt x="29" y="70"/>
                  </a:lnTo>
                  <a:close/>
                </a:path>
              </a:pathLst>
            </a:custGeom>
            <a:solidFill>
              <a:srgbClr val="A56444"/>
            </a:solidFill>
            <a:ln w="9525">
              <a:noFill/>
              <a:round/>
              <a:headEnd/>
              <a:tailEnd/>
            </a:ln>
          </p:spPr>
          <p:txBody>
            <a:bodyPr/>
            <a:lstStyle/>
            <a:p>
              <a:endParaRPr lang="zh-CN" altLang="en-US"/>
            </a:p>
          </p:txBody>
        </p:sp>
        <p:sp>
          <p:nvSpPr>
            <p:cNvPr id="125" name="Freeform 912">
              <a:extLst>
                <a:ext uri="{FF2B5EF4-FFF2-40B4-BE49-F238E27FC236}">
                  <a16:creationId xmlns:a16="http://schemas.microsoft.com/office/drawing/2014/main" id="{54DD368B-FF6B-4AEF-A9EB-53A1DB922EAF}"/>
                </a:ext>
              </a:extLst>
            </p:cNvPr>
            <p:cNvSpPr>
              <a:spLocks/>
            </p:cNvSpPr>
            <p:nvPr/>
          </p:nvSpPr>
          <p:spPr bwMode="auto">
            <a:xfrm>
              <a:off x="2751" y="1153"/>
              <a:ext cx="469" cy="478"/>
            </a:xfrm>
            <a:custGeom>
              <a:avLst/>
              <a:gdLst>
                <a:gd name="T0" fmla="*/ 1 w 938"/>
                <a:gd name="T1" fmla="*/ 1 h 956"/>
                <a:gd name="T2" fmla="*/ 1 w 938"/>
                <a:gd name="T3" fmla="*/ 1 h 956"/>
                <a:gd name="T4" fmla="*/ 1 w 938"/>
                <a:gd name="T5" fmla="*/ 1 h 956"/>
                <a:gd name="T6" fmla="*/ 1 w 938"/>
                <a:gd name="T7" fmla="*/ 1 h 956"/>
                <a:gd name="T8" fmla="*/ 1 w 938"/>
                <a:gd name="T9" fmla="*/ 1 h 956"/>
                <a:gd name="T10" fmla="*/ 1 w 938"/>
                <a:gd name="T11" fmla="*/ 1 h 956"/>
                <a:gd name="T12" fmla="*/ 1 w 938"/>
                <a:gd name="T13" fmla="*/ 1 h 956"/>
                <a:gd name="T14" fmla="*/ 1 w 938"/>
                <a:gd name="T15" fmla="*/ 1 h 956"/>
                <a:gd name="T16" fmla="*/ 1 w 938"/>
                <a:gd name="T17" fmla="*/ 1 h 956"/>
                <a:gd name="T18" fmla="*/ 1 w 938"/>
                <a:gd name="T19" fmla="*/ 1 h 956"/>
                <a:gd name="T20" fmla="*/ 1 w 938"/>
                <a:gd name="T21" fmla="*/ 1 h 956"/>
                <a:gd name="T22" fmla="*/ 1 w 938"/>
                <a:gd name="T23" fmla="*/ 1 h 956"/>
                <a:gd name="T24" fmla="*/ 1 w 938"/>
                <a:gd name="T25" fmla="*/ 1 h 956"/>
                <a:gd name="T26" fmla="*/ 1 w 938"/>
                <a:gd name="T27" fmla="*/ 1 h 956"/>
                <a:gd name="T28" fmla="*/ 0 w 938"/>
                <a:gd name="T29" fmla="*/ 1 h 956"/>
                <a:gd name="T30" fmla="*/ 1 w 938"/>
                <a:gd name="T31" fmla="*/ 1 h 956"/>
                <a:gd name="T32" fmla="*/ 1 w 938"/>
                <a:gd name="T33" fmla="*/ 1 h 956"/>
                <a:gd name="T34" fmla="*/ 1 w 938"/>
                <a:gd name="T35" fmla="*/ 1 h 956"/>
                <a:gd name="T36" fmla="*/ 1 w 938"/>
                <a:gd name="T37" fmla="*/ 1 h 956"/>
                <a:gd name="T38" fmla="*/ 1 w 938"/>
                <a:gd name="T39" fmla="*/ 1 h 956"/>
                <a:gd name="T40" fmla="*/ 1 w 938"/>
                <a:gd name="T41" fmla="*/ 1 h 956"/>
                <a:gd name="T42" fmla="*/ 1 w 938"/>
                <a:gd name="T43" fmla="*/ 1 h 956"/>
                <a:gd name="T44" fmla="*/ 1 w 938"/>
                <a:gd name="T45" fmla="*/ 0 h 956"/>
                <a:gd name="T46" fmla="*/ 1 w 938"/>
                <a:gd name="T47" fmla="*/ 1 h 956"/>
                <a:gd name="T48" fmla="*/ 1 w 938"/>
                <a:gd name="T49" fmla="*/ 1 h 956"/>
                <a:gd name="T50" fmla="*/ 1 w 938"/>
                <a:gd name="T51" fmla="*/ 1 h 956"/>
                <a:gd name="T52" fmla="*/ 1 w 938"/>
                <a:gd name="T53" fmla="*/ 1 h 9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8"/>
                <a:gd name="T82" fmla="*/ 0 h 956"/>
                <a:gd name="T83" fmla="*/ 938 w 938"/>
                <a:gd name="T84" fmla="*/ 956 h 9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8" h="956">
                  <a:moveTo>
                    <a:pt x="748" y="129"/>
                  </a:moveTo>
                  <a:lnTo>
                    <a:pt x="870" y="240"/>
                  </a:lnTo>
                  <a:lnTo>
                    <a:pt x="938" y="316"/>
                  </a:lnTo>
                  <a:lnTo>
                    <a:pt x="874" y="620"/>
                  </a:lnTo>
                  <a:lnTo>
                    <a:pt x="834" y="855"/>
                  </a:lnTo>
                  <a:lnTo>
                    <a:pt x="646" y="956"/>
                  </a:lnTo>
                  <a:lnTo>
                    <a:pt x="450" y="835"/>
                  </a:lnTo>
                  <a:lnTo>
                    <a:pt x="380" y="722"/>
                  </a:lnTo>
                  <a:lnTo>
                    <a:pt x="478" y="757"/>
                  </a:lnTo>
                  <a:lnTo>
                    <a:pt x="604" y="819"/>
                  </a:lnTo>
                  <a:lnTo>
                    <a:pt x="596" y="707"/>
                  </a:lnTo>
                  <a:lnTo>
                    <a:pt x="370" y="601"/>
                  </a:lnTo>
                  <a:lnTo>
                    <a:pt x="277" y="475"/>
                  </a:lnTo>
                  <a:lnTo>
                    <a:pt x="28" y="449"/>
                  </a:lnTo>
                  <a:lnTo>
                    <a:pt x="0" y="321"/>
                  </a:lnTo>
                  <a:lnTo>
                    <a:pt x="100" y="316"/>
                  </a:lnTo>
                  <a:lnTo>
                    <a:pt x="233" y="274"/>
                  </a:lnTo>
                  <a:lnTo>
                    <a:pt x="254" y="407"/>
                  </a:lnTo>
                  <a:lnTo>
                    <a:pt x="338" y="331"/>
                  </a:lnTo>
                  <a:lnTo>
                    <a:pt x="380" y="224"/>
                  </a:lnTo>
                  <a:lnTo>
                    <a:pt x="575" y="162"/>
                  </a:lnTo>
                  <a:lnTo>
                    <a:pt x="659" y="80"/>
                  </a:lnTo>
                  <a:lnTo>
                    <a:pt x="545" y="0"/>
                  </a:lnTo>
                  <a:lnTo>
                    <a:pt x="697" y="40"/>
                  </a:lnTo>
                  <a:lnTo>
                    <a:pt x="803" y="110"/>
                  </a:lnTo>
                  <a:lnTo>
                    <a:pt x="748" y="129"/>
                  </a:lnTo>
                  <a:close/>
                </a:path>
              </a:pathLst>
            </a:custGeom>
            <a:solidFill>
              <a:srgbClr val="EFD6B2"/>
            </a:solidFill>
            <a:ln w="9525">
              <a:noFill/>
              <a:round/>
              <a:headEnd/>
              <a:tailEnd/>
            </a:ln>
          </p:spPr>
          <p:txBody>
            <a:bodyPr/>
            <a:lstStyle/>
            <a:p>
              <a:endParaRPr lang="zh-CN" altLang="en-US"/>
            </a:p>
          </p:txBody>
        </p:sp>
        <p:sp>
          <p:nvSpPr>
            <p:cNvPr id="126" name="Freeform 913">
              <a:extLst>
                <a:ext uri="{FF2B5EF4-FFF2-40B4-BE49-F238E27FC236}">
                  <a16:creationId xmlns:a16="http://schemas.microsoft.com/office/drawing/2014/main" id="{7B0C5463-3C11-489E-BE0F-F2EBFCD3688F}"/>
                </a:ext>
              </a:extLst>
            </p:cNvPr>
            <p:cNvSpPr>
              <a:spLocks/>
            </p:cNvSpPr>
            <p:nvPr/>
          </p:nvSpPr>
          <p:spPr bwMode="auto">
            <a:xfrm>
              <a:off x="2048" y="1549"/>
              <a:ext cx="904" cy="990"/>
            </a:xfrm>
            <a:custGeom>
              <a:avLst/>
              <a:gdLst>
                <a:gd name="T0" fmla="*/ 0 w 1809"/>
                <a:gd name="T1" fmla="*/ 0 h 1980"/>
                <a:gd name="T2" fmla="*/ 0 w 1809"/>
                <a:gd name="T3" fmla="*/ 1 h 1980"/>
                <a:gd name="T4" fmla="*/ 0 w 1809"/>
                <a:gd name="T5" fmla="*/ 1 h 1980"/>
                <a:gd name="T6" fmla="*/ 0 w 1809"/>
                <a:gd name="T7" fmla="*/ 1 h 1980"/>
                <a:gd name="T8" fmla="*/ 0 w 1809"/>
                <a:gd name="T9" fmla="*/ 1 h 1980"/>
                <a:gd name="T10" fmla="*/ 0 w 1809"/>
                <a:gd name="T11" fmla="*/ 1 h 1980"/>
                <a:gd name="T12" fmla="*/ 0 w 1809"/>
                <a:gd name="T13" fmla="*/ 1 h 1980"/>
                <a:gd name="T14" fmla="*/ 0 w 1809"/>
                <a:gd name="T15" fmla="*/ 1 h 1980"/>
                <a:gd name="T16" fmla="*/ 0 w 1809"/>
                <a:gd name="T17" fmla="*/ 1 h 1980"/>
                <a:gd name="T18" fmla="*/ 0 w 1809"/>
                <a:gd name="T19" fmla="*/ 1 h 1980"/>
                <a:gd name="T20" fmla="*/ 0 w 1809"/>
                <a:gd name="T21" fmla="*/ 1 h 1980"/>
                <a:gd name="T22" fmla="*/ 0 w 1809"/>
                <a:gd name="T23" fmla="*/ 1 h 1980"/>
                <a:gd name="T24" fmla="*/ 0 w 1809"/>
                <a:gd name="T25" fmla="*/ 1 h 1980"/>
                <a:gd name="T26" fmla="*/ 0 w 1809"/>
                <a:gd name="T27" fmla="*/ 1 h 1980"/>
                <a:gd name="T28" fmla="*/ 0 w 1809"/>
                <a:gd name="T29" fmla="*/ 1 h 1980"/>
                <a:gd name="T30" fmla="*/ 0 w 1809"/>
                <a:gd name="T31" fmla="*/ 1 h 1980"/>
                <a:gd name="T32" fmla="*/ 0 w 1809"/>
                <a:gd name="T33" fmla="*/ 1 h 1980"/>
                <a:gd name="T34" fmla="*/ 0 w 1809"/>
                <a:gd name="T35" fmla="*/ 1 h 1980"/>
                <a:gd name="T36" fmla="*/ 0 w 1809"/>
                <a:gd name="T37" fmla="*/ 1 h 1980"/>
                <a:gd name="T38" fmla="*/ 0 w 1809"/>
                <a:gd name="T39" fmla="*/ 1 h 1980"/>
                <a:gd name="T40" fmla="*/ 0 w 1809"/>
                <a:gd name="T41" fmla="*/ 1 h 1980"/>
                <a:gd name="T42" fmla="*/ 0 w 1809"/>
                <a:gd name="T43" fmla="*/ 1 h 1980"/>
                <a:gd name="T44" fmla="*/ 0 w 1809"/>
                <a:gd name="T45" fmla="*/ 1 h 1980"/>
                <a:gd name="T46" fmla="*/ 0 w 1809"/>
                <a:gd name="T47" fmla="*/ 1 h 1980"/>
                <a:gd name="T48" fmla="*/ 0 w 1809"/>
                <a:gd name="T49" fmla="*/ 1 h 1980"/>
                <a:gd name="T50" fmla="*/ 0 w 1809"/>
                <a:gd name="T51" fmla="*/ 1 h 1980"/>
                <a:gd name="T52" fmla="*/ 0 w 1809"/>
                <a:gd name="T53" fmla="*/ 1 h 1980"/>
                <a:gd name="T54" fmla="*/ 0 w 1809"/>
                <a:gd name="T55" fmla="*/ 1 h 1980"/>
                <a:gd name="T56" fmla="*/ 0 w 1809"/>
                <a:gd name="T57" fmla="*/ 1 h 1980"/>
                <a:gd name="T58" fmla="*/ 0 w 1809"/>
                <a:gd name="T59" fmla="*/ 1 h 1980"/>
                <a:gd name="T60" fmla="*/ 0 w 1809"/>
                <a:gd name="T61" fmla="*/ 1 h 1980"/>
                <a:gd name="T62" fmla="*/ 0 w 1809"/>
                <a:gd name="T63" fmla="*/ 1 h 1980"/>
                <a:gd name="T64" fmla="*/ 0 w 1809"/>
                <a:gd name="T65" fmla="*/ 1 h 1980"/>
                <a:gd name="T66" fmla="*/ 0 w 1809"/>
                <a:gd name="T67" fmla="*/ 1 h 1980"/>
                <a:gd name="T68" fmla="*/ 0 w 1809"/>
                <a:gd name="T69" fmla="*/ 1 h 1980"/>
                <a:gd name="T70" fmla="*/ 0 w 1809"/>
                <a:gd name="T71" fmla="*/ 1 h 1980"/>
                <a:gd name="T72" fmla="*/ 0 w 1809"/>
                <a:gd name="T73" fmla="*/ 1 h 1980"/>
                <a:gd name="T74" fmla="*/ 0 w 1809"/>
                <a:gd name="T75" fmla="*/ 1 h 1980"/>
                <a:gd name="T76" fmla="*/ 0 w 1809"/>
                <a:gd name="T77" fmla="*/ 1 h 1980"/>
                <a:gd name="T78" fmla="*/ 0 w 1809"/>
                <a:gd name="T79" fmla="*/ 1 h 1980"/>
                <a:gd name="T80" fmla="*/ 0 w 1809"/>
                <a:gd name="T81" fmla="*/ 1 h 1980"/>
                <a:gd name="T82" fmla="*/ 0 w 1809"/>
                <a:gd name="T83" fmla="*/ 1 h 1980"/>
                <a:gd name="T84" fmla="*/ 0 w 1809"/>
                <a:gd name="T85" fmla="*/ 1 h 1980"/>
                <a:gd name="T86" fmla="*/ 0 w 1809"/>
                <a:gd name="T87" fmla="*/ 1 h 1980"/>
                <a:gd name="T88" fmla="*/ 0 w 1809"/>
                <a:gd name="T89" fmla="*/ 1 h 1980"/>
                <a:gd name="T90" fmla="*/ 0 w 1809"/>
                <a:gd name="T91" fmla="*/ 1 h 1980"/>
                <a:gd name="T92" fmla="*/ 0 w 1809"/>
                <a:gd name="T93" fmla="*/ 1 h 1980"/>
                <a:gd name="T94" fmla="*/ 0 w 1809"/>
                <a:gd name="T95" fmla="*/ 1 h 1980"/>
                <a:gd name="T96" fmla="*/ 0 w 1809"/>
                <a:gd name="T97" fmla="*/ 1 h 1980"/>
                <a:gd name="T98" fmla="*/ 0 w 1809"/>
                <a:gd name="T99" fmla="*/ 1 h 1980"/>
                <a:gd name="T100" fmla="*/ 0 w 1809"/>
                <a:gd name="T101" fmla="*/ 1 h 1980"/>
                <a:gd name="T102" fmla="*/ 0 w 1809"/>
                <a:gd name="T103" fmla="*/ 1 h 1980"/>
                <a:gd name="T104" fmla="*/ 0 w 1809"/>
                <a:gd name="T105" fmla="*/ 1 h 1980"/>
                <a:gd name="T106" fmla="*/ 0 w 1809"/>
                <a:gd name="T107" fmla="*/ 1 h 1980"/>
                <a:gd name="T108" fmla="*/ 0 w 1809"/>
                <a:gd name="T109" fmla="*/ 1 h 1980"/>
                <a:gd name="T110" fmla="*/ 0 w 1809"/>
                <a:gd name="T111" fmla="*/ 1 h 1980"/>
                <a:gd name="T112" fmla="*/ 0 w 1809"/>
                <a:gd name="T113" fmla="*/ 1 h 1980"/>
                <a:gd name="T114" fmla="*/ 0 w 1809"/>
                <a:gd name="T115" fmla="*/ 1 h 1980"/>
                <a:gd name="T116" fmla="*/ 0 w 1809"/>
                <a:gd name="T117" fmla="*/ 1 h 1980"/>
                <a:gd name="T118" fmla="*/ 0 w 1809"/>
                <a:gd name="T119" fmla="*/ 0 h 1980"/>
                <a:gd name="T120" fmla="*/ 0 w 1809"/>
                <a:gd name="T121" fmla="*/ 0 h 1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9"/>
                <a:gd name="T184" fmla="*/ 0 h 1980"/>
                <a:gd name="T185" fmla="*/ 1809 w 1809"/>
                <a:gd name="T186" fmla="*/ 1980 h 1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9" h="1980">
                  <a:moveTo>
                    <a:pt x="1388" y="0"/>
                  </a:moveTo>
                  <a:lnTo>
                    <a:pt x="1256" y="97"/>
                  </a:lnTo>
                  <a:lnTo>
                    <a:pt x="1032" y="112"/>
                  </a:lnTo>
                  <a:lnTo>
                    <a:pt x="954" y="146"/>
                  </a:lnTo>
                  <a:lnTo>
                    <a:pt x="878" y="138"/>
                  </a:lnTo>
                  <a:lnTo>
                    <a:pt x="795" y="133"/>
                  </a:lnTo>
                  <a:lnTo>
                    <a:pt x="732" y="175"/>
                  </a:lnTo>
                  <a:lnTo>
                    <a:pt x="783" y="260"/>
                  </a:lnTo>
                  <a:lnTo>
                    <a:pt x="696" y="321"/>
                  </a:lnTo>
                  <a:lnTo>
                    <a:pt x="646" y="454"/>
                  </a:lnTo>
                  <a:lnTo>
                    <a:pt x="606" y="581"/>
                  </a:lnTo>
                  <a:lnTo>
                    <a:pt x="633" y="770"/>
                  </a:lnTo>
                  <a:lnTo>
                    <a:pt x="703" y="874"/>
                  </a:lnTo>
                  <a:lnTo>
                    <a:pt x="717" y="644"/>
                  </a:lnTo>
                  <a:lnTo>
                    <a:pt x="779" y="441"/>
                  </a:lnTo>
                  <a:lnTo>
                    <a:pt x="899" y="446"/>
                  </a:lnTo>
                  <a:lnTo>
                    <a:pt x="990" y="538"/>
                  </a:lnTo>
                  <a:lnTo>
                    <a:pt x="1004" y="714"/>
                  </a:lnTo>
                  <a:lnTo>
                    <a:pt x="891" y="846"/>
                  </a:lnTo>
                  <a:lnTo>
                    <a:pt x="969" y="965"/>
                  </a:lnTo>
                  <a:lnTo>
                    <a:pt x="886" y="1015"/>
                  </a:lnTo>
                  <a:lnTo>
                    <a:pt x="1017" y="1098"/>
                  </a:lnTo>
                  <a:lnTo>
                    <a:pt x="1158" y="1106"/>
                  </a:lnTo>
                  <a:lnTo>
                    <a:pt x="1258" y="1150"/>
                  </a:lnTo>
                  <a:lnTo>
                    <a:pt x="1357" y="1178"/>
                  </a:lnTo>
                  <a:lnTo>
                    <a:pt x="1304" y="1273"/>
                  </a:lnTo>
                  <a:lnTo>
                    <a:pt x="1298" y="1406"/>
                  </a:lnTo>
                  <a:lnTo>
                    <a:pt x="1186" y="1406"/>
                  </a:lnTo>
                  <a:lnTo>
                    <a:pt x="1101" y="1461"/>
                  </a:lnTo>
                  <a:lnTo>
                    <a:pt x="1150" y="1271"/>
                  </a:lnTo>
                  <a:lnTo>
                    <a:pt x="1011" y="1302"/>
                  </a:lnTo>
                  <a:lnTo>
                    <a:pt x="907" y="1336"/>
                  </a:lnTo>
                  <a:lnTo>
                    <a:pt x="857" y="1197"/>
                  </a:lnTo>
                  <a:lnTo>
                    <a:pt x="766" y="1281"/>
                  </a:lnTo>
                  <a:lnTo>
                    <a:pt x="726" y="1174"/>
                  </a:lnTo>
                  <a:lnTo>
                    <a:pt x="604" y="1281"/>
                  </a:lnTo>
                  <a:lnTo>
                    <a:pt x="549" y="1406"/>
                  </a:lnTo>
                  <a:lnTo>
                    <a:pt x="361" y="1560"/>
                  </a:lnTo>
                  <a:lnTo>
                    <a:pt x="221" y="1505"/>
                  </a:lnTo>
                  <a:lnTo>
                    <a:pt x="53" y="1547"/>
                  </a:lnTo>
                  <a:lnTo>
                    <a:pt x="0" y="1684"/>
                  </a:lnTo>
                  <a:lnTo>
                    <a:pt x="53" y="1847"/>
                  </a:lnTo>
                  <a:lnTo>
                    <a:pt x="169" y="1653"/>
                  </a:lnTo>
                  <a:lnTo>
                    <a:pt x="272" y="1653"/>
                  </a:lnTo>
                  <a:lnTo>
                    <a:pt x="591" y="1980"/>
                  </a:lnTo>
                  <a:lnTo>
                    <a:pt x="899" y="1709"/>
                  </a:lnTo>
                  <a:lnTo>
                    <a:pt x="1304" y="1623"/>
                  </a:lnTo>
                  <a:lnTo>
                    <a:pt x="1399" y="1326"/>
                  </a:lnTo>
                  <a:lnTo>
                    <a:pt x="1519" y="1125"/>
                  </a:lnTo>
                  <a:lnTo>
                    <a:pt x="1578" y="1079"/>
                  </a:lnTo>
                  <a:lnTo>
                    <a:pt x="1606" y="903"/>
                  </a:lnTo>
                  <a:lnTo>
                    <a:pt x="1809" y="652"/>
                  </a:lnTo>
                  <a:lnTo>
                    <a:pt x="1790" y="591"/>
                  </a:lnTo>
                  <a:lnTo>
                    <a:pt x="1549" y="462"/>
                  </a:lnTo>
                  <a:lnTo>
                    <a:pt x="1682" y="579"/>
                  </a:lnTo>
                  <a:lnTo>
                    <a:pt x="1598" y="657"/>
                  </a:lnTo>
                  <a:lnTo>
                    <a:pt x="1500" y="650"/>
                  </a:lnTo>
                  <a:lnTo>
                    <a:pt x="1437" y="483"/>
                  </a:lnTo>
                  <a:lnTo>
                    <a:pt x="1397" y="270"/>
                  </a:lnTo>
                  <a:lnTo>
                    <a:pt x="1388" y="0"/>
                  </a:lnTo>
                  <a:close/>
                </a:path>
              </a:pathLst>
            </a:custGeom>
            <a:solidFill>
              <a:srgbClr val="EFD6B2"/>
            </a:solidFill>
            <a:ln w="9525">
              <a:noFill/>
              <a:round/>
              <a:headEnd/>
              <a:tailEnd/>
            </a:ln>
          </p:spPr>
          <p:txBody>
            <a:bodyPr/>
            <a:lstStyle/>
            <a:p>
              <a:endParaRPr lang="zh-CN" altLang="en-US"/>
            </a:p>
          </p:txBody>
        </p:sp>
        <p:sp>
          <p:nvSpPr>
            <p:cNvPr id="127" name="Freeform 914">
              <a:extLst>
                <a:ext uri="{FF2B5EF4-FFF2-40B4-BE49-F238E27FC236}">
                  <a16:creationId xmlns:a16="http://schemas.microsoft.com/office/drawing/2014/main" id="{1264E219-DF32-4508-85C3-965A14EB9D78}"/>
                </a:ext>
              </a:extLst>
            </p:cNvPr>
            <p:cNvSpPr>
              <a:spLocks/>
            </p:cNvSpPr>
            <p:nvPr/>
          </p:nvSpPr>
          <p:spPr bwMode="auto">
            <a:xfrm>
              <a:off x="3088" y="1843"/>
              <a:ext cx="98" cy="154"/>
            </a:xfrm>
            <a:custGeom>
              <a:avLst/>
              <a:gdLst>
                <a:gd name="T0" fmla="*/ 1 w 196"/>
                <a:gd name="T1" fmla="*/ 0 h 308"/>
                <a:gd name="T2" fmla="*/ 1 w 196"/>
                <a:gd name="T3" fmla="*/ 1 h 308"/>
                <a:gd name="T4" fmla="*/ 1 w 196"/>
                <a:gd name="T5" fmla="*/ 1 h 308"/>
                <a:gd name="T6" fmla="*/ 1 w 196"/>
                <a:gd name="T7" fmla="*/ 1 h 308"/>
                <a:gd name="T8" fmla="*/ 0 w 196"/>
                <a:gd name="T9" fmla="*/ 1 h 308"/>
                <a:gd name="T10" fmla="*/ 0 w 196"/>
                <a:gd name="T11" fmla="*/ 1 h 308"/>
                <a:gd name="T12" fmla="*/ 1 w 196"/>
                <a:gd name="T13" fmla="*/ 1 h 308"/>
                <a:gd name="T14" fmla="*/ 1 w 196"/>
                <a:gd name="T15" fmla="*/ 0 h 308"/>
                <a:gd name="T16" fmla="*/ 1 w 196"/>
                <a:gd name="T17" fmla="*/ 0 h 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308"/>
                <a:gd name="T29" fmla="*/ 196 w 196"/>
                <a:gd name="T30" fmla="*/ 308 h 3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308">
                  <a:moveTo>
                    <a:pt x="76" y="0"/>
                  </a:moveTo>
                  <a:lnTo>
                    <a:pt x="105" y="84"/>
                  </a:lnTo>
                  <a:lnTo>
                    <a:pt x="196" y="224"/>
                  </a:lnTo>
                  <a:lnTo>
                    <a:pt x="82" y="308"/>
                  </a:lnTo>
                  <a:lnTo>
                    <a:pt x="0" y="308"/>
                  </a:lnTo>
                  <a:lnTo>
                    <a:pt x="0" y="190"/>
                  </a:lnTo>
                  <a:lnTo>
                    <a:pt x="8" y="13"/>
                  </a:lnTo>
                  <a:lnTo>
                    <a:pt x="76" y="0"/>
                  </a:lnTo>
                  <a:close/>
                </a:path>
              </a:pathLst>
            </a:custGeom>
            <a:solidFill>
              <a:srgbClr val="EFD6B2"/>
            </a:solidFill>
            <a:ln w="9525">
              <a:noFill/>
              <a:round/>
              <a:headEnd/>
              <a:tailEnd/>
            </a:ln>
          </p:spPr>
          <p:txBody>
            <a:bodyPr/>
            <a:lstStyle/>
            <a:p>
              <a:endParaRPr lang="zh-CN" altLang="en-US"/>
            </a:p>
          </p:txBody>
        </p:sp>
        <p:sp>
          <p:nvSpPr>
            <p:cNvPr id="128" name="Freeform 915">
              <a:extLst>
                <a:ext uri="{FF2B5EF4-FFF2-40B4-BE49-F238E27FC236}">
                  <a16:creationId xmlns:a16="http://schemas.microsoft.com/office/drawing/2014/main" id="{A9B03AAF-0111-4768-ABF1-20450C15034D}"/>
                </a:ext>
              </a:extLst>
            </p:cNvPr>
            <p:cNvSpPr>
              <a:spLocks/>
            </p:cNvSpPr>
            <p:nvPr/>
          </p:nvSpPr>
          <p:spPr bwMode="auto">
            <a:xfrm>
              <a:off x="2806" y="2025"/>
              <a:ext cx="198" cy="223"/>
            </a:xfrm>
            <a:custGeom>
              <a:avLst/>
              <a:gdLst>
                <a:gd name="T0" fmla="*/ 0 w 397"/>
                <a:gd name="T1" fmla="*/ 0 h 447"/>
                <a:gd name="T2" fmla="*/ 0 w 397"/>
                <a:gd name="T3" fmla="*/ 0 h 447"/>
                <a:gd name="T4" fmla="*/ 0 w 397"/>
                <a:gd name="T5" fmla="*/ 0 h 447"/>
                <a:gd name="T6" fmla="*/ 0 w 397"/>
                <a:gd name="T7" fmla="*/ 0 h 447"/>
                <a:gd name="T8" fmla="*/ 0 w 397"/>
                <a:gd name="T9" fmla="*/ 0 h 447"/>
                <a:gd name="T10" fmla="*/ 0 w 397"/>
                <a:gd name="T11" fmla="*/ 0 h 447"/>
                <a:gd name="T12" fmla="*/ 0 w 397"/>
                <a:gd name="T13" fmla="*/ 0 h 447"/>
                <a:gd name="T14" fmla="*/ 0 w 397"/>
                <a:gd name="T15" fmla="*/ 0 h 447"/>
                <a:gd name="T16" fmla="*/ 0 w 397"/>
                <a:gd name="T17" fmla="*/ 0 h 447"/>
                <a:gd name="T18" fmla="*/ 0 w 397"/>
                <a:gd name="T19" fmla="*/ 0 h 447"/>
                <a:gd name="T20" fmla="*/ 0 w 397"/>
                <a:gd name="T21" fmla="*/ 0 h 447"/>
                <a:gd name="T22" fmla="*/ 0 w 397"/>
                <a:gd name="T23" fmla="*/ 0 h 447"/>
                <a:gd name="T24" fmla="*/ 0 w 397"/>
                <a:gd name="T25" fmla="*/ 0 h 447"/>
                <a:gd name="T26" fmla="*/ 0 w 397"/>
                <a:gd name="T27" fmla="*/ 0 h 447"/>
                <a:gd name="T28" fmla="*/ 0 w 397"/>
                <a:gd name="T29" fmla="*/ 0 h 447"/>
                <a:gd name="T30" fmla="*/ 0 w 397"/>
                <a:gd name="T31" fmla="*/ 0 h 447"/>
                <a:gd name="T32" fmla="*/ 0 w 397"/>
                <a:gd name="T33" fmla="*/ 0 h 4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7"/>
                <a:gd name="T52" fmla="*/ 0 h 447"/>
                <a:gd name="T53" fmla="*/ 397 w 397"/>
                <a:gd name="T54" fmla="*/ 447 h 4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7" h="447">
                  <a:moveTo>
                    <a:pt x="374" y="19"/>
                  </a:moveTo>
                  <a:lnTo>
                    <a:pt x="215" y="0"/>
                  </a:lnTo>
                  <a:lnTo>
                    <a:pt x="186" y="55"/>
                  </a:lnTo>
                  <a:lnTo>
                    <a:pt x="249" y="135"/>
                  </a:lnTo>
                  <a:lnTo>
                    <a:pt x="243" y="203"/>
                  </a:lnTo>
                  <a:lnTo>
                    <a:pt x="194" y="224"/>
                  </a:lnTo>
                  <a:lnTo>
                    <a:pt x="186" y="287"/>
                  </a:lnTo>
                  <a:lnTo>
                    <a:pt x="137" y="295"/>
                  </a:lnTo>
                  <a:lnTo>
                    <a:pt x="74" y="181"/>
                  </a:lnTo>
                  <a:lnTo>
                    <a:pt x="0" y="228"/>
                  </a:lnTo>
                  <a:lnTo>
                    <a:pt x="51" y="333"/>
                  </a:lnTo>
                  <a:lnTo>
                    <a:pt x="106" y="407"/>
                  </a:lnTo>
                  <a:lnTo>
                    <a:pt x="199" y="447"/>
                  </a:lnTo>
                  <a:lnTo>
                    <a:pt x="323" y="317"/>
                  </a:lnTo>
                  <a:lnTo>
                    <a:pt x="397" y="144"/>
                  </a:lnTo>
                  <a:lnTo>
                    <a:pt x="374" y="19"/>
                  </a:lnTo>
                  <a:close/>
                </a:path>
              </a:pathLst>
            </a:custGeom>
            <a:solidFill>
              <a:srgbClr val="FFC7B0"/>
            </a:solidFill>
            <a:ln w="9525">
              <a:noFill/>
              <a:round/>
              <a:headEnd/>
              <a:tailEnd/>
            </a:ln>
          </p:spPr>
          <p:txBody>
            <a:bodyPr/>
            <a:lstStyle/>
            <a:p>
              <a:endParaRPr lang="zh-CN" altLang="en-US"/>
            </a:p>
          </p:txBody>
        </p:sp>
        <p:sp>
          <p:nvSpPr>
            <p:cNvPr id="129" name="Freeform 916">
              <a:extLst>
                <a:ext uri="{FF2B5EF4-FFF2-40B4-BE49-F238E27FC236}">
                  <a16:creationId xmlns:a16="http://schemas.microsoft.com/office/drawing/2014/main" id="{3FBA59D0-BE21-45FE-849A-C2B2C7EB926C}"/>
                </a:ext>
              </a:extLst>
            </p:cNvPr>
            <p:cNvSpPr>
              <a:spLocks/>
            </p:cNvSpPr>
            <p:nvPr/>
          </p:nvSpPr>
          <p:spPr bwMode="auto">
            <a:xfrm>
              <a:off x="2803" y="1514"/>
              <a:ext cx="279" cy="279"/>
            </a:xfrm>
            <a:custGeom>
              <a:avLst/>
              <a:gdLst>
                <a:gd name="T0" fmla="*/ 0 w 559"/>
                <a:gd name="T1" fmla="*/ 0 h 559"/>
                <a:gd name="T2" fmla="*/ 0 w 559"/>
                <a:gd name="T3" fmla="*/ 0 h 559"/>
                <a:gd name="T4" fmla="*/ 0 w 559"/>
                <a:gd name="T5" fmla="*/ 0 h 559"/>
                <a:gd name="T6" fmla="*/ 0 w 559"/>
                <a:gd name="T7" fmla="*/ 0 h 559"/>
                <a:gd name="T8" fmla="*/ 0 w 559"/>
                <a:gd name="T9" fmla="*/ 0 h 559"/>
                <a:gd name="T10" fmla="*/ 0 w 559"/>
                <a:gd name="T11" fmla="*/ 0 h 559"/>
                <a:gd name="T12" fmla="*/ 0 w 559"/>
                <a:gd name="T13" fmla="*/ 0 h 559"/>
                <a:gd name="T14" fmla="*/ 0 w 559"/>
                <a:gd name="T15" fmla="*/ 0 h 559"/>
                <a:gd name="T16" fmla="*/ 0 w 559"/>
                <a:gd name="T17" fmla="*/ 0 h 559"/>
                <a:gd name="T18" fmla="*/ 0 w 559"/>
                <a:gd name="T19" fmla="*/ 0 h 559"/>
                <a:gd name="T20" fmla="*/ 0 w 559"/>
                <a:gd name="T21" fmla="*/ 0 h 559"/>
                <a:gd name="T22" fmla="*/ 0 w 559"/>
                <a:gd name="T23" fmla="*/ 0 h 559"/>
                <a:gd name="T24" fmla="*/ 0 w 559"/>
                <a:gd name="T25" fmla="*/ 0 h 559"/>
                <a:gd name="T26" fmla="*/ 0 w 559"/>
                <a:gd name="T27" fmla="*/ 0 h 559"/>
                <a:gd name="T28" fmla="*/ 0 w 559"/>
                <a:gd name="T29" fmla="*/ 0 h 559"/>
                <a:gd name="T30" fmla="*/ 0 w 559"/>
                <a:gd name="T31" fmla="*/ 0 h 559"/>
                <a:gd name="T32" fmla="*/ 0 w 559"/>
                <a:gd name="T33" fmla="*/ 0 h 559"/>
                <a:gd name="T34" fmla="*/ 0 w 559"/>
                <a:gd name="T35" fmla="*/ 0 h 559"/>
                <a:gd name="T36" fmla="*/ 0 w 559"/>
                <a:gd name="T37" fmla="*/ 0 h 559"/>
                <a:gd name="T38" fmla="*/ 0 w 559"/>
                <a:gd name="T39" fmla="*/ 0 h 5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9"/>
                <a:gd name="T61" fmla="*/ 0 h 559"/>
                <a:gd name="T62" fmla="*/ 559 w 559"/>
                <a:gd name="T63" fmla="*/ 559 h 5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9" h="559">
                  <a:moveTo>
                    <a:pt x="276" y="0"/>
                  </a:moveTo>
                  <a:lnTo>
                    <a:pt x="262" y="92"/>
                  </a:lnTo>
                  <a:lnTo>
                    <a:pt x="321" y="170"/>
                  </a:lnTo>
                  <a:lnTo>
                    <a:pt x="217" y="166"/>
                  </a:lnTo>
                  <a:lnTo>
                    <a:pt x="152" y="192"/>
                  </a:lnTo>
                  <a:lnTo>
                    <a:pt x="125" y="259"/>
                  </a:lnTo>
                  <a:lnTo>
                    <a:pt x="164" y="358"/>
                  </a:lnTo>
                  <a:lnTo>
                    <a:pt x="135" y="394"/>
                  </a:lnTo>
                  <a:lnTo>
                    <a:pt x="46" y="137"/>
                  </a:lnTo>
                  <a:lnTo>
                    <a:pt x="0" y="506"/>
                  </a:lnTo>
                  <a:lnTo>
                    <a:pt x="38" y="533"/>
                  </a:lnTo>
                  <a:lnTo>
                    <a:pt x="101" y="555"/>
                  </a:lnTo>
                  <a:lnTo>
                    <a:pt x="236" y="514"/>
                  </a:lnTo>
                  <a:lnTo>
                    <a:pt x="359" y="559"/>
                  </a:lnTo>
                  <a:lnTo>
                    <a:pt x="496" y="445"/>
                  </a:lnTo>
                  <a:lnTo>
                    <a:pt x="528" y="312"/>
                  </a:lnTo>
                  <a:lnTo>
                    <a:pt x="559" y="259"/>
                  </a:lnTo>
                  <a:lnTo>
                    <a:pt x="426" y="192"/>
                  </a:lnTo>
                  <a:lnTo>
                    <a:pt x="276" y="0"/>
                  </a:lnTo>
                  <a:close/>
                </a:path>
              </a:pathLst>
            </a:custGeom>
            <a:solidFill>
              <a:srgbClr val="FFC7B0"/>
            </a:solidFill>
            <a:ln w="9525">
              <a:noFill/>
              <a:round/>
              <a:headEnd/>
              <a:tailEnd/>
            </a:ln>
          </p:spPr>
          <p:txBody>
            <a:bodyPr/>
            <a:lstStyle/>
            <a:p>
              <a:endParaRPr lang="zh-CN" altLang="en-US"/>
            </a:p>
          </p:txBody>
        </p:sp>
        <p:sp>
          <p:nvSpPr>
            <p:cNvPr id="130" name="Freeform 917">
              <a:extLst>
                <a:ext uri="{FF2B5EF4-FFF2-40B4-BE49-F238E27FC236}">
                  <a16:creationId xmlns:a16="http://schemas.microsoft.com/office/drawing/2014/main" id="{00BCA706-EC98-4B9D-BD8A-237E614708EA}"/>
                </a:ext>
              </a:extLst>
            </p:cNvPr>
            <p:cNvSpPr>
              <a:spLocks/>
            </p:cNvSpPr>
            <p:nvPr/>
          </p:nvSpPr>
          <p:spPr bwMode="auto">
            <a:xfrm>
              <a:off x="2931" y="1234"/>
              <a:ext cx="288" cy="398"/>
            </a:xfrm>
            <a:custGeom>
              <a:avLst/>
              <a:gdLst>
                <a:gd name="T0" fmla="*/ 1 w 575"/>
                <a:gd name="T1" fmla="*/ 0 h 796"/>
                <a:gd name="T2" fmla="*/ 1 w 575"/>
                <a:gd name="T3" fmla="*/ 1 h 796"/>
                <a:gd name="T4" fmla="*/ 1 w 575"/>
                <a:gd name="T5" fmla="*/ 1 h 796"/>
                <a:gd name="T6" fmla="*/ 1 w 575"/>
                <a:gd name="T7" fmla="*/ 1 h 796"/>
                <a:gd name="T8" fmla="*/ 1 w 575"/>
                <a:gd name="T9" fmla="*/ 1 h 796"/>
                <a:gd name="T10" fmla="*/ 1 w 575"/>
                <a:gd name="T11" fmla="*/ 1 h 796"/>
                <a:gd name="T12" fmla="*/ 1 w 575"/>
                <a:gd name="T13" fmla="*/ 1 h 796"/>
                <a:gd name="T14" fmla="*/ 1 w 575"/>
                <a:gd name="T15" fmla="*/ 1 h 796"/>
                <a:gd name="T16" fmla="*/ 1 w 575"/>
                <a:gd name="T17" fmla="*/ 1 h 796"/>
                <a:gd name="T18" fmla="*/ 1 w 575"/>
                <a:gd name="T19" fmla="*/ 1 h 796"/>
                <a:gd name="T20" fmla="*/ 1 w 575"/>
                <a:gd name="T21" fmla="*/ 1 h 796"/>
                <a:gd name="T22" fmla="*/ 1 w 575"/>
                <a:gd name="T23" fmla="*/ 1 h 796"/>
                <a:gd name="T24" fmla="*/ 1 w 575"/>
                <a:gd name="T25" fmla="*/ 1 h 796"/>
                <a:gd name="T26" fmla="*/ 1 w 575"/>
                <a:gd name="T27" fmla="*/ 1 h 796"/>
                <a:gd name="T28" fmla="*/ 1 w 575"/>
                <a:gd name="T29" fmla="*/ 1 h 796"/>
                <a:gd name="T30" fmla="*/ 1 w 575"/>
                <a:gd name="T31" fmla="*/ 1 h 796"/>
                <a:gd name="T32" fmla="*/ 1 w 575"/>
                <a:gd name="T33" fmla="*/ 1 h 796"/>
                <a:gd name="T34" fmla="*/ 1 w 575"/>
                <a:gd name="T35" fmla="*/ 1 h 796"/>
                <a:gd name="T36" fmla="*/ 1 w 575"/>
                <a:gd name="T37" fmla="*/ 1 h 796"/>
                <a:gd name="T38" fmla="*/ 1 w 575"/>
                <a:gd name="T39" fmla="*/ 1 h 796"/>
                <a:gd name="T40" fmla="*/ 0 w 575"/>
                <a:gd name="T41" fmla="*/ 1 h 796"/>
                <a:gd name="T42" fmla="*/ 1 w 575"/>
                <a:gd name="T43" fmla="*/ 1 h 796"/>
                <a:gd name="T44" fmla="*/ 1 w 575"/>
                <a:gd name="T45" fmla="*/ 1 h 796"/>
                <a:gd name="T46" fmla="*/ 1 w 575"/>
                <a:gd name="T47" fmla="*/ 1 h 796"/>
                <a:gd name="T48" fmla="*/ 1 w 575"/>
                <a:gd name="T49" fmla="*/ 1 h 796"/>
                <a:gd name="T50" fmla="*/ 1 w 575"/>
                <a:gd name="T51" fmla="*/ 1 h 796"/>
                <a:gd name="T52" fmla="*/ 1 w 575"/>
                <a:gd name="T53" fmla="*/ 0 h 796"/>
                <a:gd name="T54" fmla="*/ 1 w 575"/>
                <a:gd name="T55" fmla="*/ 0 h 7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75"/>
                <a:gd name="T85" fmla="*/ 0 h 796"/>
                <a:gd name="T86" fmla="*/ 575 w 575"/>
                <a:gd name="T87" fmla="*/ 796 h 7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75" h="796">
                  <a:moveTo>
                    <a:pt x="353" y="0"/>
                  </a:moveTo>
                  <a:lnTo>
                    <a:pt x="366" y="76"/>
                  </a:lnTo>
                  <a:lnTo>
                    <a:pt x="285" y="201"/>
                  </a:lnTo>
                  <a:lnTo>
                    <a:pt x="209" y="285"/>
                  </a:lnTo>
                  <a:lnTo>
                    <a:pt x="258" y="355"/>
                  </a:lnTo>
                  <a:lnTo>
                    <a:pt x="376" y="384"/>
                  </a:lnTo>
                  <a:lnTo>
                    <a:pt x="410" y="319"/>
                  </a:lnTo>
                  <a:lnTo>
                    <a:pt x="480" y="298"/>
                  </a:lnTo>
                  <a:lnTo>
                    <a:pt x="515" y="368"/>
                  </a:lnTo>
                  <a:lnTo>
                    <a:pt x="534" y="416"/>
                  </a:lnTo>
                  <a:lnTo>
                    <a:pt x="575" y="560"/>
                  </a:lnTo>
                  <a:lnTo>
                    <a:pt x="541" y="709"/>
                  </a:lnTo>
                  <a:lnTo>
                    <a:pt x="431" y="796"/>
                  </a:lnTo>
                  <a:lnTo>
                    <a:pt x="270" y="781"/>
                  </a:lnTo>
                  <a:lnTo>
                    <a:pt x="127" y="691"/>
                  </a:lnTo>
                  <a:lnTo>
                    <a:pt x="306" y="726"/>
                  </a:lnTo>
                  <a:lnTo>
                    <a:pt x="368" y="671"/>
                  </a:lnTo>
                  <a:lnTo>
                    <a:pt x="346" y="585"/>
                  </a:lnTo>
                  <a:lnTo>
                    <a:pt x="222" y="572"/>
                  </a:lnTo>
                  <a:lnTo>
                    <a:pt x="110" y="501"/>
                  </a:lnTo>
                  <a:lnTo>
                    <a:pt x="0" y="401"/>
                  </a:lnTo>
                  <a:lnTo>
                    <a:pt x="34" y="334"/>
                  </a:lnTo>
                  <a:lnTo>
                    <a:pt x="34" y="180"/>
                  </a:lnTo>
                  <a:lnTo>
                    <a:pt x="117" y="60"/>
                  </a:lnTo>
                  <a:lnTo>
                    <a:pt x="230" y="47"/>
                  </a:lnTo>
                  <a:lnTo>
                    <a:pt x="290" y="43"/>
                  </a:lnTo>
                  <a:lnTo>
                    <a:pt x="353" y="0"/>
                  </a:lnTo>
                  <a:close/>
                </a:path>
              </a:pathLst>
            </a:custGeom>
            <a:solidFill>
              <a:srgbClr val="CE915C"/>
            </a:solidFill>
            <a:ln w="9525">
              <a:noFill/>
              <a:round/>
              <a:headEnd/>
              <a:tailEnd/>
            </a:ln>
          </p:spPr>
          <p:txBody>
            <a:bodyPr/>
            <a:lstStyle/>
            <a:p>
              <a:endParaRPr lang="zh-CN" altLang="en-US"/>
            </a:p>
          </p:txBody>
        </p:sp>
        <p:sp>
          <p:nvSpPr>
            <p:cNvPr id="131" name="Freeform 918">
              <a:extLst>
                <a:ext uri="{FF2B5EF4-FFF2-40B4-BE49-F238E27FC236}">
                  <a16:creationId xmlns:a16="http://schemas.microsoft.com/office/drawing/2014/main" id="{68F2ABD8-2A15-41C7-9429-B63962E3A951}"/>
                </a:ext>
              </a:extLst>
            </p:cNvPr>
            <p:cNvSpPr>
              <a:spLocks/>
            </p:cNvSpPr>
            <p:nvPr/>
          </p:nvSpPr>
          <p:spPr bwMode="auto">
            <a:xfrm>
              <a:off x="2415" y="1608"/>
              <a:ext cx="680" cy="481"/>
            </a:xfrm>
            <a:custGeom>
              <a:avLst/>
              <a:gdLst>
                <a:gd name="T0" fmla="*/ 1 w 1359"/>
                <a:gd name="T1" fmla="*/ 0 h 961"/>
                <a:gd name="T2" fmla="*/ 1 w 1359"/>
                <a:gd name="T3" fmla="*/ 1 h 961"/>
                <a:gd name="T4" fmla="*/ 1 w 1359"/>
                <a:gd name="T5" fmla="*/ 1 h 961"/>
                <a:gd name="T6" fmla="*/ 1 w 1359"/>
                <a:gd name="T7" fmla="*/ 1 h 961"/>
                <a:gd name="T8" fmla="*/ 1 w 1359"/>
                <a:gd name="T9" fmla="*/ 1 h 961"/>
                <a:gd name="T10" fmla="*/ 1 w 1359"/>
                <a:gd name="T11" fmla="*/ 1 h 961"/>
                <a:gd name="T12" fmla="*/ 1 w 1359"/>
                <a:gd name="T13" fmla="*/ 1 h 961"/>
                <a:gd name="T14" fmla="*/ 1 w 1359"/>
                <a:gd name="T15" fmla="*/ 1 h 961"/>
                <a:gd name="T16" fmla="*/ 0 w 1359"/>
                <a:gd name="T17" fmla="*/ 1 h 961"/>
                <a:gd name="T18" fmla="*/ 1 w 1359"/>
                <a:gd name="T19" fmla="*/ 1 h 961"/>
                <a:gd name="T20" fmla="*/ 1 w 1359"/>
                <a:gd name="T21" fmla="*/ 1 h 961"/>
                <a:gd name="T22" fmla="*/ 1 w 1359"/>
                <a:gd name="T23" fmla="*/ 1 h 961"/>
                <a:gd name="T24" fmla="*/ 1 w 1359"/>
                <a:gd name="T25" fmla="*/ 1 h 961"/>
                <a:gd name="T26" fmla="*/ 1 w 1359"/>
                <a:gd name="T27" fmla="*/ 1 h 961"/>
                <a:gd name="T28" fmla="*/ 1 w 1359"/>
                <a:gd name="T29" fmla="*/ 1 h 961"/>
                <a:gd name="T30" fmla="*/ 1 w 1359"/>
                <a:gd name="T31" fmla="*/ 1 h 961"/>
                <a:gd name="T32" fmla="*/ 1 w 1359"/>
                <a:gd name="T33" fmla="*/ 1 h 961"/>
                <a:gd name="T34" fmla="*/ 1 w 1359"/>
                <a:gd name="T35" fmla="*/ 1 h 961"/>
                <a:gd name="T36" fmla="*/ 1 w 1359"/>
                <a:gd name="T37" fmla="*/ 1 h 961"/>
                <a:gd name="T38" fmla="*/ 1 w 1359"/>
                <a:gd name="T39" fmla="*/ 1 h 961"/>
                <a:gd name="T40" fmla="*/ 1 w 1359"/>
                <a:gd name="T41" fmla="*/ 1 h 961"/>
                <a:gd name="T42" fmla="*/ 1 w 1359"/>
                <a:gd name="T43" fmla="*/ 1 h 961"/>
                <a:gd name="T44" fmla="*/ 1 w 1359"/>
                <a:gd name="T45" fmla="*/ 1 h 961"/>
                <a:gd name="T46" fmla="*/ 1 w 1359"/>
                <a:gd name="T47" fmla="*/ 1 h 961"/>
                <a:gd name="T48" fmla="*/ 1 w 1359"/>
                <a:gd name="T49" fmla="*/ 1 h 961"/>
                <a:gd name="T50" fmla="*/ 1 w 1359"/>
                <a:gd name="T51" fmla="*/ 1 h 961"/>
                <a:gd name="T52" fmla="*/ 1 w 1359"/>
                <a:gd name="T53" fmla="*/ 1 h 961"/>
                <a:gd name="T54" fmla="*/ 1 w 1359"/>
                <a:gd name="T55" fmla="*/ 1 h 961"/>
                <a:gd name="T56" fmla="*/ 1 w 1359"/>
                <a:gd name="T57" fmla="*/ 1 h 961"/>
                <a:gd name="T58" fmla="*/ 1 w 1359"/>
                <a:gd name="T59" fmla="*/ 1 h 961"/>
                <a:gd name="T60" fmla="*/ 1 w 1359"/>
                <a:gd name="T61" fmla="*/ 1 h 961"/>
                <a:gd name="T62" fmla="*/ 1 w 1359"/>
                <a:gd name="T63" fmla="*/ 1 h 961"/>
                <a:gd name="T64" fmla="*/ 1 w 1359"/>
                <a:gd name="T65" fmla="*/ 1 h 961"/>
                <a:gd name="T66" fmla="*/ 1 w 1359"/>
                <a:gd name="T67" fmla="*/ 1 h 961"/>
                <a:gd name="T68" fmla="*/ 1 w 1359"/>
                <a:gd name="T69" fmla="*/ 1 h 961"/>
                <a:gd name="T70" fmla="*/ 1 w 1359"/>
                <a:gd name="T71" fmla="*/ 1 h 961"/>
                <a:gd name="T72" fmla="*/ 1 w 1359"/>
                <a:gd name="T73" fmla="*/ 1 h 961"/>
                <a:gd name="T74" fmla="*/ 1 w 1359"/>
                <a:gd name="T75" fmla="*/ 1 h 961"/>
                <a:gd name="T76" fmla="*/ 1 w 1359"/>
                <a:gd name="T77" fmla="*/ 1 h 961"/>
                <a:gd name="T78" fmla="*/ 1 w 1359"/>
                <a:gd name="T79" fmla="*/ 1 h 961"/>
                <a:gd name="T80" fmla="*/ 1 w 1359"/>
                <a:gd name="T81" fmla="*/ 1 h 961"/>
                <a:gd name="T82" fmla="*/ 1 w 1359"/>
                <a:gd name="T83" fmla="*/ 1 h 961"/>
                <a:gd name="T84" fmla="*/ 1 w 1359"/>
                <a:gd name="T85" fmla="*/ 1 h 961"/>
                <a:gd name="T86" fmla="*/ 1 w 1359"/>
                <a:gd name="T87" fmla="*/ 1 h 961"/>
                <a:gd name="T88" fmla="*/ 1 w 1359"/>
                <a:gd name="T89" fmla="*/ 1 h 961"/>
                <a:gd name="T90" fmla="*/ 1 w 1359"/>
                <a:gd name="T91" fmla="*/ 1 h 961"/>
                <a:gd name="T92" fmla="*/ 1 w 1359"/>
                <a:gd name="T93" fmla="*/ 1 h 961"/>
                <a:gd name="T94" fmla="*/ 1 w 1359"/>
                <a:gd name="T95" fmla="*/ 1 h 961"/>
                <a:gd name="T96" fmla="*/ 1 w 1359"/>
                <a:gd name="T97" fmla="*/ 1 h 961"/>
                <a:gd name="T98" fmla="*/ 1 w 1359"/>
                <a:gd name="T99" fmla="*/ 1 h 961"/>
                <a:gd name="T100" fmla="*/ 1 w 1359"/>
                <a:gd name="T101" fmla="*/ 1 h 961"/>
                <a:gd name="T102" fmla="*/ 1 w 1359"/>
                <a:gd name="T103" fmla="*/ 1 h 961"/>
                <a:gd name="T104" fmla="*/ 1 w 1359"/>
                <a:gd name="T105" fmla="*/ 0 h 961"/>
                <a:gd name="T106" fmla="*/ 1 w 1359"/>
                <a:gd name="T107" fmla="*/ 0 h 9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59"/>
                <a:gd name="T163" fmla="*/ 0 h 961"/>
                <a:gd name="T164" fmla="*/ 1359 w 1359"/>
                <a:gd name="T165" fmla="*/ 961 h 9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59" h="961">
                  <a:moveTo>
                    <a:pt x="646" y="0"/>
                  </a:moveTo>
                  <a:lnTo>
                    <a:pt x="555" y="24"/>
                  </a:lnTo>
                  <a:lnTo>
                    <a:pt x="384" y="28"/>
                  </a:lnTo>
                  <a:lnTo>
                    <a:pt x="308" y="47"/>
                  </a:lnTo>
                  <a:lnTo>
                    <a:pt x="235" y="76"/>
                  </a:lnTo>
                  <a:lnTo>
                    <a:pt x="212" y="138"/>
                  </a:lnTo>
                  <a:lnTo>
                    <a:pt x="169" y="161"/>
                  </a:lnTo>
                  <a:lnTo>
                    <a:pt x="40" y="104"/>
                  </a:lnTo>
                  <a:lnTo>
                    <a:pt x="0" y="140"/>
                  </a:lnTo>
                  <a:lnTo>
                    <a:pt x="45" y="201"/>
                  </a:lnTo>
                  <a:lnTo>
                    <a:pt x="140" y="249"/>
                  </a:lnTo>
                  <a:lnTo>
                    <a:pt x="254" y="239"/>
                  </a:lnTo>
                  <a:lnTo>
                    <a:pt x="336" y="268"/>
                  </a:lnTo>
                  <a:lnTo>
                    <a:pt x="416" y="338"/>
                  </a:lnTo>
                  <a:lnTo>
                    <a:pt x="431" y="558"/>
                  </a:lnTo>
                  <a:lnTo>
                    <a:pt x="416" y="686"/>
                  </a:lnTo>
                  <a:lnTo>
                    <a:pt x="365" y="796"/>
                  </a:lnTo>
                  <a:lnTo>
                    <a:pt x="251" y="891"/>
                  </a:lnTo>
                  <a:lnTo>
                    <a:pt x="346" y="921"/>
                  </a:lnTo>
                  <a:lnTo>
                    <a:pt x="498" y="859"/>
                  </a:lnTo>
                  <a:lnTo>
                    <a:pt x="703" y="897"/>
                  </a:lnTo>
                  <a:lnTo>
                    <a:pt x="802" y="901"/>
                  </a:lnTo>
                  <a:lnTo>
                    <a:pt x="842" y="961"/>
                  </a:lnTo>
                  <a:lnTo>
                    <a:pt x="880" y="958"/>
                  </a:lnTo>
                  <a:lnTo>
                    <a:pt x="954" y="819"/>
                  </a:lnTo>
                  <a:lnTo>
                    <a:pt x="1011" y="796"/>
                  </a:lnTo>
                  <a:lnTo>
                    <a:pt x="1125" y="851"/>
                  </a:lnTo>
                  <a:lnTo>
                    <a:pt x="1146" y="882"/>
                  </a:lnTo>
                  <a:lnTo>
                    <a:pt x="1182" y="804"/>
                  </a:lnTo>
                  <a:lnTo>
                    <a:pt x="1174" y="739"/>
                  </a:lnTo>
                  <a:lnTo>
                    <a:pt x="1184" y="539"/>
                  </a:lnTo>
                  <a:lnTo>
                    <a:pt x="1273" y="340"/>
                  </a:lnTo>
                  <a:lnTo>
                    <a:pt x="1359" y="262"/>
                  </a:lnTo>
                  <a:lnTo>
                    <a:pt x="1336" y="192"/>
                  </a:lnTo>
                  <a:lnTo>
                    <a:pt x="1292" y="157"/>
                  </a:lnTo>
                  <a:lnTo>
                    <a:pt x="1271" y="256"/>
                  </a:lnTo>
                  <a:lnTo>
                    <a:pt x="1174" y="226"/>
                  </a:lnTo>
                  <a:lnTo>
                    <a:pt x="1117" y="349"/>
                  </a:lnTo>
                  <a:lnTo>
                    <a:pt x="1039" y="309"/>
                  </a:lnTo>
                  <a:lnTo>
                    <a:pt x="919" y="389"/>
                  </a:lnTo>
                  <a:lnTo>
                    <a:pt x="1060" y="505"/>
                  </a:lnTo>
                  <a:lnTo>
                    <a:pt x="1030" y="566"/>
                  </a:lnTo>
                  <a:lnTo>
                    <a:pt x="933" y="560"/>
                  </a:lnTo>
                  <a:lnTo>
                    <a:pt x="798" y="796"/>
                  </a:lnTo>
                  <a:lnTo>
                    <a:pt x="769" y="686"/>
                  </a:lnTo>
                  <a:lnTo>
                    <a:pt x="716" y="562"/>
                  </a:lnTo>
                  <a:lnTo>
                    <a:pt x="596" y="410"/>
                  </a:lnTo>
                  <a:lnTo>
                    <a:pt x="577" y="271"/>
                  </a:lnTo>
                  <a:lnTo>
                    <a:pt x="435" y="201"/>
                  </a:lnTo>
                  <a:lnTo>
                    <a:pt x="596" y="157"/>
                  </a:lnTo>
                  <a:lnTo>
                    <a:pt x="684" y="243"/>
                  </a:lnTo>
                  <a:lnTo>
                    <a:pt x="655" y="76"/>
                  </a:lnTo>
                  <a:lnTo>
                    <a:pt x="646" y="0"/>
                  </a:lnTo>
                  <a:close/>
                </a:path>
              </a:pathLst>
            </a:custGeom>
            <a:solidFill>
              <a:srgbClr val="CE915C"/>
            </a:solidFill>
            <a:ln w="9525">
              <a:noFill/>
              <a:round/>
              <a:headEnd/>
              <a:tailEnd/>
            </a:ln>
          </p:spPr>
          <p:txBody>
            <a:bodyPr/>
            <a:lstStyle/>
            <a:p>
              <a:endParaRPr lang="zh-CN" altLang="en-US"/>
            </a:p>
          </p:txBody>
        </p:sp>
        <p:sp>
          <p:nvSpPr>
            <p:cNvPr id="132" name="Freeform 919">
              <a:extLst>
                <a:ext uri="{FF2B5EF4-FFF2-40B4-BE49-F238E27FC236}">
                  <a16:creationId xmlns:a16="http://schemas.microsoft.com/office/drawing/2014/main" id="{0B1E9D04-FA8A-4685-B6E9-266939A3A969}"/>
                </a:ext>
              </a:extLst>
            </p:cNvPr>
            <p:cNvSpPr>
              <a:spLocks/>
            </p:cNvSpPr>
            <p:nvPr/>
          </p:nvSpPr>
          <p:spPr bwMode="auto">
            <a:xfrm>
              <a:off x="2078" y="2092"/>
              <a:ext cx="751" cy="678"/>
            </a:xfrm>
            <a:custGeom>
              <a:avLst/>
              <a:gdLst>
                <a:gd name="T0" fmla="*/ 1 w 1501"/>
                <a:gd name="T1" fmla="*/ 0 h 1357"/>
                <a:gd name="T2" fmla="*/ 1 w 1501"/>
                <a:gd name="T3" fmla="*/ 0 h 1357"/>
                <a:gd name="T4" fmla="*/ 1 w 1501"/>
                <a:gd name="T5" fmla="*/ 0 h 1357"/>
                <a:gd name="T6" fmla="*/ 1 w 1501"/>
                <a:gd name="T7" fmla="*/ 0 h 1357"/>
                <a:gd name="T8" fmla="*/ 1 w 1501"/>
                <a:gd name="T9" fmla="*/ 0 h 1357"/>
                <a:gd name="T10" fmla="*/ 1 w 1501"/>
                <a:gd name="T11" fmla="*/ 0 h 1357"/>
                <a:gd name="T12" fmla="*/ 1 w 1501"/>
                <a:gd name="T13" fmla="*/ 0 h 1357"/>
                <a:gd name="T14" fmla="*/ 1 w 1501"/>
                <a:gd name="T15" fmla="*/ 0 h 1357"/>
                <a:gd name="T16" fmla="*/ 1 w 1501"/>
                <a:gd name="T17" fmla="*/ 0 h 1357"/>
                <a:gd name="T18" fmla="*/ 1 w 1501"/>
                <a:gd name="T19" fmla="*/ 0 h 1357"/>
                <a:gd name="T20" fmla="*/ 1 w 1501"/>
                <a:gd name="T21" fmla="*/ 0 h 1357"/>
                <a:gd name="T22" fmla="*/ 1 w 1501"/>
                <a:gd name="T23" fmla="*/ 0 h 1357"/>
                <a:gd name="T24" fmla="*/ 1 w 1501"/>
                <a:gd name="T25" fmla="*/ 0 h 1357"/>
                <a:gd name="T26" fmla="*/ 1 w 1501"/>
                <a:gd name="T27" fmla="*/ 0 h 1357"/>
                <a:gd name="T28" fmla="*/ 1 w 1501"/>
                <a:gd name="T29" fmla="*/ 0 h 1357"/>
                <a:gd name="T30" fmla="*/ 1 w 1501"/>
                <a:gd name="T31" fmla="*/ 0 h 1357"/>
                <a:gd name="T32" fmla="*/ 1 w 1501"/>
                <a:gd name="T33" fmla="*/ 0 h 1357"/>
                <a:gd name="T34" fmla="*/ 1 w 1501"/>
                <a:gd name="T35" fmla="*/ 0 h 1357"/>
                <a:gd name="T36" fmla="*/ 1 w 1501"/>
                <a:gd name="T37" fmla="*/ 0 h 1357"/>
                <a:gd name="T38" fmla="*/ 1 w 1501"/>
                <a:gd name="T39" fmla="*/ 0 h 1357"/>
                <a:gd name="T40" fmla="*/ 1 w 1501"/>
                <a:gd name="T41" fmla="*/ 0 h 1357"/>
                <a:gd name="T42" fmla="*/ 1 w 1501"/>
                <a:gd name="T43" fmla="*/ 0 h 1357"/>
                <a:gd name="T44" fmla="*/ 1 w 1501"/>
                <a:gd name="T45" fmla="*/ 0 h 1357"/>
                <a:gd name="T46" fmla="*/ 1 w 1501"/>
                <a:gd name="T47" fmla="*/ 0 h 1357"/>
                <a:gd name="T48" fmla="*/ 1 w 1501"/>
                <a:gd name="T49" fmla="*/ 0 h 1357"/>
                <a:gd name="T50" fmla="*/ 1 w 1501"/>
                <a:gd name="T51" fmla="*/ 0 h 1357"/>
                <a:gd name="T52" fmla="*/ 1 w 1501"/>
                <a:gd name="T53" fmla="*/ 0 h 1357"/>
                <a:gd name="T54" fmla="*/ 0 w 1501"/>
                <a:gd name="T55" fmla="*/ 0 h 1357"/>
                <a:gd name="T56" fmla="*/ 1 w 1501"/>
                <a:gd name="T57" fmla="*/ 0 h 1357"/>
                <a:gd name="T58" fmla="*/ 1 w 1501"/>
                <a:gd name="T59" fmla="*/ 0 h 1357"/>
                <a:gd name="T60" fmla="*/ 1 w 1501"/>
                <a:gd name="T61" fmla="*/ 0 h 1357"/>
                <a:gd name="T62" fmla="*/ 1 w 1501"/>
                <a:gd name="T63" fmla="*/ 0 h 1357"/>
                <a:gd name="T64" fmla="*/ 1 w 1501"/>
                <a:gd name="T65" fmla="*/ 0 h 1357"/>
                <a:gd name="T66" fmla="*/ 1 w 1501"/>
                <a:gd name="T67" fmla="*/ 0 h 1357"/>
                <a:gd name="T68" fmla="*/ 1 w 1501"/>
                <a:gd name="T69" fmla="*/ 0 h 1357"/>
                <a:gd name="T70" fmla="*/ 1 w 1501"/>
                <a:gd name="T71" fmla="*/ 0 h 1357"/>
                <a:gd name="T72" fmla="*/ 1 w 1501"/>
                <a:gd name="T73" fmla="*/ 0 h 1357"/>
                <a:gd name="T74" fmla="*/ 1 w 1501"/>
                <a:gd name="T75" fmla="*/ 0 h 1357"/>
                <a:gd name="T76" fmla="*/ 1 w 1501"/>
                <a:gd name="T77" fmla="*/ 0 h 1357"/>
                <a:gd name="T78" fmla="*/ 1 w 1501"/>
                <a:gd name="T79" fmla="*/ 0 h 1357"/>
                <a:gd name="T80" fmla="*/ 1 w 1501"/>
                <a:gd name="T81" fmla="*/ 0 h 1357"/>
                <a:gd name="T82" fmla="*/ 1 w 1501"/>
                <a:gd name="T83" fmla="*/ 0 h 1357"/>
                <a:gd name="T84" fmla="*/ 1 w 1501"/>
                <a:gd name="T85" fmla="*/ 0 h 1357"/>
                <a:gd name="T86" fmla="*/ 1 w 1501"/>
                <a:gd name="T87" fmla="*/ 0 h 1357"/>
                <a:gd name="T88" fmla="*/ 1 w 1501"/>
                <a:gd name="T89" fmla="*/ 0 h 1357"/>
                <a:gd name="T90" fmla="*/ 1 w 1501"/>
                <a:gd name="T91" fmla="*/ 0 h 13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01"/>
                <a:gd name="T139" fmla="*/ 0 h 1357"/>
                <a:gd name="T140" fmla="*/ 1501 w 1501"/>
                <a:gd name="T141" fmla="*/ 1357 h 13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01" h="1357">
                  <a:moveTo>
                    <a:pt x="1458" y="40"/>
                  </a:moveTo>
                  <a:lnTo>
                    <a:pt x="1420" y="0"/>
                  </a:lnTo>
                  <a:lnTo>
                    <a:pt x="1372" y="15"/>
                  </a:lnTo>
                  <a:lnTo>
                    <a:pt x="1330" y="69"/>
                  </a:lnTo>
                  <a:lnTo>
                    <a:pt x="1306" y="211"/>
                  </a:lnTo>
                  <a:lnTo>
                    <a:pt x="1290" y="261"/>
                  </a:lnTo>
                  <a:lnTo>
                    <a:pt x="1268" y="350"/>
                  </a:lnTo>
                  <a:lnTo>
                    <a:pt x="1239" y="257"/>
                  </a:lnTo>
                  <a:lnTo>
                    <a:pt x="1211" y="316"/>
                  </a:lnTo>
                  <a:lnTo>
                    <a:pt x="1167" y="283"/>
                  </a:lnTo>
                  <a:lnTo>
                    <a:pt x="1163" y="369"/>
                  </a:lnTo>
                  <a:lnTo>
                    <a:pt x="1201" y="411"/>
                  </a:lnTo>
                  <a:lnTo>
                    <a:pt x="1249" y="458"/>
                  </a:lnTo>
                  <a:lnTo>
                    <a:pt x="1203" y="496"/>
                  </a:lnTo>
                  <a:lnTo>
                    <a:pt x="1043" y="458"/>
                  </a:lnTo>
                  <a:lnTo>
                    <a:pt x="772" y="373"/>
                  </a:lnTo>
                  <a:lnTo>
                    <a:pt x="677" y="183"/>
                  </a:lnTo>
                  <a:lnTo>
                    <a:pt x="625" y="243"/>
                  </a:lnTo>
                  <a:lnTo>
                    <a:pt x="663" y="401"/>
                  </a:lnTo>
                  <a:lnTo>
                    <a:pt x="587" y="521"/>
                  </a:lnTo>
                  <a:lnTo>
                    <a:pt x="477" y="559"/>
                  </a:lnTo>
                  <a:lnTo>
                    <a:pt x="458" y="663"/>
                  </a:lnTo>
                  <a:lnTo>
                    <a:pt x="414" y="679"/>
                  </a:lnTo>
                  <a:lnTo>
                    <a:pt x="272" y="555"/>
                  </a:lnTo>
                  <a:lnTo>
                    <a:pt x="167" y="492"/>
                  </a:lnTo>
                  <a:lnTo>
                    <a:pt x="47" y="517"/>
                  </a:lnTo>
                  <a:lnTo>
                    <a:pt x="28" y="612"/>
                  </a:lnTo>
                  <a:lnTo>
                    <a:pt x="0" y="728"/>
                  </a:lnTo>
                  <a:lnTo>
                    <a:pt x="63" y="827"/>
                  </a:lnTo>
                  <a:lnTo>
                    <a:pt x="110" y="625"/>
                  </a:lnTo>
                  <a:lnTo>
                    <a:pt x="148" y="559"/>
                  </a:lnTo>
                  <a:lnTo>
                    <a:pt x="220" y="593"/>
                  </a:lnTo>
                  <a:lnTo>
                    <a:pt x="353" y="846"/>
                  </a:lnTo>
                  <a:lnTo>
                    <a:pt x="591" y="1146"/>
                  </a:lnTo>
                  <a:lnTo>
                    <a:pt x="810" y="1357"/>
                  </a:lnTo>
                  <a:lnTo>
                    <a:pt x="834" y="1156"/>
                  </a:lnTo>
                  <a:lnTo>
                    <a:pt x="920" y="888"/>
                  </a:lnTo>
                  <a:lnTo>
                    <a:pt x="1049" y="740"/>
                  </a:lnTo>
                  <a:lnTo>
                    <a:pt x="1154" y="760"/>
                  </a:lnTo>
                  <a:lnTo>
                    <a:pt x="1353" y="521"/>
                  </a:lnTo>
                  <a:lnTo>
                    <a:pt x="1401" y="477"/>
                  </a:lnTo>
                  <a:lnTo>
                    <a:pt x="1501" y="388"/>
                  </a:lnTo>
                  <a:lnTo>
                    <a:pt x="1425" y="278"/>
                  </a:lnTo>
                  <a:lnTo>
                    <a:pt x="1429" y="107"/>
                  </a:lnTo>
                  <a:lnTo>
                    <a:pt x="1458" y="40"/>
                  </a:lnTo>
                  <a:close/>
                </a:path>
              </a:pathLst>
            </a:custGeom>
            <a:solidFill>
              <a:srgbClr val="CE915C"/>
            </a:solidFill>
            <a:ln w="9525">
              <a:noFill/>
              <a:round/>
              <a:headEnd/>
              <a:tailEnd/>
            </a:ln>
          </p:spPr>
          <p:txBody>
            <a:bodyPr/>
            <a:lstStyle/>
            <a:p>
              <a:endParaRPr lang="zh-CN" altLang="en-US"/>
            </a:p>
          </p:txBody>
        </p:sp>
        <p:sp>
          <p:nvSpPr>
            <p:cNvPr id="133" name="Freeform 920">
              <a:extLst>
                <a:ext uri="{FF2B5EF4-FFF2-40B4-BE49-F238E27FC236}">
                  <a16:creationId xmlns:a16="http://schemas.microsoft.com/office/drawing/2014/main" id="{1E57DD37-F7F5-4247-838D-87803C0F3F99}"/>
                </a:ext>
              </a:extLst>
            </p:cNvPr>
            <p:cNvSpPr>
              <a:spLocks/>
            </p:cNvSpPr>
            <p:nvPr/>
          </p:nvSpPr>
          <p:spPr bwMode="auto">
            <a:xfrm>
              <a:off x="2960" y="1701"/>
              <a:ext cx="407" cy="396"/>
            </a:xfrm>
            <a:custGeom>
              <a:avLst/>
              <a:gdLst>
                <a:gd name="T0" fmla="*/ 0 w 813"/>
                <a:gd name="T1" fmla="*/ 1 h 792"/>
                <a:gd name="T2" fmla="*/ 1 w 813"/>
                <a:gd name="T3" fmla="*/ 1 h 792"/>
                <a:gd name="T4" fmla="*/ 1 w 813"/>
                <a:gd name="T5" fmla="*/ 1 h 792"/>
                <a:gd name="T6" fmla="*/ 1 w 813"/>
                <a:gd name="T7" fmla="*/ 1 h 792"/>
                <a:gd name="T8" fmla="*/ 1 w 813"/>
                <a:gd name="T9" fmla="*/ 1 h 792"/>
                <a:gd name="T10" fmla="*/ 1 w 813"/>
                <a:gd name="T11" fmla="*/ 1 h 792"/>
                <a:gd name="T12" fmla="*/ 1 w 813"/>
                <a:gd name="T13" fmla="*/ 1 h 792"/>
                <a:gd name="T14" fmla="*/ 1 w 813"/>
                <a:gd name="T15" fmla="*/ 1 h 792"/>
                <a:gd name="T16" fmla="*/ 1 w 813"/>
                <a:gd name="T17" fmla="*/ 1 h 792"/>
                <a:gd name="T18" fmla="*/ 1 w 813"/>
                <a:gd name="T19" fmla="*/ 0 h 792"/>
                <a:gd name="T20" fmla="*/ 1 w 813"/>
                <a:gd name="T21" fmla="*/ 0 h 792"/>
                <a:gd name="T22" fmla="*/ 1 w 813"/>
                <a:gd name="T23" fmla="*/ 1 h 792"/>
                <a:gd name="T24" fmla="*/ 1 w 813"/>
                <a:gd name="T25" fmla="*/ 1 h 792"/>
                <a:gd name="T26" fmla="*/ 1 w 813"/>
                <a:gd name="T27" fmla="*/ 1 h 792"/>
                <a:gd name="T28" fmla="*/ 1 w 813"/>
                <a:gd name="T29" fmla="*/ 1 h 792"/>
                <a:gd name="T30" fmla="*/ 1 w 813"/>
                <a:gd name="T31" fmla="*/ 1 h 792"/>
                <a:gd name="T32" fmla="*/ 1 w 813"/>
                <a:gd name="T33" fmla="*/ 1 h 792"/>
                <a:gd name="T34" fmla="*/ 1 w 813"/>
                <a:gd name="T35" fmla="*/ 1 h 792"/>
                <a:gd name="T36" fmla="*/ 1 w 813"/>
                <a:gd name="T37" fmla="*/ 1 h 792"/>
                <a:gd name="T38" fmla="*/ 1 w 813"/>
                <a:gd name="T39" fmla="*/ 1 h 792"/>
                <a:gd name="T40" fmla="*/ 1 w 813"/>
                <a:gd name="T41" fmla="*/ 1 h 792"/>
                <a:gd name="T42" fmla="*/ 1 w 813"/>
                <a:gd name="T43" fmla="*/ 1 h 792"/>
                <a:gd name="T44" fmla="*/ 1 w 813"/>
                <a:gd name="T45" fmla="*/ 1 h 792"/>
                <a:gd name="T46" fmla="*/ 1 w 813"/>
                <a:gd name="T47" fmla="*/ 1 h 792"/>
                <a:gd name="T48" fmla="*/ 1 w 813"/>
                <a:gd name="T49" fmla="*/ 1 h 792"/>
                <a:gd name="T50" fmla="*/ 1 w 813"/>
                <a:gd name="T51" fmla="*/ 1 h 792"/>
                <a:gd name="T52" fmla="*/ 1 w 813"/>
                <a:gd name="T53" fmla="*/ 1 h 792"/>
                <a:gd name="T54" fmla="*/ 1 w 813"/>
                <a:gd name="T55" fmla="*/ 1 h 792"/>
                <a:gd name="T56" fmla="*/ 1 w 813"/>
                <a:gd name="T57" fmla="*/ 1 h 792"/>
                <a:gd name="T58" fmla="*/ 1 w 813"/>
                <a:gd name="T59" fmla="*/ 1 h 792"/>
                <a:gd name="T60" fmla="*/ 1 w 813"/>
                <a:gd name="T61" fmla="*/ 1 h 792"/>
                <a:gd name="T62" fmla="*/ 1 w 813"/>
                <a:gd name="T63" fmla="*/ 1 h 792"/>
                <a:gd name="T64" fmla="*/ 1 w 813"/>
                <a:gd name="T65" fmla="*/ 1 h 792"/>
                <a:gd name="T66" fmla="*/ 1 w 813"/>
                <a:gd name="T67" fmla="*/ 1 h 792"/>
                <a:gd name="T68" fmla="*/ 1 w 813"/>
                <a:gd name="T69" fmla="*/ 1 h 792"/>
                <a:gd name="T70" fmla="*/ 0 w 813"/>
                <a:gd name="T71" fmla="*/ 1 h 792"/>
                <a:gd name="T72" fmla="*/ 0 w 813"/>
                <a:gd name="T73" fmla="*/ 1 h 7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3"/>
                <a:gd name="T112" fmla="*/ 0 h 792"/>
                <a:gd name="T113" fmla="*/ 813 w 813"/>
                <a:gd name="T114" fmla="*/ 792 h 7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3" h="792">
                  <a:moveTo>
                    <a:pt x="0" y="739"/>
                  </a:moveTo>
                  <a:lnTo>
                    <a:pt x="123" y="625"/>
                  </a:lnTo>
                  <a:lnTo>
                    <a:pt x="85" y="553"/>
                  </a:lnTo>
                  <a:lnTo>
                    <a:pt x="95" y="481"/>
                  </a:lnTo>
                  <a:lnTo>
                    <a:pt x="165" y="578"/>
                  </a:lnTo>
                  <a:lnTo>
                    <a:pt x="161" y="477"/>
                  </a:lnTo>
                  <a:lnTo>
                    <a:pt x="222" y="306"/>
                  </a:lnTo>
                  <a:lnTo>
                    <a:pt x="298" y="180"/>
                  </a:lnTo>
                  <a:lnTo>
                    <a:pt x="442" y="53"/>
                  </a:lnTo>
                  <a:lnTo>
                    <a:pt x="576" y="0"/>
                  </a:lnTo>
                  <a:lnTo>
                    <a:pt x="699" y="0"/>
                  </a:lnTo>
                  <a:lnTo>
                    <a:pt x="781" y="38"/>
                  </a:lnTo>
                  <a:lnTo>
                    <a:pt x="813" y="123"/>
                  </a:lnTo>
                  <a:lnTo>
                    <a:pt x="813" y="296"/>
                  </a:lnTo>
                  <a:lnTo>
                    <a:pt x="737" y="467"/>
                  </a:lnTo>
                  <a:lnTo>
                    <a:pt x="642" y="562"/>
                  </a:lnTo>
                  <a:lnTo>
                    <a:pt x="526" y="677"/>
                  </a:lnTo>
                  <a:lnTo>
                    <a:pt x="384" y="677"/>
                  </a:lnTo>
                  <a:lnTo>
                    <a:pt x="270" y="686"/>
                  </a:lnTo>
                  <a:lnTo>
                    <a:pt x="376" y="635"/>
                  </a:lnTo>
                  <a:lnTo>
                    <a:pt x="528" y="549"/>
                  </a:lnTo>
                  <a:lnTo>
                    <a:pt x="661" y="443"/>
                  </a:lnTo>
                  <a:lnTo>
                    <a:pt x="731" y="306"/>
                  </a:lnTo>
                  <a:lnTo>
                    <a:pt x="752" y="205"/>
                  </a:lnTo>
                  <a:lnTo>
                    <a:pt x="743" y="114"/>
                  </a:lnTo>
                  <a:lnTo>
                    <a:pt x="604" y="57"/>
                  </a:lnTo>
                  <a:lnTo>
                    <a:pt x="503" y="129"/>
                  </a:lnTo>
                  <a:lnTo>
                    <a:pt x="327" y="237"/>
                  </a:lnTo>
                  <a:lnTo>
                    <a:pt x="270" y="401"/>
                  </a:lnTo>
                  <a:lnTo>
                    <a:pt x="237" y="530"/>
                  </a:lnTo>
                  <a:lnTo>
                    <a:pt x="222" y="616"/>
                  </a:lnTo>
                  <a:lnTo>
                    <a:pt x="155" y="648"/>
                  </a:lnTo>
                  <a:lnTo>
                    <a:pt x="161" y="705"/>
                  </a:lnTo>
                  <a:lnTo>
                    <a:pt x="89" y="792"/>
                  </a:lnTo>
                  <a:lnTo>
                    <a:pt x="28" y="781"/>
                  </a:lnTo>
                  <a:lnTo>
                    <a:pt x="0" y="739"/>
                  </a:lnTo>
                  <a:close/>
                </a:path>
              </a:pathLst>
            </a:custGeom>
            <a:solidFill>
              <a:srgbClr val="BFBFE2"/>
            </a:solidFill>
            <a:ln w="9525">
              <a:noFill/>
              <a:round/>
              <a:headEnd/>
              <a:tailEnd/>
            </a:ln>
          </p:spPr>
          <p:txBody>
            <a:bodyPr/>
            <a:lstStyle/>
            <a:p>
              <a:endParaRPr lang="zh-CN" altLang="en-US"/>
            </a:p>
          </p:txBody>
        </p:sp>
        <p:sp>
          <p:nvSpPr>
            <p:cNvPr id="134" name="Freeform 921">
              <a:extLst>
                <a:ext uri="{FF2B5EF4-FFF2-40B4-BE49-F238E27FC236}">
                  <a16:creationId xmlns:a16="http://schemas.microsoft.com/office/drawing/2014/main" id="{B953A505-37C1-4D0D-AA2A-5C419C03A8EC}"/>
                </a:ext>
              </a:extLst>
            </p:cNvPr>
            <p:cNvSpPr>
              <a:spLocks/>
            </p:cNvSpPr>
            <p:nvPr/>
          </p:nvSpPr>
          <p:spPr bwMode="auto">
            <a:xfrm>
              <a:off x="3119" y="1739"/>
              <a:ext cx="181" cy="237"/>
            </a:xfrm>
            <a:custGeom>
              <a:avLst/>
              <a:gdLst>
                <a:gd name="T0" fmla="*/ 0 w 363"/>
                <a:gd name="T1" fmla="*/ 1 h 473"/>
                <a:gd name="T2" fmla="*/ 0 w 363"/>
                <a:gd name="T3" fmla="*/ 1 h 473"/>
                <a:gd name="T4" fmla="*/ 0 w 363"/>
                <a:gd name="T5" fmla="*/ 1 h 473"/>
                <a:gd name="T6" fmla="*/ 0 w 363"/>
                <a:gd name="T7" fmla="*/ 1 h 473"/>
                <a:gd name="T8" fmla="*/ 0 w 363"/>
                <a:gd name="T9" fmla="*/ 1 h 473"/>
                <a:gd name="T10" fmla="*/ 0 w 363"/>
                <a:gd name="T11" fmla="*/ 1 h 473"/>
                <a:gd name="T12" fmla="*/ 0 w 363"/>
                <a:gd name="T13" fmla="*/ 1 h 473"/>
                <a:gd name="T14" fmla="*/ 0 w 363"/>
                <a:gd name="T15" fmla="*/ 1 h 473"/>
                <a:gd name="T16" fmla="*/ 0 w 363"/>
                <a:gd name="T17" fmla="*/ 1 h 473"/>
                <a:gd name="T18" fmla="*/ 0 w 363"/>
                <a:gd name="T19" fmla="*/ 1 h 473"/>
                <a:gd name="T20" fmla="*/ 0 w 363"/>
                <a:gd name="T21" fmla="*/ 0 h 473"/>
                <a:gd name="T22" fmla="*/ 0 w 363"/>
                <a:gd name="T23" fmla="*/ 1 h 473"/>
                <a:gd name="T24" fmla="*/ 0 w 363"/>
                <a:gd name="T25" fmla="*/ 1 h 473"/>
                <a:gd name="T26" fmla="*/ 0 w 363"/>
                <a:gd name="T27" fmla="*/ 1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3"/>
                <a:gd name="T43" fmla="*/ 0 h 473"/>
                <a:gd name="T44" fmla="*/ 363 w 363"/>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3" h="473">
                  <a:moveTo>
                    <a:pt x="186" y="53"/>
                  </a:moveTo>
                  <a:lnTo>
                    <a:pt x="215" y="104"/>
                  </a:lnTo>
                  <a:lnTo>
                    <a:pt x="205" y="196"/>
                  </a:lnTo>
                  <a:lnTo>
                    <a:pt x="154" y="287"/>
                  </a:lnTo>
                  <a:lnTo>
                    <a:pt x="0" y="458"/>
                  </a:lnTo>
                  <a:lnTo>
                    <a:pt x="95" y="473"/>
                  </a:lnTo>
                  <a:lnTo>
                    <a:pt x="262" y="329"/>
                  </a:lnTo>
                  <a:lnTo>
                    <a:pt x="338" y="201"/>
                  </a:lnTo>
                  <a:lnTo>
                    <a:pt x="363" y="95"/>
                  </a:lnTo>
                  <a:lnTo>
                    <a:pt x="344" y="44"/>
                  </a:lnTo>
                  <a:lnTo>
                    <a:pt x="297" y="0"/>
                  </a:lnTo>
                  <a:lnTo>
                    <a:pt x="230" y="9"/>
                  </a:lnTo>
                  <a:lnTo>
                    <a:pt x="186" y="53"/>
                  </a:lnTo>
                  <a:close/>
                </a:path>
              </a:pathLst>
            </a:custGeom>
            <a:solidFill>
              <a:srgbClr val="CCF7FF"/>
            </a:solidFill>
            <a:ln w="9525">
              <a:noFill/>
              <a:round/>
              <a:headEnd/>
              <a:tailEnd/>
            </a:ln>
          </p:spPr>
          <p:txBody>
            <a:bodyPr/>
            <a:lstStyle/>
            <a:p>
              <a:endParaRPr lang="zh-CN" altLang="en-US"/>
            </a:p>
          </p:txBody>
        </p:sp>
        <p:sp>
          <p:nvSpPr>
            <p:cNvPr id="135" name="Freeform 922">
              <a:extLst>
                <a:ext uri="{FF2B5EF4-FFF2-40B4-BE49-F238E27FC236}">
                  <a16:creationId xmlns:a16="http://schemas.microsoft.com/office/drawing/2014/main" id="{B6075B80-ECFE-4819-8F34-07589082AD61}"/>
                </a:ext>
              </a:extLst>
            </p:cNvPr>
            <p:cNvSpPr>
              <a:spLocks/>
            </p:cNvSpPr>
            <p:nvPr/>
          </p:nvSpPr>
          <p:spPr bwMode="auto">
            <a:xfrm>
              <a:off x="2271" y="2900"/>
              <a:ext cx="188" cy="132"/>
            </a:xfrm>
            <a:custGeom>
              <a:avLst/>
              <a:gdLst>
                <a:gd name="T0" fmla="*/ 0 w 376"/>
                <a:gd name="T1" fmla="*/ 1 h 262"/>
                <a:gd name="T2" fmla="*/ 1 w 376"/>
                <a:gd name="T3" fmla="*/ 1 h 262"/>
                <a:gd name="T4" fmla="*/ 1 w 376"/>
                <a:gd name="T5" fmla="*/ 1 h 262"/>
                <a:gd name="T6" fmla="*/ 1 w 376"/>
                <a:gd name="T7" fmla="*/ 1 h 262"/>
                <a:gd name="T8" fmla="*/ 1 w 376"/>
                <a:gd name="T9" fmla="*/ 1 h 262"/>
                <a:gd name="T10" fmla="*/ 1 w 376"/>
                <a:gd name="T11" fmla="*/ 1 h 262"/>
                <a:gd name="T12" fmla="*/ 1 w 376"/>
                <a:gd name="T13" fmla="*/ 1 h 262"/>
                <a:gd name="T14" fmla="*/ 1 w 376"/>
                <a:gd name="T15" fmla="*/ 0 h 262"/>
                <a:gd name="T16" fmla="*/ 0 w 376"/>
                <a:gd name="T17" fmla="*/ 1 h 262"/>
                <a:gd name="T18" fmla="*/ 0 w 376"/>
                <a:gd name="T19" fmla="*/ 1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62"/>
                <a:gd name="T32" fmla="*/ 376 w 376"/>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62">
                  <a:moveTo>
                    <a:pt x="0" y="24"/>
                  </a:moveTo>
                  <a:lnTo>
                    <a:pt x="53" y="142"/>
                  </a:lnTo>
                  <a:lnTo>
                    <a:pt x="144" y="176"/>
                  </a:lnTo>
                  <a:lnTo>
                    <a:pt x="182" y="262"/>
                  </a:lnTo>
                  <a:lnTo>
                    <a:pt x="281" y="249"/>
                  </a:lnTo>
                  <a:lnTo>
                    <a:pt x="376" y="180"/>
                  </a:lnTo>
                  <a:lnTo>
                    <a:pt x="291" y="100"/>
                  </a:lnTo>
                  <a:lnTo>
                    <a:pt x="277" y="0"/>
                  </a:lnTo>
                  <a:lnTo>
                    <a:pt x="0" y="24"/>
                  </a:lnTo>
                  <a:close/>
                </a:path>
              </a:pathLst>
            </a:custGeom>
            <a:solidFill>
              <a:srgbClr val="755B5B"/>
            </a:solidFill>
            <a:ln w="9525">
              <a:noFill/>
              <a:round/>
              <a:headEnd/>
              <a:tailEnd/>
            </a:ln>
          </p:spPr>
          <p:txBody>
            <a:bodyPr/>
            <a:lstStyle/>
            <a:p>
              <a:endParaRPr lang="zh-CN" altLang="en-US"/>
            </a:p>
          </p:txBody>
        </p:sp>
        <p:sp>
          <p:nvSpPr>
            <p:cNvPr id="136" name="Freeform 923">
              <a:extLst>
                <a:ext uri="{FF2B5EF4-FFF2-40B4-BE49-F238E27FC236}">
                  <a16:creationId xmlns:a16="http://schemas.microsoft.com/office/drawing/2014/main" id="{10D33EC1-E588-4CD6-AD58-F38BAAD28043}"/>
                </a:ext>
              </a:extLst>
            </p:cNvPr>
            <p:cNvSpPr>
              <a:spLocks/>
            </p:cNvSpPr>
            <p:nvPr/>
          </p:nvSpPr>
          <p:spPr bwMode="auto">
            <a:xfrm>
              <a:off x="2026" y="2974"/>
              <a:ext cx="483" cy="206"/>
            </a:xfrm>
            <a:custGeom>
              <a:avLst/>
              <a:gdLst>
                <a:gd name="T0" fmla="*/ 0 w 968"/>
                <a:gd name="T1" fmla="*/ 1 h 411"/>
                <a:gd name="T2" fmla="*/ 0 w 968"/>
                <a:gd name="T3" fmla="*/ 1 h 411"/>
                <a:gd name="T4" fmla="*/ 0 w 968"/>
                <a:gd name="T5" fmla="*/ 1 h 411"/>
                <a:gd name="T6" fmla="*/ 0 w 968"/>
                <a:gd name="T7" fmla="*/ 1 h 411"/>
                <a:gd name="T8" fmla="*/ 0 w 968"/>
                <a:gd name="T9" fmla="*/ 1 h 411"/>
                <a:gd name="T10" fmla="*/ 0 w 968"/>
                <a:gd name="T11" fmla="*/ 1 h 411"/>
                <a:gd name="T12" fmla="*/ 0 w 968"/>
                <a:gd name="T13" fmla="*/ 1 h 411"/>
                <a:gd name="T14" fmla="*/ 0 w 968"/>
                <a:gd name="T15" fmla="*/ 1 h 411"/>
                <a:gd name="T16" fmla="*/ 0 w 968"/>
                <a:gd name="T17" fmla="*/ 1 h 411"/>
                <a:gd name="T18" fmla="*/ 0 w 968"/>
                <a:gd name="T19" fmla="*/ 1 h 411"/>
                <a:gd name="T20" fmla="*/ 0 w 968"/>
                <a:gd name="T21" fmla="*/ 1 h 411"/>
                <a:gd name="T22" fmla="*/ 0 w 968"/>
                <a:gd name="T23" fmla="*/ 1 h 411"/>
                <a:gd name="T24" fmla="*/ 0 w 968"/>
                <a:gd name="T25" fmla="*/ 0 h 411"/>
                <a:gd name="T26" fmla="*/ 0 w 968"/>
                <a:gd name="T27" fmla="*/ 1 h 411"/>
                <a:gd name="T28" fmla="*/ 0 w 968"/>
                <a:gd name="T29" fmla="*/ 1 h 411"/>
                <a:gd name="T30" fmla="*/ 0 w 968"/>
                <a:gd name="T31" fmla="*/ 1 h 411"/>
                <a:gd name="T32" fmla="*/ 0 w 968"/>
                <a:gd name="T33" fmla="*/ 1 h 411"/>
                <a:gd name="T34" fmla="*/ 0 w 968"/>
                <a:gd name="T35" fmla="*/ 1 h 411"/>
                <a:gd name="T36" fmla="*/ 0 w 968"/>
                <a:gd name="T37" fmla="*/ 1 h 411"/>
                <a:gd name="T38" fmla="*/ 0 w 968"/>
                <a:gd name="T39" fmla="*/ 1 h 411"/>
                <a:gd name="T40" fmla="*/ 0 w 968"/>
                <a:gd name="T41" fmla="*/ 1 h 411"/>
                <a:gd name="T42" fmla="*/ 0 w 968"/>
                <a:gd name="T43" fmla="*/ 1 h 411"/>
                <a:gd name="T44" fmla="*/ 0 w 968"/>
                <a:gd name="T45" fmla="*/ 1 h 411"/>
                <a:gd name="T46" fmla="*/ 0 w 968"/>
                <a:gd name="T47" fmla="*/ 1 h 411"/>
                <a:gd name="T48" fmla="*/ 0 w 968"/>
                <a:gd name="T49" fmla="*/ 1 h 411"/>
                <a:gd name="T50" fmla="*/ 0 w 968"/>
                <a:gd name="T51" fmla="*/ 1 h 411"/>
                <a:gd name="T52" fmla="*/ 0 w 968"/>
                <a:gd name="T53" fmla="*/ 1 h 411"/>
                <a:gd name="T54" fmla="*/ 0 w 968"/>
                <a:gd name="T55" fmla="*/ 1 h 411"/>
                <a:gd name="T56" fmla="*/ 0 w 968"/>
                <a:gd name="T57" fmla="*/ 1 h 411"/>
                <a:gd name="T58" fmla="*/ 0 w 968"/>
                <a:gd name="T59" fmla="*/ 1 h 411"/>
                <a:gd name="T60" fmla="*/ 0 w 968"/>
                <a:gd name="T61" fmla="*/ 1 h 4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68"/>
                <a:gd name="T94" fmla="*/ 0 h 411"/>
                <a:gd name="T95" fmla="*/ 968 w 968"/>
                <a:gd name="T96" fmla="*/ 411 h 4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68" h="411">
                  <a:moveTo>
                    <a:pt x="0" y="376"/>
                  </a:moveTo>
                  <a:lnTo>
                    <a:pt x="38" y="314"/>
                  </a:lnTo>
                  <a:lnTo>
                    <a:pt x="95" y="281"/>
                  </a:lnTo>
                  <a:lnTo>
                    <a:pt x="187" y="266"/>
                  </a:lnTo>
                  <a:lnTo>
                    <a:pt x="263" y="257"/>
                  </a:lnTo>
                  <a:lnTo>
                    <a:pt x="325" y="304"/>
                  </a:lnTo>
                  <a:lnTo>
                    <a:pt x="386" y="348"/>
                  </a:lnTo>
                  <a:lnTo>
                    <a:pt x="392" y="272"/>
                  </a:lnTo>
                  <a:lnTo>
                    <a:pt x="282" y="196"/>
                  </a:lnTo>
                  <a:lnTo>
                    <a:pt x="420" y="177"/>
                  </a:lnTo>
                  <a:lnTo>
                    <a:pt x="487" y="124"/>
                  </a:lnTo>
                  <a:lnTo>
                    <a:pt x="472" y="57"/>
                  </a:lnTo>
                  <a:lnTo>
                    <a:pt x="525" y="0"/>
                  </a:lnTo>
                  <a:lnTo>
                    <a:pt x="620" y="47"/>
                  </a:lnTo>
                  <a:lnTo>
                    <a:pt x="673" y="114"/>
                  </a:lnTo>
                  <a:lnTo>
                    <a:pt x="744" y="101"/>
                  </a:lnTo>
                  <a:lnTo>
                    <a:pt x="816" y="38"/>
                  </a:lnTo>
                  <a:lnTo>
                    <a:pt x="848" y="23"/>
                  </a:lnTo>
                  <a:lnTo>
                    <a:pt x="915" y="95"/>
                  </a:lnTo>
                  <a:lnTo>
                    <a:pt x="930" y="190"/>
                  </a:lnTo>
                  <a:lnTo>
                    <a:pt x="935" y="222"/>
                  </a:lnTo>
                  <a:lnTo>
                    <a:pt x="949" y="257"/>
                  </a:lnTo>
                  <a:lnTo>
                    <a:pt x="968" y="321"/>
                  </a:lnTo>
                  <a:lnTo>
                    <a:pt x="749" y="357"/>
                  </a:lnTo>
                  <a:lnTo>
                    <a:pt x="673" y="319"/>
                  </a:lnTo>
                  <a:lnTo>
                    <a:pt x="544" y="411"/>
                  </a:lnTo>
                  <a:lnTo>
                    <a:pt x="363" y="411"/>
                  </a:lnTo>
                  <a:lnTo>
                    <a:pt x="73" y="411"/>
                  </a:lnTo>
                  <a:lnTo>
                    <a:pt x="19" y="405"/>
                  </a:lnTo>
                  <a:lnTo>
                    <a:pt x="0" y="376"/>
                  </a:lnTo>
                  <a:close/>
                </a:path>
              </a:pathLst>
            </a:custGeom>
            <a:solidFill>
              <a:srgbClr val="A56444"/>
            </a:solidFill>
            <a:ln w="9525">
              <a:noFill/>
              <a:round/>
              <a:headEnd/>
              <a:tailEnd/>
            </a:ln>
          </p:spPr>
          <p:txBody>
            <a:bodyPr/>
            <a:lstStyle/>
            <a:p>
              <a:endParaRPr lang="zh-CN" altLang="en-US"/>
            </a:p>
          </p:txBody>
        </p:sp>
        <p:sp>
          <p:nvSpPr>
            <p:cNvPr id="137" name="Freeform 924">
              <a:extLst>
                <a:ext uri="{FF2B5EF4-FFF2-40B4-BE49-F238E27FC236}">
                  <a16:creationId xmlns:a16="http://schemas.microsoft.com/office/drawing/2014/main" id="{11ADF2DB-0732-4741-85DE-74FED54E6B90}"/>
                </a:ext>
              </a:extLst>
            </p:cNvPr>
            <p:cNvSpPr>
              <a:spLocks/>
            </p:cNvSpPr>
            <p:nvPr/>
          </p:nvSpPr>
          <p:spPr bwMode="auto">
            <a:xfrm>
              <a:off x="2176" y="2395"/>
              <a:ext cx="291" cy="548"/>
            </a:xfrm>
            <a:custGeom>
              <a:avLst/>
              <a:gdLst>
                <a:gd name="T0" fmla="*/ 0 w 581"/>
                <a:gd name="T1" fmla="*/ 0 h 1097"/>
                <a:gd name="T2" fmla="*/ 0 w 581"/>
                <a:gd name="T3" fmla="*/ 0 h 1097"/>
                <a:gd name="T4" fmla="*/ 1 w 581"/>
                <a:gd name="T5" fmla="*/ 0 h 1097"/>
                <a:gd name="T6" fmla="*/ 1 w 581"/>
                <a:gd name="T7" fmla="*/ 0 h 1097"/>
                <a:gd name="T8" fmla="*/ 1 w 581"/>
                <a:gd name="T9" fmla="*/ 0 h 1097"/>
                <a:gd name="T10" fmla="*/ 1 w 581"/>
                <a:gd name="T11" fmla="*/ 0 h 1097"/>
                <a:gd name="T12" fmla="*/ 1 w 581"/>
                <a:gd name="T13" fmla="*/ 0 h 1097"/>
                <a:gd name="T14" fmla="*/ 1 w 581"/>
                <a:gd name="T15" fmla="*/ 0 h 1097"/>
                <a:gd name="T16" fmla="*/ 1 w 581"/>
                <a:gd name="T17" fmla="*/ 0 h 1097"/>
                <a:gd name="T18" fmla="*/ 1 w 581"/>
                <a:gd name="T19" fmla="*/ 0 h 1097"/>
                <a:gd name="T20" fmla="*/ 1 w 581"/>
                <a:gd name="T21" fmla="*/ 0 h 1097"/>
                <a:gd name="T22" fmla="*/ 1 w 581"/>
                <a:gd name="T23" fmla="*/ 0 h 1097"/>
                <a:gd name="T24" fmla="*/ 1 w 581"/>
                <a:gd name="T25" fmla="*/ 0 h 1097"/>
                <a:gd name="T26" fmla="*/ 1 w 581"/>
                <a:gd name="T27" fmla="*/ 0 h 1097"/>
                <a:gd name="T28" fmla="*/ 1 w 581"/>
                <a:gd name="T29" fmla="*/ 0 h 1097"/>
                <a:gd name="T30" fmla="*/ 1 w 581"/>
                <a:gd name="T31" fmla="*/ 0 h 1097"/>
                <a:gd name="T32" fmla="*/ 1 w 581"/>
                <a:gd name="T33" fmla="*/ 0 h 1097"/>
                <a:gd name="T34" fmla="*/ 1 w 581"/>
                <a:gd name="T35" fmla="*/ 0 h 1097"/>
                <a:gd name="T36" fmla="*/ 1 w 581"/>
                <a:gd name="T37" fmla="*/ 0 h 1097"/>
                <a:gd name="T38" fmla="*/ 1 w 581"/>
                <a:gd name="T39" fmla="*/ 0 h 1097"/>
                <a:gd name="T40" fmla="*/ 1 w 581"/>
                <a:gd name="T41" fmla="*/ 0 h 1097"/>
                <a:gd name="T42" fmla="*/ 1 w 581"/>
                <a:gd name="T43" fmla="*/ 0 h 1097"/>
                <a:gd name="T44" fmla="*/ 1 w 581"/>
                <a:gd name="T45" fmla="*/ 0 h 1097"/>
                <a:gd name="T46" fmla="*/ 1 w 581"/>
                <a:gd name="T47" fmla="*/ 0 h 1097"/>
                <a:gd name="T48" fmla="*/ 0 w 581"/>
                <a:gd name="T49" fmla="*/ 0 h 1097"/>
                <a:gd name="T50" fmla="*/ 0 w 581"/>
                <a:gd name="T51" fmla="*/ 0 h 10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1"/>
                <a:gd name="T79" fmla="*/ 0 h 1097"/>
                <a:gd name="T80" fmla="*/ 581 w 581"/>
                <a:gd name="T81" fmla="*/ 1097 h 10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1" h="1097">
                  <a:moveTo>
                    <a:pt x="0" y="0"/>
                  </a:moveTo>
                  <a:lnTo>
                    <a:pt x="0" y="130"/>
                  </a:lnTo>
                  <a:lnTo>
                    <a:pt x="19" y="278"/>
                  </a:lnTo>
                  <a:lnTo>
                    <a:pt x="123" y="516"/>
                  </a:lnTo>
                  <a:lnTo>
                    <a:pt x="129" y="706"/>
                  </a:lnTo>
                  <a:lnTo>
                    <a:pt x="38" y="525"/>
                  </a:lnTo>
                  <a:lnTo>
                    <a:pt x="72" y="730"/>
                  </a:lnTo>
                  <a:lnTo>
                    <a:pt x="62" y="892"/>
                  </a:lnTo>
                  <a:lnTo>
                    <a:pt x="148" y="882"/>
                  </a:lnTo>
                  <a:lnTo>
                    <a:pt x="294" y="936"/>
                  </a:lnTo>
                  <a:lnTo>
                    <a:pt x="138" y="936"/>
                  </a:lnTo>
                  <a:lnTo>
                    <a:pt x="53" y="945"/>
                  </a:lnTo>
                  <a:lnTo>
                    <a:pt x="9" y="1012"/>
                  </a:lnTo>
                  <a:lnTo>
                    <a:pt x="15" y="1084"/>
                  </a:lnTo>
                  <a:lnTo>
                    <a:pt x="157" y="1055"/>
                  </a:lnTo>
                  <a:lnTo>
                    <a:pt x="372" y="1097"/>
                  </a:lnTo>
                  <a:lnTo>
                    <a:pt x="462" y="1046"/>
                  </a:lnTo>
                  <a:lnTo>
                    <a:pt x="490" y="1084"/>
                  </a:lnTo>
                  <a:lnTo>
                    <a:pt x="581" y="1027"/>
                  </a:lnTo>
                  <a:lnTo>
                    <a:pt x="534" y="949"/>
                  </a:lnTo>
                  <a:lnTo>
                    <a:pt x="477" y="936"/>
                  </a:lnTo>
                  <a:lnTo>
                    <a:pt x="528" y="677"/>
                  </a:lnTo>
                  <a:lnTo>
                    <a:pt x="271" y="468"/>
                  </a:lnTo>
                  <a:lnTo>
                    <a:pt x="62" y="44"/>
                  </a:lnTo>
                  <a:lnTo>
                    <a:pt x="0" y="0"/>
                  </a:lnTo>
                  <a:close/>
                </a:path>
              </a:pathLst>
            </a:custGeom>
            <a:solidFill>
              <a:srgbClr val="A38C8C"/>
            </a:solidFill>
            <a:ln w="9525">
              <a:noFill/>
              <a:round/>
              <a:headEnd/>
              <a:tailEnd/>
            </a:ln>
          </p:spPr>
          <p:txBody>
            <a:bodyPr/>
            <a:lstStyle/>
            <a:p>
              <a:endParaRPr lang="zh-CN" altLang="en-US"/>
            </a:p>
          </p:txBody>
        </p:sp>
        <p:sp>
          <p:nvSpPr>
            <p:cNvPr id="138" name="Freeform 925">
              <a:extLst>
                <a:ext uri="{FF2B5EF4-FFF2-40B4-BE49-F238E27FC236}">
                  <a16:creationId xmlns:a16="http://schemas.microsoft.com/office/drawing/2014/main" id="{97309058-3DC0-4C72-9D9D-103D002AE32B}"/>
                </a:ext>
              </a:extLst>
            </p:cNvPr>
            <p:cNvSpPr>
              <a:spLocks/>
            </p:cNvSpPr>
            <p:nvPr/>
          </p:nvSpPr>
          <p:spPr bwMode="auto">
            <a:xfrm>
              <a:off x="3017" y="1985"/>
              <a:ext cx="188" cy="71"/>
            </a:xfrm>
            <a:custGeom>
              <a:avLst/>
              <a:gdLst>
                <a:gd name="T0" fmla="*/ 1 w 376"/>
                <a:gd name="T1" fmla="*/ 0 h 143"/>
                <a:gd name="T2" fmla="*/ 1 w 376"/>
                <a:gd name="T3" fmla="*/ 0 h 143"/>
                <a:gd name="T4" fmla="*/ 1 w 376"/>
                <a:gd name="T5" fmla="*/ 0 h 143"/>
                <a:gd name="T6" fmla="*/ 1 w 376"/>
                <a:gd name="T7" fmla="*/ 0 h 143"/>
                <a:gd name="T8" fmla="*/ 1 w 376"/>
                <a:gd name="T9" fmla="*/ 0 h 143"/>
                <a:gd name="T10" fmla="*/ 1 w 376"/>
                <a:gd name="T11" fmla="*/ 0 h 143"/>
                <a:gd name="T12" fmla="*/ 0 w 376"/>
                <a:gd name="T13" fmla="*/ 0 h 143"/>
                <a:gd name="T14" fmla="*/ 1 w 376"/>
                <a:gd name="T15" fmla="*/ 0 h 143"/>
                <a:gd name="T16" fmla="*/ 1 w 376"/>
                <a:gd name="T17" fmla="*/ 0 h 143"/>
                <a:gd name="T18" fmla="*/ 1 w 376"/>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143"/>
                <a:gd name="T32" fmla="*/ 376 w 376"/>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143">
                  <a:moveTo>
                    <a:pt x="89" y="0"/>
                  </a:moveTo>
                  <a:lnTo>
                    <a:pt x="108" y="48"/>
                  </a:lnTo>
                  <a:lnTo>
                    <a:pt x="184" y="86"/>
                  </a:lnTo>
                  <a:lnTo>
                    <a:pt x="376" y="67"/>
                  </a:lnTo>
                  <a:lnTo>
                    <a:pt x="270" y="109"/>
                  </a:lnTo>
                  <a:lnTo>
                    <a:pt x="99" y="128"/>
                  </a:lnTo>
                  <a:lnTo>
                    <a:pt x="0" y="143"/>
                  </a:lnTo>
                  <a:lnTo>
                    <a:pt x="9" y="57"/>
                  </a:lnTo>
                  <a:lnTo>
                    <a:pt x="89" y="0"/>
                  </a:lnTo>
                  <a:close/>
                </a:path>
              </a:pathLst>
            </a:custGeom>
            <a:solidFill>
              <a:srgbClr val="BFBFE2"/>
            </a:solidFill>
            <a:ln w="9525">
              <a:noFill/>
              <a:round/>
              <a:headEnd/>
              <a:tailEnd/>
            </a:ln>
          </p:spPr>
          <p:txBody>
            <a:bodyPr/>
            <a:lstStyle/>
            <a:p>
              <a:endParaRPr lang="zh-CN" altLang="en-US"/>
            </a:p>
          </p:txBody>
        </p:sp>
        <p:sp>
          <p:nvSpPr>
            <p:cNvPr id="139" name="Freeform 926">
              <a:extLst>
                <a:ext uri="{FF2B5EF4-FFF2-40B4-BE49-F238E27FC236}">
                  <a16:creationId xmlns:a16="http://schemas.microsoft.com/office/drawing/2014/main" id="{74A669C7-4C85-4779-90C5-4F2290893EBA}"/>
                </a:ext>
              </a:extLst>
            </p:cNvPr>
            <p:cNvSpPr>
              <a:spLocks/>
            </p:cNvSpPr>
            <p:nvPr/>
          </p:nvSpPr>
          <p:spPr bwMode="auto">
            <a:xfrm>
              <a:off x="2048" y="2100"/>
              <a:ext cx="373" cy="451"/>
            </a:xfrm>
            <a:custGeom>
              <a:avLst/>
              <a:gdLst>
                <a:gd name="T0" fmla="*/ 0 w 747"/>
                <a:gd name="T1" fmla="*/ 1 h 901"/>
                <a:gd name="T2" fmla="*/ 0 w 747"/>
                <a:gd name="T3" fmla="*/ 1 h 901"/>
                <a:gd name="T4" fmla="*/ 0 w 747"/>
                <a:gd name="T5" fmla="*/ 1 h 901"/>
                <a:gd name="T6" fmla="*/ 0 w 747"/>
                <a:gd name="T7" fmla="*/ 1 h 901"/>
                <a:gd name="T8" fmla="*/ 0 w 747"/>
                <a:gd name="T9" fmla="*/ 1 h 901"/>
                <a:gd name="T10" fmla="*/ 0 w 747"/>
                <a:gd name="T11" fmla="*/ 1 h 901"/>
                <a:gd name="T12" fmla="*/ 0 w 747"/>
                <a:gd name="T13" fmla="*/ 1 h 901"/>
                <a:gd name="T14" fmla="*/ 0 w 747"/>
                <a:gd name="T15" fmla="*/ 1 h 901"/>
                <a:gd name="T16" fmla="*/ 0 w 747"/>
                <a:gd name="T17" fmla="*/ 1 h 901"/>
                <a:gd name="T18" fmla="*/ 0 w 747"/>
                <a:gd name="T19" fmla="*/ 1 h 901"/>
                <a:gd name="T20" fmla="*/ 0 w 747"/>
                <a:gd name="T21" fmla="*/ 1 h 901"/>
                <a:gd name="T22" fmla="*/ 0 w 747"/>
                <a:gd name="T23" fmla="*/ 1 h 901"/>
                <a:gd name="T24" fmla="*/ 0 w 747"/>
                <a:gd name="T25" fmla="*/ 1 h 901"/>
                <a:gd name="T26" fmla="*/ 0 w 747"/>
                <a:gd name="T27" fmla="*/ 1 h 901"/>
                <a:gd name="T28" fmla="*/ 0 w 747"/>
                <a:gd name="T29" fmla="*/ 1 h 901"/>
                <a:gd name="T30" fmla="*/ 0 w 747"/>
                <a:gd name="T31" fmla="*/ 1 h 901"/>
                <a:gd name="T32" fmla="*/ 0 w 747"/>
                <a:gd name="T33" fmla="*/ 1 h 901"/>
                <a:gd name="T34" fmla="*/ 0 w 747"/>
                <a:gd name="T35" fmla="*/ 1 h 901"/>
                <a:gd name="T36" fmla="*/ 0 w 747"/>
                <a:gd name="T37" fmla="*/ 1 h 901"/>
                <a:gd name="T38" fmla="*/ 0 w 747"/>
                <a:gd name="T39" fmla="*/ 1 h 901"/>
                <a:gd name="T40" fmla="*/ 0 w 747"/>
                <a:gd name="T41" fmla="*/ 1 h 901"/>
                <a:gd name="T42" fmla="*/ 0 w 747"/>
                <a:gd name="T43" fmla="*/ 1 h 901"/>
                <a:gd name="T44" fmla="*/ 0 w 747"/>
                <a:gd name="T45" fmla="*/ 1 h 901"/>
                <a:gd name="T46" fmla="*/ 0 w 747"/>
                <a:gd name="T47" fmla="*/ 1 h 901"/>
                <a:gd name="T48" fmla="*/ 0 w 747"/>
                <a:gd name="T49" fmla="*/ 1 h 901"/>
                <a:gd name="T50" fmla="*/ 0 w 747"/>
                <a:gd name="T51" fmla="*/ 1 h 901"/>
                <a:gd name="T52" fmla="*/ 0 w 747"/>
                <a:gd name="T53" fmla="*/ 1 h 901"/>
                <a:gd name="T54" fmla="*/ 0 w 747"/>
                <a:gd name="T55" fmla="*/ 1 h 901"/>
                <a:gd name="T56" fmla="*/ 0 w 747"/>
                <a:gd name="T57" fmla="*/ 1 h 901"/>
                <a:gd name="T58" fmla="*/ 0 w 747"/>
                <a:gd name="T59" fmla="*/ 1 h 901"/>
                <a:gd name="T60" fmla="*/ 0 w 747"/>
                <a:gd name="T61" fmla="*/ 1 h 901"/>
                <a:gd name="T62" fmla="*/ 0 w 747"/>
                <a:gd name="T63" fmla="*/ 1 h 901"/>
                <a:gd name="T64" fmla="*/ 0 w 747"/>
                <a:gd name="T65" fmla="*/ 1 h 901"/>
                <a:gd name="T66" fmla="*/ 0 w 747"/>
                <a:gd name="T67" fmla="*/ 1 h 901"/>
                <a:gd name="T68" fmla="*/ 0 w 747"/>
                <a:gd name="T69" fmla="*/ 1 h 901"/>
                <a:gd name="T70" fmla="*/ 0 w 747"/>
                <a:gd name="T71" fmla="*/ 1 h 901"/>
                <a:gd name="T72" fmla="*/ 0 w 747"/>
                <a:gd name="T73" fmla="*/ 1 h 901"/>
                <a:gd name="T74" fmla="*/ 0 w 747"/>
                <a:gd name="T75" fmla="*/ 1 h 901"/>
                <a:gd name="T76" fmla="*/ 0 w 747"/>
                <a:gd name="T77" fmla="*/ 1 h 901"/>
                <a:gd name="T78" fmla="*/ 0 w 747"/>
                <a:gd name="T79" fmla="*/ 1 h 901"/>
                <a:gd name="T80" fmla="*/ 0 w 747"/>
                <a:gd name="T81" fmla="*/ 1 h 901"/>
                <a:gd name="T82" fmla="*/ 0 w 747"/>
                <a:gd name="T83" fmla="*/ 1 h 901"/>
                <a:gd name="T84" fmla="*/ 0 w 747"/>
                <a:gd name="T85" fmla="*/ 1 h 901"/>
                <a:gd name="T86" fmla="*/ 0 w 747"/>
                <a:gd name="T87" fmla="*/ 1 h 901"/>
                <a:gd name="T88" fmla="*/ 0 w 747"/>
                <a:gd name="T89" fmla="*/ 1 h 901"/>
                <a:gd name="T90" fmla="*/ 0 w 747"/>
                <a:gd name="T91" fmla="*/ 1 h 901"/>
                <a:gd name="T92" fmla="*/ 0 w 747"/>
                <a:gd name="T93" fmla="*/ 0 h 901"/>
                <a:gd name="T94" fmla="*/ 0 w 747"/>
                <a:gd name="T95" fmla="*/ 1 h 901"/>
                <a:gd name="T96" fmla="*/ 0 w 747"/>
                <a:gd name="T97" fmla="*/ 1 h 901"/>
                <a:gd name="T98" fmla="*/ 0 w 747"/>
                <a:gd name="T99" fmla="*/ 1 h 9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7"/>
                <a:gd name="T151" fmla="*/ 0 h 901"/>
                <a:gd name="T152" fmla="*/ 747 w 747"/>
                <a:gd name="T153" fmla="*/ 901 h 9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7" h="901">
                  <a:moveTo>
                    <a:pt x="743" y="23"/>
                  </a:moveTo>
                  <a:lnTo>
                    <a:pt x="703" y="48"/>
                  </a:lnTo>
                  <a:lnTo>
                    <a:pt x="669" y="71"/>
                  </a:lnTo>
                  <a:lnTo>
                    <a:pt x="633" y="90"/>
                  </a:lnTo>
                  <a:lnTo>
                    <a:pt x="601" y="109"/>
                  </a:lnTo>
                  <a:lnTo>
                    <a:pt x="566" y="126"/>
                  </a:lnTo>
                  <a:lnTo>
                    <a:pt x="532" y="147"/>
                  </a:lnTo>
                  <a:lnTo>
                    <a:pt x="494" y="167"/>
                  </a:lnTo>
                  <a:lnTo>
                    <a:pt x="456" y="190"/>
                  </a:lnTo>
                  <a:lnTo>
                    <a:pt x="405" y="224"/>
                  </a:lnTo>
                  <a:lnTo>
                    <a:pt x="357" y="263"/>
                  </a:lnTo>
                  <a:lnTo>
                    <a:pt x="318" y="287"/>
                  </a:lnTo>
                  <a:lnTo>
                    <a:pt x="280" y="306"/>
                  </a:lnTo>
                  <a:lnTo>
                    <a:pt x="205" y="339"/>
                  </a:lnTo>
                  <a:lnTo>
                    <a:pt x="74" y="435"/>
                  </a:lnTo>
                  <a:lnTo>
                    <a:pt x="61" y="584"/>
                  </a:lnTo>
                  <a:lnTo>
                    <a:pt x="67" y="671"/>
                  </a:lnTo>
                  <a:lnTo>
                    <a:pt x="89" y="747"/>
                  </a:lnTo>
                  <a:lnTo>
                    <a:pt x="107" y="783"/>
                  </a:lnTo>
                  <a:lnTo>
                    <a:pt x="129" y="816"/>
                  </a:lnTo>
                  <a:lnTo>
                    <a:pt x="158" y="848"/>
                  </a:lnTo>
                  <a:lnTo>
                    <a:pt x="192" y="878"/>
                  </a:lnTo>
                  <a:lnTo>
                    <a:pt x="194" y="899"/>
                  </a:lnTo>
                  <a:lnTo>
                    <a:pt x="175" y="901"/>
                  </a:lnTo>
                  <a:lnTo>
                    <a:pt x="135" y="865"/>
                  </a:lnTo>
                  <a:lnTo>
                    <a:pt x="99" y="831"/>
                  </a:lnTo>
                  <a:lnTo>
                    <a:pt x="70" y="797"/>
                  </a:lnTo>
                  <a:lnTo>
                    <a:pt x="44" y="761"/>
                  </a:lnTo>
                  <a:lnTo>
                    <a:pt x="12" y="679"/>
                  </a:lnTo>
                  <a:lnTo>
                    <a:pt x="0" y="582"/>
                  </a:lnTo>
                  <a:lnTo>
                    <a:pt x="19" y="502"/>
                  </a:lnTo>
                  <a:lnTo>
                    <a:pt x="42" y="422"/>
                  </a:lnTo>
                  <a:lnTo>
                    <a:pt x="70" y="386"/>
                  </a:lnTo>
                  <a:lnTo>
                    <a:pt x="101" y="354"/>
                  </a:lnTo>
                  <a:lnTo>
                    <a:pt x="133" y="327"/>
                  </a:lnTo>
                  <a:lnTo>
                    <a:pt x="167" y="302"/>
                  </a:lnTo>
                  <a:lnTo>
                    <a:pt x="202" y="280"/>
                  </a:lnTo>
                  <a:lnTo>
                    <a:pt x="238" y="257"/>
                  </a:lnTo>
                  <a:lnTo>
                    <a:pt x="276" y="232"/>
                  </a:lnTo>
                  <a:lnTo>
                    <a:pt x="316" y="205"/>
                  </a:lnTo>
                  <a:lnTo>
                    <a:pt x="367" y="166"/>
                  </a:lnTo>
                  <a:lnTo>
                    <a:pt x="392" y="148"/>
                  </a:lnTo>
                  <a:lnTo>
                    <a:pt x="418" y="129"/>
                  </a:lnTo>
                  <a:lnTo>
                    <a:pt x="460" y="109"/>
                  </a:lnTo>
                  <a:lnTo>
                    <a:pt x="498" y="91"/>
                  </a:lnTo>
                  <a:lnTo>
                    <a:pt x="574" y="67"/>
                  </a:lnTo>
                  <a:lnTo>
                    <a:pt x="726" y="0"/>
                  </a:lnTo>
                  <a:lnTo>
                    <a:pt x="747" y="4"/>
                  </a:lnTo>
                  <a:lnTo>
                    <a:pt x="743" y="23"/>
                  </a:lnTo>
                  <a:close/>
                </a:path>
              </a:pathLst>
            </a:custGeom>
            <a:solidFill>
              <a:srgbClr val="000000"/>
            </a:solidFill>
            <a:ln w="9525">
              <a:noFill/>
              <a:round/>
              <a:headEnd/>
              <a:tailEnd/>
            </a:ln>
          </p:spPr>
          <p:txBody>
            <a:bodyPr/>
            <a:lstStyle/>
            <a:p>
              <a:endParaRPr lang="zh-CN" altLang="en-US"/>
            </a:p>
          </p:txBody>
        </p:sp>
        <p:sp>
          <p:nvSpPr>
            <p:cNvPr id="140" name="Freeform 927">
              <a:extLst>
                <a:ext uri="{FF2B5EF4-FFF2-40B4-BE49-F238E27FC236}">
                  <a16:creationId xmlns:a16="http://schemas.microsoft.com/office/drawing/2014/main" id="{8900937A-9830-4CBC-8C69-8D0686D0E45D}"/>
                </a:ext>
              </a:extLst>
            </p:cNvPr>
            <p:cNvSpPr>
              <a:spLocks/>
            </p:cNvSpPr>
            <p:nvPr/>
          </p:nvSpPr>
          <p:spPr bwMode="auto">
            <a:xfrm>
              <a:off x="2104" y="2391"/>
              <a:ext cx="84" cy="543"/>
            </a:xfrm>
            <a:custGeom>
              <a:avLst/>
              <a:gdLst>
                <a:gd name="T0" fmla="*/ 0 w 169"/>
                <a:gd name="T1" fmla="*/ 1 h 1085"/>
                <a:gd name="T2" fmla="*/ 0 w 169"/>
                <a:gd name="T3" fmla="*/ 1 h 1085"/>
                <a:gd name="T4" fmla="*/ 0 w 169"/>
                <a:gd name="T5" fmla="*/ 1 h 1085"/>
                <a:gd name="T6" fmla="*/ 0 w 169"/>
                <a:gd name="T7" fmla="*/ 1 h 1085"/>
                <a:gd name="T8" fmla="*/ 0 w 169"/>
                <a:gd name="T9" fmla="*/ 1 h 1085"/>
                <a:gd name="T10" fmla="*/ 0 w 169"/>
                <a:gd name="T11" fmla="*/ 1 h 1085"/>
                <a:gd name="T12" fmla="*/ 0 w 169"/>
                <a:gd name="T13" fmla="*/ 1 h 1085"/>
                <a:gd name="T14" fmla="*/ 0 w 169"/>
                <a:gd name="T15" fmla="*/ 1 h 1085"/>
                <a:gd name="T16" fmla="*/ 0 w 169"/>
                <a:gd name="T17" fmla="*/ 1 h 1085"/>
                <a:gd name="T18" fmla="*/ 0 w 169"/>
                <a:gd name="T19" fmla="*/ 1 h 1085"/>
                <a:gd name="T20" fmla="*/ 0 w 169"/>
                <a:gd name="T21" fmla="*/ 1 h 1085"/>
                <a:gd name="T22" fmla="*/ 0 w 169"/>
                <a:gd name="T23" fmla="*/ 1 h 1085"/>
                <a:gd name="T24" fmla="*/ 0 w 169"/>
                <a:gd name="T25" fmla="*/ 1 h 1085"/>
                <a:gd name="T26" fmla="*/ 0 w 169"/>
                <a:gd name="T27" fmla="*/ 1 h 1085"/>
                <a:gd name="T28" fmla="*/ 0 w 169"/>
                <a:gd name="T29" fmla="*/ 1 h 1085"/>
                <a:gd name="T30" fmla="*/ 0 w 169"/>
                <a:gd name="T31" fmla="*/ 1 h 1085"/>
                <a:gd name="T32" fmla="*/ 0 w 169"/>
                <a:gd name="T33" fmla="*/ 1 h 1085"/>
                <a:gd name="T34" fmla="*/ 0 w 169"/>
                <a:gd name="T35" fmla="*/ 1 h 1085"/>
                <a:gd name="T36" fmla="*/ 0 w 169"/>
                <a:gd name="T37" fmla="*/ 1 h 1085"/>
                <a:gd name="T38" fmla="*/ 0 w 169"/>
                <a:gd name="T39" fmla="*/ 1 h 1085"/>
                <a:gd name="T40" fmla="*/ 0 w 169"/>
                <a:gd name="T41" fmla="*/ 1 h 1085"/>
                <a:gd name="T42" fmla="*/ 0 w 169"/>
                <a:gd name="T43" fmla="*/ 1 h 1085"/>
                <a:gd name="T44" fmla="*/ 0 w 169"/>
                <a:gd name="T45" fmla="*/ 1 h 1085"/>
                <a:gd name="T46" fmla="*/ 0 w 169"/>
                <a:gd name="T47" fmla="*/ 0 h 1085"/>
                <a:gd name="T48" fmla="*/ 0 w 169"/>
                <a:gd name="T49" fmla="*/ 1 h 1085"/>
                <a:gd name="T50" fmla="*/ 0 w 169"/>
                <a:gd name="T51" fmla="*/ 1 h 10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9"/>
                <a:gd name="T79" fmla="*/ 0 h 1085"/>
                <a:gd name="T80" fmla="*/ 169 w 169"/>
                <a:gd name="T81" fmla="*/ 1085 h 10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9" h="1085">
                  <a:moveTo>
                    <a:pt x="74" y="19"/>
                  </a:moveTo>
                  <a:lnTo>
                    <a:pt x="48" y="135"/>
                  </a:lnTo>
                  <a:lnTo>
                    <a:pt x="53" y="192"/>
                  </a:lnTo>
                  <a:lnTo>
                    <a:pt x="69" y="255"/>
                  </a:lnTo>
                  <a:lnTo>
                    <a:pt x="122" y="471"/>
                  </a:lnTo>
                  <a:lnTo>
                    <a:pt x="141" y="574"/>
                  </a:lnTo>
                  <a:lnTo>
                    <a:pt x="164" y="690"/>
                  </a:lnTo>
                  <a:lnTo>
                    <a:pt x="169" y="812"/>
                  </a:lnTo>
                  <a:lnTo>
                    <a:pt x="154" y="939"/>
                  </a:lnTo>
                  <a:lnTo>
                    <a:pt x="97" y="1076"/>
                  </a:lnTo>
                  <a:lnTo>
                    <a:pt x="80" y="1085"/>
                  </a:lnTo>
                  <a:lnTo>
                    <a:pt x="71" y="1068"/>
                  </a:lnTo>
                  <a:lnTo>
                    <a:pt x="97" y="927"/>
                  </a:lnTo>
                  <a:lnTo>
                    <a:pt x="114" y="810"/>
                  </a:lnTo>
                  <a:lnTo>
                    <a:pt x="107" y="696"/>
                  </a:lnTo>
                  <a:lnTo>
                    <a:pt x="67" y="483"/>
                  </a:lnTo>
                  <a:lnTo>
                    <a:pt x="46" y="384"/>
                  </a:lnTo>
                  <a:lnTo>
                    <a:pt x="31" y="329"/>
                  </a:lnTo>
                  <a:lnTo>
                    <a:pt x="14" y="272"/>
                  </a:lnTo>
                  <a:lnTo>
                    <a:pt x="0" y="201"/>
                  </a:lnTo>
                  <a:lnTo>
                    <a:pt x="6" y="137"/>
                  </a:lnTo>
                  <a:lnTo>
                    <a:pt x="23" y="74"/>
                  </a:lnTo>
                  <a:lnTo>
                    <a:pt x="50" y="7"/>
                  </a:lnTo>
                  <a:lnTo>
                    <a:pt x="67" y="0"/>
                  </a:lnTo>
                  <a:lnTo>
                    <a:pt x="74" y="19"/>
                  </a:lnTo>
                  <a:close/>
                </a:path>
              </a:pathLst>
            </a:custGeom>
            <a:solidFill>
              <a:srgbClr val="000000"/>
            </a:solidFill>
            <a:ln w="9525">
              <a:noFill/>
              <a:round/>
              <a:headEnd/>
              <a:tailEnd/>
            </a:ln>
          </p:spPr>
          <p:txBody>
            <a:bodyPr/>
            <a:lstStyle/>
            <a:p>
              <a:endParaRPr lang="zh-CN" altLang="en-US"/>
            </a:p>
          </p:txBody>
        </p:sp>
        <p:sp>
          <p:nvSpPr>
            <p:cNvPr id="141" name="Freeform 928">
              <a:extLst>
                <a:ext uri="{FF2B5EF4-FFF2-40B4-BE49-F238E27FC236}">
                  <a16:creationId xmlns:a16="http://schemas.microsoft.com/office/drawing/2014/main" id="{BA386EBF-8FA4-4FC6-8C27-295A8E6CD7F0}"/>
                </a:ext>
              </a:extLst>
            </p:cNvPr>
            <p:cNvSpPr>
              <a:spLocks/>
            </p:cNvSpPr>
            <p:nvPr/>
          </p:nvSpPr>
          <p:spPr bwMode="auto">
            <a:xfrm>
              <a:off x="2186" y="2907"/>
              <a:ext cx="231" cy="44"/>
            </a:xfrm>
            <a:custGeom>
              <a:avLst/>
              <a:gdLst>
                <a:gd name="T0" fmla="*/ 1 w 461"/>
                <a:gd name="T1" fmla="*/ 1 h 87"/>
                <a:gd name="T2" fmla="*/ 1 w 461"/>
                <a:gd name="T3" fmla="*/ 1 h 87"/>
                <a:gd name="T4" fmla="*/ 1 w 461"/>
                <a:gd name="T5" fmla="*/ 1 h 87"/>
                <a:gd name="T6" fmla="*/ 1 w 461"/>
                <a:gd name="T7" fmla="*/ 1 h 87"/>
                <a:gd name="T8" fmla="*/ 1 w 461"/>
                <a:gd name="T9" fmla="*/ 1 h 87"/>
                <a:gd name="T10" fmla="*/ 1 w 461"/>
                <a:gd name="T11" fmla="*/ 1 h 87"/>
                <a:gd name="T12" fmla="*/ 1 w 461"/>
                <a:gd name="T13" fmla="*/ 0 h 87"/>
                <a:gd name="T14" fmla="*/ 1 w 461"/>
                <a:gd name="T15" fmla="*/ 1 h 87"/>
                <a:gd name="T16" fmla="*/ 1 w 461"/>
                <a:gd name="T17" fmla="*/ 1 h 87"/>
                <a:gd name="T18" fmla="*/ 1 w 461"/>
                <a:gd name="T19" fmla="*/ 1 h 87"/>
                <a:gd name="T20" fmla="*/ 1 w 461"/>
                <a:gd name="T21" fmla="*/ 1 h 87"/>
                <a:gd name="T22" fmla="*/ 1 w 461"/>
                <a:gd name="T23" fmla="*/ 1 h 87"/>
                <a:gd name="T24" fmla="*/ 1 w 461"/>
                <a:gd name="T25" fmla="*/ 1 h 87"/>
                <a:gd name="T26" fmla="*/ 1 w 461"/>
                <a:gd name="T27" fmla="*/ 1 h 87"/>
                <a:gd name="T28" fmla="*/ 1 w 461"/>
                <a:gd name="T29" fmla="*/ 1 h 87"/>
                <a:gd name="T30" fmla="*/ 1 w 461"/>
                <a:gd name="T31" fmla="*/ 1 h 87"/>
                <a:gd name="T32" fmla="*/ 0 w 461"/>
                <a:gd name="T33" fmla="*/ 1 h 87"/>
                <a:gd name="T34" fmla="*/ 1 w 461"/>
                <a:gd name="T35" fmla="*/ 1 h 87"/>
                <a:gd name="T36" fmla="*/ 1 w 461"/>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1"/>
                <a:gd name="T58" fmla="*/ 0 h 87"/>
                <a:gd name="T59" fmla="*/ 461 w 461"/>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1" h="87">
                  <a:moveTo>
                    <a:pt x="5" y="48"/>
                  </a:moveTo>
                  <a:lnTo>
                    <a:pt x="47" y="27"/>
                  </a:lnTo>
                  <a:lnTo>
                    <a:pt x="87" y="15"/>
                  </a:lnTo>
                  <a:lnTo>
                    <a:pt x="167" y="11"/>
                  </a:lnTo>
                  <a:lnTo>
                    <a:pt x="250" y="21"/>
                  </a:lnTo>
                  <a:lnTo>
                    <a:pt x="344" y="27"/>
                  </a:lnTo>
                  <a:lnTo>
                    <a:pt x="442" y="0"/>
                  </a:lnTo>
                  <a:lnTo>
                    <a:pt x="461" y="6"/>
                  </a:lnTo>
                  <a:lnTo>
                    <a:pt x="456" y="25"/>
                  </a:lnTo>
                  <a:lnTo>
                    <a:pt x="406" y="59"/>
                  </a:lnTo>
                  <a:lnTo>
                    <a:pt x="382" y="74"/>
                  </a:lnTo>
                  <a:lnTo>
                    <a:pt x="351" y="87"/>
                  </a:lnTo>
                  <a:lnTo>
                    <a:pt x="262" y="76"/>
                  </a:lnTo>
                  <a:lnTo>
                    <a:pt x="178" y="55"/>
                  </a:lnTo>
                  <a:lnTo>
                    <a:pt x="100" y="46"/>
                  </a:lnTo>
                  <a:lnTo>
                    <a:pt x="21" y="72"/>
                  </a:lnTo>
                  <a:lnTo>
                    <a:pt x="0" y="67"/>
                  </a:lnTo>
                  <a:lnTo>
                    <a:pt x="5" y="48"/>
                  </a:lnTo>
                  <a:close/>
                </a:path>
              </a:pathLst>
            </a:custGeom>
            <a:solidFill>
              <a:srgbClr val="000000"/>
            </a:solidFill>
            <a:ln w="9525">
              <a:noFill/>
              <a:round/>
              <a:headEnd/>
              <a:tailEnd/>
            </a:ln>
          </p:spPr>
          <p:txBody>
            <a:bodyPr/>
            <a:lstStyle/>
            <a:p>
              <a:endParaRPr lang="zh-CN" altLang="en-US"/>
            </a:p>
          </p:txBody>
        </p:sp>
        <p:sp>
          <p:nvSpPr>
            <p:cNvPr id="142" name="Freeform 929">
              <a:extLst>
                <a:ext uri="{FF2B5EF4-FFF2-40B4-BE49-F238E27FC236}">
                  <a16:creationId xmlns:a16="http://schemas.microsoft.com/office/drawing/2014/main" id="{460BE24D-1788-4DB5-BE91-A8CF9A9B3772}"/>
                </a:ext>
              </a:extLst>
            </p:cNvPr>
            <p:cNvSpPr>
              <a:spLocks/>
            </p:cNvSpPr>
            <p:nvPr/>
          </p:nvSpPr>
          <p:spPr bwMode="auto">
            <a:xfrm>
              <a:off x="2398" y="2679"/>
              <a:ext cx="40" cy="195"/>
            </a:xfrm>
            <a:custGeom>
              <a:avLst/>
              <a:gdLst>
                <a:gd name="T0" fmla="*/ 1 w 80"/>
                <a:gd name="T1" fmla="*/ 1 h 389"/>
                <a:gd name="T2" fmla="*/ 1 w 80"/>
                <a:gd name="T3" fmla="*/ 1 h 389"/>
                <a:gd name="T4" fmla="*/ 1 w 80"/>
                <a:gd name="T5" fmla="*/ 1 h 389"/>
                <a:gd name="T6" fmla="*/ 1 w 80"/>
                <a:gd name="T7" fmla="*/ 1 h 389"/>
                <a:gd name="T8" fmla="*/ 1 w 80"/>
                <a:gd name="T9" fmla="*/ 1 h 389"/>
                <a:gd name="T10" fmla="*/ 1 w 80"/>
                <a:gd name="T11" fmla="*/ 1 h 389"/>
                <a:gd name="T12" fmla="*/ 1 w 80"/>
                <a:gd name="T13" fmla="*/ 1 h 389"/>
                <a:gd name="T14" fmla="*/ 0 w 80"/>
                <a:gd name="T15" fmla="*/ 1 h 389"/>
                <a:gd name="T16" fmla="*/ 1 w 80"/>
                <a:gd name="T17" fmla="*/ 1 h 389"/>
                <a:gd name="T18" fmla="*/ 1 w 80"/>
                <a:gd name="T19" fmla="*/ 0 h 389"/>
                <a:gd name="T20" fmla="*/ 1 w 80"/>
                <a:gd name="T21" fmla="*/ 1 h 389"/>
                <a:gd name="T22" fmla="*/ 1 w 80"/>
                <a:gd name="T23" fmla="*/ 1 h 3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
                <a:gd name="T37" fmla="*/ 0 h 389"/>
                <a:gd name="T38" fmla="*/ 80 w 80"/>
                <a:gd name="T39" fmla="*/ 389 h 3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 h="389">
                  <a:moveTo>
                    <a:pt x="50" y="7"/>
                  </a:moveTo>
                  <a:lnTo>
                    <a:pt x="75" y="89"/>
                  </a:lnTo>
                  <a:lnTo>
                    <a:pt x="80" y="178"/>
                  </a:lnTo>
                  <a:lnTo>
                    <a:pt x="67" y="359"/>
                  </a:lnTo>
                  <a:lnTo>
                    <a:pt x="59" y="382"/>
                  </a:lnTo>
                  <a:lnTo>
                    <a:pt x="42" y="389"/>
                  </a:lnTo>
                  <a:lnTo>
                    <a:pt x="18" y="374"/>
                  </a:lnTo>
                  <a:lnTo>
                    <a:pt x="0" y="281"/>
                  </a:lnTo>
                  <a:lnTo>
                    <a:pt x="25" y="19"/>
                  </a:lnTo>
                  <a:lnTo>
                    <a:pt x="31" y="0"/>
                  </a:lnTo>
                  <a:lnTo>
                    <a:pt x="50" y="7"/>
                  </a:lnTo>
                  <a:close/>
                </a:path>
              </a:pathLst>
            </a:custGeom>
            <a:solidFill>
              <a:srgbClr val="000000"/>
            </a:solidFill>
            <a:ln w="9525">
              <a:noFill/>
              <a:round/>
              <a:headEnd/>
              <a:tailEnd/>
            </a:ln>
          </p:spPr>
          <p:txBody>
            <a:bodyPr/>
            <a:lstStyle/>
            <a:p>
              <a:endParaRPr lang="zh-CN" altLang="en-US"/>
            </a:p>
          </p:txBody>
        </p:sp>
        <p:sp>
          <p:nvSpPr>
            <p:cNvPr id="143" name="Freeform 930">
              <a:extLst>
                <a:ext uri="{FF2B5EF4-FFF2-40B4-BE49-F238E27FC236}">
                  <a16:creationId xmlns:a16="http://schemas.microsoft.com/office/drawing/2014/main" id="{F88B831E-D9A4-4B7D-890E-41444497D1FC}"/>
                </a:ext>
              </a:extLst>
            </p:cNvPr>
            <p:cNvSpPr>
              <a:spLocks/>
            </p:cNvSpPr>
            <p:nvPr/>
          </p:nvSpPr>
          <p:spPr bwMode="auto">
            <a:xfrm>
              <a:off x="2135" y="2361"/>
              <a:ext cx="366" cy="411"/>
            </a:xfrm>
            <a:custGeom>
              <a:avLst/>
              <a:gdLst>
                <a:gd name="T0" fmla="*/ 1 w 732"/>
                <a:gd name="T1" fmla="*/ 0 h 821"/>
                <a:gd name="T2" fmla="*/ 1 w 732"/>
                <a:gd name="T3" fmla="*/ 1 h 821"/>
                <a:gd name="T4" fmla="*/ 1 w 732"/>
                <a:gd name="T5" fmla="*/ 1 h 821"/>
                <a:gd name="T6" fmla="*/ 1 w 732"/>
                <a:gd name="T7" fmla="*/ 1 h 821"/>
                <a:gd name="T8" fmla="*/ 1 w 732"/>
                <a:gd name="T9" fmla="*/ 1 h 821"/>
                <a:gd name="T10" fmla="*/ 1 w 732"/>
                <a:gd name="T11" fmla="*/ 1 h 821"/>
                <a:gd name="T12" fmla="*/ 1 w 732"/>
                <a:gd name="T13" fmla="*/ 1 h 821"/>
                <a:gd name="T14" fmla="*/ 1 w 732"/>
                <a:gd name="T15" fmla="*/ 1 h 821"/>
                <a:gd name="T16" fmla="*/ 1 w 732"/>
                <a:gd name="T17" fmla="*/ 1 h 821"/>
                <a:gd name="T18" fmla="*/ 1 w 732"/>
                <a:gd name="T19" fmla="*/ 1 h 821"/>
                <a:gd name="T20" fmla="*/ 1 w 732"/>
                <a:gd name="T21" fmla="*/ 1 h 821"/>
                <a:gd name="T22" fmla="*/ 1 w 732"/>
                <a:gd name="T23" fmla="*/ 1 h 821"/>
                <a:gd name="T24" fmla="*/ 1 w 732"/>
                <a:gd name="T25" fmla="*/ 1 h 821"/>
                <a:gd name="T26" fmla="*/ 1 w 732"/>
                <a:gd name="T27" fmla="*/ 1 h 821"/>
                <a:gd name="T28" fmla="*/ 1 w 732"/>
                <a:gd name="T29" fmla="*/ 1 h 821"/>
                <a:gd name="T30" fmla="*/ 1 w 732"/>
                <a:gd name="T31" fmla="*/ 1 h 821"/>
                <a:gd name="T32" fmla="*/ 1 w 732"/>
                <a:gd name="T33" fmla="*/ 1 h 821"/>
                <a:gd name="T34" fmla="*/ 1 w 732"/>
                <a:gd name="T35" fmla="*/ 1 h 821"/>
                <a:gd name="T36" fmla="*/ 1 w 732"/>
                <a:gd name="T37" fmla="*/ 1 h 821"/>
                <a:gd name="T38" fmla="*/ 1 w 732"/>
                <a:gd name="T39" fmla="*/ 1 h 821"/>
                <a:gd name="T40" fmla="*/ 1 w 732"/>
                <a:gd name="T41" fmla="*/ 1 h 821"/>
                <a:gd name="T42" fmla="*/ 1 w 732"/>
                <a:gd name="T43" fmla="*/ 1 h 821"/>
                <a:gd name="T44" fmla="*/ 1 w 732"/>
                <a:gd name="T45" fmla="*/ 1 h 821"/>
                <a:gd name="T46" fmla="*/ 1 w 732"/>
                <a:gd name="T47" fmla="*/ 1 h 821"/>
                <a:gd name="T48" fmla="*/ 1 w 732"/>
                <a:gd name="T49" fmla="*/ 1 h 821"/>
                <a:gd name="T50" fmla="*/ 1 w 732"/>
                <a:gd name="T51" fmla="*/ 1 h 821"/>
                <a:gd name="T52" fmla="*/ 1 w 732"/>
                <a:gd name="T53" fmla="*/ 1 h 821"/>
                <a:gd name="T54" fmla="*/ 1 w 732"/>
                <a:gd name="T55" fmla="*/ 1 h 821"/>
                <a:gd name="T56" fmla="*/ 1 w 732"/>
                <a:gd name="T57" fmla="*/ 1 h 821"/>
                <a:gd name="T58" fmla="*/ 1 w 732"/>
                <a:gd name="T59" fmla="*/ 1 h 821"/>
                <a:gd name="T60" fmla="*/ 1 w 732"/>
                <a:gd name="T61" fmla="*/ 1 h 821"/>
                <a:gd name="T62" fmla="*/ 1 w 732"/>
                <a:gd name="T63" fmla="*/ 1 h 821"/>
                <a:gd name="T64" fmla="*/ 1 w 732"/>
                <a:gd name="T65" fmla="*/ 1 h 821"/>
                <a:gd name="T66" fmla="*/ 1 w 732"/>
                <a:gd name="T67" fmla="*/ 1 h 821"/>
                <a:gd name="T68" fmla="*/ 1 w 732"/>
                <a:gd name="T69" fmla="*/ 1 h 821"/>
                <a:gd name="T70" fmla="*/ 1 w 732"/>
                <a:gd name="T71" fmla="*/ 1 h 821"/>
                <a:gd name="T72" fmla="*/ 1 w 732"/>
                <a:gd name="T73" fmla="*/ 1 h 821"/>
                <a:gd name="T74" fmla="*/ 1 w 732"/>
                <a:gd name="T75" fmla="*/ 1 h 821"/>
                <a:gd name="T76" fmla="*/ 1 w 732"/>
                <a:gd name="T77" fmla="*/ 1 h 821"/>
                <a:gd name="T78" fmla="*/ 1 w 732"/>
                <a:gd name="T79" fmla="*/ 1 h 821"/>
                <a:gd name="T80" fmla="*/ 1 w 732"/>
                <a:gd name="T81" fmla="*/ 1 h 821"/>
                <a:gd name="T82" fmla="*/ 1 w 732"/>
                <a:gd name="T83" fmla="*/ 1 h 821"/>
                <a:gd name="T84" fmla="*/ 0 w 732"/>
                <a:gd name="T85" fmla="*/ 1 h 821"/>
                <a:gd name="T86" fmla="*/ 1 w 732"/>
                <a:gd name="T87" fmla="*/ 0 h 821"/>
                <a:gd name="T88" fmla="*/ 1 w 732"/>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2"/>
                <a:gd name="T136" fmla="*/ 0 h 821"/>
                <a:gd name="T137" fmla="*/ 732 w 732"/>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2" h="821">
                  <a:moveTo>
                    <a:pt x="13" y="0"/>
                  </a:moveTo>
                  <a:lnTo>
                    <a:pt x="80" y="15"/>
                  </a:lnTo>
                  <a:lnTo>
                    <a:pt x="131" y="57"/>
                  </a:lnTo>
                  <a:lnTo>
                    <a:pt x="169" y="116"/>
                  </a:lnTo>
                  <a:lnTo>
                    <a:pt x="200" y="184"/>
                  </a:lnTo>
                  <a:lnTo>
                    <a:pt x="215" y="219"/>
                  </a:lnTo>
                  <a:lnTo>
                    <a:pt x="230" y="247"/>
                  </a:lnTo>
                  <a:lnTo>
                    <a:pt x="247" y="274"/>
                  </a:lnTo>
                  <a:lnTo>
                    <a:pt x="264" y="298"/>
                  </a:lnTo>
                  <a:lnTo>
                    <a:pt x="302" y="348"/>
                  </a:lnTo>
                  <a:lnTo>
                    <a:pt x="340" y="405"/>
                  </a:lnTo>
                  <a:lnTo>
                    <a:pt x="378" y="449"/>
                  </a:lnTo>
                  <a:lnTo>
                    <a:pt x="414" y="487"/>
                  </a:lnTo>
                  <a:lnTo>
                    <a:pt x="449" y="521"/>
                  </a:lnTo>
                  <a:lnTo>
                    <a:pt x="485" y="551"/>
                  </a:lnTo>
                  <a:lnTo>
                    <a:pt x="519" y="583"/>
                  </a:lnTo>
                  <a:lnTo>
                    <a:pt x="557" y="616"/>
                  </a:lnTo>
                  <a:lnTo>
                    <a:pt x="597" y="650"/>
                  </a:lnTo>
                  <a:lnTo>
                    <a:pt x="639" y="688"/>
                  </a:lnTo>
                  <a:lnTo>
                    <a:pt x="726" y="775"/>
                  </a:lnTo>
                  <a:lnTo>
                    <a:pt x="732" y="812"/>
                  </a:lnTo>
                  <a:lnTo>
                    <a:pt x="716" y="821"/>
                  </a:lnTo>
                  <a:lnTo>
                    <a:pt x="696" y="817"/>
                  </a:lnTo>
                  <a:lnTo>
                    <a:pt x="582" y="758"/>
                  </a:lnTo>
                  <a:lnTo>
                    <a:pt x="536" y="718"/>
                  </a:lnTo>
                  <a:lnTo>
                    <a:pt x="494" y="682"/>
                  </a:lnTo>
                  <a:lnTo>
                    <a:pt x="456" y="648"/>
                  </a:lnTo>
                  <a:lnTo>
                    <a:pt x="416" y="614"/>
                  </a:lnTo>
                  <a:lnTo>
                    <a:pt x="380" y="580"/>
                  </a:lnTo>
                  <a:lnTo>
                    <a:pt x="342" y="542"/>
                  </a:lnTo>
                  <a:lnTo>
                    <a:pt x="304" y="502"/>
                  </a:lnTo>
                  <a:lnTo>
                    <a:pt x="266" y="458"/>
                  </a:lnTo>
                  <a:lnTo>
                    <a:pt x="228" y="395"/>
                  </a:lnTo>
                  <a:lnTo>
                    <a:pt x="194" y="338"/>
                  </a:lnTo>
                  <a:lnTo>
                    <a:pt x="163" y="277"/>
                  </a:lnTo>
                  <a:lnTo>
                    <a:pt x="133" y="211"/>
                  </a:lnTo>
                  <a:lnTo>
                    <a:pt x="114" y="150"/>
                  </a:lnTo>
                  <a:lnTo>
                    <a:pt x="93" y="89"/>
                  </a:lnTo>
                  <a:lnTo>
                    <a:pt x="80" y="65"/>
                  </a:lnTo>
                  <a:lnTo>
                    <a:pt x="63" y="46"/>
                  </a:lnTo>
                  <a:lnTo>
                    <a:pt x="42" y="32"/>
                  </a:lnTo>
                  <a:lnTo>
                    <a:pt x="13" y="28"/>
                  </a:lnTo>
                  <a:lnTo>
                    <a:pt x="0" y="13"/>
                  </a:lnTo>
                  <a:lnTo>
                    <a:pt x="13" y="0"/>
                  </a:lnTo>
                  <a:close/>
                </a:path>
              </a:pathLst>
            </a:custGeom>
            <a:solidFill>
              <a:srgbClr val="000000"/>
            </a:solidFill>
            <a:ln w="9525">
              <a:noFill/>
              <a:round/>
              <a:headEnd/>
              <a:tailEnd/>
            </a:ln>
          </p:spPr>
          <p:txBody>
            <a:bodyPr/>
            <a:lstStyle/>
            <a:p>
              <a:endParaRPr lang="zh-CN" altLang="en-US"/>
            </a:p>
          </p:txBody>
        </p:sp>
        <p:sp>
          <p:nvSpPr>
            <p:cNvPr id="144" name="Freeform 931">
              <a:extLst>
                <a:ext uri="{FF2B5EF4-FFF2-40B4-BE49-F238E27FC236}">
                  <a16:creationId xmlns:a16="http://schemas.microsoft.com/office/drawing/2014/main" id="{553414DA-F525-41D3-BCA9-D05D096EEB96}"/>
                </a:ext>
              </a:extLst>
            </p:cNvPr>
            <p:cNvSpPr>
              <a:spLocks/>
            </p:cNvSpPr>
            <p:nvPr/>
          </p:nvSpPr>
          <p:spPr bwMode="auto">
            <a:xfrm>
              <a:off x="2482" y="2451"/>
              <a:ext cx="145" cy="278"/>
            </a:xfrm>
            <a:custGeom>
              <a:avLst/>
              <a:gdLst>
                <a:gd name="T0" fmla="*/ 1 w 290"/>
                <a:gd name="T1" fmla="*/ 0 h 557"/>
                <a:gd name="T2" fmla="*/ 1 w 290"/>
                <a:gd name="T3" fmla="*/ 0 h 557"/>
                <a:gd name="T4" fmla="*/ 1 w 290"/>
                <a:gd name="T5" fmla="*/ 0 h 557"/>
                <a:gd name="T6" fmla="*/ 1 w 290"/>
                <a:gd name="T7" fmla="*/ 0 h 557"/>
                <a:gd name="T8" fmla="*/ 1 w 290"/>
                <a:gd name="T9" fmla="*/ 0 h 557"/>
                <a:gd name="T10" fmla="*/ 1 w 290"/>
                <a:gd name="T11" fmla="*/ 0 h 557"/>
                <a:gd name="T12" fmla="*/ 1 w 290"/>
                <a:gd name="T13" fmla="*/ 0 h 557"/>
                <a:gd name="T14" fmla="*/ 1 w 290"/>
                <a:gd name="T15" fmla="*/ 0 h 557"/>
                <a:gd name="T16" fmla="*/ 1 w 290"/>
                <a:gd name="T17" fmla="*/ 0 h 557"/>
                <a:gd name="T18" fmla="*/ 0 w 290"/>
                <a:gd name="T19" fmla="*/ 0 h 557"/>
                <a:gd name="T20" fmla="*/ 1 w 290"/>
                <a:gd name="T21" fmla="*/ 0 h 557"/>
                <a:gd name="T22" fmla="*/ 1 w 290"/>
                <a:gd name="T23" fmla="*/ 0 h 557"/>
                <a:gd name="T24" fmla="*/ 1 w 290"/>
                <a:gd name="T25" fmla="*/ 0 h 557"/>
                <a:gd name="T26" fmla="*/ 1 w 290"/>
                <a:gd name="T27" fmla="*/ 0 h 557"/>
                <a:gd name="T28" fmla="*/ 1 w 290"/>
                <a:gd name="T29" fmla="*/ 0 h 557"/>
                <a:gd name="T30" fmla="*/ 1 w 290"/>
                <a:gd name="T31" fmla="*/ 0 h 557"/>
                <a:gd name="T32" fmla="*/ 1 w 290"/>
                <a:gd name="T33" fmla="*/ 0 h 557"/>
                <a:gd name="T34" fmla="*/ 1 w 290"/>
                <a:gd name="T35" fmla="*/ 0 h 557"/>
                <a:gd name="T36" fmla="*/ 1 w 290"/>
                <a:gd name="T37" fmla="*/ 0 h 557"/>
                <a:gd name="T38" fmla="*/ 1 w 290"/>
                <a:gd name="T39" fmla="*/ 0 h 557"/>
                <a:gd name="T40" fmla="*/ 1 w 290"/>
                <a:gd name="T41" fmla="*/ 0 h 557"/>
                <a:gd name="T42" fmla="*/ 1 w 290"/>
                <a:gd name="T43" fmla="*/ 0 h 557"/>
                <a:gd name="T44" fmla="*/ 1 w 290"/>
                <a:gd name="T45" fmla="*/ 0 h 557"/>
                <a:gd name="T46" fmla="*/ 1 w 290"/>
                <a:gd name="T47" fmla="*/ 0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0"/>
                <a:gd name="T73" fmla="*/ 0 h 557"/>
                <a:gd name="T74" fmla="*/ 290 w 290"/>
                <a:gd name="T75" fmla="*/ 557 h 5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0" h="557">
                  <a:moveTo>
                    <a:pt x="273" y="49"/>
                  </a:moveTo>
                  <a:lnTo>
                    <a:pt x="216" y="60"/>
                  </a:lnTo>
                  <a:lnTo>
                    <a:pt x="169" y="110"/>
                  </a:lnTo>
                  <a:lnTo>
                    <a:pt x="131" y="173"/>
                  </a:lnTo>
                  <a:lnTo>
                    <a:pt x="95" y="287"/>
                  </a:lnTo>
                  <a:lnTo>
                    <a:pt x="81" y="412"/>
                  </a:lnTo>
                  <a:lnTo>
                    <a:pt x="55" y="479"/>
                  </a:lnTo>
                  <a:lnTo>
                    <a:pt x="28" y="547"/>
                  </a:lnTo>
                  <a:lnTo>
                    <a:pt x="9" y="557"/>
                  </a:lnTo>
                  <a:lnTo>
                    <a:pt x="0" y="539"/>
                  </a:lnTo>
                  <a:lnTo>
                    <a:pt x="30" y="401"/>
                  </a:lnTo>
                  <a:lnTo>
                    <a:pt x="45" y="270"/>
                  </a:lnTo>
                  <a:lnTo>
                    <a:pt x="59" y="209"/>
                  </a:lnTo>
                  <a:lnTo>
                    <a:pt x="85" y="146"/>
                  </a:lnTo>
                  <a:lnTo>
                    <a:pt x="110" y="112"/>
                  </a:lnTo>
                  <a:lnTo>
                    <a:pt x="138" y="85"/>
                  </a:lnTo>
                  <a:lnTo>
                    <a:pt x="201" y="36"/>
                  </a:lnTo>
                  <a:lnTo>
                    <a:pt x="230" y="17"/>
                  </a:lnTo>
                  <a:lnTo>
                    <a:pt x="258" y="0"/>
                  </a:lnTo>
                  <a:lnTo>
                    <a:pt x="279" y="2"/>
                  </a:lnTo>
                  <a:lnTo>
                    <a:pt x="290" y="17"/>
                  </a:lnTo>
                  <a:lnTo>
                    <a:pt x="290" y="34"/>
                  </a:lnTo>
                  <a:lnTo>
                    <a:pt x="273" y="49"/>
                  </a:lnTo>
                  <a:close/>
                </a:path>
              </a:pathLst>
            </a:custGeom>
            <a:solidFill>
              <a:srgbClr val="000000"/>
            </a:solidFill>
            <a:ln w="9525">
              <a:noFill/>
              <a:round/>
              <a:headEnd/>
              <a:tailEnd/>
            </a:ln>
          </p:spPr>
          <p:txBody>
            <a:bodyPr/>
            <a:lstStyle/>
            <a:p>
              <a:endParaRPr lang="zh-CN" altLang="en-US"/>
            </a:p>
          </p:txBody>
        </p:sp>
        <p:sp>
          <p:nvSpPr>
            <p:cNvPr id="146" name="Freeform 932">
              <a:extLst>
                <a:ext uri="{FF2B5EF4-FFF2-40B4-BE49-F238E27FC236}">
                  <a16:creationId xmlns:a16="http://schemas.microsoft.com/office/drawing/2014/main" id="{73BE5706-CA1D-4D01-8456-BCC73E4BF1A7}"/>
                </a:ext>
              </a:extLst>
            </p:cNvPr>
            <p:cNvSpPr>
              <a:spLocks/>
            </p:cNvSpPr>
            <p:nvPr/>
          </p:nvSpPr>
          <p:spPr bwMode="auto">
            <a:xfrm>
              <a:off x="2534" y="1620"/>
              <a:ext cx="202" cy="103"/>
            </a:xfrm>
            <a:custGeom>
              <a:avLst/>
              <a:gdLst>
                <a:gd name="T0" fmla="*/ 1 w 403"/>
                <a:gd name="T1" fmla="*/ 1 h 206"/>
                <a:gd name="T2" fmla="*/ 1 w 403"/>
                <a:gd name="T3" fmla="*/ 1 h 206"/>
                <a:gd name="T4" fmla="*/ 1 w 403"/>
                <a:gd name="T5" fmla="*/ 1 h 206"/>
                <a:gd name="T6" fmla="*/ 1 w 403"/>
                <a:gd name="T7" fmla="*/ 1 h 206"/>
                <a:gd name="T8" fmla="*/ 1 w 403"/>
                <a:gd name="T9" fmla="*/ 1 h 206"/>
                <a:gd name="T10" fmla="*/ 1 w 403"/>
                <a:gd name="T11" fmla="*/ 1 h 206"/>
                <a:gd name="T12" fmla="*/ 1 w 403"/>
                <a:gd name="T13" fmla="*/ 1 h 206"/>
                <a:gd name="T14" fmla="*/ 1 w 403"/>
                <a:gd name="T15" fmla="*/ 1 h 206"/>
                <a:gd name="T16" fmla="*/ 1 w 403"/>
                <a:gd name="T17" fmla="*/ 1 h 206"/>
                <a:gd name="T18" fmla="*/ 0 w 403"/>
                <a:gd name="T19" fmla="*/ 1 h 206"/>
                <a:gd name="T20" fmla="*/ 1 w 403"/>
                <a:gd name="T21" fmla="*/ 1 h 206"/>
                <a:gd name="T22" fmla="*/ 1 w 403"/>
                <a:gd name="T23" fmla="*/ 1 h 206"/>
                <a:gd name="T24" fmla="*/ 1 w 403"/>
                <a:gd name="T25" fmla="*/ 1 h 206"/>
                <a:gd name="T26" fmla="*/ 1 w 403"/>
                <a:gd name="T27" fmla="*/ 1 h 206"/>
                <a:gd name="T28" fmla="*/ 1 w 403"/>
                <a:gd name="T29" fmla="*/ 0 h 206"/>
                <a:gd name="T30" fmla="*/ 1 w 403"/>
                <a:gd name="T31" fmla="*/ 1 h 206"/>
                <a:gd name="T32" fmla="*/ 1 w 403"/>
                <a:gd name="T33" fmla="*/ 1 h 206"/>
                <a:gd name="T34" fmla="*/ 1 w 403"/>
                <a:gd name="T35" fmla="*/ 1 h 2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3"/>
                <a:gd name="T55" fmla="*/ 0 h 206"/>
                <a:gd name="T56" fmla="*/ 403 w 403"/>
                <a:gd name="T57" fmla="*/ 206 h 2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3" h="206">
                  <a:moveTo>
                    <a:pt x="392" y="29"/>
                  </a:moveTo>
                  <a:lnTo>
                    <a:pt x="124" y="59"/>
                  </a:lnTo>
                  <a:lnTo>
                    <a:pt x="65" y="88"/>
                  </a:lnTo>
                  <a:lnTo>
                    <a:pt x="48" y="137"/>
                  </a:lnTo>
                  <a:lnTo>
                    <a:pt x="86" y="164"/>
                  </a:lnTo>
                  <a:lnTo>
                    <a:pt x="129" y="177"/>
                  </a:lnTo>
                  <a:lnTo>
                    <a:pt x="143" y="194"/>
                  </a:lnTo>
                  <a:lnTo>
                    <a:pt x="126" y="206"/>
                  </a:lnTo>
                  <a:lnTo>
                    <a:pt x="4" y="177"/>
                  </a:lnTo>
                  <a:lnTo>
                    <a:pt x="0" y="130"/>
                  </a:lnTo>
                  <a:lnTo>
                    <a:pt x="25" y="86"/>
                  </a:lnTo>
                  <a:lnTo>
                    <a:pt x="67" y="52"/>
                  </a:lnTo>
                  <a:lnTo>
                    <a:pt x="118" y="33"/>
                  </a:lnTo>
                  <a:lnTo>
                    <a:pt x="251" y="15"/>
                  </a:lnTo>
                  <a:lnTo>
                    <a:pt x="386" y="0"/>
                  </a:lnTo>
                  <a:lnTo>
                    <a:pt x="403" y="12"/>
                  </a:lnTo>
                  <a:lnTo>
                    <a:pt x="392" y="29"/>
                  </a:lnTo>
                  <a:close/>
                </a:path>
              </a:pathLst>
            </a:custGeom>
            <a:solidFill>
              <a:srgbClr val="000000"/>
            </a:solidFill>
            <a:ln w="9525">
              <a:noFill/>
              <a:round/>
              <a:headEnd/>
              <a:tailEnd/>
            </a:ln>
          </p:spPr>
          <p:txBody>
            <a:bodyPr/>
            <a:lstStyle/>
            <a:p>
              <a:endParaRPr lang="zh-CN" altLang="en-US"/>
            </a:p>
          </p:txBody>
        </p:sp>
        <p:sp>
          <p:nvSpPr>
            <p:cNvPr id="147" name="Freeform 933">
              <a:extLst>
                <a:ext uri="{FF2B5EF4-FFF2-40B4-BE49-F238E27FC236}">
                  <a16:creationId xmlns:a16="http://schemas.microsoft.com/office/drawing/2014/main" id="{2D2D46E5-EF82-4645-87A2-D65339CB3737}"/>
                </a:ext>
              </a:extLst>
            </p:cNvPr>
            <p:cNvSpPr>
              <a:spLocks/>
            </p:cNvSpPr>
            <p:nvPr/>
          </p:nvSpPr>
          <p:spPr bwMode="auto">
            <a:xfrm>
              <a:off x="2398" y="1530"/>
              <a:ext cx="297" cy="172"/>
            </a:xfrm>
            <a:custGeom>
              <a:avLst/>
              <a:gdLst>
                <a:gd name="T0" fmla="*/ 1 w 593"/>
                <a:gd name="T1" fmla="*/ 1 h 344"/>
                <a:gd name="T2" fmla="*/ 1 w 593"/>
                <a:gd name="T3" fmla="*/ 1 h 344"/>
                <a:gd name="T4" fmla="*/ 1 w 593"/>
                <a:gd name="T5" fmla="*/ 1 h 344"/>
                <a:gd name="T6" fmla="*/ 1 w 593"/>
                <a:gd name="T7" fmla="*/ 1 h 344"/>
                <a:gd name="T8" fmla="*/ 1 w 593"/>
                <a:gd name="T9" fmla="*/ 1 h 344"/>
                <a:gd name="T10" fmla="*/ 1 w 593"/>
                <a:gd name="T11" fmla="*/ 1 h 344"/>
                <a:gd name="T12" fmla="*/ 1 w 593"/>
                <a:gd name="T13" fmla="*/ 1 h 344"/>
                <a:gd name="T14" fmla="*/ 1 w 593"/>
                <a:gd name="T15" fmla="*/ 1 h 344"/>
                <a:gd name="T16" fmla="*/ 1 w 593"/>
                <a:gd name="T17" fmla="*/ 1 h 344"/>
                <a:gd name="T18" fmla="*/ 1 w 593"/>
                <a:gd name="T19" fmla="*/ 1 h 344"/>
                <a:gd name="T20" fmla="*/ 1 w 593"/>
                <a:gd name="T21" fmla="*/ 1 h 344"/>
                <a:gd name="T22" fmla="*/ 1 w 593"/>
                <a:gd name="T23" fmla="*/ 1 h 344"/>
                <a:gd name="T24" fmla="*/ 1 w 593"/>
                <a:gd name="T25" fmla="*/ 1 h 344"/>
                <a:gd name="T26" fmla="*/ 1 w 593"/>
                <a:gd name="T27" fmla="*/ 1 h 344"/>
                <a:gd name="T28" fmla="*/ 1 w 593"/>
                <a:gd name="T29" fmla="*/ 1 h 344"/>
                <a:gd name="T30" fmla="*/ 1 w 593"/>
                <a:gd name="T31" fmla="*/ 1 h 344"/>
                <a:gd name="T32" fmla="*/ 0 w 593"/>
                <a:gd name="T33" fmla="*/ 1 h 344"/>
                <a:gd name="T34" fmla="*/ 0 w 593"/>
                <a:gd name="T35" fmla="*/ 1 h 344"/>
                <a:gd name="T36" fmla="*/ 1 w 593"/>
                <a:gd name="T37" fmla="*/ 1 h 344"/>
                <a:gd name="T38" fmla="*/ 1 w 593"/>
                <a:gd name="T39" fmla="*/ 1 h 344"/>
                <a:gd name="T40" fmla="*/ 1 w 593"/>
                <a:gd name="T41" fmla="*/ 1 h 344"/>
                <a:gd name="T42" fmla="*/ 1 w 593"/>
                <a:gd name="T43" fmla="*/ 1 h 344"/>
                <a:gd name="T44" fmla="*/ 1 w 593"/>
                <a:gd name="T45" fmla="*/ 1 h 344"/>
                <a:gd name="T46" fmla="*/ 1 w 593"/>
                <a:gd name="T47" fmla="*/ 1 h 344"/>
                <a:gd name="T48" fmla="*/ 1 w 593"/>
                <a:gd name="T49" fmla="*/ 1 h 344"/>
                <a:gd name="T50" fmla="*/ 1 w 593"/>
                <a:gd name="T51" fmla="*/ 0 h 344"/>
                <a:gd name="T52" fmla="*/ 1 w 593"/>
                <a:gd name="T53" fmla="*/ 1 h 344"/>
                <a:gd name="T54" fmla="*/ 1 w 593"/>
                <a:gd name="T55" fmla="*/ 1 h 344"/>
                <a:gd name="T56" fmla="*/ 1 w 593"/>
                <a:gd name="T57" fmla="*/ 1 h 3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93"/>
                <a:gd name="T88" fmla="*/ 0 h 344"/>
                <a:gd name="T89" fmla="*/ 593 w 593"/>
                <a:gd name="T90" fmla="*/ 344 h 3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93" h="344">
                  <a:moveTo>
                    <a:pt x="586" y="26"/>
                  </a:moveTo>
                  <a:lnTo>
                    <a:pt x="534" y="45"/>
                  </a:lnTo>
                  <a:lnTo>
                    <a:pt x="485" y="59"/>
                  </a:lnTo>
                  <a:lnTo>
                    <a:pt x="396" y="78"/>
                  </a:lnTo>
                  <a:lnTo>
                    <a:pt x="198" y="97"/>
                  </a:lnTo>
                  <a:lnTo>
                    <a:pt x="86" y="135"/>
                  </a:lnTo>
                  <a:lnTo>
                    <a:pt x="52" y="171"/>
                  </a:lnTo>
                  <a:lnTo>
                    <a:pt x="57" y="211"/>
                  </a:lnTo>
                  <a:lnTo>
                    <a:pt x="99" y="260"/>
                  </a:lnTo>
                  <a:lnTo>
                    <a:pt x="122" y="325"/>
                  </a:lnTo>
                  <a:lnTo>
                    <a:pt x="114" y="344"/>
                  </a:lnTo>
                  <a:lnTo>
                    <a:pt x="95" y="334"/>
                  </a:lnTo>
                  <a:lnTo>
                    <a:pt x="82" y="311"/>
                  </a:lnTo>
                  <a:lnTo>
                    <a:pt x="63" y="292"/>
                  </a:lnTo>
                  <a:lnTo>
                    <a:pt x="40" y="275"/>
                  </a:lnTo>
                  <a:lnTo>
                    <a:pt x="16" y="260"/>
                  </a:lnTo>
                  <a:lnTo>
                    <a:pt x="0" y="228"/>
                  </a:lnTo>
                  <a:lnTo>
                    <a:pt x="0" y="194"/>
                  </a:lnTo>
                  <a:lnTo>
                    <a:pt x="16" y="161"/>
                  </a:lnTo>
                  <a:lnTo>
                    <a:pt x="40" y="129"/>
                  </a:lnTo>
                  <a:lnTo>
                    <a:pt x="75" y="102"/>
                  </a:lnTo>
                  <a:lnTo>
                    <a:pt x="113" y="78"/>
                  </a:lnTo>
                  <a:lnTo>
                    <a:pt x="154" y="62"/>
                  </a:lnTo>
                  <a:lnTo>
                    <a:pt x="194" y="55"/>
                  </a:lnTo>
                  <a:lnTo>
                    <a:pt x="388" y="43"/>
                  </a:lnTo>
                  <a:lnTo>
                    <a:pt x="574" y="0"/>
                  </a:lnTo>
                  <a:lnTo>
                    <a:pt x="593" y="9"/>
                  </a:lnTo>
                  <a:lnTo>
                    <a:pt x="586" y="26"/>
                  </a:lnTo>
                  <a:close/>
                </a:path>
              </a:pathLst>
            </a:custGeom>
            <a:solidFill>
              <a:srgbClr val="000000"/>
            </a:solidFill>
            <a:ln w="9525">
              <a:noFill/>
              <a:round/>
              <a:headEnd/>
              <a:tailEnd/>
            </a:ln>
          </p:spPr>
          <p:txBody>
            <a:bodyPr/>
            <a:lstStyle/>
            <a:p>
              <a:endParaRPr lang="zh-CN" altLang="en-US"/>
            </a:p>
          </p:txBody>
        </p:sp>
        <p:sp>
          <p:nvSpPr>
            <p:cNvPr id="148" name="Freeform 934">
              <a:extLst>
                <a:ext uri="{FF2B5EF4-FFF2-40B4-BE49-F238E27FC236}">
                  <a16:creationId xmlns:a16="http://schemas.microsoft.com/office/drawing/2014/main" id="{BD0C4122-EAD9-4A17-9D73-54A967A68683}"/>
                </a:ext>
              </a:extLst>
            </p:cNvPr>
            <p:cNvSpPr>
              <a:spLocks/>
            </p:cNvSpPr>
            <p:nvPr/>
          </p:nvSpPr>
          <p:spPr bwMode="auto">
            <a:xfrm>
              <a:off x="2320" y="1670"/>
              <a:ext cx="96" cy="347"/>
            </a:xfrm>
            <a:custGeom>
              <a:avLst/>
              <a:gdLst>
                <a:gd name="T0" fmla="*/ 1 w 192"/>
                <a:gd name="T1" fmla="*/ 0 h 696"/>
                <a:gd name="T2" fmla="*/ 1 w 192"/>
                <a:gd name="T3" fmla="*/ 0 h 696"/>
                <a:gd name="T4" fmla="*/ 1 w 192"/>
                <a:gd name="T5" fmla="*/ 0 h 696"/>
                <a:gd name="T6" fmla="*/ 1 w 192"/>
                <a:gd name="T7" fmla="*/ 0 h 696"/>
                <a:gd name="T8" fmla="*/ 1 w 192"/>
                <a:gd name="T9" fmla="*/ 0 h 696"/>
                <a:gd name="T10" fmla="*/ 1 w 192"/>
                <a:gd name="T11" fmla="*/ 0 h 696"/>
                <a:gd name="T12" fmla="*/ 1 w 192"/>
                <a:gd name="T13" fmla="*/ 0 h 696"/>
                <a:gd name="T14" fmla="*/ 1 w 192"/>
                <a:gd name="T15" fmla="*/ 0 h 696"/>
                <a:gd name="T16" fmla="*/ 1 w 192"/>
                <a:gd name="T17" fmla="*/ 0 h 696"/>
                <a:gd name="T18" fmla="*/ 1 w 192"/>
                <a:gd name="T19" fmla="*/ 0 h 696"/>
                <a:gd name="T20" fmla="*/ 1 w 192"/>
                <a:gd name="T21" fmla="*/ 0 h 696"/>
                <a:gd name="T22" fmla="*/ 1 w 192"/>
                <a:gd name="T23" fmla="*/ 0 h 696"/>
                <a:gd name="T24" fmla="*/ 1 w 192"/>
                <a:gd name="T25" fmla="*/ 0 h 696"/>
                <a:gd name="T26" fmla="*/ 1 w 192"/>
                <a:gd name="T27" fmla="*/ 0 h 696"/>
                <a:gd name="T28" fmla="*/ 1 w 192"/>
                <a:gd name="T29" fmla="*/ 0 h 696"/>
                <a:gd name="T30" fmla="*/ 0 w 192"/>
                <a:gd name="T31" fmla="*/ 0 h 696"/>
                <a:gd name="T32" fmla="*/ 1 w 192"/>
                <a:gd name="T33" fmla="*/ 0 h 696"/>
                <a:gd name="T34" fmla="*/ 1 w 192"/>
                <a:gd name="T35" fmla="*/ 0 h 696"/>
                <a:gd name="T36" fmla="*/ 1 w 192"/>
                <a:gd name="T37" fmla="*/ 0 h 696"/>
                <a:gd name="T38" fmla="*/ 1 w 192"/>
                <a:gd name="T39" fmla="*/ 0 h 696"/>
                <a:gd name="T40" fmla="*/ 1 w 192"/>
                <a:gd name="T41" fmla="*/ 0 h 696"/>
                <a:gd name="T42" fmla="*/ 1 w 192"/>
                <a:gd name="T43" fmla="*/ 0 h 696"/>
                <a:gd name="T44" fmla="*/ 1 w 192"/>
                <a:gd name="T45" fmla="*/ 0 h 696"/>
                <a:gd name="T46" fmla="*/ 1 w 192"/>
                <a:gd name="T47" fmla="*/ 0 h 696"/>
                <a:gd name="T48" fmla="*/ 1 w 192"/>
                <a:gd name="T49" fmla="*/ 0 h 696"/>
                <a:gd name="T50" fmla="*/ 1 w 192"/>
                <a:gd name="T51" fmla="*/ 0 h 696"/>
                <a:gd name="T52" fmla="*/ 1 w 192"/>
                <a:gd name="T53" fmla="*/ 0 h 6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
                <a:gd name="T82" fmla="*/ 0 h 696"/>
                <a:gd name="T83" fmla="*/ 192 w 192"/>
                <a:gd name="T84" fmla="*/ 696 h 6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 h="696">
                  <a:moveTo>
                    <a:pt x="173" y="25"/>
                  </a:moveTo>
                  <a:lnTo>
                    <a:pt x="106" y="82"/>
                  </a:lnTo>
                  <a:lnTo>
                    <a:pt x="72" y="156"/>
                  </a:lnTo>
                  <a:lnTo>
                    <a:pt x="60" y="340"/>
                  </a:lnTo>
                  <a:lnTo>
                    <a:pt x="79" y="435"/>
                  </a:lnTo>
                  <a:lnTo>
                    <a:pt x="102" y="519"/>
                  </a:lnTo>
                  <a:lnTo>
                    <a:pt x="117" y="559"/>
                  </a:lnTo>
                  <a:lnTo>
                    <a:pt x="136" y="597"/>
                  </a:lnTo>
                  <a:lnTo>
                    <a:pt x="161" y="637"/>
                  </a:lnTo>
                  <a:lnTo>
                    <a:pt x="192" y="677"/>
                  </a:lnTo>
                  <a:lnTo>
                    <a:pt x="190" y="696"/>
                  </a:lnTo>
                  <a:lnTo>
                    <a:pt x="171" y="694"/>
                  </a:lnTo>
                  <a:lnTo>
                    <a:pt x="136" y="652"/>
                  </a:lnTo>
                  <a:lnTo>
                    <a:pt x="106" y="612"/>
                  </a:lnTo>
                  <a:lnTo>
                    <a:pt x="58" y="532"/>
                  </a:lnTo>
                  <a:lnTo>
                    <a:pt x="0" y="346"/>
                  </a:lnTo>
                  <a:lnTo>
                    <a:pt x="5" y="240"/>
                  </a:lnTo>
                  <a:lnTo>
                    <a:pt x="15" y="190"/>
                  </a:lnTo>
                  <a:lnTo>
                    <a:pt x="30" y="143"/>
                  </a:lnTo>
                  <a:lnTo>
                    <a:pt x="51" y="101"/>
                  </a:lnTo>
                  <a:lnTo>
                    <a:pt x="79" y="61"/>
                  </a:lnTo>
                  <a:lnTo>
                    <a:pt x="116" y="29"/>
                  </a:lnTo>
                  <a:lnTo>
                    <a:pt x="136" y="13"/>
                  </a:lnTo>
                  <a:lnTo>
                    <a:pt x="161" y="0"/>
                  </a:lnTo>
                  <a:lnTo>
                    <a:pt x="180" y="6"/>
                  </a:lnTo>
                  <a:lnTo>
                    <a:pt x="173" y="25"/>
                  </a:lnTo>
                  <a:close/>
                </a:path>
              </a:pathLst>
            </a:custGeom>
            <a:solidFill>
              <a:srgbClr val="000000"/>
            </a:solidFill>
            <a:ln w="9525">
              <a:noFill/>
              <a:round/>
              <a:headEnd/>
              <a:tailEnd/>
            </a:ln>
          </p:spPr>
          <p:txBody>
            <a:bodyPr/>
            <a:lstStyle/>
            <a:p>
              <a:endParaRPr lang="zh-CN" altLang="en-US"/>
            </a:p>
          </p:txBody>
        </p:sp>
        <p:sp>
          <p:nvSpPr>
            <p:cNvPr id="149" name="Freeform 935">
              <a:extLst>
                <a:ext uri="{FF2B5EF4-FFF2-40B4-BE49-F238E27FC236}">
                  <a16:creationId xmlns:a16="http://schemas.microsoft.com/office/drawing/2014/main" id="{2A8C45AD-4D70-4F70-ADDA-24CD94588FDD}"/>
                </a:ext>
              </a:extLst>
            </p:cNvPr>
            <p:cNvSpPr>
              <a:spLocks/>
            </p:cNvSpPr>
            <p:nvPr/>
          </p:nvSpPr>
          <p:spPr bwMode="auto">
            <a:xfrm>
              <a:off x="2384" y="1746"/>
              <a:ext cx="303" cy="594"/>
            </a:xfrm>
            <a:custGeom>
              <a:avLst/>
              <a:gdLst>
                <a:gd name="T0" fmla="*/ 1 w 606"/>
                <a:gd name="T1" fmla="*/ 1 h 1188"/>
                <a:gd name="T2" fmla="*/ 1 w 606"/>
                <a:gd name="T3" fmla="*/ 1 h 1188"/>
                <a:gd name="T4" fmla="*/ 1 w 606"/>
                <a:gd name="T5" fmla="*/ 1 h 1188"/>
                <a:gd name="T6" fmla="*/ 1 w 606"/>
                <a:gd name="T7" fmla="*/ 1 h 1188"/>
                <a:gd name="T8" fmla="*/ 1 w 606"/>
                <a:gd name="T9" fmla="*/ 1 h 1188"/>
                <a:gd name="T10" fmla="*/ 1 w 606"/>
                <a:gd name="T11" fmla="*/ 1 h 1188"/>
                <a:gd name="T12" fmla="*/ 1 w 606"/>
                <a:gd name="T13" fmla="*/ 1 h 1188"/>
                <a:gd name="T14" fmla="*/ 1 w 606"/>
                <a:gd name="T15" fmla="*/ 1 h 1188"/>
                <a:gd name="T16" fmla="*/ 1 w 606"/>
                <a:gd name="T17" fmla="*/ 1 h 1188"/>
                <a:gd name="T18" fmla="*/ 1 w 606"/>
                <a:gd name="T19" fmla="*/ 1 h 1188"/>
                <a:gd name="T20" fmla="*/ 1 w 606"/>
                <a:gd name="T21" fmla="*/ 1 h 1188"/>
                <a:gd name="T22" fmla="*/ 1 w 606"/>
                <a:gd name="T23" fmla="*/ 1 h 1188"/>
                <a:gd name="T24" fmla="*/ 1 w 606"/>
                <a:gd name="T25" fmla="*/ 1 h 1188"/>
                <a:gd name="T26" fmla="*/ 1 w 606"/>
                <a:gd name="T27" fmla="*/ 1 h 1188"/>
                <a:gd name="T28" fmla="*/ 1 w 606"/>
                <a:gd name="T29" fmla="*/ 1 h 1188"/>
                <a:gd name="T30" fmla="*/ 1 w 606"/>
                <a:gd name="T31" fmla="*/ 1 h 1188"/>
                <a:gd name="T32" fmla="*/ 1 w 606"/>
                <a:gd name="T33" fmla="*/ 1 h 1188"/>
                <a:gd name="T34" fmla="*/ 1 w 606"/>
                <a:gd name="T35" fmla="*/ 1 h 1188"/>
                <a:gd name="T36" fmla="*/ 1 w 606"/>
                <a:gd name="T37" fmla="*/ 1 h 1188"/>
                <a:gd name="T38" fmla="*/ 1 w 606"/>
                <a:gd name="T39" fmla="*/ 1 h 1188"/>
                <a:gd name="T40" fmla="*/ 1 w 606"/>
                <a:gd name="T41" fmla="*/ 1 h 1188"/>
                <a:gd name="T42" fmla="*/ 1 w 606"/>
                <a:gd name="T43" fmla="*/ 1 h 1188"/>
                <a:gd name="T44" fmla="*/ 1 w 606"/>
                <a:gd name="T45" fmla="*/ 1 h 1188"/>
                <a:gd name="T46" fmla="*/ 1 w 606"/>
                <a:gd name="T47" fmla="*/ 1 h 1188"/>
                <a:gd name="T48" fmla="*/ 1 w 606"/>
                <a:gd name="T49" fmla="*/ 1 h 1188"/>
                <a:gd name="T50" fmla="*/ 1 w 606"/>
                <a:gd name="T51" fmla="*/ 1 h 1188"/>
                <a:gd name="T52" fmla="*/ 1 w 606"/>
                <a:gd name="T53" fmla="*/ 1 h 1188"/>
                <a:gd name="T54" fmla="*/ 0 w 606"/>
                <a:gd name="T55" fmla="*/ 1 h 1188"/>
                <a:gd name="T56" fmla="*/ 1 w 606"/>
                <a:gd name="T57" fmla="*/ 1 h 1188"/>
                <a:gd name="T58" fmla="*/ 1 w 606"/>
                <a:gd name="T59" fmla="*/ 1 h 1188"/>
                <a:gd name="T60" fmla="*/ 1 w 606"/>
                <a:gd name="T61" fmla="*/ 1 h 1188"/>
                <a:gd name="T62" fmla="*/ 1 w 606"/>
                <a:gd name="T63" fmla="*/ 1 h 1188"/>
                <a:gd name="T64" fmla="*/ 1 w 606"/>
                <a:gd name="T65" fmla="*/ 0 h 1188"/>
                <a:gd name="T66" fmla="*/ 1 w 606"/>
                <a:gd name="T67" fmla="*/ 1 h 1188"/>
                <a:gd name="T68" fmla="*/ 1 w 606"/>
                <a:gd name="T69" fmla="*/ 1 h 11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6"/>
                <a:gd name="T106" fmla="*/ 0 h 1188"/>
                <a:gd name="T107" fmla="*/ 606 w 606"/>
                <a:gd name="T108" fmla="*/ 1188 h 11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6" h="1188">
                  <a:moveTo>
                    <a:pt x="89" y="19"/>
                  </a:moveTo>
                  <a:lnTo>
                    <a:pt x="46" y="179"/>
                  </a:lnTo>
                  <a:lnTo>
                    <a:pt x="51" y="325"/>
                  </a:lnTo>
                  <a:lnTo>
                    <a:pt x="65" y="399"/>
                  </a:lnTo>
                  <a:lnTo>
                    <a:pt x="84" y="473"/>
                  </a:lnTo>
                  <a:lnTo>
                    <a:pt x="118" y="641"/>
                  </a:lnTo>
                  <a:lnTo>
                    <a:pt x="120" y="806"/>
                  </a:lnTo>
                  <a:lnTo>
                    <a:pt x="125" y="884"/>
                  </a:lnTo>
                  <a:lnTo>
                    <a:pt x="144" y="970"/>
                  </a:lnTo>
                  <a:lnTo>
                    <a:pt x="169" y="1010"/>
                  </a:lnTo>
                  <a:lnTo>
                    <a:pt x="186" y="1025"/>
                  </a:lnTo>
                  <a:lnTo>
                    <a:pt x="207" y="1034"/>
                  </a:lnTo>
                  <a:lnTo>
                    <a:pt x="256" y="1051"/>
                  </a:lnTo>
                  <a:lnTo>
                    <a:pt x="310" y="1061"/>
                  </a:lnTo>
                  <a:lnTo>
                    <a:pt x="384" y="1091"/>
                  </a:lnTo>
                  <a:lnTo>
                    <a:pt x="448" y="1120"/>
                  </a:lnTo>
                  <a:lnTo>
                    <a:pt x="515" y="1144"/>
                  </a:lnTo>
                  <a:lnTo>
                    <a:pt x="593" y="1162"/>
                  </a:lnTo>
                  <a:lnTo>
                    <a:pt x="606" y="1177"/>
                  </a:lnTo>
                  <a:lnTo>
                    <a:pt x="591" y="1188"/>
                  </a:lnTo>
                  <a:lnTo>
                    <a:pt x="291" y="1129"/>
                  </a:lnTo>
                  <a:lnTo>
                    <a:pt x="158" y="1087"/>
                  </a:lnTo>
                  <a:lnTo>
                    <a:pt x="108" y="1048"/>
                  </a:lnTo>
                  <a:lnTo>
                    <a:pt x="78" y="989"/>
                  </a:lnTo>
                  <a:lnTo>
                    <a:pt x="49" y="819"/>
                  </a:lnTo>
                  <a:lnTo>
                    <a:pt x="47" y="646"/>
                  </a:lnTo>
                  <a:lnTo>
                    <a:pt x="19" y="475"/>
                  </a:lnTo>
                  <a:lnTo>
                    <a:pt x="0" y="323"/>
                  </a:lnTo>
                  <a:lnTo>
                    <a:pt x="11" y="173"/>
                  </a:lnTo>
                  <a:lnTo>
                    <a:pt x="30" y="93"/>
                  </a:lnTo>
                  <a:lnTo>
                    <a:pt x="46" y="52"/>
                  </a:lnTo>
                  <a:lnTo>
                    <a:pt x="63" y="8"/>
                  </a:lnTo>
                  <a:lnTo>
                    <a:pt x="82" y="0"/>
                  </a:lnTo>
                  <a:lnTo>
                    <a:pt x="89" y="19"/>
                  </a:lnTo>
                  <a:close/>
                </a:path>
              </a:pathLst>
            </a:custGeom>
            <a:solidFill>
              <a:srgbClr val="000000"/>
            </a:solidFill>
            <a:ln w="9525">
              <a:noFill/>
              <a:round/>
              <a:headEnd/>
              <a:tailEnd/>
            </a:ln>
          </p:spPr>
          <p:txBody>
            <a:bodyPr/>
            <a:lstStyle/>
            <a:p>
              <a:endParaRPr lang="zh-CN" altLang="en-US"/>
            </a:p>
          </p:txBody>
        </p:sp>
        <p:sp>
          <p:nvSpPr>
            <p:cNvPr id="150" name="Freeform 936">
              <a:extLst>
                <a:ext uri="{FF2B5EF4-FFF2-40B4-BE49-F238E27FC236}">
                  <a16:creationId xmlns:a16="http://schemas.microsoft.com/office/drawing/2014/main" id="{C1E3F6AF-6987-4C5E-B451-3C3E060D949F}"/>
                </a:ext>
              </a:extLst>
            </p:cNvPr>
            <p:cNvSpPr>
              <a:spLocks/>
            </p:cNvSpPr>
            <p:nvPr/>
          </p:nvSpPr>
          <p:spPr bwMode="auto">
            <a:xfrm>
              <a:off x="2622" y="1775"/>
              <a:ext cx="181" cy="289"/>
            </a:xfrm>
            <a:custGeom>
              <a:avLst/>
              <a:gdLst>
                <a:gd name="T0" fmla="*/ 1 w 361"/>
                <a:gd name="T1" fmla="*/ 1 h 578"/>
                <a:gd name="T2" fmla="*/ 1 w 361"/>
                <a:gd name="T3" fmla="*/ 1 h 578"/>
                <a:gd name="T4" fmla="*/ 1 w 361"/>
                <a:gd name="T5" fmla="*/ 1 h 578"/>
                <a:gd name="T6" fmla="*/ 1 w 361"/>
                <a:gd name="T7" fmla="*/ 1 h 578"/>
                <a:gd name="T8" fmla="*/ 1 w 361"/>
                <a:gd name="T9" fmla="*/ 1 h 578"/>
                <a:gd name="T10" fmla="*/ 1 w 361"/>
                <a:gd name="T11" fmla="*/ 1 h 578"/>
                <a:gd name="T12" fmla="*/ 1 w 361"/>
                <a:gd name="T13" fmla="*/ 1 h 578"/>
                <a:gd name="T14" fmla="*/ 1 w 361"/>
                <a:gd name="T15" fmla="*/ 1 h 578"/>
                <a:gd name="T16" fmla="*/ 1 w 361"/>
                <a:gd name="T17" fmla="*/ 1 h 578"/>
                <a:gd name="T18" fmla="*/ 1 w 361"/>
                <a:gd name="T19" fmla="*/ 1 h 578"/>
                <a:gd name="T20" fmla="*/ 1 w 361"/>
                <a:gd name="T21" fmla="*/ 1 h 578"/>
                <a:gd name="T22" fmla="*/ 1 w 361"/>
                <a:gd name="T23" fmla="*/ 1 h 578"/>
                <a:gd name="T24" fmla="*/ 1 w 361"/>
                <a:gd name="T25" fmla="*/ 1 h 578"/>
                <a:gd name="T26" fmla="*/ 1 w 361"/>
                <a:gd name="T27" fmla="*/ 1 h 578"/>
                <a:gd name="T28" fmla="*/ 1 w 361"/>
                <a:gd name="T29" fmla="*/ 1 h 578"/>
                <a:gd name="T30" fmla="*/ 1 w 361"/>
                <a:gd name="T31" fmla="*/ 1 h 578"/>
                <a:gd name="T32" fmla="*/ 0 w 361"/>
                <a:gd name="T33" fmla="*/ 1 h 578"/>
                <a:gd name="T34" fmla="*/ 1 w 361"/>
                <a:gd name="T35" fmla="*/ 1 h 578"/>
                <a:gd name="T36" fmla="*/ 1 w 361"/>
                <a:gd name="T37" fmla="*/ 1 h 578"/>
                <a:gd name="T38" fmla="*/ 1 w 361"/>
                <a:gd name="T39" fmla="*/ 1 h 578"/>
                <a:gd name="T40" fmla="*/ 1 w 361"/>
                <a:gd name="T41" fmla="*/ 1 h 578"/>
                <a:gd name="T42" fmla="*/ 1 w 361"/>
                <a:gd name="T43" fmla="*/ 1 h 578"/>
                <a:gd name="T44" fmla="*/ 1 w 361"/>
                <a:gd name="T45" fmla="*/ 0 h 578"/>
                <a:gd name="T46" fmla="*/ 1 w 361"/>
                <a:gd name="T47" fmla="*/ 1 h 578"/>
                <a:gd name="T48" fmla="*/ 1 w 361"/>
                <a:gd name="T49" fmla="*/ 1 h 5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1"/>
                <a:gd name="T76" fmla="*/ 0 h 578"/>
                <a:gd name="T77" fmla="*/ 361 w 361"/>
                <a:gd name="T78" fmla="*/ 578 h 5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1" h="578">
                  <a:moveTo>
                    <a:pt x="70" y="10"/>
                  </a:moveTo>
                  <a:lnTo>
                    <a:pt x="103" y="137"/>
                  </a:lnTo>
                  <a:lnTo>
                    <a:pt x="122" y="255"/>
                  </a:lnTo>
                  <a:lnTo>
                    <a:pt x="125" y="312"/>
                  </a:lnTo>
                  <a:lnTo>
                    <a:pt x="122" y="369"/>
                  </a:lnTo>
                  <a:lnTo>
                    <a:pt x="110" y="426"/>
                  </a:lnTo>
                  <a:lnTo>
                    <a:pt x="93" y="485"/>
                  </a:lnTo>
                  <a:lnTo>
                    <a:pt x="122" y="500"/>
                  </a:lnTo>
                  <a:lnTo>
                    <a:pt x="236" y="519"/>
                  </a:lnTo>
                  <a:lnTo>
                    <a:pt x="348" y="534"/>
                  </a:lnTo>
                  <a:lnTo>
                    <a:pt x="361" y="549"/>
                  </a:lnTo>
                  <a:lnTo>
                    <a:pt x="346" y="563"/>
                  </a:lnTo>
                  <a:lnTo>
                    <a:pt x="219" y="572"/>
                  </a:lnTo>
                  <a:lnTo>
                    <a:pt x="91" y="578"/>
                  </a:lnTo>
                  <a:lnTo>
                    <a:pt x="65" y="563"/>
                  </a:lnTo>
                  <a:lnTo>
                    <a:pt x="34" y="555"/>
                  </a:lnTo>
                  <a:lnTo>
                    <a:pt x="0" y="540"/>
                  </a:lnTo>
                  <a:lnTo>
                    <a:pt x="2" y="502"/>
                  </a:lnTo>
                  <a:lnTo>
                    <a:pt x="51" y="380"/>
                  </a:lnTo>
                  <a:lnTo>
                    <a:pt x="72" y="264"/>
                  </a:lnTo>
                  <a:lnTo>
                    <a:pt x="70" y="145"/>
                  </a:lnTo>
                  <a:lnTo>
                    <a:pt x="44" y="17"/>
                  </a:lnTo>
                  <a:lnTo>
                    <a:pt x="53" y="0"/>
                  </a:lnTo>
                  <a:lnTo>
                    <a:pt x="70" y="10"/>
                  </a:lnTo>
                  <a:close/>
                </a:path>
              </a:pathLst>
            </a:custGeom>
            <a:solidFill>
              <a:srgbClr val="000000"/>
            </a:solidFill>
            <a:ln w="9525">
              <a:noFill/>
              <a:round/>
              <a:headEnd/>
              <a:tailEnd/>
            </a:ln>
          </p:spPr>
          <p:txBody>
            <a:bodyPr/>
            <a:lstStyle/>
            <a:p>
              <a:endParaRPr lang="zh-CN" altLang="en-US"/>
            </a:p>
          </p:txBody>
        </p:sp>
        <p:sp>
          <p:nvSpPr>
            <p:cNvPr id="151" name="Freeform 937">
              <a:extLst>
                <a:ext uri="{FF2B5EF4-FFF2-40B4-BE49-F238E27FC236}">
                  <a16:creationId xmlns:a16="http://schemas.microsoft.com/office/drawing/2014/main" id="{267FE71D-7FAC-418C-98D6-72286ED6C857}"/>
                </a:ext>
              </a:extLst>
            </p:cNvPr>
            <p:cNvSpPr>
              <a:spLocks/>
            </p:cNvSpPr>
            <p:nvPr/>
          </p:nvSpPr>
          <p:spPr bwMode="auto">
            <a:xfrm>
              <a:off x="2903" y="1427"/>
              <a:ext cx="323" cy="217"/>
            </a:xfrm>
            <a:custGeom>
              <a:avLst/>
              <a:gdLst>
                <a:gd name="T0" fmla="*/ 1 w 646"/>
                <a:gd name="T1" fmla="*/ 1 h 434"/>
                <a:gd name="T2" fmla="*/ 1 w 646"/>
                <a:gd name="T3" fmla="*/ 1 h 434"/>
                <a:gd name="T4" fmla="*/ 1 w 646"/>
                <a:gd name="T5" fmla="*/ 1 h 434"/>
                <a:gd name="T6" fmla="*/ 1 w 646"/>
                <a:gd name="T7" fmla="*/ 1 h 434"/>
                <a:gd name="T8" fmla="*/ 1 w 646"/>
                <a:gd name="T9" fmla="*/ 1 h 434"/>
                <a:gd name="T10" fmla="*/ 1 w 646"/>
                <a:gd name="T11" fmla="*/ 1 h 434"/>
                <a:gd name="T12" fmla="*/ 1 w 646"/>
                <a:gd name="T13" fmla="*/ 1 h 434"/>
                <a:gd name="T14" fmla="*/ 1 w 646"/>
                <a:gd name="T15" fmla="*/ 1 h 434"/>
                <a:gd name="T16" fmla="*/ 1 w 646"/>
                <a:gd name="T17" fmla="*/ 1 h 434"/>
                <a:gd name="T18" fmla="*/ 1 w 646"/>
                <a:gd name="T19" fmla="*/ 1 h 434"/>
                <a:gd name="T20" fmla="*/ 1 w 646"/>
                <a:gd name="T21" fmla="*/ 1 h 434"/>
                <a:gd name="T22" fmla="*/ 1 w 646"/>
                <a:gd name="T23" fmla="*/ 1 h 434"/>
                <a:gd name="T24" fmla="*/ 1 w 646"/>
                <a:gd name="T25" fmla="*/ 1 h 434"/>
                <a:gd name="T26" fmla="*/ 1 w 646"/>
                <a:gd name="T27" fmla="*/ 1 h 434"/>
                <a:gd name="T28" fmla="*/ 1 w 646"/>
                <a:gd name="T29" fmla="*/ 1 h 434"/>
                <a:gd name="T30" fmla="*/ 1 w 646"/>
                <a:gd name="T31" fmla="*/ 1 h 434"/>
                <a:gd name="T32" fmla="*/ 1 w 646"/>
                <a:gd name="T33" fmla="*/ 1 h 434"/>
                <a:gd name="T34" fmla="*/ 1 w 646"/>
                <a:gd name="T35" fmla="*/ 1 h 434"/>
                <a:gd name="T36" fmla="*/ 1 w 646"/>
                <a:gd name="T37" fmla="*/ 1 h 434"/>
                <a:gd name="T38" fmla="*/ 1 w 646"/>
                <a:gd name="T39" fmla="*/ 1 h 434"/>
                <a:gd name="T40" fmla="*/ 1 w 646"/>
                <a:gd name="T41" fmla="*/ 1 h 434"/>
                <a:gd name="T42" fmla="*/ 1 w 646"/>
                <a:gd name="T43" fmla="*/ 1 h 434"/>
                <a:gd name="T44" fmla="*/ 1 w 646"/>
                <a:gd name="T45" fmla="*/ 1 h 434"/>
                <a:gd name="T46" fmla="*/ 1 w 646"/>
                <a:gd name="T47" fmla="*/ 1 h 434"/>
                <a:gd name="T48" fmla="*/ 1 w 646"/>
                <a:gd name="T49" fmla="*/ 1 h 434"/>
                <a:gd name="T50" fmla="*/ 1 w 646"/>
                <a:gd name="T51" fmla="*/ 1 h 434"/>
                <a:gd name="T52" fmla="*/ 1 w 646"/>
                <a:gd name="T53" fmla="*/ 1 h 434"/>
                <a:gd name="T54" fmla="*/ 1 w 646"/>
                <a:gd name="T55" fmla="*/ 1 h 434"/>
                <a:gd name="T56" fmla="*/ 1 w 646"/>
                <a:gd name="T57" fmla="*/ 1 h 434"/>
                <a:gd name="T58" fmla="*/ 1 w 646"/>
                <a:gd name="T59" fmla="*/ 1 h 434"/>
                <a:gd name="T60" fmla="*/ 1 w 646"/>
                <a:gd name="T61" fmla="*/ 1 h 434"/>
                <a:gd name="T62" fmla="*/ 1 w 646"/>
                <a:gd name="T63" fmla="*/ 1 h 434"/>
                <a:gd name="T64" fmla="*/ 1 w 646"/>
                <a:gd name="T65" fmla="*/ 1 h 434"/>
                <a:gd name="T66" fmla="*/ 0 w 646"/>
                <a:gd name="T67" fmla="*/ 1 h 434"/>
                <a:gd name="T68" fmla="*/ 1 w 646"/>
                <a:gd name="T69" fmla="*/ 1 h 434"/>
                <a:gd name="T70" fmla="*/ 1 w 646"/>
                <a:gd name="T71" fmla="*/ 0 h 434"/>
                <a:gd name="T72" fmla="*/ 1 w 646"/>
                <a:gd name="T73" fmla="*/ 1 h 434"/>
                <a:gd name="T74" fmla="*/ 1 w 646"/>
                <a:gd name="T75" fmla="*/ 1 h 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6"/>
                <a:gd name="T115" fmla="*/ 0 h 434"/>
                <a:gd name="T116" fmla="*/ 646 w 646"/>
                <a:gd name="T117" fmla="*/ 434 h 4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6" h="434">
                  <a:moveTo>
                    <a:pt x="57" y="16"/>
                  </a:moveTo>
                  <a:lnTo>
                    <a:pt x="114" y="202"/>
                  </a:lnTo>
                  <a:lnTo>
                    <a:pt x="138" y="246"/>
                  </a:lnTo>
                  <a:lnTo>
                    <a:pt x="167" y="282"/>
                  </a:lnTo>
                  <a:lnTo>
                    <a:pt x="201" y="314"/>
                  </a:lnTo>
                  <a:lnTo>
                    <a:pt x="220" y="329"/>
                  </a:lnTo>
                  <a:lnTo>
                    <a:pt x="241" y="343"/>
                  </a:lnTo>
                  <a:lnTo>
                    <a:pt x="279" y="363"/>
                  </a:lnTo>
                  <a:lnTo>
                    <a:pt x="319" y="381"/>
                  </a:lnTo>
                  <a:lnTo>
                    <a:pt x="397" y="394"/>
                  </a:lnTo>
                  <a:lnTo>
                    <a:pt x="473" y="381"/>
                  </a:lnTo>
                  <a:lnTo>
                    <a:pt x="545" y="337"/>
                  </a:lnTo>
                  <a:lnTo>
                    <a:pt x="591" y="242"/>
                  </a:lnTo>
                  <a:lnTo>
                    <a:pt x="598" y="149"/>
                  </a:lnTo>
                  <a:lnTo>
                    <a:pt x="591" y="105"/>
                  </a:lnTo>
                  <a:lnTo>
                    <a:pt x="574" y="61"/>
                  </a:lnTo>
                  <a:lnTo>
                    <a:pt x="579" y="42"/>
                  </a:lnTo>
                  <a:lnTo>
                    <a:pt x="598" y="48"/>
                  </a:lnTo>
                  <a:lnTo>
                    <a:pt x="640" y="149"/>
                  </a:lnTo>
                  <a:lnTo>
                    <a:pt x="646" y="255"/>
                  </a:lnTo>
                  <a:lnTo>
                    <a:pt x="623" y="320"/>
                  </a:lnTo>
                  <a:lnTo>
                    <a:pt x="606" y="348"/>
                  </a:lnTo>
                  <a:lnTo>
                    <a:pt x="585" y="377"/>
                  </a:lnTo>
                  <a:lnTo>
                    <a:pt x="564" y="392"/>
                  </a:lnTo>
                  <a:lnTo>
                    <a:pt x="543" y="405"/>
                  </a:lnTo>
                  <a:lnTo>
                    <a:pt x="501" y="424"/>
                  </a:lnTo>
                  <a:lnTo>
                    <a:pt x="410" y="434"/>
                  </a:lnTo>
                  <a:lnTo>
                    <a:pt x="317" y="413"/>
                  </a:lnTo>
                  <a:lnTo>
                    <a:pt x="269" y="392"/>
                  </a:lnTo>
                  <a:lnTo>
                    <a:pt x="226" y="365"/>
                  </a:lnTo>
                  <a:lnTo>
                    <a:pt x="180" y="337"/>
                  </a:lnTo>
                  <a:lnTo>
                    <a:pt x="140" y="305"/>
                  </a:lnTo>
                  <a:lnTo>
                    <a:pt x="76" y="223"/>
                  </a:lnTo>
                  <a:lnTo>
                    <a:pt x="0" y="12"/>
                  </a:lnTo>
                  <a:lnTo>
                    <a:pt x="5" y="2"/>
                  </a:lnTo>
                  <a:lnTo>
                    <a:pt x="24" y="0"/>
                  </a:lnTo>
                  <a:lnTo>
                    <a:pt x="57" y="16"/>
                  </a:lnTo>
                  <a:close/>
                </a:path>
              </a:pathLst>
            </a:custGeom>
            <a:solidFill>
              <a:srgbClr val="000000"/>
            </a:solidFill>
            <a:ln w="9525">
              <a:noFill/>
              <a:round/>
              <a:headEnd/>
              <a:tailEnd/>
            </a:ln>
          </p:spPr>
          <p:txBody>
            <a:bodyPr/>
            <a:lstStyle/>
            <a:p>
              <a:endParaRPr lang="zh-CN" altLang="en-US"/>
            </a:p>
          </p:txBody>
        </p:sp>
        <p:sp>
          <p:nvSpPr>
            <p:cNvPr id="152" name="Freeform 938">
              <a:extLst>
                <a:ext uri="{FF2B5EF4-FFF2-40B4-BE49-F238E27FC236}">
                  <a16:creationId xmlns:a16="http://schemas.microsoft.com/office/drawing/2014/main" id="{B940285B-4F3D-43A6-833C-37FB1F6B6C41}"/>
                </a:ext>
              </a:extLst>
            </p:cNvPr>
            <p:cNvSpPr>
              <a:spLocks/>
            </p:cNvSpPr>
            <p:nvPr/>
          </p:nvSpPr>
          <p:spPr bwMode="auto">
            <a:xfrm>
              <a:off x="2861" y="1331"/>
              <a:ext cx="314" cy="186"/>
            </a:xfrm>
            <a:custGeom>
              <a:avLst/>
              <a:gdLst>
                <a:gd name="T0" fmla="*/ 1 w 627"/>
                <a:gd name="T1" fmla="*/ 0 h 373"/>
                <a:gd name="T2" fmla="*/ 1 w 627"/>
                <a:gd name="T3" fmla="*/ 0 h 373"/>
                <a:gd name="T4" fmla="*/ 1 w 627"/>
                <a:gd name="T5" fmla="*/ 0 h 373"/>
                <a:gd name="T6" fmla="*/ 1 w 627"/>
                <a:gd name="T7" fmla="*/ 0 h 373"/>
                <a:gd name="T8" fmla="*/ 1 w 627"/>
                <a:gd name="T9" fmla="*/ 0 h 373"/>
                <a:gd name="T10" fmla="*/ 1 w 627"/>
                <a:gd name="T11" fmla="*/ 0 h 373"/>
                <a:gd name="T12" fmla="*/ 1 w 627"/>
                <a:gd name="T13" fmla="*/ 0 h 373"/>
                <a:gd name="T14" fmla="*/ 1 w 627"/>
                <a:gd name="T15" fmla="*/ 0 h 373"/>
                <a:gd name="T16" fmla="*/ 1 w 627"/>
                <a:gd name="T17" fmla="*/ 0 h 373"/>
                <a:gd name="T18" fmla="*/ 1 w 627"/>
                <a:gd name="T19" fmla="*/ 0 h 373"/>
                <a:gd name="T20" fmla="*/ 1 w 627"/>
                <a:gd name="T21" fmla="*/ 0 h 373"/>
                <a:gd name="T22" fmla="*/ 1 w 627"/>
                <a:gd name="T23" fmla="*/ 0 h 373"/>
                <a:gd name="T24" fmla="*/ 1 w 627"/>
                <a:gd name="T25" fmla="*/ 0 h 373"/>
                <a:gd name="T26" fmla="*/ 1 w 627"/>
                <a:gd name="T27" fmla="*/ 0 h 373"/>
                <a:gd name="T28" fmla="*/ 1 w 627"/>
                <a:gd name="T29" fmla="*/ 0 h 373"/>
                <a:gd name="T30" fmla="*/ 1 w 627"/>
                <a:gd name="T31" fmla="*/ 0 h 373"/>
                <a:gd name="T32" fmla="*/ 1 w 627"/>
                <a:gd name="T33" fmla="*/ 0 h 373"/>
                <a:gd name="T34" fmla="*/ 1 w 627"/>
                <a:gd name="T35" fmla="*/ 0 h 373"/>
                <a:gd name="T36" fmla="*/ 1 w 627"/>
                <a:gd name="T37" fmla="*/ 0 h 373"/>
                <a:gd name="T38" fmla="*/ 1 w 627"/>
                <a:gd name="T39" fmla="*/ 0 h 373"/>
                <a:gd name="T40" fmla="*/ 1 w 627"/>
                <a:gd name="T41" fmla="*/ 0 h 373"/>
                <a:gd name="T42" fmla="*/ 1 w 627"/>
                <a:gd name="T43" fmla="*/ 0 h 373"/>
                <a:gd name="T44" fmla="*/ 1 w 627"/>
                <a:gd name="T45" fmla="*/ 0 h 373"/>
                <a:gd name="T46" fmla="*/ 1 w 627"/>
                <a:gd name="T47" fmla="*/ 0 h 373"/>
                <a:gd name="T48" fmla="*/ 0 w 627"/>
                <a:gd name="T49" fmla="*/ 0 h 373"/>
                <a:gd name="T50" fmla="*/ 1 w 627"/>
                <a:gd name="T51" fmla="*/ 0 h 373"/>
                <a:gd name="T52" fmla="*/ 1 w 627"/>
                <a:gd name="T53" fmla="*/ 0 h 373"/>
                <a:gd name="T54" fmla="*/ 1 w 627"/>
                <a:gd name="T55" fmla="*/ 0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27"/>
                <a:gd name="T85" fmla="*/ 0 h 373"/>
                <a:gd name="T86" fmla="*/ 627 w 627"/>
                <a:gd name="T87" fmla="*/ 373 h 3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27" h="373">
                  <a:moveTo>
                    <a:pt x="28" y="10"/>
                  </a:moveTo>
                  <a:lnTo>
                    <a:pt x="55" y="82"/>
                  </a:lnTo>
                  <a:lnTo>
                    <a:pt x="72" y="111"/>
                  </a:lnTo>
                  <a:lnTo>
                    <a:pt x="93" y="137"/>
                  </a:lnTo>
                  <a:lnTo>
                    <a:pt x="116" y="162"/>
                  </a:lnTo>
                  <a:lnTo>
                    <a:pt x="143" y="185"/>
                  </a:lnTo>
                  <a:lnTo>
                    <a:pt x="171" y="206"/>
                  </a:lnTo>
                  <a:lnTo>
                    <a:pt x="203" y="229"/>
                  </a:lnTo>
                  <a:lnTo>
                    <a:pt x="230" y="244"/>
                  </a:lnTo>
                  <a:lnTo>
                    <a:pt x="255" y="257"/>
                  </a:lnTo>
                  <a:lnTo>
                    <a:pt x="306" y="278"/>
                  </a:lnTo>
                  <a:lnTo>
                    <a:pt x="420" y="308"/>
                  </a:lnTo>
                  <a:lnTo>
                    <a:pt x="469" y="325"/>
                  </a:lnTo>
                  <a:lnTo>
                    <a:pt x="515" y="333"/>
                  </a:lnTo>
                  <a:lnTo>
                    <a:pt x="610" y="324"/>
                  </a:lnTo>
                  <a:lnTo>
                    <a:pt x="627" y="333"/>
                  </a:lnTo>
                  <a:lnTo>
                    <a:pt x="616" y="350"/>
                  </a:lnTo>
                  <a:lnTo>
                    <a:pt x="509" y="373"/>
                  </a:lnTo>
                  <a:lnTo>
                    <a:pt x="405" y="356"/>
                  </a:lnTo>
                  <a:lnTo>
                    <a:pt x="272" y="310"/>
                  </a:lnTo>
                  <a:lnTo>
                    <a:pt x="209" y="280"/>
                  </a:lnTo>
                  <a:lnTo>
                    <a:pt x="181" y="263"/>
                  </a:lnTo>
                  <a:lnTo>
                    <a:pt x="150" y="244"/>
                  </a:lnTo>
                  <a:lnTo>
                    <a:pt x="51" y="151"/>
                  </a:lnTo>
                  <a:lnTo>
                    <a:pt x="0" y="18"/>
                  </a:lnTo>
                  <a:lnTo>
                    <a:pt x="9" y="0"/>
                  </a:lnTo>
                  <a:lnTo>
                    <a:pt x="28" y="10"/>
                  </a:lnTo>
                  <a:close/>
                </a:path>
              </a:pathLst>
            </a:custGeom>
            <a:solidFill>
              <a:srgbClr val="000000"/>
            </a:solidFill>
            <a:ln w="9525">
              <a:noFill/>
              <a:round/>
              <a:headEnd/>
              <a:tailEnd/>
            </a:ln>
          </p:spPr>
          <p:txBody>
            <a:bodyPr/>
            <a:lstStyle/>
            <a:p>
              <a:endParaRPr lang="zh-CN" altLang="en-US"/>
            </a:p>
          </p:txBody>
        </p:sp>
        <p:sp>
          <p:nvSpPr>
            <p:cNvPr id="153" name="Freeform 939">
              <a:extLst>
                <a:ext uri="{FF2B5EF4-FFF2-40B4-BE49-F238E27FC236}">
                  <a16:creationId xmlns:a16="http://schemas.microsoft.com/office/drawing/2014/main" id="{185EDB69-66AA-4393-A3D0-EC373356695D}"/>
                </a:ext>
              </a:extLst>
            </p:cNvPr>
            <p:cNvSpPr>
              <a:spLocks/>
            </p:cNvSpPr>
            <p:nvPr/>
          </p:nvSpPr>
          <p:spPr bwMode="auto">
            <a:xfrm>
              <a:off x="2868" y="1145"/>
              <a:ext cx="254" cy="290"/>
            </a:xfrm>
            <a:custGeom>
              <a:avLst/>
              <a:gdLst>
                <a:gd name="T0" fmla="*/ 0 w 510"/>
                <a:gd name="T1" fmla="*/ 1 h 580"/>
                <a:gd name="T2" fmla="*/ 0 w 510"/>
                <a:gd name="T3" fmla="*/ 1 h 580"/>
                <a:gd name="T4" fmla="*/ 0 w 510"/>
                <a:gd name="T5" fmla="*/ 1 h 580"/>
                <a:gd name="T6" fmla="*/ 0 w 510"/>
                <a:gd name="T7" fmla="*/ 1 h 580"/>
                <a:gd name="T8" fmla="*/ 0 w 510"/>
                <a:gd name="T9" fmla="*/ 1 h 580"/>
                <a:gd name="T10" fmla="*/ 0 w 510"/>
                <a:gd name="T11" fmla="*/ 1 h 580"/>
                <a:gd name="T12" fmla="*/ 0 w 510"/>
                <a:gd name="T13" fmla="*/ 1 h 580"/>
                <a:gd name="T14" fmla="*/ 0 w 510"/>
                <a:gd name="T15" fmla="*/ 1 h 580"/>
                <a:gd name="T16" fmla="*/ 0 w 510"/>
                <a:gd name="T17" fmla="*/ 1 h 580"/>
                <a:gd name="T18" fmla="*/ 0 w 510"/>
                <a:gd name="T19" fmla="*/ 1 h 580"/>
                <a:gd name="T20" fmla="*/ 0 w 510"/>
                <a:gd name="T21" fmla="*/ 1 h 580"/>
                <a:gd name="T22" fmla="*/ 0 w 510"/>
                <a:gd name="T23" fmla="*/ 1 h 580"/>
                <a:gd name="T24" fmla="*/ 0 w 510"/>
                <a:gd name="T25" fmla="*/ 1 h 580"/>
                <a:gd name="T26" fmla="*/ 0 w 510"/>
                <a:gd name="T27" fmla="*/ 1 h 580"/>
                <a:gd name="T28" fmla="*/ 0 w 510"/>
                <a:gd name="T29" fmla="*/ 1 h 580"/>
                <a:gd name="T30" fmla="*/ 0 w 510"/>
                <a:gd name="T31" fmla="*/ 1 h 580"/>
                <a:gd name="T32" fmla="*/ 0 w 510"/>
                <a:gd name="T33" fmla="*/ 1 h 580"/>
                <a:gd name="T34" fmla="*/ 0 w 510"/>
                <a:gd name="T35" fmla="*/ 1 h 580"/>
                <a:gd name="T36" fmla="*/ 0 w 510"/>
                <a:gd name="T37" fmla="*/ 1 h 580"/>
                <a:gd name="T38" fmla="*/ 0 w 510"/>
                <a:gd name="T39" fmla="*/ 1 h 580"/>
                <a:gd name="T40" fmla="*/ 0 w 510"/>
                <a:gd name="T41" fmla="*/ 1 h 580"/>
                <a:gd name="T42" fmla="*/ 0 w 510"/>
                <a:gd name="T43" fmla="*/ 1 h 580"/>
                <a:gd name="T44" fmla="*/ 0 w 510"/>
                <a:gd name="T45" fmla="*/ 1 h 580"/>
                <a:gd name="T46" fmla="*/ 0 w 510"/>
                <a:gd name="T47" fmla="*/ 1 h 580"/>
                <a:gd name="T48" fmla="*/ 0 w 510"/>
                <a:gd name="T49" fmla="*/ 1 h 580"/>
                <a:gd name="T50" fmla="*/ 0 w 510"/>
                <a:gd name="T51" fmla="*/ 1 h 580"/>
                <a:gd name="T52" fmla="*/ 0 w 510"/>
                <a:gd name="T53" fmla="*/ 1 h 580"/>
                <a:gd name="T54" fmla="*/ 0 w 510"/>
                <a:gd name="T55" fmla="*/ 1 h 580"/>
                <a:gd name="T56" fmla="*/ 0 w 510"/>
                <a:gd name="T57" fmla="*/ 1 h 580"/>
                <a:gd name="T58" fmla="*/ 0 w 510"/>
                <a:gd name="T59" fmla="*/ 0 h 580"/>
                <a:gd name="T60" fmla="*/ 0 w 510"/>
                <a:gd name="T61" fmla="*/ 1 h 580"/>
                <a:gd name="T62" fmla="*/ 0 w 510"/>
                <a:gd name="T63" fmla="*/ 1 h 580"/>
                <a:gd name="T64" fmla="*/ 0 w 510"/>
                <a:gd name="T65" fmla="*/ 1 h 580"/>
                <a:gd name="T66" fmla="*/ 0 w 510"/>
                <a:gd name="T67" fmla="*/ 1 h 580"/>
                <a:gd name="T68" fmla="*/ 0 w 510"/>
                <a:gd name="T69" fmla="*/ 1 h 580"/>
                <a:gd name="T70" fmla="*/ 0 w 510"/>
                <a:gd name="T71" fmla="*/ 1 h 580"/>
                <a:gd name="T72" fmla="*/ 0 w 510"/>
                <a:gd name="T73" fmla="*/ 1 h 580"/>
                <a:gd name="T74" fmla="*/ 0 w 510"/>
                <a:gd name="T75" fmla="*/ 1 h 580"/>
                <a:gd name="T76" fmla="*/ 0 w 510"/>
                <a:gd name="T77" fmla="*/ 1 h 580"/>
                <a:gd name="T78" fmla="*/ 0 w 510"/>
                <a:gd name="T79" fmla="*/ 1 h 580"/>
                <a:gd name="T80" fmla="*/ 0 w 510"/>
                <a:gd name="T81" fmla="*/ 1 h 580"/>
                <a:gd name="T82" fmla="*/ 0 w 510"/>
                <a:gd name="T83" fmla="*/ 1 h 580"/>
                <a:gd name="T84" fmla="*/ 0 w 510"/>
                <a:gd name="T85" fmla="*/ 1 h 580"/>
                <a:gd name="T86" fmla="*/ 0 w 510"/>
                <a:gd name="T87" fmla="*/ 1 h 580"/>
                <a:gd name="T88" fmla="*/ 0 w 510"/>
                <a:gd name="T89" fmla="*/ 1 h 580"/>
                <a:gd name="T90" fmla="*/ 0 w 510"/>
                <a:gd name="T91" fmla="*/ 1 h 580"/>
                <a:gd name="T92" fmla="*/ 0 w 510"/>
                <a:gd name="T93" fmla="*/ 1 h 5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0"/>
                <a:gd name="T142" fmla="*/ 0 h 580"/>
                <a:gd name="T143" fmla="*/ 510 w 510"/>
                <a:gd name="T144" fmla="*/ 580 h 5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0" h="580">
                  <a:moveTo>
                    <a:pt x="196" y="568"/>
                  </a:moveTo>
                  <a:lnTo>
                    <a:pt x="194" y="458"/>
                  </a:lnTo>
                  <a:lnTo>
                    <a:pt x="207" y="409"/>
                  </a:lnTo>
                  <a:lnTo>
                    <a:pt x="232" y="357"/>
                  </a:lnTo>
                  <a:lnTo>
                    <a:pt x="249" y="333"/>
                  </a:lnTo>
                  <a:lnTo>
                    <a:pt x="268" y="310"/>
                  </a:lnTo>
                  <a:lnTo>
                    <a:pt x="316" y="272"/>
                  </a:lnTo>
                  <a:lnTo>
                    <a:pt x="418" y="222"/>
                  </a:lnTo>
                  <a:lnTo>
                    <a:pt x="481" y="179"/>
                  </a:lnTo>
                  <a:lnTo>
                    <a:pt x="474" y="142"/>
                  </a:lnTo>
                  <a:lnTo>
                    <a:pt x="447" y="112"/>
                  </a:lnTo>
                  <a:lnTo>
                    <a:pt x="399" y="63"/>
                  </a:lnTo>
                  <a:lnTo>
                    <a:pt x="367" y="47"/>
                  </a:lnTo>
                  <a:lnTo>
                    <a:pt x="337" y="36"/>
                  </a:lnTo>
                  <a:lnTo>
                    <a:pt x="274" y="28"/>
                  </a:lnTo>
                  <a:lnTo>
                    <a:pt x="213" y="38"/>
                  </a:lnTo>
                  <a:lnTo>
                    <a:pt x="149" y="63"/>
                  </a:lnTo>
                  <a:lnTo>
                    <a:pt x="71" y="141"/>
                  </a:lnTo>
                  <a:lnTo>
                    <a:pt x="27" y="249"/>
                  </a:lnTo>
                  <a:lnTo>
                    <a:pt x="8" y="258"/>
                  </a:lnTo>
                  <a:lnTo>
                    <a:pt x="0" y="239"/>
                  </a:lnTo>
                  <a:lnTo>
                    <a:pt x="21" y="177"/>
                  </a:lnTo>
                  <a:lnTo>
                    <a:pt x="48" y="122"/>
                  </a:lnTo>
                  <a:lnTo>
                    <a:pt x="65" y="97"/>
                  </a:lnTo>
                  <a:lnTo>
                    <a:pt x="84" y="74"/>
                  </a:lnTo>
                  <a:lnTo>
                    <a:pt x="109" y="55"/>
                  </a:lnTo>
                  <a:lnTo>
                    <a:pt x="137" y="38"/>
                  </a:lnTo>
                  <a:lnTo>
                    <a:pt x="171" y="21"/>
                  </a:lnTo>
                  <a:lnTo>
                    <a:pt x="206" y="9"/>
                  </a:lnTo>
                  <a:lnTo>
                    <a:pt x="274" y="0"/>
                  </a:lnTo>
                  <a:lnTo>
                    <a:pt x="342" y="9"/>
                  </a:lnTo>
                  <a:lnTo>
                    <a:pt x="413" y="38"/>
                  </a:lnTo>
                  <a:lnTo>
                    <a:pt x="466" y="91"/>
                  </a:lnTo>
                  <a:lnTo>
                    <a:pt x="500" y="131"/>
                  </a:lnTo>
                  <a:lnTo>
                    <a:pt x="510" y="182"/>
                  </a:lnTo>
                  <a:lnTo>
                    <a:pt x="494" y="237"/>
                  </a:lnTo>
                  <a:lnTo>
                    <a:pt x="481" y="260"/>
                  </a:lnTo>
                  <a:lnTo>
                    <a:pt x="460" y="279"/>
                  </a:lnTo>
                  <a:lnTo>
                    <a:pt x="407" y="308"/>
                  </a:lnTo>
                  <a:lnTo>
                    <a:pt x="352" y="334"/>
                  </a:lnTo>
                  <a:lnTo>
                    <a:pt x="261" y="374"/>
                  </a:lnTo>
                  <a:lnTo>
                    <a:pt x="225" y="464"/>
                  </a:lnTo>
                  <a:lnTo>
                    <a:pt x="219" y="511"/>
                  </a:lnTo>
                  <a:lnTo>
                    <a:pt x="225" y="563"/>
                  </a:lnTo>
                  <a:lnTo>
                    <a:pt x="213" y="580"/>
                  </a:lnTo>
                  <a:lnTo>
                    <a:pt x="196" y="568"/>
                  </a:lnTo>
                  <a:close/>
                </a:path>
              </a:pathLst>
            </a:custGeom>
            <a:solidFill>
              <a:srgbClr val="000000"/>
            </a:solidFill>
            <a:ln w="9525">
              <a:noFill/>
              <a:round/>
              <a:headEnd/>
              <a:tailEnd/>
            </a:ln>
          </p:spPr>
          <p:txBody>
            <a:bodyPr/>
            <a:lstStyle/>
            <a:p>
              <a:endParaRPr lang="zh-CN" altLang="en-US"/>
            </a:p>
          </p:txBody>
        </p:sp>
        <p:sp>
          <p:nvSpPr>
            <p:cNvPr id="154" name="Freeform 940">
              <a:extLst>
                <a:ext uri="{FF2B5EF4-FFF2-40B4-BE49-F238E27FC236}">
                  <a16:creationId xmlns:a16="http://schemas.microsoft.com/office/drawing/2014/main" id="{3261EB74-DF6B-4C20-9CB6-996586989291}"/>
                </a:ext>
              </a:extLst>
            </p:cNvPr>
            <p:cNvSpPr>
              <a:spLocks/>
            </p:cNvSpPr>
            <p:nvPr/>
          </p:nvSpPr>
          <p:spPr bwMode="auto">
            <a:xfrm>
              <a:off x="3056" y="1083"/>
              <a:ext cx="92" cy="103"/>
            </a:xfrm>
            <a:custGeom>
              <a:avLst/>
              <a:gdLst>
                <a:gd name="T0" fmla="*/ 1 w 184"/>
                <a:gd name="T1" fmla="*/ 1 h 206"/>
                <a:gd name="T2" fmla="*/ 1 w 184"/>
                <a:gd name="T3" fmla="*/ 1 h 206"/>
                <a:gd name="T4" fmla="*/ 1 w 184"/>
                <a:gd name="T5" fmla="*/ 1 h 206"/>
                <a:gd name="T6" fmla="*/ 1 w 184"/>
                <a:gd name="T7" fmla="*/ 1 h 206"/>
                <a:gd name="T8" fmla="*/ 1 w 184"/>
                <a:gd name="T9" fmla="*/ 1 h 206"/>
                <a:gd name="T10" fmla="*/ 1 w 184"/>
                <a:gd name="T11" fmla="*/ 1 h 206"/>
                <a:gd name="T12" fmla="*/ 1 w 184"/>
                <a:gd name="T13" fmla="*/ 1 h 206"/>
                <a:gd name="T14" fmla="*/ 1 w 184"/>
                <a:gd name="T15" fmla="*/ 1 h 206"/>
                <a:gd name="T16" fmla="*/ 1 w 184"/>
                <a:gd name="T17" fmla="*/ 1 h 206"/>
                <a:gd name="T18" fmla="*/ 1 w 184"/>
                <a:gd name="T19" fmla="*/ 1 h 206"/>
                <a:gd name="T20" fmla="*/ 1 w 184"/>
                <a:gd name="T21" fmla="*/ 1 h 206"/>
                <a:gd name="T22" fmla="*/ 0 w 184"/>
                <a:gd name="T23" fmla="*/ 1 h 206"/>
                <a:gd name="T24" fmla="*/ 1 w 184"/>
                <a:gd name="T25" fmla="*/ 1 h 206"/>
                <a:gd name="T26" fmla="*/ 1 w 184"/>
                <a:gd name="T27" fmla="*/ 1 h 206"/>
                <a:gd name="T28" fmla="*/ 1 w 184"/>
                <a:gd name="T29" fmla="*/ 1 h 206"/>
                <a:gd name="T30" fmla="*/ 1 w 184"/>
                <a:gd name="T31" fmla="*/ 0 h 206"/>
                <a:gd name="T32" fmla="*/ 1 w 184"/>
                <a:gd name="T33" fmla="*/ 1 h 206"/>
                <a:gd name="T34" fmla="*/ 1 w 184"/>
                <a:gd name="T35" fmla="*/ 1 h 206"/>
                <a:gd name="T36" fmla="*/ 1 w 184"/>
                <a:gd name="T37" fmla="*/ 1 h 206"/>
                <a:gd name="T38" fmla="*/ 1 w 184"/>
                <a:gd name="T39" fmla="*/ 1 h 206"/>
                <a:gd name="T40" fmla="*/ 1 w 184"/>
                <a:gd name="T41" fmla="*/ 1 h 206"/>
                <a:gd name="T42" fmla="*/ 1 w 184"/>
                <a:gd name="T43" fmla="*/ 1 h 206"/>
                <a:gd name="T44" fmla="*/ 1 w 184"/>
                <a:gd name="T45" fmla="*/ 1 h 206"/>
                <a:gd name="T46" fmla="*/ 1 w 184"/>
                <a:gd name="T47" fmla="*/ 1 h 206"/>
                <a:gd name="T48" fmla="*/ 1 w 184"/>
                <a:gd name="T49" fmla="*/ 1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4"/>
                <a:gd name="T76" fmla="*/ 0 h 206"/>
                <a:gd name="T77" fmla="*/ 184 w 184"/>
                <a:gd name="T78" fmla="*/ 206 h 2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4" h="206">
                  <a:moveTo>
                    <a:pt x="87" y="179"/>
                  </a:moveTo>
                  <a:lnTo>
                    <a:pt x="131" y="147"/>
                  </a:lnTo>
                  <a:lnTo>
                    <a:pt x="148" y="93"/>
                  </a:lnTo>
                  <a:lnTo>
                    <a:pt x="127" y="50"/>
                  </a:lnTo>
                  <a:lnTo>
                    <a:pt x="110" y="35"/>
                  </a:lnTo>
                  <a:lnTo>
                    <a:pt x="87" y="29"/>
                  </a:lnTo>
                  <a:lnTo>
                    <a:pt x="43" y="38"/>
                  </a:lnTo>
                  <a:lnTo>
                    <a:pt x="24" y="82"/>
                  </a:lnTo>
                  <a:lnTo>
                    <a:pt x="30" y="137"/>
                  </a:lnTo>
                  <a:lnTo>
                    <a:pt x="15" y="152"/>
                  </a:lnTo>
                  <a:lnTo>
                    <a:pt x="2" y="139"/>
                  </a:lnTo>
                  <a:lnTo>
                    <a:pt x="0" y="71"/>
                  </a:lnTo>
                  <a:lnTo>
                    <a:pt x="5" y="42"/>
                  </a:lnTo>
                  <a:lnTo>
                    <a:pt x="24" y="16"/>
                  </a:lnTo>
                  <a:lnTo>
                    <a:pt x="53" y="4"/>
                  </a:lnTo>
                  <a:lnTo>
                    <a:pt x="89" y="0"/>
                  </a:lnTo>
                  <a:lnTo>
                    <a:pt x="152" y="29"/>
                  </a:lnTo>
                  <a:lnTo>
                    <a:pt x="184" y="92"/>
                  </a:lnTo>
                  <a:lnTo>
                    <a:pt x="174" y="131"/>
                  </a:lnTo>
                  <a:lnTo>
                    <a:pt x="155" y="164"/>
                  </a:lnTo>
                  <a:lnTo>
                    <a:pt x="129" y="190"/>
                  </a:lnTo>
                  <a:lnTo>
                    <a:pt x="95" y="206"/>
                  </a:lnTo>
                  <a:lnTo>
                    <a:pt x="76" y="196"/>
                  </a:lnTo>
                  <a:lnTo>
                    <a:pt x="87" y="179"/>
                  </a:lnTo>
                  <a:close/>
                </a:path>
              </a:pathLst>
            </a:custGeom>
            <a:solidFill>
              <a:srgbClr val="000000"/>
            </a:solidFill>
            <a:ln w="9525">
              <a:noFill/>
              <a:round/>
              <a:headEnd/>
              <a:tailEnd/>
            </a:ln>
          </p:spPr>
          <p:txBody>
            <a:bodyPr/>
            <a:lstStyle/>
            <a:p>
              <a:endParaRPr lang="zh-CN" altLang="en-US"/>
            </a:p>
          </p:txBody>
        </p:sp>
        <p:sp>
          <p:nvSpPr>
            <p:cNvPr id="155" name="Freeform 941">
              <a:extLst>
                <a:ext uri="{FF2B5EF4-FFF2-40B4-BE49-F238E27FC236}">
                  <a16:creationId xmlns:a16="http://schemas.microsoft.com/office/drawing/2014/main" id="{C66D0CAC-32D7-4291-8B5B-4AA28162D4D9}"/>
                </a:ext>
              </a:extLst>
            </p:cNvPr>
            <p:cNvSpPr>
              <a:spLocks/>
            </p:cNvSpPr>
            <p:nvPr/>
          </p:nvSpPr>
          <p:spPr bwMode="auto">
            <a:xfrm>
              <a:off x="3112" y="1108"/>
              <a:ext cx="118" cy="104"/>
            </a:xfrm>
            <a:custGeom>
              <a:avLst/>
              <a:gdLst>
                <a:gd name="T0" fmla="*/ 1 w 235"/>
                <a:gd name="T1" fmla="*/ 0 h 209"/>
                <a:gd name="T2" fmla="*/ 1 w 235"/>
                <a:gd name="T3" fmla="*/ 0 h 209"/>
                <a:gd name="T4" fmla="*/ 1 w 235"/>
                <a:gd name="T5" fmla="*/ 0 h 209"/>
                <a:gd name="T6" fmla="*/ 1 w 235"/>
                <a:gd name="T7" fmla="*/ 0 h 209"/>
                <a:gd name="T8" fmla="*/ 1 w 235"/>
                <a:gd name="T9" fmla="*/ 0 h 209"/>
                <a:gd name="T10" fmla="*/ 1 w 235"/>
                <a:gd name="T11" fmla="*/ 0 h 209"/>
                <a:gd name="T12" fmla="*/ 1 w 235"/>
                <a:gd name="T13" fmla="*/ 0 h 209"/>
                <a:gd name="T14" fmla="*/ 1 w 235"/>
                <a:gd name="T15" fmla="*/ 0 h 209"/>
                <a:gd name="T16" fmla="*/ 1 w 235"/>
                <a:gd name="T17" fmla="*/ 0 h 209"/>
                <a:gd name="T18" fmla="*/ 1 w 235"/>
                <a:gd name="T19" fmla="*/ 0 h 209"/>
                <a:gd name="T20" fmla="*/ 1 w 235"/>
                <a:gd name="T21" fmla="*/ 0 h 209"/>
                <a:gd name="T22" fmla="*/ 1 w 235"/>
                <a:gd name="T23" fmla="*/ 0 h 209"/>
                <a:gd name="T24" fmla="*/ 1 w 235"/>
                <a:gd name="T25" fmla="*/ 0 h 209"/>
                <a:gd name="T26" fmla="*/ 1 w 235"/>
                <a:gd name="T27" fmla="*/ 0 h 209"/>
                <a:gd name="T28" fmla="*/ 1 w 235"/>
                <a:gd name="T29" fmla="*/ 0 h 209"/>
                <a:gd name="T30" fmla="*/ 1 w 235"/>
                <a:gd name="T31" fmla="*/ 0 h 209"/>
                <a:gd name="T32" fmla="*/ 1 w 235"/>
                <a:gd name="T33" fmla="*/ 0 h 209"/>
                <a:gd name="T34" fmla="*/ 1 w 235"/>
                <a:gd name="T35" fmla="*/ 0 h 209"/>
                <a:gd name="T36" fmla="*/ 1 w 235"/>
                <a:gd name="T37" fmla="*/ 0 h 209"/>
                <a:gd name="T38" fmla="*/ 1 w 235"/>
                <a:gd name="T39" fmla="*/ 0 h 209"/>
                <a:gd name="T40" fmla="*/ 1 w 235"/>
                <a:gd name="T41" fmla="*/ 0 h 209"/>
                <a:gd name="T42" fmla="*/ 1 w 235"/>
                <a:gd name="T43" fmla="*/ 0 h 209"/>
                <a:gd name="T44" fmla="*/ 0 w 235"/>
                <a:gd name="T45" fmla="*/ 0 h 209"/>
                <a:gd name="T46" fmla="*/ 1 w 235"/>
                <a:gd name="T47" fmla="*/ 0 h 209"/>
                <a:gd name="T48" fmla="*/ 1 w 235"/>
                <a:gd name="T49" fmla="*/ 0 h 209"/>
                <a:gd name="T50" fmla="*/ 1 w 235"/>
                <a:gd name="T51" fmla="*/ 0 h 2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5"/>
                <a:gd name="T79" fmla="*/ 0 h 209"/>
                <a:gd name="T80" fmla="*/ 235 w 235"/>
                <a:gd name="T81" fmla="*/ 209 h 2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5" h="209">
                  <a:moveTo>
                    <a:pt x="23" y="148"/>
                  </a:moveTo>
                  <a:lnTo>
                    <a:pt x="55" y="173"/>
                  </a:lnTo>
                  <a:lnTo>
                    <a:pt x="93" y="175"/>
                  </a:lnTo>
                  <a:lnTo>
                    <a:pt x="133" y="159"/>
                  </a:lnTo>
                  <a:lnTo>
                    <a:pt x="167" y="131"/>
                  </a:lnTo>
                  <a:lnTo>
                    <a:pt x="197" y="49"/>
                  </a:lnTo>
                  <a:lnTo>
                    <a:pt x="182" y="34"/>
                  </a:lnTo>
                  <a:lnTo>
                    <a:pt x="159" y="30"/>
                  </a:lnTo>
                  <a:lnTo>
                    <a:pt x="110" y="43"/>
                  </a:lnTo>
                  <a:lnTo>
                    <a:pt x="93" y="36"/>
                  </a:lnTo>
                  <a:lnTo>
                    <a:pt x="100" y="17"/>
                  </a:lnTo>
                  <a:lnTo>
                    <a:pt x="138" y="5"/>
                  </a:lnTo>
                  <a:lnTo>
                    <a:pt x="175" y="0"/>
                  </a:lnTo>
                  <a:lnTo>
                    <a:pt x="207" y="7"/>
                  </a:lnTo>
                  <a:lnTo>
                    <a:pt x="230" y="30"/>
                  </a:lnTo>
                  <a:lnTo>
                    <a:pt x="235" y="93"/>
                  </a:lnTo>
                  <a:lnTo>
                    <a:pt x="222" y="125"/>
                  </a:lnTo>
                  <a:lnTo>
                    <a:pt x="205" y="158"/>
                  </a:lnTo>
                  <a:lnTo>
                    <a:pt x="182" y="178"/>
                  </a:lnTo>
                  <a:lnTo>
                    <a:pt x="157" y="194"/>
                  </a:lnTo>
                  <a:lnTo>
                    <a:pt x="100" y="209"/>
                  </a:lnTo>
                  <a:lnTo>
                    <a:pt x="43" y="201"/>
                  </a:lnTo>
                  <a:lnTo>
                    <a:pt x="0" y="163"/>
                  </a:lnTo>
                  <a:lnTo>
                    <a:pt x="4" y="144"/>
                  </a:lnTo>
                  <a:lnTo>
                    <a:pt x="23" y="148"/>
                  </a:lnTo>
                  <a:close/>
                </a:path>
              </a:pathLst>
            </a:custGeom>
            <a:solidFill>
              <a:srgbClr val="000000"/>
            </a:solidFill>
            <a:ln w="9525">
              <a:noFill/>
              <a:round/>
              <a:headEnd/>
              <a:tailEnd/>
            </a:ln>
          </p:spPr>
          <p:txBody>
            <a:bodyPr/>
            <a:lstStyle/>
            <a:p>
              <a:endParaRPr lang="zh-CN" altLang="en-US"/>
            </a:p>
          </p:txBody>
        </p:sp>
        <p:sp>
          <p:nvSpPr>
            <p:cNvPr id="156" name="Freeform 942">
              <a:extLst>
                <a:ext uri="{FF2B5EF4-FFF2-40B4-BE49-F238E27FC236}">
                  <a16:creationId xmlns:a16="http://schemas.microsoft.com/office/drawing/2014/main" id="{7A0ACFD1-2D9B-44F7-A4C2-BC8FA93397C3}"/>
                </a:ext>
              </a:extLst>
            </p:cNvPr>
            <p:cNvSpPr>
              <a:spLocks/>
            </p:cNvSpPr>
            <p:nvPr/>
          </p:nvSpPr>
          <p:spPr bwMode="auto">
            <a:xfrm>
              <a:off x="3144" y="1208"/>
              <a:ext cx="103" cy="258"/>
            </a:xfrm>
            <a:custGeom>
              <a:avLst/>
              <a:gdLst>
                <a:gd name="T0" fmla="*/ 1 w 206"/>
                <a:gd name="T1" fmla="*/ 0 h 517"/>
                <a:gd name="T2" fmla="*/ 1 w 206"/>
                <a:gd name="T3" fmla="*/ 0 h 517"/>
                <a:gd name="T4" fmla="*/ 1 w 206"/>
                <a:gd name="T5" fmla="*/ 0 h 517"/>
                <a:gd name="T6" fmla="*/ 1 w 206"/>
                <a:gd name="T7" fmla="*/ 0 h 517"/>
                <a:gd name="T8" fmla="*/ 1 w 206"/>
                <a:gd name="T9" fmla="*/ 0 h 517"/>
                <a:gd name="T10" fmla="*/ 1 w 206"/>
                <a:gd name="T11" fmla="*/ 0 h 517"/>
                <a:gd name="T12" fmla="*/ 1 w 206"/>
                <a:gd name="T13" fmla="*/ 0 h 517"/>
                <a:gd name="T14" fmla="*/ 1 w 206"/>
                <a:gd name="T15" fmla="*/ 0 h 517"/>
                <a:gd name="T16" fmla="*/ 1 w 206"/>
                <a:gd name="T17" fmla="*/ 0 h 517"/>
                <a:gd name="T18" fmla="*/ 1 w 206"/>
                <a:gd name="T19" fmla="*/ 0 h 517"/>
                <a:gd name="T20" fmla="*/ 1 w 206"/>
                <a:gd name="T21" fmla="*/ 0 h 517"/>
                <a:gd name="T22" fmla="*/ 1 w 206"/>
                <a:gd name="T23" fmla="*/ 0 h 517"/>
                <a:gd name="T24" fmla="*/ 1 w 206"/>
                <a:gd name="T25" fmla="*/ 0 h 517"/>
                <a:gd name="T26" fmla="*/ 1 w 206"/>
                <a:gd name="T27" fmla="*/ 0 h 517"/>
                <a:gd name="T28" fmla="*/ 1 w 206"/>
                <a:gd name="T29" fmla="*/ 0 h 517"/>
                <a:gd name="T30" fmla="*/ 1 w 206"/>
                <a:gd name="T31" fmla="*/ 0 h 517"/>
                <a:gd name="T32" fmla="*/ 1 w 206"/>
                <a:gd name="T33" fmla="*/ 0 h 517"/>
                <a:gd name="T34" fmla="*/ 1 w 206"/>
                <a:gd name="T35" fmla="*/ 0 h 517"/>
                <a:gd name="T36" fmla="*/ 1 w 206"/>
                <a:gd name="T37" fmla="*/ 0 h 517"/>
                <a:gd name="T38" fmla="*/ 0 w 206"/>
                <a:gd name="T39" fmla="*/ 0 h 517"/>
                <a:gd name="T40" fmla="*/ 1 w 206"/>
                <a:gd name="T41" fmla="*/ 0 h 517"/>
                <a:gd name="T42" fmla="*/ 1 w 206"/>
                <a:gd name="T43" fmla="*/ 0 h 517"/>
                <a:gd name="T44" fmla="*/ 1 w 206"/>
                <a:gd name="T45" fmla="*/ 0 h 5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6"/>
                <a:gd name="T70" fmla="*/ 0 h 517"/>
                <a:gd name="T71" fmla="*/ 206 w 206"/>
                <a:gd name="T72" fmla="*/ 517 h 5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6" h="517">
                  <a:moveTo>
                    <a:pt x="17" y="0"/>
                  </a:moveTo>
                  <a:lnTo>
                    <a:pt x="92" y="31"/>
                  </a:lnTo>
                  <a:lnTo>
                    <a:pt x="149" y="74"/>
                  </a:lnTo>
                  <a:lnTo>
                    <a:pt x="187" y="133"/>
                  </a:lnTo>
                  <a:lnTo>
                    <a:pt x="206" y="208"/>
                  </a:lnTo>
                  <a:lnTo>
                    <a:pt x="189" y="291"/>
                  </a:lnTo>
                  <a:lnTo>
                    <a:pt x="162" y="361"/>
                  </a:lnTo>
                  <a:lnTo>
                    <a:pt x="128" y="432"/>
                  </a:lnTo>
                  <a:lnTo>
                    <a:pt x="88" y="510"/>
                  </a:lnTo>
                  <a:lnTo>
                    <a:pt x="69" y="517"/>
                  </a:lnTo>
                  <a:lnTo>
                    <a:pt x="63" y="498"/>
                  </a:lnTo>
                  <a:lnTo>
                    <a:pt x="95" y="422"/>
                  </a:lnTo>
                  <a:lnTo>
                    <a:pt x="122" y="356"/>
                  </a:lnTo>
                  <a:lnTo>
                    <a:pt x="152" y="206"/>
                  </a:lnTo>
                  <a:lnTo>
                    <a:pt x="139" y="145"/>
                  </a:lnTo>
                  <a:lnTo>
                    <a:pt x="112" y="93"/>
                  </a:lnTo>
                  <a:lnTo>
                    <a:pt x="69" y="54"/>
                  </a:lnTo>
                  <a:lnTo>
                    <a:pt x="42" y="38"/>
                  </a:lnTo>
                  <a:lnTo>
                    <a:pt x="10" y="27"/>
                  </a:lnTo>
                  <a:lnTo>
                    <a:pt x="0" y="10"/>
                  </a:lnTo>
                  <a:lnTo>
                    <a:pt x="6" y="0"/>
                  </a:lnTo>
                  <a:lnTo>
                    <a:pt x="17" y="0"/>
                  </a:lnTo>
                  <a:close/>
                </a:path>
              </a:pathLst>
            </a:custGeom>
            <a:solidFill>
              <a:srgbClr val="000000"/>
            </a:solidFill>
            <a:ln w="9525">
              <a:noFill/>
              <a:round/>
              <a:headEnd/>
              <a:tailEnd/>
            </a:ln>
          </p:spPr>
          <p:txBody>
            <a:bodyPr/>
            <a:lstStyle/>
            <a:p>
              <a:endParaRPr lang="zh-CN" altLang="en-US"/>
            </a:p>
          </p:txBody>
        </p:sp>
        <p:sp>
          <p:nvSpPr>
            <p:cNvPr id="157" name="Freeform 943">
              <a:extLst>
                <a:ext uri="{FF2B5EF4-FFF2-40B4-BE49-F238E27FC236}">
                  <a16:creationId xmlns:a16="http://schemas.microsoft.com/office/drawing/2014/main" id="{7CF94F57-07B8-4484-9855-873F30348F8C}"/>
                </a:ext>
              </a:extLst>
            </p:cNvPr>
            <p:cNvSpPr>
              <a:spLocks/>
            </p:cNvSpPr>
            <p:nvPr/>
          </p:nvSpPr>
          <p:spPr bwMode="auto">
            <a:xfrm>
              <a:off x="2727" y="1252"/>
              <a:ext cx="146" cy="143"/>
            </a:xfrm>
            <a:custGeom>
              <a:avLst/>
              <a:gdLst>
                <a:gd name="T0" fmla="*/ 0 w 293"/>
                <a:gd name="T1" fmla="*/ 1 h 285"/>
                <a:gd name="T2" fmla="*/ 0 w 293"/>
                <a:gd name="T3" fmla="*/ 1 h 285"/>
                <a:gd name="T4" fmla="*/ 0 w 293"/>
                <a:gd name="T5" fmla="*/ 1 h 285"/>
                <a:gd name="T6" fmla="*/ 0 w 293"/>
                <a:gd name="T7" fmla="*/ 1 h 285"/>
                <a:gd name="T8" fmla="*/ 0 w 293"/>
                <a:gd name="T9" fmla="*/ 1 h 285"/>
                <a:gd name="T10" fmla="*/ 0 w 293"/>
                <a:gd name="T11" fmla="*/ 1 h 285"/>
                <a:gd name="T12" fmla="*/ 0 w 293"/>
                <a:gd name="T13" fmla="*/ 1 h 285"/>
                <a:gd name="T14" fmla="*/ 0 w 293"/>
                <a:gd name="T15" fmla="*/ 1 h 285"/>
                <a:gd name="T16" fmla="*/ 0 w 293"/>
                <a:gd name="T17" fmla="*/ 1 h 285"/>
                <a:gd name="T18" fmla="*/ 0 w 293"/>
                <a:gd name="T19" fmla="*/ 1 h 285"/>
                <a:gd name="T20" fmla="*/ 0 w 293"/>
                <a:gd name="T21" fmla="*/ 1 h 285"/>
                <a:gd name="T22" fmla="*/ 0 w 293"/>
                <a:gd name="T23" fmla="*/ 1 h 285"/>
                <a:gd name="T24" fmla="*/ 0 w 293"/>
                <a:gd name="T25" fmla="*/ 1 h 285"/>
                <a:gd name="T26" fmla="*/ 0 w 293"/>
                <a:gd name="T27" fmla="*/ 1 h 285"/>
                <a:gd name="T28" fmla="*/ 0 w 293"/>
                <a:gd name="T29" fmla="*/ 1 h 285"/>
                <a:gd name="T30" fmla="*/ 0 w 293"/>
                <a:gd name="T31" fmla="*/ 1 h 285"/>
                <a:gd name="T32" fmla="*/ 0 w 293"/>
                <a:gd name="T33" fmla="*/ 1 h 285"/>
                <a:gd name="T34" fmla="*/ 0 w 293"/>
                <a:gd name="T35" fmla="*/ 1 h 285"/>
                <a:gd name="T36" fmla="*/ 0 w 293"/>
                <a:gd name="T37" fmla="*/ 1 h 285"/>
                <a:gd name="T38" fmla="*/ 0 w 293"/>
                <a:gd name="T39" fmla="*/ 1 h 285"/>
                <a:gd name="T40" fmla="*/ 0 w 293"/>
                <a:gd name="T41" fmla="*/ 1 h 285"/>
                <a:gd name="T42" fmla="*/ 0 w 293"/>
                <a:gd name="T43" fmla="*/ 1 h 285"/>
                <a:gd name="T44" fmla="*/ 0 w 293"/>
                <a:gd name="T45" fmla="*/ 0 h 285"/>
                <a:gd name="T46" fmla="*/ 0 w 293"/>
                <a:gd name="T47" fmla="*/ 1 h 285"/>
                <a:gd name="T48" fmla="*/ 0 w 293"/>
                <a:gd name="T49" fmla="*/ 1 h 285"/>
                <a:gd name="T50" fmla="*/ 0 w 293"/>
                <a:gd name="T51" fmla="*/ 1 h 2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285"/>
                <a:gd name="T80" fmla="*/ 293 w 293"/>
                <a:gd name="T81" fmla="*/ 285 h 2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285">
                  <a:moveTo>
                    <a:pt x="285" y="26"/>
                  </a:moveTo>
                  <a:lnTo>
                    <a:pt x="200" y="60"/>
                  </a:lnTo>
                  <a:lnTo>
                    <a:pt x="122" y="93"/>
                  </a:lnTo>
                  <a:lnTo>
                    <a:pt x="72" y="116"/>
                  </a:lnTo>
                  <a:lnTo>
                    <a:pt x="48" y="159"/>
                  </a:lnTo>
                  <a:lnTo>
                    <a:pt x="59" y="180"/>
                  </a:lnTo>
                  <a:lnTo>
                    <a:pt x="80" y="197"/>
                  </a:lnTo>
                  <a:lnTo>
                    <a:pt x="167" y="230"/>
                  </a:lnTo>
                  <a:lnTo>
                    <a:pt x="260" y="256"/>
                  </a:lnTo>
                  <a:lnTo>
                    <a:pt x="272" y="273"/>
                  </a:lnTo>
                  <a:lnTo>
                    <a:pt x="266" y="283"/>
                  </a:lnTo>
                  <a:lnTo>
                    <a:pt x="255" y="285"/>
                  </a:lnTo>
                  <a:lnTo>
                    <a:pt x="143" y="277"/>
                  </a:lnTo>
                  <a:lnTo>
                    <a:pt x="91" y="256"/>
                  </a:lnTo>
                  <a:lnTo>
                    <a:pt x="38" y="230"/>
                  </a:lnTo>
                  <a:lnTo>
                    <a:pt x="10" y="199"/>
                  </a:lnTo>
                  <a:lnTo>
                    <a:pt x="0" y="159"/>
                  </a:lnTo>
                  <a:lnTo>
                    <a:pt x="11" y="123"/>
                  </a:lnTo>
                  <a:lnTo>
                    <a:pt x="36" y="99"/>
                  </a:lnTo>
                  <a:lnTo>
                    <a:pt x="72" y="81"/>
                  </a:lnTo>
                  <a:lnTo>
                    <a:pt x="110" y="66"/>
                  </a:lnTo>
                  <a:lnTo>
                    <a:pt x="190" y="34"/>
                  </a:lnTo>
                  <a:lnTo>
                    <a:pt x="274" y="0"/>
                  </a:lnTo>
                  <a:lnTo>
                    <a:pt x="293" y="7"/>
                  </a:lnTo>
                  <a:lnTo>
                    <a:pt x="285" y="26"/>
                  </a:lnTo>
                  <a:close/>
                </a:path>
              </a:pathLst>
            </a:custGeom>
            <a:solidFill>
              <a:srgbClr val="000000"/>
            </a:solidFill>
            <a:ln w="9525">
              <a:noFill/>
              <a:round/>
              <a:headEnd/>
              <a:tailEnd/>
            </a:ln>
          </p:spPr>
          <p:txBody>
            <a:bodyPr/>
            <a:lstStyle/>
            <a:p>
              <a:endParaRPr lang="zh-CN" altLang="en-US"/>
            </a:p>
          </p:txBody>
        </p:sp>
        <p:sp>
          <p:nvSpPr>
            <p:cNvPr id="158" name="Freeform 944">
              <a:extLst>
                <a:ext uri="{FF2B5EF4-FFF2-40B4-BE49-F238E27FC236}">
                  <a16:creationId xmlns:a16="http://schemas.microsoft.com/office/drawing/2014/main" id="{E39ADC84-D87B-4D37-9ED2-06249FEA40FA}"/>
                </a:ext>
              </a:extLst>
            </p:cNvPr>
            <p:cNvSpPr>
              <a:spLocks/>
            </p:cNvSpPr>
            <p:nvPr/>
          </p:nvSpPr>
          <p:spPr bwMode="auto">
            <a:xfrm>
              <a:off x="2882" y="1463"/>
              <a:ext cx="45" cy="66"/>
            </a:xfrm>
            <a:custGeom>
              <a:avLst/>
              <a:gdLst>
                <a:gd name="T0" fmla="*/ 1 w 89"/>
                <a:gd name="T1" fmla="*/ 1 h 131"/>
                <a:gd name="T2" fmla="*/ 1 w 89"/>
                <a:gd name="T3" fmla="*/ 1 h 131"/>
                <a:gd name="T4" fmla="*/ 1 w 89"/>
                <a:gd name="T5" fmla="*/ 1 h 131"/>
                <a:gd name="T6" fmla="*/ 1 w 89"/>
                <a:gd name="T7" fmla="*/ 1 h 131"/>
                <a:gd name="T8" fmla="*/ 0 w 89"/>
                <a:gd name="T9" fmla="*/ 1 h 131"/>
                <a:gd name="T10" fmla="*/ 1 w 89"/>
                <a:gd name="T11" fmla="*/ 1 h 131"/>
                <a:gd name="T12" fmla="*/ 1 w 89"/>
                <a:gd name="T13" fmla="*/ 1 h 131"/>
                <a:gd name="T14" fmla="*/ 1 w 89"/>
                <a:gd name="T15" fmla="*/ 0 h 131"/>
                <a:gd name="T16" fmla="*/ 1 w 89"/>
                <a:gd name="T17" fmla="*/ 0 h 131"/>
                <a:gd name="T18" fmla="*/ 1 w 89"/>
                <a:gd name="T19" fmla="*/ 1 h 131"/>
                <a:gd name="T20" fmla="*/ 1 w 89"/>
                <a:gd name="T21" fmla="*/ 1 h 131"/>
                <a:gd name="T22" fmla="*/ 1 w 89"/>
                <a:gd name="T23" fmla="*/ 1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131"/>
                <a:gd name="T38" fmla="*/ 89 w 89"/>
                <a:gd name="T39" fmla="*/ 131 h 1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131">
                  <a:moveTo>
                    <a:pt x="83" y="21"/>
                  </a:moveTo>
                  <a:lnTo>
                    <a:pt x="26" y="119"/>
                  </a:lnTo>
                  <a:lnTo>
                    <a:pt x="19" y="129"/>
                  </a:lnTo>
                  <a:lnTo>
                    <a:pt x="9" y="131"/>
                  </a:lnTo>
                  <a:lnTo>
                    <a:pt x="0" y="114"/>
                  </a:lnTo>
                  <a:lnTo>
                    <a:pt x="23" y="51"/>
                  </a:lnTo>
                  <a:lnTo>
                    <a:pt x="42" y="26"/>
                  </a:lnTo>
                  <a:lnTo>
                    <a:pt x="64" y="0"/>
                  </a:lnTo>
                  <a:lnTo>
                    <a:pt x="83" y="0"/>
                  </a:lnTo>
                  <a:lnTo>
                    <a:pt x="89" y="9"/>
                  </a:lnTo>
                  <a:lnTo>
                    <a:pt x="83" y="21"/>
                  </a:lnTo>
                  <a:close/>
                </a:path>
              </a:pathLst>
            </a:custGeom>
            <a:solidFill>
              <a:srgbClr val="000000"/>
            </a:solidFill>
            <a:ln w="9525">
              <a:noFill/>
              <a:round/>
              <a:headEnd/>
              <a:tailEnd/>
            </a:ln>
          </p:spPr>
          <p:txBody>
            <a:bodyPr/>
            <a:lstStyle/>
            <a:p>
              <a:endParaRPr lang="zh-CN" altLang="en-US"/>
            </a:p>
          </p:txBody>
        </p:sp>
        <p:sp>
          <p:nvSpPr>
            <p:cNvPr id="159" name="Freeform 945">
              <a:extLst>
                <a:ext uri="{FF2B5EF4-FFF2-40B4-BE49-F238E27FC236}">
                  <a16:creationId xmlns:a16="http://schemas.microsoft.com/office/drawing/2014/main" id="{314EF6B5-BD84-4D98-835B-6DC33B2C0F35}"/>
                </a:ext>
              </a:extLst>
            </p:cNvPr>
            <p:cNvSpPr>
              <a:spLocks/>
            </p:cNvSpPr>
            <p:nvPr/>
          </p:nvSpPr>
          <p:spPr bwMode="auto">
            <a:xfrm>
              <a:off x="2812" y="1407"/>
              <a:ext cx="68" cy="110"/>
            </a:xfrm>
            <a:custGeom>
              <a:avLst/>
              <a:gdLst>
                <a:gd name="T0" fmla="*/ 0 w 137"/>
                <a:gd name="T1" fmla="*/ 0 h 221"/>
                <a:gd name="T2" fmla="*/ 0 w 137"/>
                <a:gd name="T3" fmla="*/ 0 h 221"/>
                <a:gd name="T4" fmla="*/ 0 w 137"/>
                <a:gd name="T5" fmla="*/ 0 h 221"/>
                <a:gd name="T6" fmla="*/ 0 w 137"/>
                <a:gd name="T7" fmla="*/ 0 h 221"/>
                <a:gd name="T8" fmla="*/ 0 w 137"/>
                <a:gd name="T9" fmla="*/ 0 h 221"/>
                <a:gd name="T10" fmla="*/ 0 w 137"/>
                <a:gd name="T11" fmla="*/ 0 h 221"/>
                <a:gd name="T12" fmla="*/ 0 w 137"/>
                <a:gd name="T13" fmla="*/ 0 h 221"/>
                <a:gd name="T14" fmla="*/ 0 w 137"/>
                <a:gd name="T15" fmla="*/ 0 h 221"/>
                <a:gd name="T16" fmla="*/ 0 w 137"/>
                <a:gd name="T17" fmla="*/ 0 h 221"/>
                <a:gd name="T18" fmla="*/ 0 w 137"/>
                <a:gd name="T19" fmla="*/ 0 h 221"/>
                <a:gd name="T20" fmla="*/ 0 w 137"/>
                <a:gd name="T21" fmla="*/ 0 h 221"/>
                <a:gd name="T22" fmla="*/ 0 w 137"/>
                <a:gd name="T23" fmla="*/ 0 h 221"/>
                <a:gd name="T24" fmla="*/ 0 w 137"/>
                <a:gd name="T25" fmla="*/ 0 h 221"/>
                <a:gd name="T26" fmla="*/ 0 w 137"/>
                <a:gd name="T27" fmla="*/ 0 h 221"/>
                <a:gd name="T28" fmla="*/ 0 w 137"/>
                <a:gd name="T29" fmla="*/ 0 h 221"/>
                <a:gd name="T30" fmla="*/ 0 w 137"/>
                <a:gd name="T31" fmla="*/ 0 h 221"/>
                <a:gd name="T32" fmla="*/ 0 w 137"/>
                <a:gd name="T33" fmla="*/ 0 h 221"/>
                <a:gd name="T34" fmla="*/ 0 w 137"/>
                <a:gd name="T35" fmla="*/ 0 h 221"/>
                <a:gd name="T36" fmla="*/ 0 w 137"/>
                <a:gd name="T37" fmla="*/ 0 h 221"/>
                <a:gd name="T38" fmla="*/ 0 w 137"/>
                <a:gd name="T39" fmla="*/ 0 h 221"/>
                <a:gd name="T40" fmla="*/ 0 w 137"/>
                <a:gd name="T41" fmla="*/ 0 h 221"/>
                <a:gd name="T42" fmla="*/ 0 w 137"/>
                <a:gd name="T43" fmla="*/ 0 h 221"/>
                <a:gd name="T44" fmla="*/ 0 w 137"/>
                <a:gd name="T45" fmla="*/ 0 h 221"/>
                <a:gd name="T46" fmla="*/ 0 w 137"/>
                <a:gd name="T47" fmla="*/ 0 h 2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7"/>
                <a:gd name="T73" fmla="*/ 0 h 221"/>
                <a:gd name="T74" fmla="*/ 137 w 137"/>
                <a:gd name="T75" fmla="*/ 221 h 2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7" h="221">
                  <a:moveTo>
                    <a:pt x="107" y="115"/>
                  </a:moveTo>
                  <a:lnTo>
                    <a:pt x="114" y="65"/>
                  </a:lnTo>
                  <a:lnTo>
                    <a:pt x="110" y="44"/>
                  </a:lnTo>
                  <a:lnTo>
                    <a:pt x="95" y="33"/>
                  </a:lnTo>
                  <a:lnTo>
                    <a:pt x="76" y="40"/>
                  </a:lnTo>
                  <a:lnTo>
                    <a:pt x="61" y="61"/>
                  </a:lnTo>
                  <a:lnTo>
                    <a:pt x="40" y="135"/>
                  </a:lnTo>
                  <a:lnTo>
                    <a:pt x="42" y="168"/>
                  </a:lnTo>
                  <a:lnTo>
                    <a:pt x="57" y="202"/>
                  </a:lnTo>
                  <a:lnTo>
                    <a:pt x="51" y="221"/>
                  </a:lnTo>
                  <a:lnTo>
                    <a:pt x="32" y="217"/>
                  </a:lnTo>
                  <a:lnTo>
                    <a:pt x="0" y="128"/>
                  </a:lnTo>
                  <a:lnTo>
                    <a:pt x="0" y="82"/>
                  </a:lnTo>
                  <a:lnTo>
                    <a:pt x="13" y="31"/>
                  </a:lnTo>
                  <a:lnTo>
                    <a:pt x="34" y="16"/>
                  </a:lnTo>
                  <a:lnTo>
                    <a:pt x="55" y="4"/>
                  </a:lnTo>
                  <a:lnTo>
                    <a:pt x="103" y="0"/>
                  </a:lnTo>
                  <a:lnTo>
                    <a:pt x="127" y="18"/>
                  </a:lnTo>
                  <a:lnTo>
                    <a:pt x="137" y="46"/>
                  </a:lnTo>
                  <a:lnTo>
                    <a:pt x="133" y="120"/>
                  </a:lnTo>
                  <a:lnTo>
                    <a:pt x="127" y="130"/>
                  </a:lnTo>
                  <a:lnTo>
                    <a:pt x="118" y="132"/>
                  </a:lnTo>
                  <a:lnTo>
                    <a:pt x="107" y="115"/>
                  </a:lnTo>
                  <a:close/>
                </a:path>
              </a:pathLst>
            </a:custGeom>
            <a:solidFill>
              <a:srgbClr val="000000"/>
            </a:solidFill>
            <a:ln w="9525">
              <a:noFill/>
              <a:round/>
              <a:headEnd/>
              <a:tailEnd/>
            </a:ln>
          </p:spPr>
          <p:txBody>
            <a:bodyPr/>
            <a:lstStyle/>
            <a:p>
              <a:endParaRPr lang="zh-CN" altLang="en-US"/>
            </a:p>
          </p:txBody>
        </p:sp>
        <p:sp>
          <p:nvSpPr>
            <p:cNvPr id="160" name="Freeform 946">
              <a:extLst>
                <a:ext uri="{FF2B5EF4-FFF2-40B4-BE49-F238E27FC236}">
                  <a16:creationId xmlns:a16="http://schemas.microsoft.com/office/drawing/2014/main" id="{D88EE2E5-1129-407E-AF23-B73C505FC28A}"/>
                </a:ext>
              </a:extLst>
            </p:cNvPr>
            <p:cNvSpPr>
              <a:spLocks/>
            </p:cNvSpPr>
            <p:nvPr/>
          </p:nvSpPr>
          <p:spPr bwMode="auto">
            <a:xfrm>
              <a:off x="2697" y="1369"/>
              <a:ext cx="100" cy="48"/>
            </a:xfrm>
            <a:custGeom>
              <a:avLst/>
              <a:gdLst>
                <a:gd name="T0" fmla="*/ 0 w 202"/>
                <a:gd name="T1" fmla="*/ 1 h 96"/>
                <a:gd name="T2" fmla="*/ 0 w 202"/>
                <a:gd name="T3" fmla="*/ 1 h 96"/>
                <a:gd name="T4" fmla="*/ 0 w 202"/>
                <a:gd name="T5" fmla="*/ 1 h 96"/>
                <a:gd name="T6" fmla="*/ 0 w 202"/>
                <a:gd name="T7" fmla="*/ 1 h 96"/>
                <a:gd name="T8" fmla="*/ 0 w 202"/>
                <a:gd name="T9" fmla="*/ 1 h 96"/>
                <a:gd name="T10" fmla="*/ 0 w 202"/>
                <a:gd name="T11" fmla="*/ 1 h 96"/>
                <a:gd name="T12" fmla="*/ 0 w 202"/>
                <a:gd name="T13" fmla="*/ 1 h 96"/>
                <a:gd name="T14" fmla="*/ 0 w 202"/>
                <a:gd name="T15" fmla="*/ 1 h 96"/>
                <a:gd name="T16" fmla="*/ 0 w 202"/>
                <a:gd name="T17" fmla="*/ 0 h 96"/>
                <a:gd name="T18" fmla="*/ 0 w 202"/>
                <a:gd name="T19" fmla="*/ 1 h 96"/>
                <a:gd name="T20" fmla="*/ 0 w 202"/>
                <a:gd name="T21" fmla="*/ 1 h 96"/>
                <a:gd name="T22" fmla="*/ 0 w 202"/>
                <a:gd name="T23" fmla="*/ 1 h 96"/>
                <a:gd name="T24" fmla="*/ 0 w 202"/>
                <a:gd name="T25" fmla="*/ 1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96"/>
                <a:gd name="T41" fmla="*/ 202 w 202"/>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96">
                  <a:moveTo>
                    <a:pt x="186" y="38"/>
                  </a:moveTo>
                  <a:lnTo>
                    <a:pt x="139" y="52"/>
                  </a:lnTo>
                  <a:lnTo>
                    <a:pt x="72" y="78"/>
                  </a:lnTo>
                  <a:lnTo>
                    <a:pt x="19" y="96"/>
                  </a:lnTo>
                  <a:lnTo>
                    <a:pt x="0" y="90"/>
                  </a:lnTo>
                  <a:lnTo>
                    <a:pt x="4" y="71"/>
                  </a:lnTo>
                  <a:lnTo>
                    <a:pt x="52" y="31"/>
                  </a:lnTo>
                  <a:lnTo>
                    <a:pt x="90" y="14"/>
                  </a:lnTo>
                  <a:lnTo>
                    <a:pt x="131" y="0"/>
                  </a:lnTo>
                  <a:lnTo>
                    <a:pt x="186" y="10"/>
                  </a:lnTo>
                  <a:lnTo>
                    <a:pt x="202" y="23"/>
                  </a:lnTo>
                  <a:lnTo>
                    <a:pt x="186" y="38"/>
                  </a:lnTo>
                  <a:close/>
                </a:path>
              </a:pathLst>
            </a:custGeom>
            <a:solidFill>
              <a:srgbClr val="000000"/>
            </a:solidFill>
            <a:ln w="9525">
              <a:noFill/>
              <a:round/>
              <a:headEnd/>
              <a:tailEnd/>
            </a:ln>
          </p:spPr>
          <p:txBody>
            <a:bodyPr/>
            <a:lstStyle/>
            <a:p>
              <a:endParaRPr lang="zh-CN" altLang="en-US"/>
            </a:p>
          </p:txBody>
        </p:sp>
        <p:sp>
          <p:nvSpPr>
            <p:cNvPr id="161" name="Freeform 947">
              <a:extLst>
                <a:ext uri="{FF2B5EF4-FFF2-40B4-BE49-F238E27FC236}">
                  <a16:creationId xmlns:a16="http://schemas.microsoft.com/office/drawing/2014/main" id="{ECCE5196-6C84-4D79-AAED-DAB1A026232A}"/>
                </a:ext>
              </a:extLst>
            </p:cNvPr>
            <p:cNvSpPr>
              <a:spLocks/>
            </p:cNvSpPr>
            <p:nvPr/>
          </p:nvSpPr>
          <p:spPr bwMode="auto">
            <a:xfrm>
              <a:off x="2700" y="1433"/>
              <a:ext cx="137" cy="332"/>
            </a:xfrm>
            <a:custGeom>
              <a:avLst/>
              <a:gdLst>
                <a:gd name="T0" fmla="*/ 1 w 273"/>
                <a:gd name="T1" fmla="*/ 0 h 663"/>
                <a:gd name="T2" fmla="*/ 1 w 273"/>
                <a:gd name="T3" fmla="*/ 1 h 663"/>
                <a:gd name="T4" fmla="*/ 1 w 273"/>
                <a:gd name="T5" fmla="*/ 1 h 663"/>
                <a:gd name="T6" fmla="*/ 1 w 273"/>
                <a:gd name="T7" fmla="*/ 1 h 663"/>
                <a:gd name="T8" fmla="*/ 1 w 273"/>
                <a:gd name="T9" fmla="*/ 1 h 663"/>
                <a:gd name="T10" fmla="*/ 1 w 273"/>
                <a:gd name="T11" fmla="*/ 1 h 663"/>
                <a:gd name="T12" fmla="*/ 1 w 273"/>
                <a:gd name="T13" fmla="*/ 1 h 663"/>
                <a:gd name="T14" fmla="*/ 1 w 273"/>
                <a:gd name="T15" fmla="*/ 1 h 663"/>
                <a:gd name="T16" fmla="*/ 1 w 273"/>
                <a:gd name="T17" fmla="*/ 1 h 663"/>
                <a:gd name="T18" fmla="*/ 1 w 273"/>
                <a:gd name="T19" fmla="*/ 1 h 663"/>
                <a:gd name="T20" fmla="*/ 1 w 273"/>
                <a:gd name="T21" fmla="*/ 1 h 663"/>
                <a:gd name="T22" fmla="*/ 1 w 273"/>
                <a:gd name="T23" fmla="*/ 1 h 663"/>
                <a:gd name="T24" fmla="*/ 1 w 273"/>
                <a:gd name="T25" fmla="*/ 1 h 663"/>
                <a:gd name="T26" fmla="*/ 1 w 273"/>
                <a:gd name="T27" fmla="*/ 1 h 663"/>
                <a:gd name="T28" fmla="*/ 1 w 273"/>
                <a:gd name="T29" fmla="*/ 1 h 663"/>
                <a:gd name="T30" fmla="*/ 1 w 273"/>
                <a:gd name="T31" fmla="*/ 1 h 663"/>
                <a:gd name="T32" fmla="*/ 1 w 273"/>
                <a:gd name="T33" fmla="*/ 1 h 663"/>
                <a:gd name="T34" fmla="*/ 1 w 273"/>
                <a:gd name="T35" fmla="*/ 1 h 663"/>
                <a:gd name="T36" fmla="*/ 1 w 273"/>
                <a:gd name="T37" fmla="*/ 1 h 663"/>
                <a:gd name="T38" fmla="*/ 1 w 273"/>
                <a:gd name="T39" fmla="*/ 1 h 663"/>
                <a:gd name="T40" fmla="*/ 1 w 273"/>
                <a:gd name="T41" fmla="*/ 1 h 663"/>
                <a:gd name="T42" fmla="*/ 1 w 273"/>
                <a:gd name="T43" fmla="*/ 1 h 663"/>
                <a:gd name="T44" fmla="*/ 1 w 273"/>
                <a:gd name="T45" fmla="*/ 1 h 663"/>
                <a:gd name="T46" fmla="*/ 0 w 273"/>
                <a:gd name="T47" fmla="*/ 1 h 663"/>
                <a:gd name="T48" fmla="*/ 1 w 273"/>
                <a:gd name="T49" fmla="*/ 0 h 663"/>
                <a:gd name="T50" fmla="*/ 1 w 273"/>
                <a:gd name="T51" fmla="*/ 0 h 6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3"/>
                <a:gd name="T79" fmla="*/ 0 h 663"/>
                <a:gd name="T80" fmla="*/ 273 w 273"/>
                <a:gd name="T81" fmla="*/ 663 h 6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3" h="663">
                  <a:moveTo>
                    <a:pt x="21" y="0"/>
                  </a:moveTo>
                  <a:lnTo>
                    <a:pt x="49" y="19"/>
                  </a:lnTo>
                  <a:lnTo>
                    <a:pt x="76" y="38"/>
                  </a:lnTo>
                  <a:lnTo>
                    <a:pt x="127" y="80"/>
                  </a:lnTo>
                  <a:lnTo>
                    <a:pt x="171" y="125"/>
                  </a:lnTo>
                  <a:lnTo>
                    <a:pt x="207" y="173"/>
                  </a:lnTo>
                  <a:lnTo>
                    <a:pt x="256" y="283"/>
                  </a:lnTo>
                  <a:lnTo>
                    <a:pt x="273" y="414"/>
                  </a:lnTo>
                  <a:lnTo>
                    <a:pt x="272" y="477"/>
                  </a:lnTo>
                  <a:lnTo>
                    <a:pt x="258" y="532"/>
                  </a:lnTo>
                  <a:lnTo>
                    <a:pt x="232" y="650"/>
                  </a:lnTo>
                  <a:lnTo>
                    <a:pt x="216" y="663"/>
                  </a:lnTo>
                  <a:lnTo>
                    <a:pt x="203" y="648"/>
                  </a:lnTo>
                  <a:lnTo>
                    <a:pt x="209" y="532"/>
                  </a:lnTo>
                  <a:lnTo>
                    <a:pt x="203" y="416"/>
                  </a:lnTo>
                  <a:lnTo>
                    <a:pt x="192" y="296"/>
                  </a:lnTo>
                  <a:lnTo>
                    <a:pt x="178" y="241"/>
                  </a:lnTo>
                  <a:lnTo>
                    <a:pt x="158" y="190"/>
                  </a:lnTo>
                  <a:lnTo>
                    <a:pt x="131" y="142"/>
                  </a:lnTo>
                  <a:lnTo>
                    <a:pt x="97" y="99"/>
                  </a:lnTo>
                  <a:lnTo>
                    <a:pt x="55" y="59"/>
                  </a:lnTo>
                  <a:lnTo>
                    <a:pt x="30" y="42"/>
                  </a:lnTo>
                  <a:lnTo>
                    <a:pt x="5" y="25"/>
                  </a:lnTo>
                  <a:lnTo>
                    <a:pt x="0" y="4"/>
                  </a:lnTo>
                  <a:lnTo>
                    <a:pt x="21" y="0"/>
                  </a:lnTo>
                  <a:close/>
                </a:path>
              </a:pathLst>
            </a:custGeom>
            <a:solidFill>
              <a:srgbClr val="000000"/>
            </a:solidFill>
            <a:ln w="9525">
              <a:noFill/>
              <a:round/>
              <a:headEnd/>
              <a:tailEnd/>
            </a:ln>
          </p:spPr>
          <p:txBody>
            <a:bodyPr/>
            <a:lstStyle/>
            <a:p>
              <a:endParaRPr lang="zh-CN" altLang="en-US"/>
            </a:p>
          </p:txBody>
        </p:sp>
        <p:sp>
          <p:nvSpPr>
            <p:cNvPr id="162" name="Freeform 948">
              <a:extLst>
                <a:ext uri="{FF2B5EF4-FFF2-40B4-BE49-F238E27FC236}">
                  <a16:creationId xmlns:a16="http://schemas.microsoft.com/office/drawing/2014/main" id="{617074C4-94B0-4923-A535-823EC24634DC}"/>
                </a:ext>
              </a:extLst>
            </p:cNvPr>
            <p:cNvSpPr>
              <a:spLocks/>
            </p:cNvSpPr>
            <p:nvPr/>
          </p:nvSpPr>
          <p:spPr bwMode="auto">
            <a:xfrm>
              <a:off x="2803" y="1757"/>
              <a:ext cx="150" cy="259"/>
            </a:xfrm>
            <a:custGeom>
              <a:avLst/>
              <a:gdLst>
                <a:gd name="T0" fmla="*/ 1 w 300"/>
                <a:gd name="T1" fmla="*/ 1 h 517"/>
                <a:gd name="T2" fmla="*/ 1 w 300"/>
                <a:gd name="T3" fmla="*/ 1 h 517"/>
                <a:gd name="T4" fmla="*/ 1 w 300"/>
                <a:gd name="T5" fmla="*/ 1 h 517"/>
                <a:gd name="T6" fmla="*/ 1 w 300"/>
                <a:gd name="T7" fmla="*/ 1 h 517"/>
                <a:gd name="T8" fmla="*/ 1 w 300"/>
                <a:gd name="T9" fmla="*/ 1 h 517"/>
                <a:gd name="T10" fmla="*/ 1 w 300"/>
                <a:gd name="T11" fmla="*/ 1 h 517"/>
                <a:gd name="T12" fmla="*/ 1 w 300"/>
                <a:gd name="T13" fmla="*/ 1 h 517"/>
                <a:gd name="T14" fmla="*/ 1 w 300"/>
                <a:gd name="T15" fmla="*/ 1 h 517"/>
                <a:gd name="T16" fmla="*/ 1 w 300"/>
                <a:gd name="T17" fmla="*/ 1 h 517"/>
                <a:gd name="T18" fmla="*/ 1 w 300"/>
                <a:gd name="T19" fmla="*/ 1 h 517"/>
                <a:gd name="T20" fmla="*/ 1 w 300"/>
                <a:gd name="T21" fmla="*/ 1 h 517"/>
                <a:gd name="T22" fmla="*/ 1 w 300"/>
                <a:gd name="T23" fmla="*/ 1 h 517"/>
                <a:gd name="T24" fmla="*/ 1 w 300"/>
                <a:gd name="T25" fmla="*/ 1 h 517"/>
                <a:gd name="T26" fmla="*/ 1 w 300"/>
                <a:gd name="T27" fmla="*/ 1 h 517"/>
                <a:gd name="T28" fmla="*/ 1 w 300"/>
                <a:gd name="T29" fmla="*/ 1 h 517"/>
                <a:gd name="T30" fmla="*/ 1 w 300"/>
                <a:gd name="T31" fmla="*/ 1 h 517"/>
                <a:gd name="T32" fmla="*/ 1 w 300"/>
                <a:gd name="T33" fmla="*/ 1 h 517"/>
                <a:gd name="T34" fmla="*/ 1 w 300"/>
                <a:gd name="T35" fmla="*/ 1 h 517"/>
                <a:gd name="T36" fmla="*/ 1 w 300"/>
                <a:gd name="T37" fmla="*/ 1 h 517"/>
                <a:gd name="T38" fmla="*/ 1 w 300"/>
                <a:gd name="T39" fmla="*/ 1 h 517"/>
                <a:gd name="T40" fmla="*/ 1 w 300"/>
                <a:gd name="T41" fmla="*/ 1 h 517"/>
                <a:gd name="T42" fmla="*/ 1 w 300"/>
                <a:gd name="T43" fmla="*/ 1 h 517"/>
                <a:gd name="T44" fmla="*/ 1 w 300"/>
                <a:gd name="T45" fmla="*/ 1 h 517"/>
                <a:gd name="T46" fmla="*/ 1 w 300"/>
                <a:gd name="T47" fmla="*/ 1 h 517"/>
                <a:gd name="T48" fmla="*/ 1 w 300"/>
                <a:gd name="T49" fmla="*/ 1 h 517"/>
                <a:gd name="T50" fmla="*/ 1 w 300"/>
                <a:gd name="T51" fmla="*/ 1 h 517"/>
                <a:gd name="T52" fmla="*/ 1 w 300"/>
                <a:gd name="T53" fmla="*/ 1 h 517"/>
                <a:gd name="T54" fmla="*/ 1 w 300"/>
                <a:gd name="T55" fmla="*/ 1 h 517"/>
                <a:gd name="T56" fmla="*/ 1 w 300"/>
                <a:gd name="T57" fmla="*/ 1 h 517"/>
                <a:gd name="T58" fmla="*/ 1 w 300"/>
                <a:gd name="T59" fmla="*/ 1 h 517"/>
                <a:gd name="T60" fmla="*/ 1 w 300"/>
                <a:gd name="T61" fmla="*/ 1 h 517"/>
                <a:gd name="T62" fmla="*/ 0 w 300"/>
                <a:gd name="T63" fmla="*/ 1 h 517"/>
                <a:gd name="T64" fmla="*/ 1 w 300"/>
                <a:gd name="T65" fmla="*/ 0 h 517"/>
                <a:gd name="T66" fmla="*/ 1 w 300"/>
                <a:gd name="T67" fmla="*/ 1 h 517"/>
                <a:gd name="T68" fmla="*/ 1 w 300"/>
                <a:gd name="T69" fmla="*/ 1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0"/>
                <a:gd name="T106" fmla="*/ 0 h 517"/>
                <a:gd name="T107" fmla="*/ 300 w 300"/>
                <a:gd name="T108" fmla="*/ 517 h 5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0" h="517">
                  <a:moveTo>
                    <a:pt x="27" y="10"/>
                  </a:moveTo>
                  <a:lnTo>
                    <a:pt x="38" y="32"/>
                  </a:lnTo>
                  <a:lnTo>
                    <a:pt x="55" y="46"/>
                  </a:lnTo>
                  <a:lnTo>
                    <a:pt x="101" y="68"/>
                  </a:lnTo>
                  <a:lnTo>
                    <a:pt x="215" y="122"/>
                  </a:lnTo>
                  <a:lnTo>
                    <a:pt x="279" y="175"/>
                  </a:lnTo>
                  <a:lnTo>
                    <a:pt x="300" y="203"/>
                  </a:lnTo>
                  <a:lnTo>
                    <a:pt x="298" y="236"/>
                  </a:lnTo>
                  <a:lnTo>
                    <a:pt x="268" y="262"/>
                  </a:lnTo>
                  <a:lnTo>
                    <a:pt x="228" y="279"/>
                  </a:lnTo>
                  <a:lnTo>
                    <a:pt x="181" y="319"/>
                  </a:lnTo>
                  <a:lnTo>
                    <a:pt x="144" y="374"/>
                  </a:lnTo>
                  <a:lnTo>
                    <a:pt x="120" y="411"/>
                  </a:lnTo>
                  <a:lnTo>
                    <a:pt x="95" y="441"/>
                  </a:lnTo>
                  <a:lnTo>
                    <a:pt x="48" y="511"/>
                  </a:lnTo>
                  <a:lnTo>
                    <a:pt x="29" y="517"/>
                  </a:lnTo>
                  <a:lnTo>
                    <a:pt x="23" y="498"/>
                  </a:lnTo>
                  <a:lnTo>
                    <a:pt x="57" y="416"/>
                  </a:lnTo>
                  <a:lnTo>
                    <a:pt x="72" y="378"/>
                  </a:lnTo>
                  <a:lnTo>
                    <a:pt x="95" y="338"/>
                  </a:lnTo>
                  <a:lnTo>
                    <a:pt x="120" y="308"/>
                  </a:lnTo>
                  <a:lnTo>
                    <a:pt x="144" y="279"/>
                  </a:lnTo>
                  <a:lnTo>
                    <a:pt x="173" y="257"/>
                  </a:lnTo>
                  <a:lnTo>
                    <a:pt x="209" y="236"/>
                  </a:lnTo>
                  <a:lnTo>
                    <a:pt x="260" y="217"/>
                  </a:lnTo>
                  <a:lnTo>
                    <a:pt x="257" y="200"/>
                  </a:lnTo>
                  <a:lnTo>
                    <a:pt x="226" y="179"/>
                  </a:lnTo>
                  <a:lnTo>
                    <a:pt x="194" y="163"/>
                  </a:lnTo>
                  <a:lnTo>
                    <a:pt x="137" y="135"/>
                  </a:lnTo>
                  <a:lnTo>
                    <a:pt x="78" y="110"/>
                  </a:lnTo>
                  <a:lnTo>
                    <a:pt x="29" y="72"/>
                  </a:lnTo>
                  <a:lnTo>
                    <a:pt x="0" y="19"/>
                  </a:lnTo>
                  <a:lnTo>
                    <a:pt x="10" y="0"/>
                  </a:lnTo>
                  <a:lnTo>
                    <a:pt x="27" y="10"/>
                  </a:lnTo>
                  <a:close/>
                </a:path>
              </a:pathLst>
            </a:custGeom>
            <a:solidFill>
              <a:srgbClr val="000000"/>
            </a:solidFill>
            <a:ln w="9525">
              <a:noFill/>
              <a:round/>
              <a:headEnd/>
              <a:tailEnd/>
            </a:ln>
          </p:spPr>
          <p:txBody>
            <a:bodyPr/>
            <a:lstStyle/>
            <a:p>
              <a:endParaRPr lang="zh-CN" altLang="en-US"/>
            </a:p>
          </p:txBody>
        </p:sp>
        <p:sp>
          <p:nvSpPr>
            <p:cNvPr id="163" name="Freeform 949">
              <a:extLst>
                <a:ext uri="{FF2B5EF4-FFF2-40B4-BE49-F238E27FC236}">
                  <a16:creationId xmlns:a16="http://schemas.microsoft.com/office/drawing/2014/main" id="{5184979C-66D8-448C-944A-E526DF17774A}"/>
                </a:ext>
              </a:extLst>
            </p:cNvPr>
            <p:cNvSpPr>
              <a:spLocks/>
            </p:cNvSpPr>
            <p:nvPr/>
          </p:nvSpPr>
          <p:spPr bwMode="auto">
            <a:xfrm>
              <a:off x="2866" y="1604"/>
              <a:ext cx="81" cy="48"/>
            </a:xfrm>
            <a:custGeom>
              <a:avLst/>
              <a:gdLst>
                <a:gd name="T0" fmla="*/ 0 w 162"/>
                <a:gd name="T1" fmla="*/ 0 h 97"/>
                <a:gd name="T2" fmla="*/ 1 w 162"/>
                <a:gd name="T3" fmla="*/ 0 h 97"/>
                <a:gd name="T4" fmla="*/ 1 w 162"/>
                <a:gd name="T5" fmla="*/ 0 h 97"/>
                <a:gd name="T6" fmla="*/ 1 w 162"/>
                <a:gd name="T7" fmla="*/ 0 h 97"/>
                <a:gd name="T8" fmla="*/ 1 w 162"/>
                <a:gd name="T9" fmla="*/ 0 h 97"/>
                <a:gd name="T10" fmla="*/ 1 w 162"/>
                <a:gd name="T11" fmla="*/ 0 h 97"/>
                <a:gd name="T12" fmla="*/ 1 w 162"/>
                <a:gd name="T13" fmla="*/ 0 h 97"/>
                <a:gd name="T14" fmla="*/ 1 w 162"/>
                <a:gd name="T15" fmla="*/ 0 h 97"/>
                <a:gd name="T16" fmla="*/ 1 w 162"/>
                <a:gd name="T17" fmla="*/ 0 h 97"/>
                <a:gd name="T18" fmla="*/ 1 w 162"/>
                <a:gd name="T19" fmla="*/ 0 h 97"/>
                <a:gd name="T20" fmla="*/ 1 w 162"/>
                <a:gd name="T21" fmla="*/ 0 h 97"/>
                <a:gd name="T22" fmla="*/ 1 w 162"/>
                <a:gd name="T23" fmla="*/ 0 h 97"/>
                <a:gd name="T24" fmla="*/ 0 w 162"/>
                <a:gd name="T25" fmla="*/ 0 h 97"/>
                <a:gd name="T26" fmla="*/ 0 w 162"/>
                <a:gd name="T27" fmla="*/ 0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
                <a:gd name="T43" fmla="*/ 0 h 97"/>
                <a:gd name="T44" fmla="*/ 162 w 162"/>
                <a:gd name="T45" fmla="*/ 97 h 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 h="97">
                  <a:moveTo>
                    <a:pt x="0" y="78"/>
                  </a:moveTo>
                  <a:lnTo>
                    <a:pt x="27" y="36"/>
                  </a:lnTo>
                  <a:lnTo>
                    <a:pt x="44" y="21"/>
                  </a:lnTo>
                  <a:lnTo>
                    <a:pt x="63" y="9"/>
                  </a:lnTo>
                  <a:lnTo>
                    <a:pt x="107" y="0"/>
                  </a:lnTo>
                  <a:lnTo>
                    <a:pt x="153" y="8"/>
                  </a:lnTo>
                  <a:lnTo>
                    <a:pt x="162" y="25"/>
                  </a:lnTo>
                  <a:lnTo>
                    <a:pt x="154" y="32"/>
                  </a:lnTo>
                  <a:lnTo>
                    <a:pt x="143" y="34"/>
                  </a:lnTo>
                  <a:lnTo>
                    <a:pt x="75" y="36"/>
                  </a:lnTo>
                  <a:lnTo>
                    <a:pt x="27" y="89"/>
                  </a:lnTo>
                  <a:lnTo>
                    <a:pt x="8" y="97"/>
                  </a:lnTo>
                  <a:lnTo>
                    <a:pt x="0" y="78"/>
                  </a:lnTo>
                  <a:close/>
                </a:path>
              </a:pathLst>
            </a:custGeom>
            <a:solidFill>
              <a:srgbClr val="000000"/>
            </a:solidFill>
            <a:ln w="9525">
              <a:noFill/>
              <a:round/>
              <a:headEnd/>
              <a:tailEnd/>
            </a:ln>
          </p:spPr>
          <p:txBody>
            <a:bodyPr/>
            <a:lstStyle/>
            <a:p>
              <a:endParaRPr lang="zh-CN" altLang="en-US"/>
            </a:p>
          </p:txBody>
        </p:sp>
        <p:sp>
          <p:nvSpPr>
            <p:cNvPr id="164" name="Freeform 950">
              <a:extLst>
                <a:ext uri="{FF2B5EF4-FFF2-40B4-BE49-F238E27FC236}">
                  <a16:creationId xmlns:a16="http://schemas.microsoft.com/office/drawing/2014/main" id="{3A262E1B-5242-45DE-8617-5F7159A5E5AF}"/>
                </a:ext>
              </a:extLst>
            </p:cNvPr>
            <p:cNvSpPr>
              <a:spLocks/>
            </p:cNvSpPr>
            <p:nvPr/>
          </p:nvSpPr>
          <p:spPr bwMode="auto">
            <a:xfrm>
              <a:off x="2894" y="1615"/>
              <a:ext cx="52" cy="92"/>
            </a:xfrm>
            <a:custGeom>
              <a:avLst/>
              <a:gdLst>
                <a:gd name="T0" fmla="*/ 1 w 102"/>
                <a:gd name="T1" fmla="*/ 1 h 182"/>
                <a:gd name="T2" fmla="*/ 1 w 102"/>
                <a:gd name="T3" fmla="*/ 1 h 182"/>
                <a:gd name="T4" fmla="*/ 1 w 102"/>
                <a:gd name="T5" fmla="*/ 1 h 182"/>
                <a:gd name="T6" fmla="*/ 1 w 102"/>
                <a:gd name="T7" fmla="*/ 1 h 182"/>
                <a:gd name="T8" fmla="*/ 1 w 102"/>
                <a:gd name="T9" fmla="*/ 1 h 182"/>
                <a:gd name="T10" fmla="*/ 1 w 102"/>
                <a:gd name="T11" fmla="*/ 1 h 182"/>
                <a:gd name="T12" fmla="*/ 1 w 102"/>
                <a:gd name="T13" fmla="*/ 1 h 182"/>
                <a:gd name="T14" fmla="*/ 0 w 102"/>
                <a:gd name="T15" fmla="*/ 1 h 182"/>
                <a:gd name="T16" fmla="*/ 1 w 102"/>
                <a:gd name="T17" fmla="*/ 0 h 182"/>
                <a:gd name="T18" fmla="*/ 1 w 102"/>
                <a:gd name="T19" fmla="*/ 1 h 182"/>
                <a:gd name="T20" fmla="*/ 1 w 102"/>
                <a:gd name="T21" fmla="*/ 1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182"/>
                <a:gd name="T35" fmla="*/ 102 w 102"/>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182">
                  <a:moveTo>
                    <a:pt x="26" y="7"/>
                  </a:moveTo>
                  <a:lnTo>
                    <a:pt x="60" y="70"/>
                  </a:lnTo>
                  <a:lnTo>
                    <a:pt x="74" y="120"/>
                  </a:lnTo>
                  <a:lnTo>
                    <a:pt x="100" y="163"/>
                  </a:lnTo>
                  <a:lnTo>
                    <a:pt x="102" y="182"/>
                  </a:lnTo>
                  <a:lnTo>
                    <a:pt x="81" y="182"/>
                  </a:lnTo>
                  <a:lnTo>
                    <a:pt x="11" y="85"/>
                  </a:lnTo>
                  <a:lnTo>
                    <a:pt x="0" y="19"/>
                  </a:lnTo>
                  <a:lnTo>
                    <a:pt x="7" y="0"/>
                  </a:lnTo>
                  <a:lnTo>
                    <a:pt x="26" y="7"/>
                  </a:lnTo>
                  <a:close/>
                </a:path>
              </a:pathLst>
            </a:custGeom>
            <a:solidFill>
              <a:srgbClr val="000000"/>
            </a:solidFill>
            <a:ln w="9525">
              <a:noFill/>
              <a:round/>
              <a:headEnd/>
              <a:tailEnd/>
            </a:ln>
          </p:spPr>
          <p:txBody>
            <a:bodyPr/>
            <a:lstStyle/>
            <a:p>
              <a:endParaRPr lang="zh-CN" altLang="en-US"/>
            </a:p>
          </p:txBody>
        </p:sp>
        <p:sp>
          <p:nvSpPr>
            <p:cNvPr id="165" name="Freeform 951">
              <a:extLst>
                <a:ext uri="{FF2B5EF4-FFF2-40B4-BE49-F238E27FC236}">
                  <a16:creationId xmlns:a16="http://schemas.microsoft.com/office/drawing/2014/main" id="{BE32B6A0-7927-4FA8-B9F8-84F1E19F3A92}"/>
                </a:ext>
              </a:extLst>
            </p:cNvPr>
            <p:cNvSpPr>
              <a:spLocks/>
            </p:cNvSpPr>
            <p:nvPr/>
          </p:nvSpPr>
          <p:spPr bwMode="auto">
            <a:xfrm>
              <a:off x="2861" y="1710"/>
              <a:ext cx="152" cy="76"/>
            </a:xfrm>
            <a:custGeom>
              <a:avLst/>
              <a:gdLst>
                <a:gd name="T0" fmla="*/ 1 w 304"/>
                <a:gd name="T1" fmla="*/ 0 h 152"/>
                <a:gd name="T2" fmla="*/ 1 w 304"/>
                <a:gd name="T3" fmla="*/ 1 h 152"/>
                <a:gd name="T4" fmla="*/ 1 w 304"/>
                <a:gd name="T5" fmla="*/ 1 h 152"/>
                <a:gd name="T6" fmla="*/ 1 w 304"/>
                <a:gd name="T7" fmla="*/ 1 h 152"/>
                <a:gd name="T8" fmla="*/ 1 w 304"/>
                <a:gd name="T9" fmla="*/ 1 h 152"/>
                <a:gd name="T10" fmla="*/ 1 w 304"/>
                <a:gd name="T11" fmla="*/ 1 h 152"/>
                <a:gd name="T12" fmla="*/ 1 w 304"/>
                <a:gd name="T13" fmla="*/ 1 h 152"/>
                <a:gd name="T14" fmla="*/ 1 w 304"/>
                <a:gd name="T15" fmla="*/ 1 h 152"/>
                <a:gd name="T16" fmla="*/ 1 w 304"/>
                <a:gd name="T17" fmla="*/ 1 h 152"/>
                <a:gd name="T18" fmla="*/ 1 w 304"/>
                <a:gd name="T19" fmla="*/ 1 h 152"/>
                <a:gd name="T20" fmla="*/ 1 w 304"/>
                <a:gd name="T21" fmla="*/ 1 h 152"/>
                <a:gd name="T22" fmla="*/ 1 w 304"/>
                <a:gd name="T23" fmla="*/ 1 h 152"/>
                <a:gd name="T24" fmla="*/ 1 w 304"/>
                <a:gd name="T25" fmla="*/ 1 h 152"/>
                <a:gd name="T26" fmla="*/ 1 w 304"/>
                <a:gd name="T27" fmla="*/ 1 h 152"/>
                <a:gd name="T28" fmla="*/ 0 w 304"/>
                <a:gd name="T29" fmla="*/ 1 h 152"/>
                <a:gd name="T30" fmla="*/ 1 w 304"/>
                <a:gd name="T31" fmla="*/ 0 h 152"/>
                <a:gd name="T32" fmla="*/ 1 w 304"/>
                <a:gd name="T33" fmla="*/ 0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52"/>
                <a:gd name="T53" fmla="*/ 304 w 304"/>
                <a:gd name="T54" fmla="*/ 152 h 1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52">
                  <a:moveTo>
                    <a:pt x="19" y="0"/>
                  </a:moveTo>
                  <a:lnTo>
                    <a:pt x="67" y="47"/>
                  </a:lnTo>
                  <a:lnTo>
                    <a:pt x="87" y="68"/>
                  </a:lnTo>
                  <a:lnTo>
                    <a:pt x="116" y="87"/>
                  </a:lnTo>
                  <a:lnTo>
                    <a:pt x="207" y="120"/>
                  </a:lnTo>
                  <a:lnTo>
                    <a:pt x="224" y="91"/>
                  </a:lnTo>
                  <a:lnTo>
                    <a:pt x="241" y="66"/>
                  </a:lnTo>
                  <a:lnTo>
                    <a:pt x="283" y="21"/>
                  </a:lnTo>
                  <a:lnTo>
                    <a:pt x="304" y="19"/>
                  </a:lnTo>
                  <a:lnTo>
                    <a:pt x="304" y="40"/>
                  </a:lnTo>
                  <a:lnTo>
                    <a:pt x="226" y="144"/>
                  </a:lnTo>
                  <a:lnTo>
                    <a:pt x="209" y="152"/>
                  </a:lnTo>
                  <a:lnTo>
                    <a:pt x="103" y="112"/>
                  </a:lnTo>
                  <a:lnTo>
                    <a:pt x="2" y="21"/>
                  </a:lnTo>
                  <a:lnTo>
                    <a:pt x="0" y="2"/>
                  </a:lnTo>
                  <a:lnTo>
                    <a:pt x="19" y="0"/>
                  </a:lnTo>
                  <a:close/>
                </a:path>
              </a:pathLst>
            </a:custGeom>
            <a:solidFill>
              <a:srgbClr val="000000"/>
            </a:solidFill>
            <a:ln w="9525">
              <a:noFill/>
              <a:round/>
              <a:headEnd/>
              <a:tailEnd/>
            </a:ln>
          </p:spPr>
          <p:txBody>
            <a:bodyPr/>
            <a:lstStyle/>
            <a:p>
              <a:endParaRPr lang="zh-CN" altLang="en-US"/>
            </a:p>
          </p:txBody>
        </p:sp>
        <p:sp>
          <p:nvSpPr>
            <p:cNvPr id="166" name="Freeform 952">
              <a:extLst>
                <a:ext uri="{FF2B5EF4-FFF2-40B4-BE49-F238E27FC236}">
                  <a16:creationId xmlns:a16="http://schemas.microsoft.com/office/drawing/2014/main" id="{815226C4-7399-4DDA-BCDF-60580569C10A}"/>
                </a:ext>
              </a:extLst>
            </p:cNvPr>
            <p:cNvSpPr>
              <a:spLocks/>
            </p:cNvSpPr>
            <p:nvPr/>
          </p:nvSpPr>
          <p:spPr bwMode="auto">
            <a:xfrm>
              <a:off x="2975" y="1633"/>
              <a:ext cx="107" cy="111"/>
            </a:xfrm>
            <a:custGeom>
              <a:avLst/>
              <a:gdLst>
                <a:gd name="T0" fmla="*/ 0 w 215"/>
                <a:gd name="T1" fmla="*/ 1 h 220"/>
                <a:gd name="T2" fmla="*/ 0 w 215"/>
                <a:gd name="T3" fmla="*/ 1 h 220"/>
                <a:gd name="T4" fmla="*/ 0 w 215"/>
                <a:gd name="T5" fmla="*/ 1 h 220"/>
                <a:gd name="T6" fmla="*/ 0 w 215"/>
                <a:gd name="T7" fmla="*/ 1 h 220"/>
                <a:gd name="T8" fmla="*/ 0 w 215"/>
                <a:gd name="T9" fmla="*/ 1 h 220"/>
                <a:gd name="T10" fmla="*/ 0 w 215"/>
                <a:gd name="T11" fmla="*/ 1 h 220"/>
                <a:gd name="T12" fmla="*/ 0 w 215"/>
                <a:gd name="T13" fmla="*/ 1 h 220"/>
                <a:gd name="T14" fmla="*/ 0 w 215"/>
                <a:gd name="T15" fmla="*/ 1 h 220"/>
                <a:gd name="T16" fmla="*/ 0 w 215"/>
                <a:gd name="T17" fmla="*/ 1 h 220"/>
                <a:gd name="T18" fmla="*/ 0 w 215"/>
                <a:gd name="T19" fmla="*/ 1 h 220"/>
                <a:gd name="T20" fmla="*/ 0 w 215"/>
                <a:gd name="T21" fmla="*/ 1 h 220"/>
                <a:gd name="T22" fmla="*/ 0 w 215"/>
                <a:gd name="T23" fmla="*/ 1 h 220"/>
                <a:gd name="T24" fmla="*/ 0 w 215"/>
                <a:gd name="T25" fmla="*/ 1 h 220"/>
                <a:gd name="T26" fmla="*/ 0 w 215"/>
                <a:gd name="T27" fmla="*/ 1 h 220"/>
                <a:gd name="T28" fmla="*/ 0 w 215"/>
                <a:gd name="T29" fmla="*/ 1 h 220"/>
                <a:gd name="T30" fmla="*/ 0 w 215"/>
                <a:gd name="T31" fmla="*/ 1 h 220"/>
                <a:gd name="T32" fmla="*/ 0 w 215"/>
                <a:gd name="T33" fmla="*/ 1 h 220"/>
                <a:gd name="T34" fmla="*/ 0 w 215"/>
                <a:gd name="T35" fmla="*/ 1 h 220"/>
                <a:gd name="T36" fmla="*/ 0 w 215"/>
                <a:gd name="T37" fmla="*/ 0 h 220"/>
                <a:gd name="T38" fmla="*/ 0 w 215"/>
                <a:gd name="T39" fmla="*/ 1 h 220"/>
                <a:gd name="T40" fmla="*/ 0 w 215"/>
                <a:gd name="T41" fmla="*/ 1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5"/>
                <a:gd name="T64" fmla="*/ 0 h 220"/>
                <a:gd name="T65" fmla="*/ 215 w 215"/>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5" h="220">
                  <a:moveTo>
                    <a:pt x="215" y="19"/>
                  </a:moveTo>
                  <a:lnTo>
                    <a:pt x="173" y="106"/>
                  </a:lnTo>
                  <a:lnTo>
                    <a:pt x="152" y="205"/>
                  </a:lnTo>
                  <a:lnTo>
                    <a:pt x="108" y="220"/>
                  </a:lnTo>
                  <a:lnTo>
                    <a:pt x="57" y="217"/>
                  </a:lnTo>
                  <a:lnTo>
                    <a:pt x="21" y="179"/>
                  </a:lnTo>
                  <a:lnTo>
                    <a:pt x="0" y="123"/>
                  </a:lnTo>
                  <a:lnTo>
                    <a:pt x="8" y="104"/>
                  </a:lnTo>
                  <a:lnTo>
                    <a:pt x="27" y="112"/>
                  </a:lnTo>
                  <a:lnTo>
                    <a:pt x="48" y="135"/>
                  </a:lnTo>
                  <a:lnTo>
                    <a:pt x="78" y="144"/>
                  </a:lnTo>
                  <a:lnTo>
                    <a:pt x="106" y="167"/>
                  </a:lnTo>
                  <a:lnTo>
                    <a:pt x="118" y="179"/>
                  </a:lnTo>
                  <a:lnTo>
                    <a:pt x="129" y="177"/>
                  </a:lnTo>
                  <a:lnTo>
                    <a:pt x="143" y="141"/>
                  </a:lnTo>
                  <a:lnTo>
                    <a:pt x="146" y="97"/>
                  </a:lnTo>
                  <a:lnTo>
                    <a:pt x="165" y="47"/>
                  </a:lnTo>
                  <a:lnTo>
                    <a:pt x="190" y="4"/>
                  </a:lnTo>
                  <a:lnTo>
                    <a:pt x="209" y="0"/>
                  </a:lnTo>
                  <a:lnTo>
                    <a:pt x="215" y="19"/>
                  </a:lnTo>
                  <a:close/>
                </a:path>
              </a:pathLst>
            </a:custGeom>
            <a:solidFill>
              <a:srgbClr val="000000"/>
            </a:solidFill>
            <a:ln w="9525">
              <a:noFill/>
              <a:round/>
              <a:headEnd/>
              <a:tailEnd/>
            </a:ln>
          </p:spPr>
          <p:txBody>
            <a:bodyPr/>
            <a:lstStyle/>
            <a:p>
              <a:endParaRPr lang="zh-CN" altLang="en-US"/>
            </a:p>
          </p:txBody>
        </p:sp>
        <p:sp>
          <p:nvSpPr>
            <p:cNvPr id="167" name="Freeform 953">
              <a:extLst>
                <a:ext uri="{FF2B5EF4-FFF2-40B4-BE49-F238E27FC236}">
                  <a16:creationId xmlns:a16="http://schemas.microsoft.com/office/drawing/2014/main" id="{12BFE6B2-FDC3-4E32-AC50-9FF2FA860A27}"/>
                </a:ext>
              </a:extLst>
            </p:cNvPr>
            <p:cNvSpPr>
              <a:spLocks/>
            </p:cNvSpPr>
            <p:nvPr/>
          </p:nvSpPr>
          <p:spPr bwMode="auto">
            <a:xfrm>
              <a:off x="2958" y="1584"/>
              <a:ext cx="58" cy="26"/>
            </a:xfrm>
            <a:custGeom>
              <a:avLst/>
              <a:gdLst>
                <a:gd name="T0" fmla="*/ 1 w 116"/>
                <a:gd name="T1" fmla="*/ 0 h 51"/>
                <a:gd name="T2" fmla="*/ 1 w 116"/>
                <a:gd name="T3" fmla="*/ 1 h 51"/>
                <a:gd name="T4" fmla="*/ 1 w 116"/>
                <a:gd name="T5" fmla="*/ 1 h 51"/>
                <a:gd name="T6" fmla="*/ 1 w 116"/>
                <a:gd name="T7" fmla="*/ 1 h 51"/>
                <a:gd name="T8" fmla="*/ 1 w 116"/>
                <a:gd name="T9" fmla="*/ 1 h 51"/>
                <a:gd name="T10" fmla="*/ 1 w 116"/>
                <a:gd name="T11" fmla="*/ 1 h 51"/>
                <a:gd name="T12" fmla="*/ 0 w 116"/>
                <a:gd name="T13" fmla="*/ 1 h 51"/>
                <a:gd name="T14" fmla="*/ 1 w 116"/>
                <a:gd name="T15" fmla="*/ 0 h 51"/>
                <a:gd name="T16" fmla="*/ 1 w 116"/>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51"/>
                <a:gd name="T29" fmla="*/ 116 w 116"/>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51">
                  <a:moveTo>
                    <a:pt x="15" y="0"/>
                  </a:moveTo>
                  <a:lnTo>
                    <a:pt x="66" y="10"/>
                  </a:lnTo>
                  <a:lnTo>
                    <a:pt x="104" y="32"/>
                  </a:lnTo>
                  <a:lnTo>
                    <a:pt x="116" y="51"/>
                  </a:lnTo>
                  <a:lnTo>
                    <a:pt x="68" y="51"/>
                  </a:lnTo>
                  <a:lnTo>
                    <a:pt x="11" y="29"/>
                  </a:lnTo>
                  <a:lnTo>
                    <a:pt x="0" y="11"/>
                  </a:lnTo>
                  <a:lnTo>
                    <a:pt x="15" y="0"/>
                  </a:lnTo>
                  <a:close/>
                </a:path>
              </a:pathLst>
            </a:custGeom>
            <a:solidFill>
              <a:srgbClr val="000000"/>
            </a:solidFill>
            <a:ln w="9525">
              <a:noFill/>
              <a:round/>
              <a:headEnd/>
              <a:tailEnd/>
            </a:ln>
          </p:spPr>
          <p:txBody>
            <a:bodyPr/>
            <a:lstStyle/>
            <a:p>
              <a:endParaRPr lang="zh-CN" altLang="en-US"/>
            </a:p>
          </p:txBody>
        </p:sp>
        <p:sp>
          <p:nvSpPr>
            <p:cNvPr id="168" name="Freeform 954">
              <a:extLst>
                <a:ext uri="{FF2B5EF4-FFF2-40B4-BE49-F238E27FC236}">
                  <a16:creationId xmlns:a16="http://schemas.microsoft.com/office/drawing/2014/main" id="{7B8AA598-E6E7-4D82-B893-324B7780C9A7}"/>
                </a:ext>
              </a:extLst>
            </p:cNvPr>
            <p:cNvSpPr>
              <a:spLocks/>
            </p:cNvSpPr>
            <p:nvPr/>
          </p:nvSpPr>
          <p:spPr bwMode="auto">
            <a:xfrm>
              <a:off x="3073" y="1723"/>
              <a:ext cx="267" cy="259"/>
            </a:xfrm>
            <a:custGeom>
              <a:avLst/>
              <a:gdLst>
                <a:gd name="T0" fmla="*/ 0 w 534"/>
                <a:gd name="T1" fmla="*/ 1 h 518"/>
                <a:gd name="T2" fmla="*/ 1 w 534"/>
                <a:gd name="T3" fmla="*/ 1 h 518"/>
                <a:gd name="T4" fmla="*/ 1 w 534"/>
                <a:gd name="T5" fmla="*/ 1 h 518"/>
                <a:gd name="T6" fmla="*/ 1 w 534"/>
                <a:gd name="T7" fmla="*/ 1 h 518"/>
                <a:gd name="T8" fmla="*/ 1 w 534"/>
                <a:gd name="T9" fmla="*/ 1 h 518"/>
                <a:gd name="T10" fmla="*/ 1 w 534"/>
                <a:gd name="T11" fmla="*/ 1 h 518"/>
                <a:gd name="T12" fmla="*/ 1 w 534"/>
                <a:gd name="T13" fmla="*/ 1 h 518"/>
                <a:gd name="T14" fmla="*/ 1 w 534"/>
                <a:gd name="T15" fmla="*/ 1 h 518"/>
                <a:gd name="T16" fmla="*/ 1 w 534"/>
                <a:gd name="T17" fmla="*/ 1 h 518"/>
                <a:gd name="T18" fmla="*/ 1 w 534"/>
                <a:gd name="T19" fmla="*/ 1 h 518"/>
                <a:gd name="T20" fmla="*/ 1 w 534"/>
                <a:gd name="T21" fmla="*/ 1 h 518"/>
                <a:gd name="T22" fmla="*/ 1 w 534"/>
                <a:gd name="T23" fmla="*/ 1 h 518"/>
                <a:gd name="T24" fmla="*/ 1 w 534"/>
                <a:gd name="T25" fmla="*/ 0 h 518"/>
                <a:gd name="T26" fmla="*/ 1 w 534"/>
                <a:gd name="T27" fmla="*/ 0 h 518"/>
                <a:gd name="T28" fmla="*/ 1 w 534"/>
                <a:gd name="T29" fmla="*/ 1 h 518"/>
                <a:gd name="T30" fmla="*/ 1 w 534"/>
                <a:gd name="T31" fmla="*/ 1 h 518"/>
                <a:gd name="T32" fmla="*/ 1 w 534"/>
                <a:gd name="T33" fmla="*/ 1 h 518"/>
                <a:gd name="T34" fmla="*/ 1 w 534"/>
                <a:gd name="T35" fmla="*/ 1 h 518"/>
                <a:gd name="T36" fmla="*/ 1 w 534"/>
                <a:gd name="T37" fmla="*/ 1 h 518"/>
                <a:gd name="T38" fmla="*/ 1 w 534"/>
                <a:gd name="T39" fmla="*/ 1 h 518"/>
                <a:gd name="T40" fmla="*/ 1 w 534"/>
                <a:gd name="T41" fmla="*/ 1 h 518"/>
                <a:gd name="T42" fmla="*/ 1 w 534"/>
                <a:gd name="T43" fmla="*/ 1 h 518"/>
                <a:gd name="T44" fmla="*/ 1 w 534"/>
                <a:gd name="T45" fmla="*/ 1 h 518"/>
                <a:gd name="T46" fmla="*/ 1 w 534"/>
                <a:gd name="T47" fmla="*/ 1 h 518"/>
                <a:gd name="T48" fmla="*/ 1 w 534"/>
                <a:gd name="T49" fmla="*/ 1 h 518"/>
                <a:gd name="T50" fmla="*/ 1 w 534"/>
                <a:gd name="T51" fmla="*/ 1 h 518"/>
                <a:gd name="T52" fmla="*/ 1 w 534"/>
                <a:gd name="T53" fmla="*/ 1 h 518"/>
                <a:gd name="T54" fmla="*/ 1 w 534"/>
                <a:gd name="T55" fmla="*/ 1 h 518"/>
                <a:gd name="T56" fmla="*/ 1 w 534"/>
                <a:gd name="T57" fmla="*/ 1 h 518"/>
                <a:gd name="T58" fmla="*/ 1 w 534"/>
                <a:gd name="T59" fmla="*/ 1 h 518"/>
                <a:gd name="T60" fmla="*/ 1 w 534"/>
                <a:gd name="T61" fmla="*/ 1 h 518"/>
                <a:gd name="T62" fmla="*/ 1 w 534"/>
                <a:gd name="T63" fmla="*/ 1 h 518"/>
                <a:gd name="T64" fmla="*/ 1 w 534"/>
                <a:gd name="T65" fmla="*/ 1 h 518"/>
                <a:gd name="T66" fmla="*/ 1 w 534"/>
                <a:gd name="T67" fmla="*/ 1 h 518"/>
                <a:gd name="T68" fmla="*/ 0 w 534"/>
                <a:gd name="T69" fmla="*/ 1 h 518"/>
                <a:gd name="T70" fmla="*/ 0 w 534"/>
                <a:gd name="T71" fmla="*/ 1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4"/>
                <a:gd name="T109" fmla="*/ 0 h 518"/>
                <a:gd name="T110" fmla="*/ 534 w 534"/>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4" h="518">
                  <a:moveTo>
                    <a:pt x="0" y="503"/>
                  </a:moveTo>
                  <a:lnTo>
                    <a:pt x="15" y="397"/>
                  </a:lnTo>
                  <a:lnTo>
                    <a:pt x="38" y="306"/>
                  </a:lnTo>
                  <a:lnTo>
                    <a:pt x="55" y="262"/>
                  </a:lnTo>
                  <a:lnTo>
                    <a:pt x="76" y="220"/>
                  </a:lnTo>
                  <a:lnTo>
                    <a:pt x="102" y="178"/>
                  </a:lnTo>
                  <a:lnTo>
                    <a:pt x="137" y="135"/>
                  </a:lnTo>
                  <a:lnTo>
                    <a:pt x="159" y="106"/>
                  </a:lnTo>
                  <a:lnTo>
                    <a:pt x="184" y="81"/>
                  </a:lnTo>
                  <a:lnTo>
                    <a:pt x="213" y="60"/>
                  </a:lnTo>
                  <a:lnTo>
                    <a:pt x="245" y="39"/>
                  </a:lnTo>
                  <a:lnTo>
                    <a:pt x="294" y="15"/>
                  </a:lnTo>
                  <a:lnTo>
                    <a:pt x="340" y="0"/>
                  </a:lnTo>
                  <a:lnTo>
                    <a:pt x="441" y="0"/>
                  </a:lnTo>
                  <a:lnTo>
                    <a:pt x="484" y="17"/>
                  </a:lnTo>
                  <a:lnTo>
                    <a:pt x="519" y="49"/>
                  </a:lnTo>
                  <a:lnTo>
                    <a:pt x="532" y="78"/>
                  </a:lnTo>
                  <a:lnTo>
                    <a:pt x="534" y="108"/>
                  </a:lnTo>
                  <a:lnTo>
                    <a:pt x="521" y="180"/>
                  </a:lnTo>
                  <a:lnTo>
                    <a:pt x="507" y="193"/>
                  </a:lnTo>
                  <a:lnTo>
                    <a:pt x="494" y="178"/>
                  </a:lnTo>
                  <a:lnTo>
                    <a:pt x="498" y="68"/>
                  </a:lnTo>
                  <a:lnTo>
                    <a:pt x="469" y="49"/>
                  </a:lnTo>
                  <a:lnTo>
                    <a:pt x="433" y="41"/>
                  </a:lnTo>
                  <a:lnTo>
                    <a:pt x="351" y="51"/>
                  </a:lnTo>
                  <a:lnTo>
                    <a:pt x="315" y="70"/>
                  </a:lnTo>
                  <a:lnTo>
                    <a:pt x="275" y="93"/>
                  </a:lnTo>
                  <a:lnTo>
                    <a:pt x="186" y="171"/>
                  </a:lnTo>
                  <a:lnTo>
                    <a:pt x="154" y="211"/>
                  </a:lnTo>
                  <a:lnTo>
                    <a:pt x="125" y="249"/>
                  </a:lnTo>
                  <a:lnTo>
                    <a:pt x="80" y="325"/>
                  </a:lnTo>
                  <a:lnTo>
                    <a:pt x="47" y="408"/>
                  </a:lnTo>
                  <a:lnTo>
                    <a:pt x="28" y="505"/>
                  </a:lnTo>
                  <a:lnTo>
                    <a:pt x="13" y="518"/>
                  </a:lnTo>
                  <a:lnTo>
                    <a:pt x="0" y="503"/>
                  </a:lnTo>
                  <a:close/>
                </a:path>
              </a:pathLst>
            </a:custGeom>
            <a:solidFill>
              <a:srgbClr val="000000"/>
            </a:solidFill>
            <a:ln w="9525">
              <a:noFill/>
              <a:round/>
              <a:headEnd/>
              <a:tailEnd/>
            </a:ln>
          </p:spPr>
          <p:txBody>
            <a:bodyPr/>
            <a:lstStyle/>
            <a:p>
              <a:endParaRPr lang="zh-CN" altLang="en-US"/>
            </a:p>
          </p:txBody>
        </p:sp>
        <p:sp>
          <p:nvSpPr>
            <p:cNvPr id="169" name="Freeform 955">
              <a:extLst>
                <a:ext uri="{FF2B5EF4-FFF2-40B4-BE49-F238E27FC236}">
                  <a16:creationId xmlns:a16="http://schemas.microsoft.com/office/drawing/2014/main" id="{A0A97FFE-A6F0-4EA8-A202-94E3271A2068}"/>
                </a:ext>
              </a:extLst>
            </p:cNvPr>
            <p:cNvSpPr>
              <a:spLocks/>
            </p:cNvSpPr>
            <p:nvPr/>
          </p:nvSpPr>
          <p:spPr bwMode="auto">
            <a:xfrm>
              <a:off x="2992" y="1652"/>
              <a:ext cx="353" cy="338"/>
            </a:xfrm>
            <a:custGeom>
              <a:avLst/>
              <a:gdLst>
                <a:gd name="T0" fmla="*/ 0 w 705"/>
                <a:gd name="T1" fmla="*/ 1 h 675"/>
                <a:gd name="T2" fmla="*/ 0 w 705"/>
                <a:gd name="T3" fmla="*/ 1 h 675"/>
                <a:gd name="T4" fmla="*/ 1 w 705"/>
                <a:gd name="T5" fmla="*/ 1 h 675"/>
                <a:gd name="T6" fmla="*/ 1 w 705"/>
                <a:gd name="T7" fmla="*/ 1 h 675"/>
                <a:gd name="T8" fmla="*/ 1 w 705"/>
                <a:gd name="T9" fmla="*/ 1 h 675"/>
                <a:gd name="T10" fmla="*/ 1 w 705"/>
                <a:gd name="T11" fmla="*/ 1 h 675"/>
                <a:gd name="T12" fmla="*/ 1 w 705"/>
                <a:gd name="T13" fmla="*/ 1 h 675"/>
                <a:gd name="T14" fmla="*/ 1 w 705"/>
                <a:gd name="T15" fmla="*/ 1 h 675"/>
                <a:gd name="T16" fmla="*/ 1 w 705"/>
                <a:gd name="T17" fmla="*/ 1 h 675"/>
                <a:gd name="T18" fmla="*/ 1 w 705"/>
                <a:gd name="T19" fmla="*/ 1 h 675"/>
                <a:gd name="T20" fmla="*/ 1 w 705"/>
                <a:gd name="T21" fmla="*/ 1 h 675"/>
                <a:gd name="T22" fmla="*/ 1 w 705"/>
                <a:gd name="T23" fmla="*/ 1 h 675"/>
                <a:gd name="T24" fmla="*/ 1 w 705"/>
                <a:gd name="T25" fmla="*/ 1 h 675"/>
                <a:gd name="T26" fmla="*/ 1 w 705"/>
                <a:gd name="T27" fmla="*/ 1 h 675"/>
                <a:gd name="T28" fmla="*/ 1 w 705"/>
                <a:gd name="T29" fmla="*/ 1 h 675"/>
                <a:gd name="T30" fmla="*/ 1 w 705"/>
                <a:gd name="T31" fmla="*/ 1 h 675"/>
                <a:gd name="T32" fmla="*/ 1 w 705"/>
                <a:gd name="T33" fmla="*/ 1 h 675"/>
                <a:gd name="T34" fmla="*/ 1 w 705"/>
                <a:gd name="T35" fmla="*/ 0 h 675"/>
                <a:gd name="T36" fmla="*/ 1 w 705"/>
                <a:gd name="T37" fmla="*/ 1 h 675"/>
                <a:gd name="T38" fmla="*/ 1 w 705"/>
                <a:gd name="T39" fmla="*/ 1 h 675"/>
                <a:gd name="T40" fmla="*/ 1 w 705"/>
                <a:gd name="T41" fmla="*/ 1 h 675"/>
                <a:gd name="T42" fmla="*/ 1 w 705"/>
                <a:gd name="T43" fmla="*/ 1 h 675"/>
                <a:gd name="T44" fmla="*/ 1 w 705"/>
                <a:gd name="T45" fmla="*/ 1 h 675"/>
                <a:gd name="T46" fmla="*/ 1 w 705"/>
                <a:gd name="T47" fmla="*/ 1 h 675"/>
                <a:gd name="T48" fmla="*/ 1 w 705"/>
                <a:gd name="T49" fmla="*/ 1 h 675"/>
                <a:gd name="T50" fmla="*/ 1 w 705"/>
                <a:gd name="T51" fmla="*/ 1 h 675"/>
                <a:gd name="T52" fmla="*/ 1 w 705"/>
                <a:gd name="T53" fmla="*/ 1 h 675"/>
                <a:gd name="T54" fmla="*/ 1 w 705"/>
                <a:gd name="T55" fmla="*/ 1 h 675"/>
                <a:gd name="T56" fmla="*/ 1 w 705"/>
                <a:gd name="T57" fmla="*/ 1 h 675"/>
                <a:gd name="T58" fmla="*/ 1 w 705"/>
                <a:gd name="T59" fmla="*/ 1 h 675"/>
                <a:gd name="T60" fmla="*/ 1 w 705"/>
                <a:gd name="T61" fmla="*/ 1 h 675"/>
                <a:gd name="T62" fmla="*/ 1 w 705"/>
                <a:gd name="T63" fmla="*/ 1 h 675"/>
                <a:gd name="T64" fmla="*/ 1 w 705"/>
                <a:gd name="T65" fmla="*/ 1 h 675"/>
                <a:gd name="T66" fmla="*/ 1 w 705"/>
                <a:gd name="T67" fmla="*/ 1 h 675"/>
                <a:gd name="T68" fmla="*/ 1 w 705"/>
                <a:gd name="T69" fmla="*/ 1 h 675"/>
                <a:gd name="T70" fmla="*/ 1 w 705"/>
                <a:gd name="T71" fmla="*/ 1 h 675"/>
                <a:gd name="T72" fmla="*/ 1 w 705"/>
                <a:gd name="T73" fmla="*/ 1 h 675"/>
                <a:gd name="T74" fmla="*/ 1 w 705"/>
                <a:gd name="T75" fmla="*/ 1 h 675"/>
                <a:gd name="T76" fmla="*/ 1 w 705"/>
                <a:gd name="T77" fmla="*/ 1 h 675"/>
                <a:gd name="T78" fmla="*/ 1 w 705"/>
                <a:gd name="T79" fmla="*/ 1 h 675"/>
                <a:gd name="T80" fmla="*/ 0 w 705"/>
                <a:gd name="T81" fmla="*/ 1 h 675"/>
                <a:gd name="T82" fmla="*/ 0 w 705"/>
                <a:gd name="T83" fmla="*/ 1 h 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75"/>
                <a:gd name="T128" fmla="*/ 705 w 705"/>
                <a:gd name="T129" fmla="*/ 675 h 6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75">
                  <a:moveTo>
                    <a:pt x="0" y="661"/>
                  </a:moveTo>
                  <a:lnTo>
                    <a:pt x="0" y="608"/>
                  </a:lnTo>
                  <a:lnTo>
                    <a:pt x="2" y="561"/>
                  </a:lnTo>
                  <a:lnTo>
                    <a:pt x="17" y="473"/>
                  </a:lnTo>
                  <a:lnTo>
                    <a:pt x="31" y="429"/>
                  </a:lnTo>
                  <a:lnTo>
                    <a:pt x="48" y="388"/>
                  </a:lnTo>
                  <a:lnTo>
                    <a:pt x="69" y="344"/>
                  </a:lnTo>
                  <a:lnTo>
                    <a:pt x="93" y="298"/>
                  </a:lnTo>
                  <a:lnTo>
                    <a:pt x="114" y="266"/>
                  </a:lnTo>
                  <a:lnTo>
                    <a:pt x="135" y="238"/>
                  </a:lnTo>
                  <a:lnTo>
                    <a:pt x="181" y="179"/>
                  </a:lnTo>
                  <a:lnTo>
                    <a:pt x="221" y="137"/>
                  </a:lnTo>
                  <a:lnTo>
                    <a:pt x="257" y="104"/>
                  </a:lnTo>
                  <a:lnTo>
                    <a:pt x="295" y="74"/>
                  </a:lnTo>
                  <a:lnTo>
                    <a:pt x="342" y="47"/>
                  </a:lnTo>
                  <a:lnTo>
                    <a:pt x="394" y="27"/>
                  </a:lnTo>
                  <a:lnTo>
                    <a:pt x="441" y="11"/>
                  </a:lnTo>
                  <a:lnTo>
                    <a:pt x="534" y="0"/>
                  </a:lnTo>
                  <a:lnTo>
                    <a:pt x="620" y="15"/>
                  </a:lnTo>
                  <a:lnTo>
                    <a:pt x="703" y="65"/>
                  </a:lnTo>
                  <a:lnTo>
                    <a:pt x="705" y="84"/>
                  </a:lnTo>
                  <a:lnTo>
                    <a:pt x="684" y="85"/>
                  </a:lnTo>
                  <a:lnTo>
                    <a:pt x="648" y="61"/>
                  </a:lnTo>
                  <a:lnTo>
                    <a:pt x="612" y="47"/>
                  </a:lnTo>
                  <a:lnTo>
                    <a:pt x="536" y="44"/>
                  </a:lnTo>
                  <a:lnTo>
                    <a:pt x="456" y="66"/>
                  </a:lnTo>
                  <a:lnTo>
                    <a:pt x="413" y="84"/>
                  </a:lnTo>
                  <a:lnTo>
                    <a:pt x="367" y="103"/>
                  </a:lnTo>
                  <a:lnTo>
                    <a:pt x="293" y="152"/>
                  </a:lnTo>
                  <a:lnTo>
                    <a:pt x="263" y="180"/>
                  </a:lnTo>
                  <a:lnTo>
                    <a:pt x="226" y="217"/>
                  </a:lnTo>
                  <a:lnTo>
                    <a:pt x="204" y="245"/>
                  </a:lnTo>
                  <a:lnTo>
                    <a:pt x="181" y="270"/>
                  </a:lnTo>
                  <a:lnTo>
                    <a:pt x="139" y="323"/>
                  </a:lnTo>
                  <a:lnTo>
                    <a:pt x="114" y="367"/>
                  </a:lnTo>
                  <a:lnTo>
                    <a:pt x="93" y="407"/>
                  </a:lnTo>
                  <a:lnTo>
                    <a:pt x="55" y="485"/>
                  </a:lnTo>
                  <a:lnTo>
                    <a:pt x="33" y="566"/>
                  </a:lnTo>
                  <a:lnTo>
                    <a:pt x="29" y="659"/>
                  </a:lnTo>
                  <a:lnTo>
                    <a:pt x="15" y="675"/>
                  </a:lnTo>
                  <a:lnTo>
                    <a:pt x="0" y="661"/>
                  </a:lnTo>
                  <a:close/>
                </a:path>
              </a:pathLst>
            </a:custGeom>
            <a:solidFill>
              <a:srgbClr val="000000"/>
            </a:solidFill>
            <a:ln w="9525">
              <a:noFill/>
              <a:round/>
              <a:headEnd/>
              <a:tailEnd/>
            </a:ln>
          </p:spPr>
          <p:txBody>
            <a:bodyPr/>
            <a:lstStyle/>
            <a:p>
              <a:endParaRPr lang="zh-CN" altLang="en-US"/>
            </a:p>
          </p:txBody>
        </p:sp>
        <p:sp>
          <p:nvSpPr>
            <p:cNvPr id="170" name="Freeform 956">
              <a:extLst>
                <a:ext uri="{FF2B5EF4-FFF2-40B4-BE49-F238E27FC236}">
                  <a16:creationId xmlns:a16="http://schemas.microsoft.com/office/drawing/2014/main" id="{BA1A5C27-13DD-4624-AB3A-2D6AA912CE08}"/>
                </a:ext>
              </a:extLst>
            </p:cNvPr>
            <p:cNvSpPr>
              <a:spLocks/>
            </p:cNvSpPr>
            <p:nvPr/>
          </p:nvSpPr>
          <p:spPr bwMode="auto">
            <a:xfrm>
              <a:off x="3191" y="1751"/>
              <a:ext cx="186" cy="284"/>
            </a:xfrm>
            <a:custGeom>
              <a:avLst/>
              <a:gdLst>
                <a:gd name="T0" fmla="*/ 0 w 373"/>
                <a:gd name="T1" fmla="*/ 1 h 566"/>
                <a:gd name="T2" fmla="*/ 0 w 373"/>
                <a:gd name="T3" fmla="*/ 1 h 566"/>
                <a:gd name="T4" fmla="*/ 0 w 373"/>
                <a:gd name="T5" fmla="*/ 1 h 566"/>
                <a:gd name="T6" fmla="*/ 0 w 373"/>
                <a:gd name="T7" fmla="*/ 1 h 566"/>
                <a:gd name="T8" fmla="*/ 0 w 373"/>
                <a:gd name="T9" fmla="*/ 1 h 566"/>
                <a:gd name="T10" fmla="*/ 0 w 373"/>
                <a:gd name="T11" fmla="*/ 1 h 566"/>
                <a:gd name="T12" fmla="*/ 0 w 373"/>
                <a:gd name="T13" fmla="*/ 1 h 566"/>
                <a:gd name="T14" fmla="*/ 0 w 373"/>
                <a:gd name="T15" fmla="*/ 1 h 566"/>
                <a:gd name="T16" fmla="*/ 0 w 373"/>
                <a:gd name="T17" fmla="*/ 1 h 566"/>
                <a:gd name="T18" fmla="*/ 0 w 373"/>
                <a:gd name="T19" fmla="*/ 1 h 566"/>
                <a:gd name="T20" fmla="*/ 0 w 373"/>
                <a:gd name="T21" fmla="*/ 1 h 566"/>
                <a:gd name="T22" fmla="*/ 0 w 373"/>
                <a:gd name="T23" fmla="*/ 1 h 566"/>
                <a:gd name="T24" fmla="*/ 0 w 373"/>
                <a:gd name="T25" fmla="*/ 1 h 566"/>
                <a:gd name="T26" fmla="*/ 0 w 373"/>
                <a:gd name="T27" fmla="*/ 1 h 566"/>
                <a:gd name="T28" fmla="*/ 0 w 373"/>
                <a:gd name="T29" fmla="*/ 1 h 566"/>
                <a:gd name="T30" fmla="*/ 0 w 373"/>
                <a:gd name="T31" fmla="*/ 1 h 566"/>
                <a:gd name="T32" fmla="*/ 0 w 373"/>
                <a:gd name="T33" fmla="*/ 1 h 566"/>
                <a:gd name="T34" fmla="*/ 0 w 373"/>
                <a:gd name="T35" fmla="*/ 1 h 566"/>
                <a:gd name="T36" fmla="*/ 0 w 373"/>
                <a:gd name="T37" fmla="*/ 1 h 566"/>
                <a:gd name="T38" fmla="*/ 0 w 373"/>
                <a:gd name="T39" fmla="*/ 1 h 566"/>
                <a:gd name="T40" fmla="*/ 0 w 373"/>
                <a:gd name="T41" fmla="*/ 1 h 566"/>
                <a:gd name="T42" fmla="*/ 0 w 373"/>
                <a:gd name="T43" fmla="*/ 1 h 566"/>
                <a:gd name="T44" fmla="*/ 0 w 373"/>
                <a:gd name="T45" fmla="*/ 1 h 566"/>
                <a:gd name="T46" fmla="*/ 0 w 373"/>
                <a:gd name="T47" fmla="*/ 1 h 566"/>
                <a:gd name="T48" fmla="*/ 0 w 373"/>
                <a:gd name="T49" fmla="*/ 1 h 566"/>
                <a:gd name="T50" fmla="*/ 0 w 373"/>
                <a:gd name="T51" fmla="*/ 1 h 566"/>
                <a:gd name="T52" fmla="*/ 0 w 373"/>
                <a:gd name="T53" fmla="*/ 1 h 566"/>
                <a:gd name="T54" fmla="*/ 0 w 373"/>
                <a:gd name="T55" fmla="*/ 0 h 566"/>
                <a:gd name="T56" fmla="*/ 0 w 373"/>
                <a:gd name="T57" fmla="*/ 1 h 566"/>
                <a:gd name="T58" fmla="*/ 0 w 373"/>
                <a:gd name="T59" fmla="*/ 1 h 5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3"/>
                <a:gd name="T91" fmla="*/ 0 h 566"/>
                <a:gd name="T92" fmla="*/ 373 w 373"/>
                <a:gd name="T93" fmla="*/ 566 h 5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3" h="566">
                  <a:moveTo>
                    <a:pt x="358" y="11"/>
                  </a:moveTo>
                  <a:lnTo>
                    <a:pt x="373" y="138"/>
                  </a:lnTo>
                  <a:lnTo>
                    <a:pt x="369" y="199"/>
                  </a:lnTo>
                  <a:lnTo>
                    <a:pt x="354" y="266"/>
                  </a:lnTo>
                  <a:lnTo>
                    <a:pt x="325" y="327"/>
                  </a:lnTo>
                  <a:lnTo>
                    <a:pt x="310" y="361"/>
                  </a:lnTo>
                  <a:lnTo>
                    <a:pt x="295" y="385"/>
                  </a:lnTo>
                  <a:lnTo>
                    <a:pt x="278" y="414"/>
                  </a:lnTo>
                  <a:lnTo>
                    <a:pt x="255" y="441"/>
                  </a:lnTo>
                  <a:lnTo>
                    <a:pt x="230" y="465"/>
                  </a:lnTo>
                  <a:lnTo>
                    <a:pt x="202" y="490"/>
                  </a:lnTo>
                  <a:lnTo>
                    <a:pt x="172" y="511"/>
                  </a:lnTo>
                  <a:lnTo>
                    <a:pt x="141" y="530"/>
                  </a:lnTo>
                  <a:lnTo>
                    <a:pt x="111" y="549"/>
                  </a:lnTo>
                  <a:lnTo>
                    <a:pt x="80" y="566"/>
                  </a:lnTo>
                  <a:lnTo>
                    <a:pt x="0" y="562"/>
                  </a:lnTo>
                  <a:lnTo>
                    <a:pt x="29" y="545"/>
                  </a:lnTo>
                  <a:lnTo>
                    <a:pt x="61" y="522"/>
                  </a:lnTo>
                  <a:lnTo>
                    <a:pt x="96" y="500"/>
                  </a:lnTo>
                  <a:lnTo>
                    <a:pt x="132" y="473"/>
                  </a:lnTo>
                  <a:lnTo>
                    <a:pt x="196" y="416"/>
                  </a:lnTo>
                  <a:lnTo>
                    <a:pt x="238" y="359"/>
                  </a:lnTo>
                  <a:lnTo>
                    <a:pt x="268" y="302"/>
                  </a:lnTo>
                  <a:lnTo>
                    <a:pt x="297" y="243"/>
                  </a:lnTo>
                  <a:lnTo>
                    <a:pt x="329" y="129"/>
                  </a:lnTo>
                  <a:lnTo>
                    <a:pt x="335" y="78"/>
                  </a:lnTo>
                  <a:lnTo>
                    <a:pt x="329" y="17"/>
                  </a:lnTo>
                  <a:lnTo>
                    <a:pt x="343" y="0"/>
                  </a:lnTo>
                  <a:lnTo>
                    <a:pt x="358" y="11"/>
                  </a:lnTo>
                  <a:close/>
                </a:path>
              </a:pathLst>
            </a:custGeom>
            <a:solidFill>
              <a:srgbClr val="000000"/>
            </a:solidFill>
            <a:ln w="9525">
              <a:noFill/>
              <a:round/>
              <a:headEnd/>
              <a:tailEnd/>
            </a:ln>
          </p:spPr>
          <p:txBody>
            <a:bodyPr/>
            <a:lstStyle/>
            <a:p>
              <a:endParaRPr lang="zh-CN" altLang="en-US"/>
            </a:p>
          </p:txBody>
        </p:sp>
        <p:sp>
          <p:nvSpPr>
            <p:cNvPr id="171" name="Freeform 957">
              <a:extLst>
                <a:ext uri="{FF2B5EF4-FFF2-40B4-BE49-F238E27FC236}">
                  <a16:creationId xmlns:a16="http://schemas.microsoft.com/office/drawing/2014/main" id="{02F2DAA0-3061-4963-A4F4-CE1E78DCD72F}"/>
                </a:ext>
              </a:extLst>
            </p:cNvPr>
            <p:cNvSpPr>
              <a:spLocks/>
            </p:cNvSpPr>
            <p:nvPr/>
          </p:nvSpPr>
          <p:spPr bwMode="auto">
            <a:xfrm>
              <a:off x="3105" y="1844"/>
              <a:ext cx="187" cy="158"/>
            </a:xfrm>
            <a:custGeom>
              <a:avLst/>
              <a:gdLst>
                <a:gd name="T0" fmla="*/ 0 w 375"/>
                <a:gd name="T1" fmla="*/ 1 h 315"/>
                <a:gd name="T2" fmla="*/ 0 w 375"/>
                <a:gd name="T3" fmla="*/ 1 h 315"/>
                <a:gd name="T4" fmla="*/ 0 w 375"/>
                <a:gd name="T5" fmla="*/ 1 h 315"/>
                <a:gd name="T6" fmla="*/ 0 w 375"/>
                <a:gd name="T7" fmla="*/ 1 h 315"/>
                <a:gd name="T8" fmla="*/ 0 w 375"/>
                <a:gd name="T9" fmla="*/ 1 h 315"/>
                <a:gd name="T10" fmla="*/ 0 w 375"/>
                <a:gd name="T11" fmla="*/ 1 h 315"/>
                <a:gd name="T12" fmla="*/ 0 w 375"/>
                <a:gd name="T13" fmla="*/ 1 h 315"/>
                <a:gd name="T14" fmla="*/ 0 w 375"/>
                <a:gd name="T15" fmla="*/ 1 h 315"/>
                <a:gd name="T16" fmla="*/ 0 w 375"/>
                <a:gd name="T17" fmla="*/ 1 h 315"/>
                <a:gd name="T18" fmla="*/ 0 w 375"/>
                <a:gd name="T19" fmla="*/ 1 h 315"/>
                <a:gd name="T20" fmla="*/ 0 w 375"/>
                <a:gd name="T21" fmla="*/ 1 h 315"/>
                <a:gd name="T22" fmla="*/ 0 w 375"/>
                <a:gd name="T23" fmla="*/ 1 h 315"/>
                <a:gd name="T24" fmla="*/ 0 w 375"/>
                <a:gd name="T25" fmla="*/ 1 h 315"/>
                <a:gd name="T26" fmla="*/ 0 w 375"/>
                <a:gd name="T27" fmla="*/ 1 h 315"/>
                <a:gd name="T28" fmla="*/ 0 w 375"/>
                <a:gd name="T29" fmla="*/ 1 h 315"/>
                <a:gd name="T30" fmla="*/ 0 w 375"/>
                <a:gd name="T31" fmla="*/ 1 h 315"/>
                <a:gd name="T32" fmla="*/ 0 w 375"/>
                <a:gd name="T33" fmla="*/ 1 h 315"/>
                <a:gd name="T34" fmla="*/ 0 w 375"/>
                <a:gd name="T35" fmla="*/ 1 h 315"/>
                <a:gd name="T36" fmla="*/ 0 w 375"/>
                <a:gd name="T37" fmla="*/ 1 h 315"/>
                <a:gd name="T38" fmla="*/ 0 w 375"/>
                <a:gd name="T39" fmla="*/ 1 h 315"/>
                <a:gd name="T40" fmla="*/ 0 w 375"/>
                <a:gd name="T41" fmla="*/ 1 h 315"/>
                <a:gd name="T42" fmla="*/ 0 w 375"/>
                <a:gd name="T43" fmla="*/ 1 h 315"/>
                <a:gd name="T44" fmla="*/ 0 w 375"/>
                <a:gd name="T45" fmla="*/ 1 h 315"/>
                <a:gd name="T46" fmla="*/ 0 w 375"/>
                <a:gd name="T47" fmla="*/ 0 h 315"/>
                <a:gd name="T48" fmla="*/ 0 w 375"/>
                <a:gd name="T49" fmla="*/ 1 h 315"/>
                <a:gd name="T50" fmla="*/ 0 w 375"/>
                <a:gd name="T51" fmla="*/ 1 h 3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
                <a:gd name="T79" fmla="*/ 0 h 315"/>
                <a:gd name="T80" fmla="*/ 375 w 375"/>
                <a:gd name="T81" fmla="*/ 315 h 3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 h="315">
                  <a:moveTo>
                    <a:pt x="375" y="19"/>
                  </a:moveTo>
                  <a:lnTo>
                    <a:pt x="356" y="57"/>
                  </a:lnTo>
                  <a:lnTo>
                    <a:pt x="337" y="91"/>
                  </a:lnTo>
                  <a:lnTo>
                    <a:pt x="318" y="122"/>
                  </a:lnTo>
                  <a:lnTo>
                    <a:pt x="295" y="150"/>
                  </a:lnTo>
                  <a:lnTo>
                    <a:pt x="272" y="177"/>
                  </a:lnTo>
                  <a:lnTo>
                    <a:pt x="244" y="201"/>
                  </a:lnTo>
                  <a:lnTo>
                    <a:pt x="213" y="226"/>
                  </a:lnTo>
                  <a:lnTo>
                    <a:pt x="179" y="251"/>
                  </a:lnTo>
                  <a:lnTo>
                    <a:pt x="143" y="279"/>
                  </a:lnTo>
                  <a:lnTo>
                    <a:pt x="103" y="302"/>
                  </a:lnTo>
                  <a:lnTo>
                    <a:pt x="18" y="315"/>
                  </a:lnTo>
                  <a:lnTo>
                    <a:pt x="0" y="308"/>
                  </a:lnTo>
                  <a:lnTo>
                    <a:pt x="8" y="291"/>
                  </a:lnTo>
                  <a:lnTo>
                    <a:pt x="42" y="264"/>
                  </a:lnTo>
                  <a:lnTo>
                    <a:pt x="57" y="253"/>
                  </a:lnTo>
                  <a:lnTo>
                    <a:pt x="78" y="241"/>
                  </a:lnTo>
                  <a:lnTo>
                    <a:pt x="139" y="199"/>
                  </a:lnTo>
                  <a:lnTo>
                    <a:pt x="171" y="177"/>
                  </a:lnTo>
                  <a:lnTo>
                    <a:pt x="204" y="156"/>
                  </a:lnTo>
                  <a:lnTo>
                    <a:pt x="232" y="137"/>
                  </a:lnTo>
                  <a:lnTo>
                    <a:pt x="261" y="118"/>
                  </a:lnTo>
                  <a:lnTo>
                    <a:pt x="348" y="7"/>
                  </a:lnTo>
                  <a:lnTo>
                    <a:pt x="367" y="0"/>
                  </a:lnTo>
                  <a:lnTo>
                    <a:pt x="375" y="19"/>
                  </a:lnTo>
                  <a:close/>
                </a:path>
              </a:pathLst>
            </a:custGeom>
            <a:solidFill>
              <a:srgbClr val="000000"/>
            </a:solidFill>
            <a:ln w="9525">
              <a:noFill/>
              <a:round/>
              <a:headEnd/>
              <a:tailEnd/>
            </a:ln>
          </p:spPr>
          <p:txBody>
            <a:bodyPr/>
            <a:lstStyle/>
            <a:p>
              <a:endParaRPr lang="zh-CN" altLang="en-US"/>
            </a:p>
          </p:txBody>
        </p:sp>
        <p:sp>
          <p:nvSpPr>
            <p:cNvPr id="172" name="Freeform 958">
              <a:extLst>
                <a:ext uri="{FF2B5EF4-FFF2-40B4-BE49-F238E27FC236}">
                  <a16:creationId xmlns:a16="http://schemas.microsoft.com/office/drawing/2014/main" id="{E2CEE313-2619-4939-A67B-407D31F06CE3}"/>
                </a:ext>
              </a:extLst>
            </p:cNvPr>
            <p:cNvSpPr>
              <a:spLocks/>
            </p:cNvSpPr>
            <p:nvPr/>
          </p:nvSpPr>
          <p:spPr bwMode="auto">
            <a:xfrm>
              <a:off x="2853" y="1770"/>
              <a:ext cx="75" cy="41"/>
            </a:xfrm>
            <a:custGeom>
              <a:avLst/>
              <a:gdLst>
                <a:gd name="T0" fmla="*/ 1 w 150"/>
                <a:gd name="T1" fmla="*/ 1 h 81"/>
                <a:gd name="T2" fmla="*/ 1 w 150"/>
                <a:gd name="T3" fmla="*/ 1 h 81"/>
                <a:gd name="T4" fmla="*/ 1 w 150"/>
                <a:gd name="T5" fmla="*/ 0 h 81"/>
                <a:gd name="T6" fmla="*/ 1 w 150"/>
                <a:gd name="T7" fmla="*/ 1 h 81"/>
                <a:gd name="T8" fmla="*/ 1 w 150"/>
                <a:gd name="T9" fmla="*/ 1 h 81"/>
                <a:gd name="T10" fmla="*/ 1 w 150"/>
                <a:gd name="T11" fmla="*/ 1 h 81"/>
                <a:gd name="T12" fmla="*/ 1 w 150"/>
                <a:gd name="T13" fmla="*/ 1 h 81"/>
                <a:gd name="T14" fmla="*/ 1 w 150"/>
                <a:gd name="T15" fmla="*/ 1 h 81"/>
                <a:gd name="T16" fmla="*/ 1 w 150"/>
                <a:gd name="T17" fmla="*/ 1 h 81"/>
                <a:gd name="T18" fmla="*/ 0 w 150"/>
                <a:gd name="T19" fmla="*/ 1 h 81"/>
                <a:gd name="T20" fmla="*/ 1 w 150"/>
                <a:gd name="T21" fmla="*/ 1 h 81"/>
                <a:gd name="T22" fmla="*/ 1 w 150"/>
                <a:gd name="T23" fmla="*/ 1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81"/>
                <a:gd name="T38" fmla="*/ 150 w 150"/>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81">
                  <a:moveTo>
                    <a:pt x="5" y="55"/>
                  </a:moveTo>
                  <a:lnTo>
                    <a:pt x="26" y="24"/>
                  </a:lnTo>
                  <a:lnTo>
                    <a:pt x="135" y="0"/>
                  </a:lnTo>
                  <a:lnTo>
                    <a:pt x="150" y="11"/>
                  </a:lnTo>
                  <a:lnTo>
                    <a:pt x="139" y="26"/>
                  </a:lnTo>
                  <a:lnTo>
                    <a:pt x="95" y="45"/>
                  </a:lnTo>
                  <a:lnTo>
                    <a:pt x="55" y="68"/>
                  </a:lnTo>
                  <a:lnTo>
                    <a:pt x="32" y="81"/>
                  </a:lnTo>
                  <a:lnTo>
                    <a:pt x="5" y="79"/>
                  </a:lnTo>
                  <a:lnTo>
                    <a:pt x="0" y="68"/>
                  </a:lnTo>
                  <a:lnTo>
                    <a:pt x="5" y="55"/>
                  </a:lnTo>
                  <a:close/>
                </a:path>
              </a:pathLst>
            </a:custGeom>
            <a:solidFill>
              <a:srgbClr val="000000"/>
            </a:solidFill>
            <a:ln w="9525">
              <a:noFill/>
              <a:round/>
              <a:headEnd/>
              <a:tailEnd/>
            </a:ln>
          </p:spPr>
          <p:txBody>
            <a:bodyPr/>
            <a:lstStyle/>
            <a:p>
              <a:endParaRPr lang="zh-CN" altLang="en-US"/>
            </a:p>
          </p:txBody>
        </p:sp>
        <p:sp>
          <p:nvSpPr>
            <p:cNvPr id="173" name="Freeform 959">
              <a:extLst>
                <a:ext uri="{FF2B5EF4-FFF2-40B4-BE49-F238E27FC236}">
                  <a16:creationId xmlns:a16="http://schemas.microsoft.com/office/drawing/2014/main" id="{C31BE511-BDBD-4ADD-A00E-62D7477A5451}"/>
                </a:ext>
              </a:extLst>
            </p:cNvPr>
            <p:cNvSpPr>
              <a:spLocks/>
            </p:cNvSpPr>
            <p:nvPr/>
          </p:nvSpPr>
          <p:spPr bwMode="auto">
            <a:xfrm>
              <a:off x="2968" y="1399"/>
              <a:ext cx="159" cy="75"/>
            </a:xfrm>
            <a:custGeom>
              <a:avLst/>
              <a:gdLst>
                <a:gd name="T0" fmla="*/ 1 w 317"/>
                <a:gd name="T1" fmla="*/ 0 h 151"/>
                <a:gd name="T2" fmla="*/ 1 w 317"/>
                <a:gd name="T3" fmla="*/ 0 h 151"/>
                <a:gd name="T4" fmla="*/ 1 w 317"/>
                <a:gd name="T5" fmla="*/ 0 h 151"/>
                <a:gd name="T6" fmla="*/ 1 w 317"/>
                <a:gd name="T7" fmla="*/ 0 h 151"/>
                <a:gd name="T8" fmla="*/ 1 w 317"/>
                <a:gd name="T9" fmla="*/ 0 h 151"/>
                <a:gd name="T10" fmla="*/ 1 w 317"/>
                <a:gd name="T11" fmla="*/ 0 h 151"/>
                <a:gd name="T12" fmla="*/ 1 w 317"/>
                <a:gd name="T13" fmla="*/ 0 h 151"/>
                <a:gd name="T14" fmla="*/ 1 w 317"/>
                <a:gd name="T15" fmla="*/ 0 h 151"/>
                <a:gd name="T16" fmla="*/ 1 w 317"/>
                <a:gd name="T17" fmla="*/ 0 h 151"/>
                <a:gd name="T18" fmla="*/ 1 w 317"/>
                <a:gd name="T19" fmla="*/ 0 h 151"/>
                <a:gd name="T20" fmla="*/ 1 w 317"/>
                <a:gd name="T21" fmla="*/ 0 h 151"/>
                <a:gd name="T22" fmla="*/ 1 w 317"/>
                <a:gd name="T23" fmla="*/ 0 h 151"/>
                <a:gd name="T24" fmla="*/ 1 w 317"/>
                <a:gd name="T25" fmla="*/ 0 h 151"/>
                <a:gd name="T26" fmla="*/ 1 w 317"/>
                <a:gd name="T27" fmla="*/ 0 h 151"/>
                <a:gd name="T28" fmla="*/ 0 w 317"/>
                <a:gd name="T29" fmla="*/ 0 h 151"/>
                <a:gd name="T30" fmla="*/ 1 w 317"/>
                <a:gd name="T31" fmla="*/ 0 h 151"/>
                <a:gd name="T32" fmla="*/ 1 w 317"/>
                <a:gd name="T33" fmla="*/ 0 h 151"/>
                <a:gd name="T34" fmla="*/ 1 w 317"/>
                <a:gd name="T35" fmla="*/ 0 h 151"/>
                <a:gd name="T36" fmla="*/ 1 w 317"/>
                <a:gd name="T37" fmla="*/ 0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7"/>
                <a:gd name="T58" fmla="*/ 0 h 151"/>
                <a:gd name="T59" fmla="*/ 317 w 317"/>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7" h="151">
                  <a:moveTo>
                    <a:pt x="30" y="12"/>
                  </a:moveTo>
                  <a:lnTo>
                    <a:pt x="43" y="19"/>
                  </a:lnTo>
                  <a:lnTo>
                    <a:pt x="62" y="21"/>
                  </a:lnTo>
                  <a:lnTo>
                    <a:pt x="91" y="44"/>
                  </a:lnTo>
                  <a:lnTo>
                    <a:pt x="119" y="61"/>
                  </a:lnTo>
                  <a:lnTo>
                    <a:pt x="148" y="78"/>
                  </a:lnTo>
                  <a:lnTo>
                    <a:pt x="175" y="92"/>
                  </a:lnTo>
                  <a:lnTo>
                    <a:pt x="235" y="111"/>
                  </a:lnTo>
                  <a:lnTo>
                    <a:pt x="306" y="124"/>
                  </a:lnTo>
                  <a:lnTo>
                    <a:pt x="317" y="139"/>
                  </a:lnTo>
                  <a:lnTo>
                    <a:pt x="302" y="151"/>
                  </a:lnTo>
                  <a:lnTo>
                    <a:pt x="144" y="135"/>
                  </a:lnTo>
                  <a:lnTo>
                    <a:pt x="74" y="118"/>
                  </a:lnTo>
                  <a:lnTo>
                    <a:pt x="7" y="78"/>
                  </a:lnTo>
                  <a:lnTo>
                    <a:pt x="0" y="50"/>
                  </a:lnTo>
                  <a:lnTo>
                    <a:pt x="2" y="16"/>
                  </a:lnTo>
                  <a:lnTo>
                    <a:pt x="13" y="0"/>
                  </a:lnTo>
                  <a:lnTo>
                    <a:pt x="30" y="12"/>
                  </a:lnTo>
                  <a:close/>
                </a:path>
              </a:pathLst>
            </a:custGeom>
            <a:solidFill>
              <a:srgbClr val="000000"/>
            </a:solidFill>
            <a:ln w="9525">
              <a:noFill/>
              <a:round/>
              <a:headEnd/>
              <a:tailEnd/>
            </a:ln>
          </p:spPr>
          <p:txBody>
            <a:bodyPr/>
            <a:lstStyle/>
            <a:p>
              <a:endParaRPr lang="zh-CN" altLang="en-US"/>
            </a:p>
          </p:txBody>
        </p:sp>
        <p:sp>
          <p:nvSpPr>
            <p:cNvPr id="174" name="Freeform 960">
              <a:extLst>
                <a:ext uri="{FF2B5EF4-FFF2-40B4-BE49-F238E27FC236}">
                  <a16:creationId xmlns:a16="http://schemas.microsoft.com/office/drawing/2014/main" id="{5336F21B-786A-492F-8F01-40CEEF8C1F73}"/>
                </a:ext>
              </a:extLst>
            </p:cNvPr>
            <p:cNvSpPr>
              <a:spLocks/>
            </p:cNvSpPr>
            <p:nvPr/>
          </p:nvSpPr>
          <p:spPr bwMode="auto">
            <a:xfrm>
              <a:off x="2602" y="2147"/>
              <a:ext cx="65" cy="175"/>
            </a:xfrm>
            <a:custGeom>
              <a:avLst/>
              <a:gdLst>
                <a:gd name="T0" fmla="*/ 0 w 131"/>
                <a:gd name="T1" fmla="*/ 0 h 352"/>
                <a:gd name="T2" fmla="*/ 0 w 131"/>
                <a:gd name="T3" fmla="*/ 0 h 352"/>
                <a:gd name="T4" fmla="*/ 0 w 131"/>
                <a:gd name="T5" fmla="*/ 0 h 352"/>
                <a:gd name="T6" fmla="*/ 0 w 131"/>
                <a:gd name="T7" fmla="*/ 0 h 352"/>
                <a:gd name="T8" fmla="*/ 0 w 131"/>
                <a:gd name="T9" fmla="*/ 0 h 352"/>
                <a:gd name="T10" fmla="*/ 0 w 131"/>
                <a:gd name="T11" fmla="*/ 0 h 352"/>
                <a:gd name="T12" fmla="*/ 0 w 131"/>
                <a:gd name="T13" fmla="*/ 0 h 352"/>
                <a:gd name="T14" fmla="*/ 0 w 131"/>
                <a:gd name="T15" fmla="*/ 0 h 352"/>
                <a:gd name="T16" fmla="*/ 0 w 131"/>
                <a:gd name="T17" fmla="*/ 0 h 352"/>
                <a:gd name="T18" fmla="*/ 0 w 131"/>
                <a:gd name="T19" fmla="*/ 0 h 352"/>
                <a:gd name="T20" fmla="*/ 0 w 131"/>
                <a:gd name="T21" fmla="*/ 0 h 352"/>
                <a:gd name="T22" fmla="*/ 0 w 131"/>
                <a:gd name="T23" fmla="*/ 0 h 352"/>
                <a:gd name="T24" fmla="*/ 0 w 131"/>
                <a:gd name="T25" fmla="*/ 0 h 352"/>
                <a:gd name="T26" fmla="*/ 0 w 131"/>
                <a:gd name="T27" fmla="*/ 0 h 352"/>
                <a:gd name="T28" fmla="*/ 0 w 131"/>
                <a:gd name="T29" fmla="*/ 0 h 352"/>
                <a:gd name="T30" fmla="*/ 0 w 131"/>
                <a:gd name="T31" fmla="*/ 0 h 352"/>
                <a:gd name="T32" fmla="*/ 0 w 131"/>
                <a:gd name="T33" fmla="*/ 0 h 352"/>
                <a:gd name="T34" fmla="*/ 0 w 131"/>
                <a:gd name="T35" fmla="*/ 0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
                <a:gd name="T55" fmla="*/ 0 h 352"/>
                <a:gd name="T56" fmla="*/ 131 w 131"/>
                <a:gd name="T57" fmla="*/ 352 h 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 h="352">
                  <a:moveTo>
                    <a:pt x="25" y="344"/>
                  </a:moveTo>
                  <a:lnTo>
                    <a:pt x="0" y="234"/>
                  </a:lnTo>
                  <a:lnTo>
                    <a:pt x="8" y="181"/>
                  </a:lnTo>
                  <a:lnTo>
                    <a:pt x="27" y="122"/>
                  </a:lnTo>
                  <a:lnTo>
                    <a:pt x="51" y="69"/>
                  </a:lnTo>
                  <a:lnTo>
                    <a:pt x="80" y="16"/>
                  </a:lnTo>
                  <a:lnTo>
                    <a:pt x="97" y="0"/>
                  </a:lnTo>
                  <a:lnTo>
                    <a:pt x="118" y="2"/>
                  </a:lnTo>
                  <a:lnTo>
                    <a:pt x="131" y="40"/>
                  </a:lnTo>
                  <a:lnTo>
                    <a:pt x="112" y="67"/>
                  </a:lnTo>
                  <a:lnTo>
                    <a:pt x="89" y="86"/>
                  </a:lnTo>
                  <a:lnTo>
                    <a:pt x="53" y="131"/>
                  </a:lnTo>
                  <a:lnTo>
                    <a:pt x="31" y="234"/>
                  </a:lnTo>
                  <a:lnTo>
                    <a:pt x="34" y="284"/>
                  </a:lnTo>
                  <a:lnTo>
                    <a:pt x="50" y="335"/>
                  </a:lnTo>
                  <a:lnTo>
                    <a:pt x="42" y="352"/>
                  </a:lnTo>
                  <a:lnTo>
                    <a:pt x="25" y="344"/>
                  </a:lnTo>
                  <a:close/>
                </a:path>
              </a:pathLst>
            </a:custGeom>
            <a:solidFill>
              <a:srgbClr val="000000"/>
            </a:solidFill>
            <a:ln w="9525">
              <a:noFill/>
              <a:round/>
              <a:headEnd/>
              <a:tailEnd/>
            </a:ln>
          </p:spPr>
          <p:txBody>
            <a:bodyPr/>
            <a:lstStyle/>
            <a:p>
              <a:endParaRPr lang="zh-CN" altLang="en-US"/>
            </a:p>
          </p:txBody>
        </p:sp>
        <p:sp>
          <p:nvSpPr>
            <p:cNvPr id="175" name="Freeform 961">
              <a:extLst>
                <a:ext uri="{FF2B5EF4-FFF2-40B4-BE49-F238E27FC236}">
                  <a16:creationId xmlns:a16="http://schemas.microsoft.com/office/drawing/2014/main" id="{D0DAC348-4350-43E9-AF3B-50A88EE477F3}"/>
                </a:ext>
              </a:extLst>
            </p:cNvPr>
            <p:cNvSpPr>
              <a:spLocks/>
            </p:cNvSpPr>
            <p:nvPr/>
          </p:nvSpPr>
          <p:spPr bwMode="auto">
            <a:xfrm>
              <a:off x="2684" y="2109"/>
              <a:ext cx="105" cy="235"/>
            </a:xfrm>
            <a:custGeom>
              <a:avLst/>
              <a:gdLst>
                <a:gd name="T0" fmla="*/ 1 w 210"/>
                <a:gd name="T1" fmla="*/ 0 h 472"/>
                <a:gd name="T2" fmla="*/ 1 w 210"/>
                <a:gd name="T3" fmla="*/ 0 h 472"/>
                <a:gd name="T4" fmla="*/ 1 w 210"/>
                <a:gd name="T5" fmla="*/ 0 h 472"/>
                <a:gd name="T6" fmla="*/ 1 w 210"/>
                <a:gd name="T7" fmla="*/ 0 h 472"/>
                <a:gd name="T8" fmla="*/ 1 w 210"/>
                <a:gd name="T9" fmla="*/ 0 h 472"/>
                <a:gd name="T10" fmla="*/ 1 w 210"/>
                <a:gd name="T11" fmla="*/ 0 h 472"/>
                <a:gd name="T12" fmla="*/ 1 w 210"/>
                <a:gd name="T13" fmla="*/ 0 h 472"/>
                <a:gd name="T14" fmla="*/ 1 w 210"/>
                <a:gd name="T15" fmla="*/ 0 h 472"/>
                <a:gd name="T16" fmla="*/ 1 w 210"/>
                <a:gd name="T17" fmla="*/ 0 h 472"/>
                <a:gd name="T18" fmla="*/ 1 w 210"/>
                <a:gd name="T19" fmla="*/ 0 h 472"/>
                <a:gd name="T20" fmla="*/ 1 w 210"/>
                <a:gd name="T21" fmla="*/ 0 h 472"/>
                <a:gd name="T22" fmla="*/ 1 w 210"/>
                <a:gd name="T23" fmla="*/ 0 h 472"/>
                <a:gd name="T24" fmla="*/ 1 w 210"/>
                <a:gd name="T25" fmla="*/ 0 h 472"/>
                <a:gd name="T26" fmla="*/ 1 w 210"/>
                <a:gd name="T27" fmla="*/ 0 h 472"/>
                <a:gd name="T28" fmla="*/ 1 w 210"/>
                <a:gd name="T29" fmla="*/ 0 h 472"/>
                <a:gd name="T30" fmla="*/ 1 w 210"/>
                <a:gd name="T31" fmla="*/ 0 h 472"/>
                <a:gd name="T32" fmla="*/ 1 w 210"/>
                <a:gd name="T33" fmla="*/ 0 h 472"/>
                <a:gd name="T34" fmla="*/ 1 w 210"/>
                <a:gd name="T35" fmla="*/ 0 h 472"/>
                <a:gd name="T36" fmla="*/ 0 w 210"/>
                <a:gd name="T37" fmla="*/ 0 h 472"/>
                <a:gd name="T38" fmla="*/ 1 w 210"/>
                <a:gd name="T39" fmla="*/ 0 h 472"/>
                <a:gd name="T40" fmla="*/ 1 w 210"/>
                <a:gd name="T41" fmla="*/ 0 h 472"/>
                <a:gd name="T42" fmla="*/ 1 w 210"/>
                <a:gd name="T43" fmla="*/ 0 h 4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0"/>
                <a:gd name="T67" fmla="*/ 0 h 472"/>
                <a:gd name="T68" fmla="*/ 210 w 210"/>
                <a:gd name="T69" fmla="*/ 472 h 4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0" h="472">
                  <a:moveTo>
                    <a:pt x="21" y="21"/>
                  </a:moveTo>
                  <a:lnTo>
                    <a:pt x="111" y="0"/>
                  </a:lnTo>
                  <a:lnTo>
                    <a:pt x="134" y="8"/>
                  </a:lnTo>
                  <a:lnTo>
                    <a:pt x="139" y="29"/>
                  </a:lnTo>
                  <a:lnTo>
                    <a:pt x="132" y="175"/>
                  </a:lnTo>
                  <a:lnTo>
                    <a:pt x="145" y="323"/>
                  </a:lnTo>
                  <a:lnTo>
                    <a:pt x="172" y="392"/>
                  </a:lnTo>
                  <a:lnTo>
                    <a:pt x="187" y="422"/>
                  </a:lnTo>
                  <a:lnTo>
                    <a:pt x="210" y="453"/>
                  </a:lnTo>
                  <a:lnTo>
                    <a:pt x="208" y="472"/>
                  </a:lnTo>
                  <a:lnTo>
                    <a:pt x="187" y="470"/>
                  </a:lnTo>
                  <a:lnTo>
                    <a:pt x="160" y="439"/>
                  </a:lnTo>
                  <a:lnTo>
                    <a:pt x="135" y="409"/>
                  </a:lnTo>
                  <a:lnTo>
                    <a:pt x="96" y="335"/>
                  </a:lnTo>
                  <a:lnTo>
                    <a:pt x="80" y="194"/>
                  </a:lnTo>
                  <a:lnTo>
                    <a:pt x="84" y="59"/>
                  </a:lnTo>
                  <a:lnTo>
                    <a:pt x="37" y="76"/>
                  </a:lnTo>
                  <a:lnTo>
                    <a:pt x="14" y="73"/>
                  </a:lnTo>
                  <a:lnTo>
                    <a:pt x="0" y="55"/>
                  </a:lnTo>
                  <a:lnTo>
                    <a:pt x="2" y="35"/>
                  </a:lnTo>
                  <a:lnTo>
                    <a:pt x="21" y="21"/>
                  </a:lnTo>
                  <a:close/>
                </a:path>
              </a:pathLst>
            </a:custGeom>
            <a:solidFill>
              <a:srgbClr val="000000"/>
            </a:solidFill>
            <a:ln w="9525">
              <a:noFill/>
              <a:round/>
              <a:headEnd/>
              <a:tailEnd/>
            </a:ln>
          </p:spPr>
          <p:txBody>
            <a:bodyPr/>
            <a:lstStyle/>
            <a:p>
              <a:endParaRPr lang="zh-CN" altLang="en-US"/>
            </a:p>
          </p:txBody>
        </p:sp>
        <p:sp>
          <p:nvSpPr>
            <p:cNvPr id="176" name="Freeform 962">
              <a:extLst>
                <a:ext uri="{FF2B5EF4-FFF2-40B4-BE49-F238E27FC236}">
                  <a16:creationId xmlns:a16="http://schemas.microsoft.com/office/drawing/2014/main" id="{7CAF032A-61B2-4D5C-85BB-18D4CF2D0456}"/>
                </a:ext>
              </a:extLst>
            </p:cNvPr>
            <p:cNvSpPr>
              <a:spLocks/>
            </p:cNvSpPr>
            <p:nvPr/>
          </p:nvSpPr>
          <p:spPr bwMode="auto">
            <a:xfrm>
              <a:off x="2763" y="2089"/>
              <a:ext cx="94" cy="215"/>
            </a:xfrm>
            <a:custGeom>
              <a:avLst/>
              <a:gdLst>
                <a:gd name="T0" fmla="*/ 1 w 188"/>
                <a:gd name="T1" fmla="*/ 0 h 432"/>
                <a:gd name="T2" fmla="*/ 1 w 188"/>
                <a:gd name="T3" fmla="*/ 0 h 432"/>
                <a:gd name="T4" fmla="*/ 1 w 188"/>
                <a:gd name="T5" fmla="*/ 0 h 432"/>
                <a:gd name="T6" fmla="*/ 1 w 188"/>
                <a:gd name="T7" fmla="*/ 0 h 432"/>
                <a:gd name="T8" fmla="*/ 1 w 188"/>
                <a:gd name="T9" fmla="*/ 0 h 432"/>
                <a:gd name="T10" fmla="*/ 1 w 188"/>
                <a:gd name="T11" fmla="*/ 0 h 432"/>
                <a:gd name="T12" fmla="*/ 1 w 188"/>
                <a:gd name="T13" fmla="*/ 0 h 432"/>
                <a:gd name="T14" fmla="*/ 1 w 188"/>
                <a:gd name="T15" fmla="*/ 0 h 432"/>
                <a:gd name="T16" fmla="*/ 1 w 188"/>
                <a:gd name="T17" fmla="*/ 0 h 432"/>
                <a:gd name="T18" fmla="*/ 1 w 188"/>
                <a:gd name="T19" fmla="*/ 0 h 432"/>
                <a:gd name="T20" fmla="*/ 1 w 188"/>
                <a:gd name="T21" fmla="*/ 0 h 432"/>
                <a:gd name="T22" fmla="*/ 1 w 188"/>
                <a:gd name="T23" fmla="*/ 0 h 432"/>
                <a:gd name="T24" fmla="*/ 1 w 188"/>
                <a:gd name="T25" fmla="*/ 0 h 432"/>
                <a:gd name="T26" fmla="*/ 1 w 188"/>
                <a:gd name="T27" fmla="*/ 0 h 432"/>
                <a:gd name="T28" fmla="*/ 0 w 188"/>
                <a:gd name="T29" fmla="*/ 0 h 432"/>
                <a:gd name="T30" fmla="*/ 1 w 188"/>
                <a:gd name="T31" fmla="*/ 0 h 432"/>
                <a:gd name="T32" fmla="*/ 1 w 188"/>
                <a:gd name="T33" fmla="*/ 0 h 432"/>
                <a:gd name="T34" fmla="*/ 1 w 188"/>
                <a:gd name="T35" fmla="*/ 0 h 432"/>
                <a:gd name="T36" fmla="*/ 1 w 188"/>
                <a:gd name="T37" fmla="*/ 0 h 432"/>
                <a:gd name="T38" fmla="*/ 1 w 188"/>
                <a:gd name="T39" fmla="*/ 0 h 432"/>
                <a:gd name="T40" fmla="*/ 1 w 188"/>
                <a:gd name="T41" fmla="*/ 0 h 432"/>
                <a:gd name="T42" fmla="*/ 1 w 188"/>
                <a:gd name="T43" fmla="*/ 0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432"/>
                <a:gd name="T68" fmla="*/ 188 w 188"/>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432">
                  <a:moveTo>
                    <a:pt x="147" y="29"/>
                  </a:moveTo>
                  <a:lnTo>
                    <a:pt x="112" y="42"/>
                  </a:lnTo>
                  <a:lnTo>
                    <a:pt x="93" y="73"/>
                  </a:lnTo>
                  <a:lnTo>
                    <a:pt x="76" y="162"/>
                  </a:lnTo>
                  <a:lnTo>
                    <a:pt x="86" y="255"/>
                  </a:lnTo>
                  <a:lnTo>
                    <a:pt x="101" y="297"/>
                  </a:lnTo>
                  <a:lnTo>
                    <a:pt x="120" y="344"/>
                  </a:lnTo>
                  <a:lnTo>
                    <a:pt x="147" y="381"/>
                  </a:lnTo>
                  <a:lnTo>
                    <a:pt x="160" y="394"/>
                  </a:lnTo>
                  <a:lnTo>
                    <a:pt x="181" y="405"/>
                  </a:lnTo>
                  <a:lnTo>
                    <a:pt x="188" y="424"/>
                  </a:lnTo>
                  <a:lnTo>
                    <a:pt x="169" y="432"/>
                  </a:lnTo>
                  <a:lnTo>
                    <a:pt x="55" y="384"/>
                  </a:lnTo>
                  <a:lnTo>
                    <a:pt x="15" y="272"/>
                  </a:lnTo>
                  <a:lnTo>
                    <a:pt x="0" y="156"/>
                  </a:lnTo>
                  <a:lnTo>
                    <a:pt x="17" y="97"/>
                  </a:lnTo>
                  <a:lnTo>
                    <a:pt x="48" y="48"/>
                  </a:lnTo>
                  <a:lnTo>
                    <a:pt x="91" y="14"/>
                  </a:lnTo>
                  <a:lnTo>
                    <a:pt x="147" y="0"/>
                  </a:lnTo>
                  <a:lnTo>
                    <a:pt x="162" y="16"/>
                  </a:lnTo>
                  <a:lnTo>
                    <a:pt x="147" y="29"/>
                  </a:lnTo>
                  <a:close/>
                </a:path>
              </a:pathLst>
            </a:custGeom>
            <a:solidFill>
              <a:srgbClr val="000000"/>
            </a:solidFill>
            <a:ln w="9525">
              <a:noFill/>
              <a:round/>
              <a:headEnd/>
              <a:tailEnd/>
            </a:ln>
          </p:spPr>
          <p:txBody>
            <a:bodyPr/>
            <a:lstStyle/>
            <a:p>
              <a:endParaRPr lang="zh-CN" altLang="en-US"/>
            </a:p>
          </p:txBody>
        </p:sp>
        <p:sp>
          <p:nvSpPr>
            <p:cNvPr id="177" name="Freeform 963">
              <a:extLst>
                <a:ext uri="{FF2B5EF4-FFF2-40B4-BE49-F238E27FC236}">
                  <a16:creationId xmlns:a16="http://schemas.microsoft.com/office/drawing/2014/main" id="{CD4C0A51-3BEC-457B-B32A-4FC3F3A3C284}"/>
                </a:ext>
              </a:extLst>
            </p:cNvPr>
            <p:cNvSpPr>
              <a:spLocks/>
            </p:cNvSpPr>
            <p:nvPr/>
          </p:nvSpPr>
          <p:spPr bwMode="auto">
            <a:xfrm>
              <a:off x="2820" y="1998"/>
              <a:ext cx="157" cy="114"/>
            </a:xfrm>
            <a:custGeom>
              <a:avLst/>
              <a:gdLst>
                <a:gd name="T0" fmla="*/ 1 w 314"/>
                <a:gd name="T1" fmla="*/ 1 h 226"/>
                <a:gd name="T2" fmla="*/ 1 w 314"/>
                <a:gd name="T3" fmla="*/ 1 h 226"/>
                <a:gd name="T4" fmla="*/ 1 w 314"/>
                <a:gd name="T5" fmla="*/ 1 h 226"/>
                <a:gd name="T6" fmla="*/ 1 w 314"/>
                <a:gd name="T7" fmla="*/ 1 h 226"/>
                <a:gd name="T8" fmla="*/ 1 w 314"/>
                <a:gd name="T9" fmla="*/ 0 h 226"/>
                <a:gd name="T10" fmla="*/ 1 w 314"/>
                <a:gd name="T11" fmla="*/ 1 h 226"/>
                <a:gd name="T12" fmla="*/ 1 w 314"/>
                <a:gd name="T13" fmla="*/ 1 h 226"/>
                <a:gd name="T14" fmla="*/ 1 w 314"/>
                <a:gd name="T15" fmla="*/ 1 h 226"/>
                <a:gd name="T16" fmla="*/ 1 w 314"/>
                <a:gd name="T17" fmla="*/ 1 h 226"/>
                <a:gd name="T18" fmla="*/ 1 w 314"/>
                <a:gd name="T19" fmla="*/ 1 h 226"/>
                <a:gd name="T20" fmla="*/ 1 w 314"/>
                <a:gd name="T21" fmla="*/ 1 h 226"/>
                <a:gd name="T22" fmla="*/ 1 w 314"/>
                <a:gd name="T23" fmla="*/ 1 h 226"/>
                <a:gd name="T24" fmla="*/ 1 w 314"/>
                <a:gd name="T25" fmla="*/ 1 h 226"/>
                <a:gd name="T26" fmla="*/ 1 w 314"/>
                <a:gd name="T27" fmla="*/ 1 h 226"/>
                <a:gd name="T28" fmla="*/ 1 w 314"/>
                <a:gd name="T29" fmla="*/ 1 h 226"/>
                <a:gd name="T30" fmla="*/ 1 w 314"/>
                <a:gd name="T31" fmla="*/ 1 h 226"/>
                <a:gd name="T32" fmla="*/ 1 w 314"/>
                <a:gd name="T33" fmla="*/ 1 h 226"/>
                <a:gd name="T34" fmla="*/ 1 w 314"/>
                <a:gd name="T35" fmla="*/ 1 h 226"/>
                <a:gd name="T36" fmla="*/ 1 w 314"/>
                <a:gd name="T37" fmla="*/ 1 h 226"/>
                <a:gd name="T38" fmla="*/ 1 w 314"/>
                <a:gd name="T39" fmla="*/ 1 h 226"/>
                <a:gd name="T40" fmla="*/ 1 w 314"/>
                <a:gd name="T41" fmla="*/ 1 h 226"/>
                <a:gd name="T42" fmla="*/ 0 w 314"/>
                <a:gd name="T43" fmla="*/ 1 h 226"/>
                <a:gd name="T44" fmla="*/ 1 w 314"/>
                <a:gd name="T45" fmla="*/ 1 h 226"/>
                <a:gd name="T46" fmla="*/ 1 w 314"/>
                <a:gd name="T47" fmla="*/ 1 h 2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4"/>
                <a:gd name="T73" fmla="*/ 0 h 226"/>
                <a:gd name="T74" fmla="*/ 314 w 314"/>
                <a:gd name="T75" fmla="*/ 226 h 2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4" h="226">
                  <a:moveTo>
                    <a:pt x="8" y="197"/>
                  </a:moveTo>
                  <a:lnTo>
                    <a:pt x="69" y="144"/>
                  </a:lnTo>
                  <a:lnTo>
                    <a:pt x="101" y="66"/>
                  </a:lnTo>
                  <a:lnTo>
                    <a:pt x="126" y="17"/>
                  </a:lnTo>
                  <a:lnTo>
                    <a:pt x="166" y="0"/>
                  </a:lnTo>
                  <a:lnTo>
                    <a:pt x="207" y="4"/>
                  </a:lnTo>
                  <a:lnTo>
                    <a:pt x="255" y="21"/>
                  </a:lnTo>
                  <a:lnTo>
                    <a:pt x="304" y="38"/>
                  </a:lnTo>
                  <a:lnTo>
                    <a:pt x="314" y="55"/>
                  </a:lnTo>
                  <a:lnTo>
                    <a:pt x="308" y="63"/>
                  </a:lnTo>
                  <a:lnTo>
                    <a:pt x="297" y="64"/>
                  </a:lnTo>
                  <a:lnTo>
                    <a:pt x="255" y="49"/>
                  </a:lnTo>
                  <a:lnTo>
                    <a:pt x="215" y="32"/>
                  </a:lnTo>
                  <a:lnTo>
                    <a:pt x="179" y="25"/>
                  </a:lnTo>
                  <a:lnTo>
                    <a:pt x="145" y="38"/>
                  </a:lnTo>
                  <a:lnTo>
                    <a:pt x="128" y="78"/>
                  </a:lnTo>
                  <a:lnTo>
                    <a:pt x="109" y="123"/>
                  </a:lnTo>
                  <a:lnTo>
                    <a:pt x="88" y="165"/>
                  </a:lnTo>
                  <a:lnTo>
                    <a:pt x="61" y="201"/>
                  </a:lnTo>
                  <a:lnTo>
                    <a:pt x="42" y="215"/>
                  </a:lnTo>
                  <a:lnTo>
                    <a:pt x="17" y="226"/>
                  </a:lnTo>
                  <a:lnTo>
                    <a:pt x="0" y="217"/>
                  </a:lnTo>
                  <a:lnTo>
                    <a:pt x="8" y="197"/>
                  </a:lnTo>
                  <a:close/>
                </a:path>
              </a:pathLst>
            </a:custGeom>
            <a:solidFill>
              <a:srgbClr val="000000"/>
            </a:solidFill>
            <a:ln w="9525">
              <a:noFill/>
              <a:round/>
              <a:headEnd/>
              <a:tailEnd/>
            </a:ln>
          </p:spPr>
          <p:txBody>
            <a:bodyPr/>
            <a:lstStyle/>
            <a:p>
              <a:endParaRPr lang="zh-CN" altLang="en-US"/>
            </a:p>
          </p:txBody>
        </p:sp>
        <p:sp>
          <p:nvSpPr>
            <p:cNvPr id="178" name="Freeform 964">
              <a:extLst>
                <a:ext uri="{FF2B5EF4-FFF2-40B4-BE49-F238E27FC236}">
                  <a16:creationId xmlns:a16="http://schemas.microsoft.com/office/drawing/2014/main" id="{D3297F36-C881-4317-8A0B-8AF2DA4B50F4}"/>
                </a:ext>
              </a:extLst>
            </p:cNvPr>
            <p:cNvSpPr>
              <a:spLocks/>
            </p:cNvSpPr>
            <p:nvPr/>
          </p:nvSpPr>
          <p:spPr bwMode="auto">
            <a:xfrm>
              <a:off x="2927" y="2006"/>
              <a:ext cx="93" cy="82"/>
            </a:xfrm>
            <a:custGeom>
              <a:avLst/>
              <a:gdLst>
                <a:gd name="T0" fmla="*/ 1 w 186"/>
                <a:gd name="T1" fmla="*/ 1 h 163"/>
                <a:gd name="T2" fmla="*/ 1 w 186"/>
                <a:gd name="T3" fmla="*/ 1 h 163"/>
                <a:gd name="T4" fmla="*/ 1 w 186"/>
                <a:gd name="T5" fmla="*/ 1 h 163"/>
                <a:gd name="T6" fmla="*/ 1 w 186"/>
                <a:gd name="T7" fmla="*/ 1 h 163"/>
                <a:gd name="T8" fmla="*/ 1 w 186"/>
                <a:gd name="T9" fmla="*/ 1 h 163"/>
                <a:gd name="T10" fmla="*/ 1 w 186"/>
                <a:gd name="T11" fmla="*/ 1 h 163"/>
                <a:gd name="T12" fmla="*/ 1 w 186"/>
                <a:gd name="T13" fmla="*/ 1 h 163"/>
                <a:gd name="T14" fmla="*/ 1 w 186"/>
                <a:gd name="T15" fmla="*/ 1 h 163"/>
                <a:gd name="T16" fmla="*/ 0 w 186"/>
                <a:gd name="T17" fmla="*/ 1 h 163"/>
                <a:gd name="T18" fmla="*/ 1 w 186"/>
                <a:gd name="T19" fmla="*/ 1 h 163"/>
                <a:gd name="T20" fmla="*/ 1 w 186"/>
                <a:gd name="T21" fmla="*/ 1 h 163"/>
                <a:gd name="T22" fmla="*/ 1 w 186"/>
                <a:gd name="T23" fmla="*/ 1 h 163"/>
                <a:gd name="T24" fmla="*/ 1 w 186"/>
                <a:gd name="T25" fmla="*/ 1 h 163"/>
                <a:gd name="T26" fmla="*/ 1 w 186"/>
                <a:gd name="T27" fmla="*/ 1 h 163"/>
                <a:gd name="T28" fmla="*/ 1 w 186"/>
                <a:gd name="T29" fmla="*/ 0 h 163"/>
                <a:gd name="T30" fmla="*/ 1 w 186"/>
                <a:gd name="T31" fmla="*/ 1 h 163"/>
                <a:gd name="T32" fmla="*/ 1 w 186"/>
                <a:gd name="T33" fmla="*/ 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63"/>
                <a:gd name="T53" fmla="*/ 186 w 186"/>
                <a:gd name="T54" fmla="*/ 163 h 1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63">
                  <a:moveTo>
                    <a:pt x="186" y="19"/>
                  </a:moveTo>
                  <a:lnTo>
                    <a:pt x="162" y="67"/>
                  </a:lnTo>
                  <a:lnTo>
                    <a:pt x="124" y="101"/>
                  </a:lnTo>
                  <a:lnTo>
                    <a:pt x="61" y="131"/>
                  </a:lnTo>
                  <a:lnTo>
                    <a:pt x="59" y="137"/>
                  </a:lnTo>
                  <a:lnTo>
                    <a:pt x="50" y="158"/>
                  </a:lnTo>
                  <a:lnTo>
                    <a:pt x="31" y="163"/>
                  </a:lnTo>
                  <a:lnTo>
                    <a:pt x="2" y="137"/>
                  </a:lnTo>
                  <a:lnTo>
                    <a:pt x="0" y="118"/>
                  </a:lnTo>
                  <a:lnTo>
                    <a:pt x="8" y="97"/>
                  </a:lnTo>
                  <a:lnTo>
                    <a:pt x="29" y="84"/>
                  </a:lnTo>
                  <a:lnTo>
                    <a:pt x="55" y="82"/>
                  </a:lnTo>
                  <a:lnTo>
                    <a:pt x="108" y="72"/>
                  </a:lnTo>
                  <a:lnTo>
                    <a:pt x="160" y="8"/>
                  </a:lnTo>
                  <a:lnTo>
                    <a:pt x="179" y="0"/>
                  </a:lnTo>
                  <a:lnTo>
                    <a:pt x="186" y="19"/>
                  </a:lnTo>
                  <a:close/>
                </a:path>
              </a:pathLst>
            </a:custGeom>
            <a:solidFill>
              <a:srgbClr val="000000"/>
            </a:solidFill>
            <a:ln w="9525">
              <a:noFill/>
              <a:round/>
              <a:headEnd/>
              <a:tailEnd/>
            </a:ln>
          </p:spPr>
          <p:txBody>
            <a:bodyPr/>
            <a:lstStyle/>
            <a:p>
              <a:endParaRPr lang="zh-CN" altLang="en-US"/>
            </a:p>
          </p:txBody>
        </p:sp>
        <p:sp>
          <p:nvSpPr>
            <p:cNvPr id="179" name="Freeform 965">
              <a:extLst>
                <a:ext uri="{FF2B5EF4-FFF2-40B4-BE49-F238E27FC236}">
                  <a16:creationId xmlns:a16="http://schemas.microsoft.com/office/drawing/2014/main" id="{385D46F0-942A-4A3C-A760-ABB01343E032}"/>
                </a:ext>
              </a:extLst>
            </p:cNvPr>
            <p:cNvSpPr>
              <a:spLocks/>
            </p:cNvSpPr>
            <p:nvPr/>
          </p:nvSpPr>
          <p:spPr bwMode="auto">
            <a:xfrm>
              <a:off x="2952" y="2082"/>
              <a:ext cx="47" cy="25"/>
            </a:xfrm>
            <a:custGeom>
              <a:avLst/>
              <a:gdLst>
                <a:gd name="T0" fmla="*/ 1 w 94"/>
                <a:gd name="T1" fmla="*/ 0 h 50"/>
                <a:gd name="T2" fmla="*/ 1 w 94"/>
                <a:gd name="T3" fmla="*/ 1 h 50"/>
                <a:gd name="T4" fmla="*/ 1 w 94"/>
                <a:gd name="T5" fmla="*/ 1 h 50"/>
                <a:gd name="T6" fmla="*/ 1 w 94"/>
                <a:gd name="T7" fmla="*/ 1 h 50"/>
                <a:gd name="T8" fmla="*/ 1 w 94"/>
                <a:gd name="T9" fmla="*/ 1 h 50"/>
                <a:gd name="T10" fmla="*/ 1 w 94"/>
                <a:gd name="T11" fmla="*/ 1 h 50"/>
                <a:gd name="T12" fmla="*/ 1 w 94"/>
                <a:gd name="T13" fmla="*/ 1 h 50"/>
                <a:gd name="T14" fmla="*/ 0 w 94"/>
                <a:gd name="T15" fmla="*/ 1 h 50"/>
                <a:gd name="T16" fmla="*/ 1 w 94"/>
                <a:gd name="T17" fmla="*/ 0 h 50"/>
                <a:gd name="T18" fmla="*/ 1 w 94"/>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50"/>
                <a:gd name="T32" fmla="*/ 94 w 94"/>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50">
                  <a:moveTo>
                    <a:pt x="21" y="0"/>
                  </a:moveTo>
                  <a:lnTo>
                    <a:pt x="46" y="8"/>
                  </a:lnTo>
                  <a:lnTo>
                    <a:pt x="80" y="15"/>
                  </a:lnTo>
                  <a:lnTo>
                    <a:pt x="94" y="30"/>
                  </a:lnTo>
                  <a:lnTo>
                    <a:pt x="80" y="44"/>
                  </a:lnTo>
                  <a:lnTo>
                    <a:pt x="42" y="50"/>
                  </a:lnTo>
                  <a:lnTo>
                    <a:pt x="4" y="23"/>
                  </a:lnTo>
                  <a:lnTo>
                    <a:pt x="0" y="2"/>
                  </a:lnTo>
                  <a:lnTo>
                    <a:pt x="21" y="0"/>
                  </a:lnTo>
                  <a:close/>
                </a:path>
              </a:pathLst>
            </a:custGeom>
            <a:solidFill>
              <a:srgbClr val="000000"/>
            </a:solidFill>
            <a:ln w="9525">
              <a:noFill/>
              <a:round/>
              <a:headEnd/>
              <a:tailEnd/>
            </a:ln>
          </p:spPr>
          <p:txBody>
            <a:bodyPr/>
            <a:lstStyle/>
            <a:p>
              <a:endParaRPr lang="zh-CN" altLang="en-US"/>
            </a:p>
          </p:txBody>
        </p:sp>
        <p:sp>
          <p:nvSpPr>
            <p:cNvPr id="180" name="Freeform 966">
              <a:extLst>
                <a:ext uri="{FF2B5EF4-FFF2-40B4-BE49-F238E27FC236}">
                  <a16:creationId xmlns:a16="http://schemas.microsoft.com/office/drawing/2014/main" id="{D4F2FA63-FFC1-47A8-9C4C-A3A310A14653}"/>
                </a:ext>
              </a:extLst>
            </p:cNvPr>
            <p:cNvSpPr>
              <a:spLocks/>
            </p:cNvSpPr>
            <p:nvPr/>
          </p:nvSpPr>
          <p:spPr bwMode="auto">
            <a:xfrm>
              <a:off x="2818" y="2188"/>
              <a:ext cx="72" cy="67"/>
            </a:xfrm>
            <a:custGeom>
              <a:avLst/>
              <a:gdLst>
                <a:gd name="T0" fmla="*/ 0 w 145"/>
                <a:gd name="T1" fmla="*/ 0 h 135"/>
                <a:gd name="T2" fmla="*/ 0 w 145"/>
                <a:gd name="T3" fmla="*/ 0 h 135"/>
                <a:gd name="T4" fmla="*/ 0 w 145"/>
                <a:gd name="T5" fmla="*/ 0 h 135"/>
                <a:gd name="T6" fmla="*/ 0 w 145"/>
                <a:gd name="T7" fmla="*/ 0 h 135"/>
                <a:gd name="T8" fmla="*/ 0 w 145"/>
                <a:gd name="T9" fmla="*/ 0 h 135"/>
                <a:gd name="T10" fmla="*/ 0 w 145"/>
                <a:gd name="T11" fmla="*/ 0 h 135"/>
                <a:gd name="T12" fmla="*/ 0 w 145"/>
                <a:gd name="T13" fmla="*/ 0 h 135"/>
                <a:gd name="T14" fmla="*/ 0 w 145"/>
                <a:gd name="T15" fmla="*/ 0 h 135"/>
                <a:gd name="T16" fmla="*/ 0 w 145"/>
                <a:gd name="T17" fmla="*/ 0 h 135"/>
                <a:gd name="T18" fmla="*/ 0 w 145"/>
                <a:gd name="T19" fmla="*/ 0 h 135"/>
                <a:gd name="T20" fmla="*/ 0 w 145"/>
                <a:gd name="T21" fmla="*/ 0 h 135"/>
                <a:gd name="T22" fmla="*/ 0 w 145"/>
                <a:gd name="T23" fmla="*/ 0 h 135"/>
                <a:gd name="T24" fmla="*/ 0 w 145"/>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35"/>
                <a:gd name="T41" fmla="*/ 145 w 145"/>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35">
                  <a:moveTo>
                    <a:pt x="27" y="8"/>
                  </a:moveTo>
                  <a:lnTo>
                    <a:pt x="56" y="53"/>
                  </a:lnTo>
                  <a:lnTo>
                    <a:pt x="95" y="91"/>
                  </a:lnTo>
                  <a:lnTo>
                    <a:pt x="135" y="108"/>
                  </a:lnTo>
                  <a:lnTo>
                    <a:pt x="145" y="126"/>
                  </a:lnTo>
                  <a:lnTo>
                    <a:pt x="139" y="135"/>
                  </a:lnTo>
                  <a:lnTo>
                    <a:pt x="128" y="135"/>
                  </a:lnTo>
                  <a:lnTo>
                    <a:pt x="76" y="120"/>
                  </a:lnTo>
                  <a:lnTo>
                    <a:pt x="33" y="74"/>
                  </a:lnTo>
                  <a:lnTo>
                    <a:pt x="0" y="19"/>
                  </a:lnTo>
                  <a:lnTo>
                    <a:pt x="8" y="0"/>
                  </a:lnTo>
                  <a:lnTo>
                    <a:pt x="27" y="8"/>
                  </a:lnTo>
                  <a:close/>
                </a:path>
              </a:pathLst>
            </a:custGeom>
            <a:solidFill>
              <a:srgbClr val="000000"/>
            </a:solidFill>
            <a:ln w="9525">
              <a:noFill/>
              <a:round/>
              <a:headEnd/>
              <a:tailEnd/>
            </a:ln>
          </p:spPr>
          <p:txBody>
            <a:bodyPr/>
            <a:lstStyle/>
            <a:p>
              <a:endParaRPr lang="zh-CN" altLang="en-US"/>
            </a:p>
          </p:txBody>
        </p:sp>
        <p:sp>
          <p:nvSpPr>
            <p:cNvPr id="181" name="Freeform 967">
              <a:extLst>
                <a:ext uri="{FF2B5EF4-FFF2-40B4-BE49-F238E27FC236}">
                  <a16:creationId xmlns:a16="http://schemas.microsoft.com/office/drawing/2014/main" id="{E6252D3E-FC41-4D40-BFE0-20C80C2DD81D}"/>
                </a:ext>
              </a:extLst>
            </p:cNvPr>
            <p:cNvSpPr>
              <a:spLocks/>
            </p:cNvSpPr>
            <p:nvPr/>
          </p:nvSpPr>
          <p:spPr bwMode="auto">
            <a:xfrm>
              <a:off x="2857" y="2193"/>
              <a:ext cx="74" cy="47"/>
            </a:xfrm>
            <a:custGeom>
              <a:avLst/>
              <a:gdLst>
                <a:gd name="T0" fmla="*/ 0 w 149"/>
                <a:gd name="T1" fmla="*/ 1 h 94"/>
                <a:gd name="T2" fmla="*/ 0 w 149"/>
                <a:gd name="T3" fmla="*/ 1 h 94"/>
                <a:gd name="T4" fmla="*/ 0 w 149"/>
                <a:gd name="T5" fmla="*/ 1 h 94"/>
                <a:gd name="T6" fmla="*/ 0 w 149"/>
                <a:gd name="T7" fmla="*/ 0 h 94"/>
                <a:gd name="T8" fmla="*/ 0 w 149"/>
                <a:gd name="T9" fmla="*/ 1 h 94"/>
                <a:gd name="T10" fmla="*/ 0 w 149"/>
                <a:gd name="T11" fmla="*/ 1 h 94"/>
                <a:gd name="T12" fmla="*/ 0 w 149"/>
                <a:gd name="T13" fmla="*/ 1 h 94"/>
                <a:gd name="T14" fmla="*/ 0 w 149"/>
                <a:gd name="T15" fmla="*/ 1 h 94"/>
                <a:gd name="T16" fmla="*/ 0 w 149"/>
                <a:gd name="T17" fmla="*/ 1 h 94"/>
                <a:gd name="T18" fmla="*/ 0 w 149"/>
                <a:gd name="T19" fmla="*/ 1 h 94"/>
                <a:gd name="T20" fmla="*/ 0 w 149"/>
                <a:gd name="T21" fmla="*/ 1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94"/>
                <a:gd name="T35" fmla="*/ 149 w 149"/>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94">
                  <a:moveTo>
                    <a:pt x="4" y="71"/>
                  </a:moveTo>
                  <a:lnTo>
                    <a:pt x="36" y="33"/>
                  </a:lnTo>
                  <a:lnTo>
                    <a:pt x="82" y="14"/>
                  </a:lnTo>
                  <a:lnTo>
                    <a:pt x="132" y="0"/>
                  </a:lnTo>
                  <a:lnTo>
                    <a:pt x="149" y="10"/>
                  </a:lnTo>
                  <a:lnTo>
                    <a:pt x="139" y="29"/>
                  </a:lnTo>
                  <a:lnTo>
                    <a:pt x="63" y="71"/>
                  </a:lnTo>
                  <a:lnTo>
                    <a:pt x="19" y="94"/>
                  </a:lnTo>
                  <a:lnTo>
                    <a:pt x="0" y="90"/>
                  </a:lnTo>
                  <a:lnTo>
                    <a:pt x="4" y="71"/>
                  </a:lnTo>
                  <a:close/>
                </a:path>
              </a:pathLst>
            </a:custGeom>
            <a:solidFill>
              <a:srgbClr val="000000"/>
            </a:solidFill>
            <a:ln w="9525">
              <a:noFill/>
              <a:round/>
              <a:headEnd/>
              <a:tailEnd/>
            </a:ln>
          </p:spPr>
          <p:txBody>
            <a:bodyPr/>
            <a:lstStyle/>
            <a:p>
              <a:endParaRPr lang="zh-CN" altLang="en-US"/>
            </a:p>
          </p:txBody>
        </p:sp>
        <p:sp>
          <p:nvSpPr>
            <p:cNvPr id="182" name="Freeform 968">
              <a:extLst>
                <a:ext uri="{FF2B5EF4-FFF2-40B4-BE49-F238E27FC236}">
                  <a16:creationId xmlns:a16="http://schemas.microsoft.com/office/drawing/2014/main" id="{B96C3759-0EC8-4092-97C1-91FE0B15C889}"/>
                </a:ext>
              </a:extLst>
            </p:cNvPr>
            <p:cNvSpPr>
              <a:spLocks/>
            </p:cNvSpPr>
            <p:nvPr/>
          </p:nvSpPr>
          <p:spPr bwMode="auto">
            <a:xfrm>
              <a:off x="2001" y="2966"/>
              <a:ext cx="368" cy="194"/>
            </a:xfrm>
            <a:custGeom>
              <a:avLst/>
              <a:gdLst>
                <a:gd name="T0" fmla="*/ 0 w 736"/>
                <a:gd name="T1" fmla="*/ 1 h 388"/>
                <a:gd name="T2" fmla="*/ 1 w 736"/>
                <a:gd name="T3" fmla="*/ 1 h 388"/>
                <a:gd name="T4" fmla="*/ 1 w 736"/>
                <a:gd name="T5" fmla="*/ 1 h 388"/>
                <a:gd name="T6" fmla="*/ 1 w 736"/>
                <a:gd name="T7" fmla="*/ 1 h 388"/>
                <a:gd name="T8" fmla="*/ 1 w 736"/>
                <a:gd name="T9" fmla="*/ 1 h 388"/>
                <a:gd name="T10" fmla="*/ 1 w 736"/>
                <a:gd name="T11" fmla="*/ 1 h 388"/>
                <a:gd name="T12" fmla="*/ 1 w 736"/>
                <a:gd name="T13" fmla="*/ 1 h 388"/>
                <a:gd name="T14" fmla="*/ 1 w 736"/>
                <a:gd name="T15" fmla="*/ 1 h 388"/>
                <a:gd name="T16" fmla="*/ 1 w 736"/>
                <a:gd name="T17" fmla="*/ 1 h 388"/>
                <a:gd name="T18" fmla="*/ 1 w 736"/>
                <a:gd name="T19" fmla="*/ 1 h 388"/>
                <a:gd name="T20" fmla="*/ 1 w 736"/>
                <a:gd name="T21" fmla="*/ 1 h 388"/>
                <a:gd name="T22" fmla="*/ 1 w 736"/>
                <a:gd name="T23" fmla="*/ 1 h 388"/>
                <a:gd name="T24" fmla="*/ 1 w 736"/>
                <a:gd name="T25" fmla="*/ 1 h 388"/>
                <a:gd name="T26" fmla="*/ 1 w 736"/>
                <a:gd name="T27" fmla="*/ 0 h 388"/>
                <a:gd name="T28" fmla="*/ 1 w 736"/>
                <a:gd name="T29" fmla="*/ 1 h 388"/>
                <a:gd name="T30" fmla="*/ 1 w 736"/>
                <a:gd name="T31" fmla="*/ 1 h 388"/>
                <a:gd name="T32" fmla="*/ 1 w 736"/>
                <a:gd name="T33" fmla="*/ 1 h 388"/>
                <a:gd name="T34" fmla="*/ 1 w 736"/>
                <a:gd name="T35" fmla="*/ 1 h 388"/>
                <a:gd name="T36" fmla="*/ 1 w 736"/>
                <a:gd name="T37" fmla="*/ 1 h 388"/>
                <a:gd name="T38" fmla="*/ 1 w 736"/>
                <a:gd name="T39" fmla="*/ 1 h 388"/>
                <a:gd name="T40" fmla="*/ 1 w 736"/>
                <a:gd name="T41" fmla="*/ 1 h 388"/>
                <a:gd name="T42" fmla="*/ 1 w 736"/>
                <a:gd name="T43" fmla="*/ 1 h 388"/>
                <a:gd name="T44" fmla="*/ 1 w 736"/>
                <a:gd name="T45" fmla="*/ 1 h 388"/>
                <a:gd name="T46" fmla="*/ 1 w 736"/>
                <a:gd name="T47" fmla="*/ 1 h 388"/>
                <a:gd name="T48" fmla="*/ 1 w 736"/>
                <a:gd name="T49" fmla="*/ 1 h 388"/>
                <a:gd name="T50" fmla="*/ 1 w 736"/>
                <a:gd name="T51" fmla="*/ 1 h 388"/>
                <a:gd name="T52" fmla="*/ 1 w 736"/>
                <a:gd name="T53" fmla="*/ 1 h 388"/>
                <a:gd name="T54" fmla="*/ 1 w 736"/>
                <a:gd name="T55" fmla="*/ 1 h 388"/>
                <a:gd name="T56" fmla="*/ 1 w 736"/>
                <a:gd name="T57" fmla="*/ 1 h 388"/>
                <a:gd name="T58" fmla="*/ 1 w 736"/>
                <a:gd name="T59" fmla="*/ 1 h 388"/>
                <a:gd name="T60" fmla="*/ 1 w 736"/>
                <a:gd name="T61" fmla="*/ 1 h 388"/>
                <a:gd name="T62" fmla="*/ 1 w 736"/>
                <a:gd name="T63" fmla="*/ 1 h 388"/>
                <a:gd name="T64" fmla="*/ 1 w 736"/>
                <a:gd name="T65" fmla="*/ 1 h 388"/>
                <a:gd name="T66" fmla="*/ 1 w 736"/>
                <a:gd name="T67" fmla="*/ 1 h 388"/>
                <a:gd name="T68" fmla="*/ 0 w 736"/>
                <a:gd name="T69" fmla="*/ 1 h 388"/>
                <a:gd name="T70" fmla="*/ 0 w 736"/>
                <a:gd name="T71" fmla="*/ 1 h 3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6"/>
                <a:gd name="T109" fmla="*/ 0 h 388"/>
                <a:gd name="T110" fmla="*/ 736 w 736"/>
                <a:gd name="T111" fmla="*/ 388 h 3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6" h="388">
                  <a:moveTo>
                    <a:pt x="0" y="371"/>
                  </a:moveTo>
                  <a:lnTo>
                    <a:pt x="15" y="321"/>
                  </a:lnTo>
                  <a:lnTo>
                    <a:pt x="42" y="281"/>
                  </a:lnTo>
                  <a:lnTo>
                    <a:pt x="76" y="251"/>
                  </a:lnTo>
                  <a:lnTo>
                    <a:pt x="125" y="232"/>
                  </a:lnTo>
                  <a:lnTo>
                    <a:pt x="253" y="190"/>
                  </a:lnTo>
                  <a:lnTo>
                    <a:pt x="306" y="161"/>
                  </a:lnTo>
                  <a:lnTo>
                    <a:pt x="354" y="137"/>
                  </a:lnTo>
                  <a:lnTo>
                    <a:pt x="399" y="106"/>
                  </a:lnTo>
                  <a:lnTo>
                    <a:pt x="449" y="64"/>
                  </a:lnTo>
                  <a:lnTo>
                    <a:pt x="473" y="44"/>
                  </a:lnTo>
                  <a:lnTo>
                    <a:pt x="490" y="28"/>
                  </a:lnTo>
                  <a:lnTo>
                    <a:pt x="509" y="17"/>
                  </a:lnTo>
                  <a:lnTo>
                    <a:pt x="555" y="0"/>
                  </a:lnTo>
                  <a:lnTo>
                    <a:pt x="650" y="9"/>
                  </a:lnTo>
                  <a:lnTo>
                    <a:pt x="718" y="76"/>
                  </a:lnTo>
                  <a:lnTo>
                    <a:pt x="736" y="135"/>
                  </a:lnTo>
                  <a:lnTo>
                    <a:pt x="732" y="154"/>
                  </a:lnTo>
                  <a:lnTo>
                    <a:pt x="713" y="150"/>
                  </a:lnTo>
                  <a:lnTo>
                    <a:pt x="669" y="110"/>
                  </a:lnTo>
                  <a:lnTo>
                    <a:pt x="623" y="64"/>
                  </a:lnTo>
                  <a:lnTo>
                    <a:pt x="559" y="45"/>
                  </a:lnTo>
                  <a:lnTo>
                    <a:pt x="509" y="87"/>
                  </a:lnTo>
                  <a:lnTo>
                    <a:pt x="487" y="106"/>
                  </a:lnTo>
                  <a:lnTo>
                    <a:pt x="460" y="129"/>
                  </a:lnTo>
                  <a:lnTo>
                    <a:pt x="433" y="146"/>
                  </a:lnTo>
                  <a:lnTo>
                    <a:pt x="380" y="175"/>
                  </a:lnTo>
                  <a:lnTo>
                    <a:pt x="327" y="198"/>
                  </a:lnTo>
                  <a:lnTo>
                    <a:pt x="268" y="224"/>
                  </a:lnTo>
                  <a:lnTo>
                    <a:pt x="137" y="266"/>
                  </a:lnTo>
                  <a:lnTo>
                    <a:pt x="65" y="306"/>
                  </a:lnTo>
                  <a:lnTo>
                    <a:pt x="27" y="378"/>
                  </a:lnTo>
                  <a:lnTo>
                    <a:pt x="19" y="388"/>
                  </a:lnTo>
                  <a:lnTo>
                    <a:pt x="10" y="388"/>
                  </a:lnTo>
                  <a:lnTo>
                    <a:pt x="0" y="371"/>
                  </a:lnTo>
                  <a:close/>
                </a:path>
              </a:pathLst>
            </a:custGeom>
            <a:solidFill>
              <a:srgbClr val="000000"/>
            </a:solidFill>
            <a:ln w="9525">
              <a:noFill/>
              <a:round/>
              <a:headEnd/>
              <a:tailEnd/>
            </a:ln>
          </p:spPr>
          <p:txBody>
            <a:bodyPr/>
            <a:lstStyle/>
            <a:p>
              <a:endParaRPr lang="zh-CN" altLang="en-US"/>
            </a:p>
          </p:txBody>
        </p:sp>
        <p:sp>
          <p:nvSpPr>
            <p:cNvPr id="183" name="Freeform 969">
              <a:extLst>
                <a:ext uri="{FF2B5EF4-FFF2-40B4-BE49-F238E27FC236}">
                  <a16:creationId xmlns:a16="http://schemas.microsoft.com/office/drawing/2014/main" id="{4682C287-286C-4866-ABB3-22E07F780E62}"/>
                </a:ext>
              </a:extLst>
            </p:cNvPr>
            <p:cNvSpPr>
              <a:spLocks/>
            </p:cNvSpPr>
            <p:nvPr/>
          </p:nvSpPr>
          <p:spPr bwMode="auto">
            <a:xfrm>
              <a:off x="2378" y="2964"/>
              <a:ext cx="72" cy="69"/>
            </a:xfrm>
            <a:custGeom>
              <a:avLst/>
              <a:gdLst>
                <a:gd name="T0" fmla="*/ 1 w 144"/>
                <a:gd name="T1" fmla="*/ 0 h 139"/>
                <a:gd name="T2" fmla="*/ 1 w 144"/>
                <a:gd name="T3" fmla="*/ 0 h 139"/>
                <a:gd name="T4" fmla="*/ 1 w 144"/>
                <a:gd name="T5" fmla="*/ 0 h 139"/>
                <a:gd name="T6" fmla="*/ 1 w 144"/>
                <a:gd name="T7" fmla="*/ 0 h 139"/>
                <a:gd name="T8" fmla="*/ 1 w 144"/>
                <a:gd name="T9" fmla="*/ 0 h 139"/>
                <a:gd name="T10" fmla="*/ 1 w 144"/>
                <a:gd name="T11" fmla="*/ 0 h 139"/>
                <a:gd name="T12" fmla="*/ 1 w 144"/>
                <a:gd name="T13" fmla="*/ 0 h 139"/>
                <a:gd name="T14" fmla="*/ 1 w 144"/>
                <a:gd name="T15" fmla="*/ 0 h 139"/>
                <a:gd name="T16" fmla="*/ 1 w 144"/>
                <a:gd name="T17" fmla="*/ 0 h 139"/>
                <a:gd name="T18" fmla="*/ 1 w 144"/>
                <a:gd name="T19" fmla="*/ 0 h 139"/>
                <a:gd name="T20" fmla="*/ 1 w 144"/>
                <a:gd name="T21" fmla="*/ 0 h 139"/>
                <a:gd name="T22" fmla="*/ 0 w 144"/>
                <a:gd name="T23" fmla="*/ 0 h 139"/>
                <a:gd name="T24" fmla="*/ 1 w 144"/>
                <a:gd name="T25" fmla="*/ 0 h 139"/>
                <a:gd name="T26" fmla="*/ 1 w 144"/>
                <a:gd name="T27" fmla="*/ 0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39"/>
                <a:gd name="T44" fmla="*/ 144 w 144"/>
                <a:gd name="T45" fmla="*/ 139 h 1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39">
                  <a:moveTo>
                    <a:pt x="11" y="110"/>
                  </a:moveTo>
                  <a:lnTo>
                    <a:pt x="49" y="89"/>
                  </a:lnTo>
                  <a:lnTo>
                    <a:pt x="77" y="57"/>
                  </a:lnTo>
                  <a:lnTo>
                    <a:pt x="110" y="15"/>
                  </a:lnTo>
                  <a:lnTo>
                    <a:pt x="129" y="0"/>
                  </a:lnTo>
                  <a:lnTo>
                    <a:pt x="144" y="17"/>
                  </a:lnTo>
                  <a:lnTo>
                    <a:pt x="127" y="49"/>
                  </a:lnTo>
                  <a:lnTo>
                    <a:pt x="100" y="76"/>
                  </a:lnTo>
                  <a:lnTo>
                    <a:pt x="64" y="114"/>
                  </a:lnTo>
                  <a:lnTo>
                    <a:pt x="43" y="127"/>
                  </a:lnTo>
                  <a:lnTo>
                    <a:pt x="17" y="139"/>
                  </a:lnTo>
                  <a:lnTo>
                    <a:pt x="0" y="127"/>
                  </a:lnTo>
                  <a:lnTo>
                    <a:pt x="11" y="110"/>
                  </a:lnTo>
                  <a:close/>
                </a:path>
              </a:pathLst>
            </a:custGeom>
            <a:solidFill>
              <a:srgbClr val="000000"/>
            </a:solidFill>
            <a:ln w="9525">
              <a:noFill/>
              <a:round/>
              <a:headEnd/>
              <a:tailEnd/>
            </a:ln>
          </p:spPr>
          <p:txBody>
            <a:bodyPr/>
            <a:lstStyle/>
            <a:p>
              <a:endParaRPr lang="zh-CN" altLang="en-US"/>
            </a:p>
          </p:txBody>
        </p:sp>
        <p:sp>
          <p:nvSpPr>
            <p:cNvPr id="184" name="Freeform 970">
              <a:extLst>
                <a:ext uri="{FF2B5EF4-FFF2-40B4-BE49-F238E27FC236}">
                  <a16:creationId xmlns:a16="http://schemas.microsoft.com/office/drawing/2014/main" id="{547B0256-61C3-481F-91B2-38BA368FDD21}"/>
                </a:ext>
              </a:extLst>
            </p:cNvPr>
            <p:cNvSpPr>
              <a:spLocks/>
            </p:cNvSpPr>
            <p:nvPr/>
          </p:nvSpPr>
          <p:spPr bwMode="auto">
            <a:xfrm>
              <a:off x="2441" y="2972"/>
              <a:ext cx="70" cy="138"/>
            </a:xfrm>
            <a:custGeom>
              <a:avLst/>
              <a:gdLst>
                <a:gd name="T0" fmla="*/ 0 w 141"/>
                <a:gd name="T1" fmla="*/ 0 h 278"/>
                <a:gd name="T2" fmla="*/ 0 w 141"/>
                <a:gd name="T3" fmla="*/ 0 h 278"/>
                <a:gd name="T4" fmla="*/ 0 w 141"/>
                <a:gd name="T5" fmla="*/ 0 h 278"/>
                <a:gd name="T6" fmla="*/ 0 w 141"/>
                <a:gd name="T7" fmla="*/ 0 h 278"/>
                <a:gd name="T8" fmla="*/ 0 w 141"/>
                <a:gd name="T9" fmla="*/ 0 h 278"/>
                <a:gd name="T10" fmla="*/ 0 w 141"/>
                <a:gd name="T11" fmla="*/ 0 h 278"/>
                <a:gd name="T12" fmla="*/ 0 w 141"/>
                <a:gd name="T13" fmla="*/ 0 h 278"/>
                <a:gd name="T14" fmla="*/ 0 w 141"/>
                <a:gd name="T15" fmla="*/ 0 h 278"/>
                <a:gd name="T16" fmla="*/ 0 w 141"/>
                <a:gd name="T17" fmla="*/ 0 h 278"/>
                <a:gd name="T18" fmla="*/ 0 w 141"/>
                <a:gd name="T19" fmla="*/ 0 h 278"/>
                <a:gd name="T20" fmla="*/ 0 w 141"/>
                <a:gd name="T21" fmla="*/ 0 h 278"/>
                <a:gd name="T22" fmla="*/ 0 w 141"/>
                <a:gd name="T23" fmla="*/ 0 h 278"/>
                <a:gd name="T24" fmla="*/ 0 w 141"/>
                <a:gd name="T25" fmla="*/ 0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78"/>
                <a:gd name="T41" fmla="*/ 141 w 141"/>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78">
                  <a:moveTo>
                    <a:pt x="19" y="0"/>
                  </a:moveTo>
                  <a:lnTo>
                    <a:pt x="122" y="88"/>
                  </a:lnTo>
                  <a:lnTo>
                    <a:pt x="141" y="190"/>
                  </a:lnTo>
                  <a:lnTo>
                    <a:pt x="135" y="263"/>
                  </a:lnTo>
                  <a:lnTo>
                    <a:pt x="122" y="278"/>
                  </a:lnTo>
                  <a:lnTo>
                    <a:pt x="106" y="264"/>
                  </a:lnTo>
                  <a:lnTo>
                    <a:pt x="85" y="194"/>
                  </a:lnTo>
                  <a:lnTo>
                    <a:pt x="72" y="112"/>
                  </a:lnTo>
                  <a:lnTo>
                    <a:pt x="42" y="63"/>
                  </a:lnTo>
                  <a:lnTo>
                    <a:pt x="4" y="25"/>
                  </a:lnTo>
                  <a:lnTo>
                    <a:pt x="0" y="6"/>
                  </a:lnTo>
                  <a:lnTo>
                    <a:pt x="19" y="0"/>
                  </a:lnTo>
                  <a:close/>
                </a:path>
              </a:pathLst>
            </a:custGeom>
            <a:solidFill>
              <a:srgbClr val="000000"/>
            </a:solidFill>
            <a:ln w="9525">
              <a:noFill/>
              <a:round/>
              <a:headEnd/>
              <a:tailEnd/>
            </a:ln>
          </p:spPr>
          <p:txBody>
            <a:bodyPr/>
            <a:lstStyle/>
            <a:p>
              <a:endParaRPr lang="zh-CN" altLang="en-US"/>
            </a:p>
          </p:txBody>
        </p:sp>
        <p:sp>
          <p:nvSpPr>
            <p:cNvPr id="185" name="Freeform 971">
              <a:extLst>
                <a:ext uri="{FF2B5EF4-FFF2-40B4-BE49-F238E27FC236}">
                  <a16:creationId xmlns:a16="http://schemas.microsoft.com/office/drawing/2014/main" id="{8BD8377C-BC3C-4D55-9984-B17351BD43AF}"/>
                </a:ext>
              </a:extLst>
            </p:cNvPr>
            <p:cNvSpPr>
              <a:spLocks/>
            </p:cNvSpPr>
            <p:nvPr/>
          </p:nvSpPr>
          <p:spPr bwMode="auto">
            <a:xfrm>
              <a:off x="2026" y="3110"/>
              <a:ext cx="376" cy="91"/>
            </a:xfrm>
            <a:custGeom>
              <a:avLst/>
              <a:gdLst>
                <a:gd name="T0" fmla="*/ 0 w 753"/>
                <a:gd name="T1" fmla="*/ 1 h 180"/>
                <a:gd name="T2" fmla="*/ 0 w 753"/>
                <a:gd name="T3" fmla="*/ 1 h 180"/>
                <a:gd name="T4" fmla="*/ 0 w 753"/>
                <a:gd name="T5" fmla="*/ 1 h 180"/>
                <a:gd name="T6" fmla="*/ 0 w 753"/>
                <a:gd name="T7" fmla="*/ 1 h 180"/>
                <a:gd name="T8" fmla="*/ 0 w 753"/>
                <a:gd name="T9" fmla="*/ 1 h 180"/>
                <a:gd name="T10" fmla="*/ 0 w 753"/>
                <a:gd name="T11" fmla="*/ 1 h 180"/>
                <a:gd name="T12" fmla="*/ 0 w 753"/>
                <a:gd name="T13" fmla="*/ 1 h 180"/>
                <a:gd name="T14" fmla="*/ 0 w 753"/>
                <a:gd name="T15" fmla="*/ 1 h 180"/>
                <a:gd name="T16" fmla="*/ 0 w 753"/>
                <a:gd name="T17" fmla="*/ 1 h 180"/>
                <a:gd name="T18" fmla="*/ 0 w 753"/>
                <a:gd name="T19" fmla="*/ 1 h 180"/>
                <a:gd name="T20" fmla="*/ 0 w 753"/>
                <a:gd name="T21" fmla="*/ 0 h 180"/>
                <a:gd name="T22" fmla="*/ 0 w 753"/>
                <a:gd name="T23" fmla="*/ 1 h 180"/>
                <a:gd name="T24" fmla="*/ 0 w 753"/>
                <a:gd name="T25" fmla="*/ 1 h 180"/>
                <a:gd name="T26" fmla="*/ 0 w 753"/>
                <a:gd name="T27" fmla="*/ 1 h 180"/>
                <a:gd name="T28" fmla="*/ 0 w 753"/>
                <a:gd name="T29" fmla="*/ 1 h 180"/>
                <a:gd name="T30" fmla="*/ 0 w 753"/>
                <a:gd name="T31" fmla="*/ 1 h 180"/>
                <a:gd name="T32" fmla="*/ 0 w 753"/>
                <a:gd name="T33" fmla="*/ 1 h 180"/>
                <a:gd name="T34" fmla="*/ 0 w 753"/>
                <a:gd name="T35" fmla="*/ 1 h 180"/>
                <a:gd name="T36" fmla="*/ 0 w 753"/>
                <a:gd name="T37" fmla="*/ 1 h 180"/>
                <a:gd name="T38" fmla="*/ 0 w 753"/>
                <a:gd name="T39" fmla="*/ 1 h 180"/>
                <a:gd name="T40" fmla="*/ 0 w 753"/>
                <a:gd name="T41" fmla="*/ 1 h 180"/>
                <a:gd name="T42" fmla="*/ 0 w 753"/>
                <a:gd name="T43" fmla="*/ 1 h 180"/>
                <a:gd name="T44" fmla="*/ 0 w 753"/>
                <a:gd name="T45" fmla="*/ 1 h 180"/>
                <a:gd name="T46" fmla="*/ 0 w 753"/>
                <a:gd name="T47" fmla="*/ 1 h 180"/>
                <a:gd name="T48" fmla="*/ 0 w 753"/>
                <a:gd name="T49" fmla="*/ 1 h 180"/>
                <a:gd name="T50" fmla="*/ 0 w 753"/>
                <a:gd name="T51" fmla="*/ 1 h 1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3"/>
                <a:gd name="T79" fmla="*/ 0 h 180"/>
                <a:gd name="T80" fmla="*/ 753 w 753"/>
                <a:gd name="T81" fmla="*/ 180 h 1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3" h="180">
                  <a:moveTo>
                    <a:pt x="18" y="116"/>
                  </a:moveTo>
                  <a:lnTo>
                    <a:pt x="130" y="129"/>
                  </a:lnTo>
                  <a:lnTo>
                    <a:pt x="240" y="123"/>
                  </a:lnTo>
                  <a:lnTo>
                    <a:pt x="379" y="127"/>
                  </a:lnTo>
                  <a:lnTo>
                    <a:pt x="517" y="116"/>
                  </a:lnTo>
                  <a:lnTo>
                    <a:pt x="569" y="101"/>
                  </a:lnTo>
                  <a:lnTo>
                    <a:pt x="614" y="70"/>
                  </a:lnTo>
                  <a:lnTo>
                    <a:pt x="650" y="40"/>
                  </a:lnTo>
                  <a:lnTo>
                    <a:pt x="669" y="26"/>
                  </a:lnTo>
                  <a:lnTo>
                    <a:pt x="688" y="13"/>
                  </a:lnTo>
                  <a:lnTo>
                    <a:pt x="738" y="0"/>
                  </a:lnTo>
                  <a:lnTo>
                    <a:pt x="753" y="11"/>
                  </a:lnTo>
                  <a:lnTo>
                    <a:pt x="742" y="26"/>
                  </a:lnTo>
                  <a:lnTo>
                    <a:pt x="696" y="47"/>
                  </a:lnTo>
                  <a:lnTo>
                    <a:pt x="666" y="83"/>
                  </a:lnTo>
                  <a:lnTo>
                    <a:pt x="635" y="127"/>
                  </a:lnTo>
                  <a:lnTo>
                    <a:pt x="593" y="161"/>
                  </a:lnTo>
                  <a:lnTo>
                    <a:pt x="531" y="180"/>
                  </a:lnTo>
                  <a:lnTo>
                    <a:pt x="386" y="180"/>
                  </a:lnTo>
                  <a:lnTo>
                    <a:pt x="240" y="167"/>
                  </a:lnTo>
                  <a:lnTo>
                    <a:pt x="124" y="165"/>
                  </a:lnTo>
                  <a:lnTo>
                    <a:pt x="10" y="142"/>
                  </a:lnTo>
                  <a:lnTo>
                    <a:pt x="0" y="123"/>
                  </a:lnTo>
                  <a:lnTo>
                    <a:pt x="6" y="116"/>
                  </a:lnTo>
                  <a:lnTo>
                    <a:pt x="18" y="116"/>
                  </a:lnTo>
                  <a:close/>
                </a:path>
              </a:pathLst>
            </a:custGeom>
            <a:solidFill>
              <a:srgbClr val="000000"/>
            </a:solidFill>
            <a:ln w="9525">
              <a:noFill/>
              <a:round/>
              <a:headEnd/>
              <a:tailEnd/>
            </a:ln>
          </p:spPr>
          <p:txBody>
            <a:bodyPr/>
            <a:lstStyle/>
            <a:p>
              <a:endParaRPr lang="zh-CN" altLang="en-US"/>
            </a:p>
          </p:txBody>
        </p:sp>
        <p:sp>
          <p:nvSpPr>
            <p:cNvPr id="186" name="Freeform 972">
              <a:extLst>
                <a:ext uri="{FF2B5EF4-FFF2-40B4-BE49-F238E27FC236}">
                  <a16:creationId xmlns:a16="http://schemas.microsoft.com/office/drawing/2014/main" id="{7A550C9B-7A72-47F7-97E8-2D0E75ADC051}"/>
                </a:ext>
              </a:extLst>
            </p:cNvPr>
            <p:cNvSpPr>
              <a:spLocks/>
            </p:cNvSpPr>
            <p:nvPr/>
          </p:nvSpPr>
          <p:spPr bwMode="auto">
            <a:xfrm>
              <a:off x="2396" y="3127"/>
              <a:ext cx="110" cy="32"/>
            </a:xfrm>
            <a:custGeom>
              <a:avLst/>
              <a:gdLst>
                <a:gd name="T0" fmla="*/ 1 w 218"/>
                <a:gd name="T1" fmla="*/ 1 h 63"/>
                <a:gd name="T2" fmla="*/ 1 w 218"/>
                <a:gd name="T3" fmla="*/ 1 h 63"/>
                <a:gd name="T4" fmla="*/ 1 w 218"/>
                <a:gd name="T5" fmla="*/ 1 h 63"/>
                <a:gd name="T6" fmla="*/ 1 w 218"/>
                <a:gd name="T7" fmla="*/ 0 h 63"/>
                <a:gd name="T8" fmla="*/ 1 w 218"/>
                <a:gd name="T9" fmla="*/ 1 h 63"/>
                <a:gd name="T10" fmla="*/ 1 w 218"/>
                <a:gd name="T11" fmla="*/ 1 h 63"/>
                <a:gd name="T12" fmla="*/ 1 w 218"/>
                <a:gd name="T13" fmla="*/ 1 h 63"/>
                <a:gd name="T14" fmla="*/ 1 w 218"/>
                <a:gd name="T15" fmla="*/ 1 h 63"/>
                <a:gd name="T16" fmla="*/ 1 w 218"/>
                <a:gd name="T17" fmla="*/ 1 h 63"/>
                <a:gd name="T18" fmla="*/ 0 w 218"/>
                <a:gd name="T19" fmla="*/ 1 h 63"/>
                <a:gd name="T20" fmla="*/ 1 w 218"/>
                <a:gd name="T21" fmla="*/ 1 h 63"/>
                <a:gd name="T22" fmla="*/ 1 w 218"/>
                <a:gd name="T23" fmla="*/ 1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
                <a:gd name="T37" fmla="*/ 0 h 63"/>
                <a:gd name="T38" fmla="*/ 218 w 218"/>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 h="63">
                  <a:moveTo>
                    <a:pt x="13" y="34"/>
                  </a:moveTo>
                  <a:lnTo>
                    <a:pt x="106" y="17"/>
                  </a:lnTo>
                  <a:lnTo>
                    <a:pt x="178" y="4"/>
                  </a:lnTo>
                  <a:lnTo>
                    <a:pt x="199" y="0"/>
                  </a:lnTo>
                  <a:lnTo>
                    <a:pt x="218" y="8"/>
                  </a:lnTo>
                  <a:lnTo>
                    <a:pt x="211" y="25"/>
                  </a:lnTo>
                  <a:lnTo>
                    <a:pt x="190" y="40"/>
                  </a:lnTo>
                  <a:lnTo>
                    <a:pt x="112" y="55"/>
                  </a:lnTo>
                  <a:lnTo>
                    <a:pt x="17" y="63"/>
                  </a:lnTo>
                  <a:lnTo>
                    <a:pt x="0" y="49"/>
                  </a:lnTo>
                  <a:lnTo>
                    <a:pt x="13" y="34"/>
                  </a:lnTo>
                  <a:close/>
                </a:path>
              </a:pathLst>
            </a:custGeom>
            <a:solidFill>
              <a:srgbClr val="000000"/>
            </a:solidFill>
            <a:ln w="9525">
              <a:noFill/>
              <a:round/>
              <a:headEnd/>
              <a:tailEnd/>
            </a:ln>
          </p:spPr>
          <p:txBody>
            <a:bodyPr/>
            <a:lstStyle/>
            <a:p>
              <a:endParaRPr lang="zh-CN" altLang="en-US"/>
            </a:p>
          </p:txBody>
        </p:sp>
        <p:sp>
          <p:nvSpPr>
            <p:cNvPr id="187" name="Freeform 973">
              <a:extLst>
                <a:ext uri="{FF2B5EF4-FFF2-40B4-BE49-F238E27FC236}">
                  <a16:creationId xmlns:a16="http://schemas.microsoft.com/office/drawing/2014/main" id="{7A1B5B44-E192-48CE-BAC6-747DC2DCC74E}"/>
                </a:ext>
              </a:extLst>
            </p:cNvPr>
            <p:cNvSpPr>
              <a:spLocks/>
            </p:cNvSpPr>
            <p:nvPr/>
          </p:nvSpPr>
          <p:spPr bwMode="auto">
            <a:xfrm>
              <a:off x="2405" y="2908"/>
              <a:ext cx="34" cy="66"/>
            </a:xfrm>
            <a:custGeom>
              <a:avLst/>
              <a:gdLst>
                <a:gd name="T0" fmla="*/ 1 w 68"/>
                <a:gd name="T1" fmla="*/ 0 h 133"/>
                <a:gd name="T2" fmla="*/ 1 w 68"/>
                <a:gd name="T3" fmla="*/ 0 h 133"/>
                <a:gd name="T4" fmla="*/ 1 w 68"/>
                <a:gd name="T5" fmla="*/ 0 h 133"/>
                <a:gd name="T6" fmla="*/ 1 w 68"/>
                <a:gd name="T7" fmla="*/ 0 h 133"/>
                <a:gd name="T8" fmla="*/ 1 w 68"/>
                <a:gd name="T9" fmla="*/ 0 h 133"/>
                <a:gd name="T10" fmla="*/ 1 w 68"/>
                <a:gd name="T11" fmla="*/ 0 h 133"/>
                <a:gd name="T12" fmla="*/ 0 w 68"/>
                <a:gd name="T13" fmla="*/ 0 h 133"/>
                <a:gd name="T14" fmla="*/ 1 w 68"/>
                <a:gd name="T15" fmla="*/ 0 h 133"/>
                <a:gd name="T16" fmla="*/ 1 w 68"/>
                <a:gd name="T17" fmla="*/ 0 h 133"/>
                <a:gd name="T18" fmla="*/ 1 w 68"/>
                <a:gd name="T19" fmla="*/ 0 h 133"/>
                <a:gd name="T20" fmla="*/ 1 w 68"/>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33"/>
                <a:gd name="T35" fmla="*/ 68 w 68"/>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33">
                  <a:moveTo>
                    <a:pt x="38" y="13"/>
                  </a:moveTo>
                  <a:lnTo>
                    <a:pt x="43" y="44"/>
                  </a:lnTo>
                  <a:lnTo>
                    <a:pt x="49" y="82"/>
                  </a:lnTo>
                  <a:lnTo>
                    <a:pt x="68" y="112"/>
                  </a:lnTo>
                  <a:lnTo>
                    <a:pt x="66" y="133"/>
                  </a:lnTo>
                  <a:lnTo>
                    <a:pt x="45" y="131"/>
                  </a:lnTo>
                  <a:lnTo>
                    <a:pt x="0" y="44"/>
                  </a:lnTo>
                  <a:lnTo>
                    <a:pt x="9" y="13"/>
                  </a:lnTo>
                  <a:lnTo>
                    <a:pt x="24" y="0"/>
                  </a:lnTo>
                  <a:lnTo>
                    <a:pt x="38" y="13"/>
                  </a:lnTo>
                  <a:close/>
                </a:path>
              </a:pathLst>
            </a:custGeom>
            <a:solidFill>
              <a:srgbClr val="000000"/>
            </a:solidFill>
            <a:ln w="9525">
              <a:noFill/>
              <a:round/>
              <a:headEnd/>
              <a:tailEnd/>
            </a:ln>
          </p:spPr>
          <p:txBody>
            <a:bodyPr/>
            <a:lstStyle/>
            <a:p>
              <a:endParaRPr lang="zh-CN" altLang="en-US"/>
            </a:p>
          </p:txBody>
        </p:sp>
        <p:sp>
          <p:nvSpPr>
            <p:cNvPr id="188" name="Freeform 974">
              <a:extLst>
                <a:ext uri="{FF2B5EF4-FFF2-40B4-BE49-F238E27FC236}">
                  <a16:creationId xmlns:a16="http://schemas.microsoft.com/office/drawing/2014/main" id="{6F8B21FA-B76E-40F0-9606-922C66417C6F}"/>
                </a:ext>
              </a:extLst>
            </p:cNvPr>
            <p:cNvSpPr>
              <a:spLocks/>
            </p:cNvSpPr>
            <p:nvPr/>
          </p:nvSpPr>
          <p:spPr bwMode="auto">
            <a:xfrm>
              <a:off x="2273" y="2923"/>
              <a:ext cx="28" cy="53"/>
            </a:xfrm>
            <a:custGeom>
              <a:avLst/>
              <a:gdLst>
                <a:gd name="T0" fmla="*/ 0 w 57"/>
                <a:gd name="T1" fmla="*/ 0 h 107"/>
                <a:gd name="T2" fmla="*/ 0 w 57"/>
                <a:gd name="T3" fmla="*/ 0 h 107"/>
                <a:gd name="T4" fmla="*/ 0 w 57"/>
                <a:gd name="T5" fmla="*/ 0 h 107"/>
                <a:gd name="T6" fmla="*/ 0 w 57"/>
                <a:gd name="T7" fmla="*/ 0 h 107"/>
                <a:gd name="T8" fmla="*/ 0 w 57"/>
                <a:gd name="T9" fmla="*/ 0 h 107"/>
                <a:gd name="T10" fmla="*/ 0 w 57"/>
                <a:gd name="T11" fmla="*/ 0 h 107"/>
                <a:gd name="T12" fmla="*/ 0 w 57"/>
                <a:gd name="T13" fmla="*/ 0 h 107"/>
                <a:gd name="T14" fmla="*/ 0 w 57"/>
                <a:gd name="T15" fmla="*/ 0 h 107"/>
                <a:gd name="T16" fmla="*/ 0 w 57"/>
                <a:gd name="T17" fmla="*/ 0 h 107"/>
                <a:gd name="T18" fmla="*/ 0 w 57"/>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7"/>
                <a:gd name="T32" fmla="*/ 57 w 5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7">
                  <a:moveTo>
                    <a:pt x="24" y="6"/>
                  </a:moveTo>
                  <a:lnTo>
                    <a:pt x="51" y="50"/>
                  </a:lnTo>
                  <a:lnTo>
                    <a:pt x="57" y="88"/>
                  </a:lnTo>
                  <a:lnTo>
                    <a:pt x="49" y="107"/>
                  </a:lnTo>
                  <a:lnTo>
                    <a:pt x="32" y="99"/>
                  </a:lnTo>
                  <a:lnTo>
                    <a:pt x="9" y="63"/>
                  </a:lnTo>
                  <a:lnTo>
                    <a:pt x="0" y="19"/>
                  </a:lnTo>
                  <a:lnTo>
                    <a:pt x="5" y="0"/>
                  </a:lnTo>
                  <a:lnTo>
                    <a:pt x="24" y="6"/>
                  </a:lnTo>
                  <a:close/>
                </a:path>
              </a:pathLst>
            </a:custGeom>
            <a:solidFill>
              <a:srgbClr val="000000"/>
            </a:solidFill>
            <a:ln w="9525">
              <a:noFill/>
              <a:round/>
              <a:headEnd/>
              <a:tailEnd/>
            </a:ln>
          </p:spPr>
          <p:txBody>
            <a:bodyPr/>
            <a:lstStyle/>
            <a:p>
              <a:endParaRPr lang="zh-CN" altLang="en-US"/>
            </a:p>
          </p:txBody>
        </p:sp>
        <p:sp>
          <p:nvSpPr>
            <p:cNvPr id="189" name="Freeform 975">
              <a:extLst>
                <a:ext uri="{FF2B5EF4-FFF2-40B4-BE49-F238E27FC236}">
                  <a16:creationId xmlns:a16="http://schemas.microsoft.com/office/drawing/2014/main" id="{E333FBF0-C07B-4900-80A1-231071F5B3AA}"/>
                </a:ext>
              </a:extLst>
            </p:cNvPr>
            <p:cNvSpPr>
              <a:spLocks/>
            </p:cNvSpPr>
            <p:nvPr/>
          </p:nvSpPr>
          <p:spPr bwMode="auto">
            <a:xfrm>
              <a:off x="2202" y="2835"/>
              <a:ext cx="245" cy="39"/>
            </a:xfrm>
            <a:custGeom>
              <a:avLst/>
              <a:gdLst>
                <a:gd name="T0" fmla="*/ 1 w 490"/>
                <a:gd name="T1" fmla="*/ 1 h 77"/>
                <a:gd name="T2" fmla="*/ 1 w 490"/>
                <a:gd name="T3" fmla="*/ 0 h 77"/>
                <a:gd name="T4" fmla="*/ 1 w 490"/>
                <a:gd name="T5" fmla="*/ 1 h 77"/>
                <a:gd name="T6" fmla="*/ 1 w 490"/>
                <a:gd name="T7" fmla="*/ 1 h 77"/>
                <a:gd name="T8" fmla="*/ 1 w 490"/>
                <a:gd name="T9" fmla="*/ 1 h 77"/>
                <a:gd name="T10" fmla="*/ 1 w 490"/>
                <a:gd name="T11" fmla="*/ 1 h 77"/>
                <a:gd name="T12" fmla="*/ 1 w 490"/>
                <a:gd name="T13" fmla="*/ 1 h 77"/>
                <a:gd name="T14" fmla="*/ 1 w 490"/>
                <a:gd name="T15" fmla="*/ 1 h 77"/>
                <a:gd name="T16" fmla="*/ 1 w 490"/>
                <a:gd name="T17" fmla="*/ 1 h 77"/>
                <a:gd name="T18" fmla="*/ 1 w 490"/>
                <a:gd name="T19" fmla="*/ 1 h 77"/>
                <a:gd name="T20" fmla="*/ 1 w 490"/>
                <a:gd name="T21" fmla="*/ 1 h 77"/>
                <a:gd name="T22" fmla="*/ 1 w 490"/>
                <a:gd name="T23" fmla="*/ 1 h 77"/>
                <a:gd name="T24" fmla="*/ 0 w 490"/>
                <a:gd name="T25" fmla="*/ 1 h 77"/>
                <a:gd name="T26" fmla="*/ 1 w 490"/>
                <a:gd name="T27" fmla="*/ 1 h 77"/>
                <a:gd name="T28" fmla="*/ 1 w 490"/>
                <a:gd name="T29" fmla="*/ 1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0"/>
                <a:gd name="T46" fmla="*/ 0 h 77"/>
                <a:gd name="T47" fmla="*/ 490 w 490"/>
                <a:gd name="T48" fmla="*/ 77 h 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0" h="77">
                  <a:moveTo>
                    <a:pt x="11" y="7"/>
                  </a:moveTo>
                  <a:lnTo>
                    <a:pt x="127" y="0"/>
                  </a:lnTo>
                  <a:lnTo>
                    <a:pt x="243" y="22"/>
                  </a:lnTo>
                  <a:lnTo>
                    <a:pt x="355" y="36"/>
                  </a:lnTo>
                  <a:lnTo>
                    <a:pt x="466" y="30"/>
                  </a:lnTo>
                  <a:lnTo>
                    <a:pt x="490" y="51"/>
                  </a:lnTo>
                  <a:lnTo>
                    <a:pt x="487" y="68"/>
                  </a:lnTo>
                  <a:lnTo>
                    <a:pt x="469" y="77"/>
                  </a:lnTo>
                  <a:lnTo>
                    <a:pt x="354" y="76"/>
                  </a:lnTo>
                  <a:lnTo>
                    <a:pt x="238" y="55"/>
                  </a:lnTo>
                  <a:lnTo>
                    <a:pt x="127" y="30"/>
                  </a:lnTo>
                  <a:lnTo>
                    <a:pt x="17" y="34"/>
                  </a:lnTo>
                  <a:lnTo>
                    <a:pt x="0" y="22"/>
                  </a:lnTo>
                  <a:lnTo>
                    <a:pt x="11" y="7"/>
                  </a:lnTo>
                  <a:close/>
                </a:path>
              </a:pathLst>
            </a:custGeom>
            <a:solidFill>
              <a:srgbClr val="000000"/>
            </a:solidFill>
            <a:ln w="9525">
              <a:noFill/>
              <a:round/>
              <a:headEnd/>
              <a:tailEnd/>
            </a:ln>
          </p:spPr>
          <p:txBody>
            <a:bodyPr/>
            <a:lstStyle/>
            <a:p>
              <a:endParaRPr lang="zh-CN" altLang="en-US"/>
            </a:p>
          </p:txBody>
        </p:sp>
        <p:sp>
          <p:nvSpPr>
            <p:cNvPr id="190" name="Freeform 976">
              <a:extLst>
                <a:ext uri="{FF2B5EF4-FFF2-40B4-BE49-F238E27FC236}">
                  <a16:creationId xmlns:a16="http://schemas.microsoft.com/office/drawing/2014/main" id="{A389F6D6-DE02-4B00-80CF-D02F66EF83F9}"/>
                </a:ext>
              </a:extLst>
            </p:cNvPr>
            <p:cNvSpPr>
              <a:spLocks/>
            </p:cNvSpPr>
            <p:nvPr/>
          </p:nvSpPr>
          <p:spPr bwMode="auto">
            <a:xfrm>
              <a:off x="2424" y="2850"/>
              <a:ext cx="48" cy="67"/>
            </a:xfrm>
            <a:custGeom>
              <a:avLst/>
              <a:gdLst>
                <a:gd name="T0" fmla="*/ 0 w 97"/>
                <a:gd name="T1" fmla="*/ 1 h 133"/>
                <a:gd name="T2" fmla="*/ 0 w 97"/>
                <a:gd name="T3" fmla="*/ 1 h 133"/>
                <a:gd name="T4" fmla="*/ 0 w 97"/>
                <a:gd name="T5" fmla="*/ 1 h 133"/>
                <a:gd name="T6" fmla="*/ 0 w 97"/>
                <a:gd name="T7" fmla="*/ 1 h 133"/>
                <a:gd name="T8" fmla="*/ 0 w 97"/>
                <a:gd name="T9" fmla="*/ 1 h 133"/>
                <a:gd name="T10" fmla="*/ 0 w 97"/>
                <a:gd name="T11" fmla="*/ 1 h 133"/>
                <a:gd name="T12" fmla="*/ 0 w 97"/>
                <a:gd name="T13" fmla="*/ 1 h 133"/>
                <a:gd name="T14" fmla="*/ 0 w 97"/>
                <a:gd name="T15" fmla="*/ 1 h 133"/>
                <a:gd name="T16" fmla="*/ 0 w 97"/>
                <a:gd name="T17" fmla="*/ 1 h 133"/>
                <a:gd name="T18" fmla="*/ 0 w 97"/>
                <a:gd name="T19" fmla="*/ 1 h 133"/>
                <a:gd name="T20" fmla="*/ 0 w 97"/>
                <a:gd name="T21" fmla="*/ 1 h 133"/>
                <a:gd name="T22" fmla="*/ 0 w 97"/>
                <a:gd name="T23" fmla="*/ 0 h 133"/>
                <a:gd name="T24" fmla="*/ 0 w 97"/>
                <a:gd name="T25" fmla="*/ 1 h 133"/>
                <a:gd name="T26" fmla="*/ 0 w 97"/>
                <a:gd name="T27" fmla="*/ 1 h 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133"/>
                <a:gd name="T44" fmla="*/ 97 w 97"/>
                <a:gd name="T45" fmla="*/ 133 h 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133">
                  <a:moveTo>
                    <a:pt x="40" y="9"/>
                  </a:moveTo>
                  <a:lnTo>
                    <a:pt x="64" y="27"/>
                  </a:lnTo>
                  <a:lnTo>
                    <a:pt x="76" y="61"/>
                  </a:lnTo>
                  <a:lnTo>
                    <a:pt x="93" y="95"/>
                  </a:lnTo>
                  <a:lnTo>
                    <a:pt x="97" y="118"/>
                  </a:lnTo>
                  <a:lnTo>
                    <a:pt x="85" y="133"/>
                  </a:lnTo>
                  <a:lnTo>
                    <a:pt x="45" y="125"/>
                  </a:lnTo>
                  <a:lnTo>
                    <a:pt x="38" y="68"/>
                  </a:lnTo>
                  <a:lnTo>
                    <a:pt x="4" y="40"/>
                  </a:lnTo>
                  <a:lnTo>
                    <a:pt x="0" y="23"/>
                  </a:lnTo>
                  <a:lnTo>
                    <a:pt x="13" y="8"/>
                  </a:lnTo>
                  <a:lnTo>
                    <a:pt x="30" y="0"/>
                  </a:lnTo>
                  <a:lnTo>
                    <a:pt x="40" y="9"/>
                  </a:lnTo>
                  <a:close/>
                </a:path>
              </a:pathLst>
            </a:custGeom>
            <a:solidFill>
              <a:srgbClr val="000000"/>
            </a:solidFill>
            <a:ln w="9525">
              <a:noFill/>
              <a:round/>
              <a:headEnd/>
              <a:tailEnd/>
            </a:ln>
          </p:spPr>
          <p:txBody>
            <a:bodyPr/>
            <a:lstStyle/>
            <a:p>
              <a:endParaRPr lang="zh-CN" altLang="en-US"/>
            </a:p>
          </p:txBody>
        </p:sp>
        <p:sp>
          <p:nvSpPr>
            <p:cNvPr id="191" name="Freeform 977">
              <a:extLst>
                <a:ext uri="{FF2B5EF4-FFF2-40B4-BE49-F238E27FC236}">
                  <a16:creationId xmlns:a16="http://schemas.microsoft.com/office/drawing/2014/main" id="{B61814F5-626F-4C29-BA30-E8FC150B0B10}"/>
                </a:ext>
              </a:extLst>
            </p:cNvPr>
            <p:cNvSpPr>
              <a:spLocks/>
            </p:cNvSpPr>
            <p:nvPr/>
          </p:nvSpPr>
          <p:spPr bwMode="auto">
            <a:xfrm>
              <a:off x="2157" y="3075"/>
              <a:ext cx="81" cy="112"/>
            </a:xfrm>
            <a:custGeom>
              <a:avLst/>
              <a:gdLst>
                <a:gd name="T0" fmla="*/ 1 w 161"/>
                <a:gd name="T1" fmla="*/ 0 h 225"/>
                <a:gd name="T2" fmla="*/ 1 w 161"/>
                <a:gd name="T3" fmla="*/ 0 h 225"/>
                <a:gd name="T4" fmla="*/ 1 w 161"/>
                <a:gd name="T5" fmla="*/ 0 h 225"/>
                <a:gd name="T6" fmla="*/ 1 w 161"/>
                <a:gd name="T7" fmla="*/ 0 h 225"/>
                <a:gd name="T8" fmla="*/ 1 w 161"/>
                <a:gd name="T9" fmla="*/ 0 h 225"/>
                <a:gd name="T10" fmla="*/ 1 w 161"/>
                <a:gd name="T11" fmla="*/ 0 h 225"/>
                <a:gd name="T12" fmla="*/ 1 w 161"/>
                <a:gd name="T13" fmla="*/ 0 h 225"/>
                <a:gd name="T14" fmla="*/ 1 w 161"/>
                <a:gd name="T15" fmla="*/ 0 h 225"/>
                <a:gd name="T16" fmla="*/ 1 w 161"/>
                <a:gd name="T17" fmla="*/ 0 h 225"/>
                <a:gd name="T18" fmla="*/ 1 w 161"/>
                <a:gd name="T19" fmla="*/ 0 h 225"/>
                <a:gd name="T20" fmla="*/ 1 w 161"/>
                <a:gd name="T21" fmla="*/ 0 h 225"/>
                <a:gd name="T22" fmla="*/ 1 w 161"/>
                <a:gd name="T23" fmla="*/ 0 h 225"/>
                <a:gd name="T24" fmla="*/ 0 w 161"/>
                <a:gd name="T25" fmla="*/ 0 h 225"/>
                <a:gd name="T26" fmla="*/ 1 w 161"/>
                <a:gd name="T27" fmla="*/ 0 h 225"/>
                <a:gd name="T28" fmla="*/ 1 w 161"/>
                <a:gd name="T29" fmla="*/ 0 h 225"/>
                <a:gd name="T30" fmla="*/ 1 w 161"/>
                <a:gd name="T31" fmla="*/ 0 h 2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25"/>
                <a:gd name="T50" fmla="*/ 161 w 161"/>
                <a:gd name="T51" fmla="*/ 225 h 2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25">
                  <a:moveTo>
                    <a:pt x="19" y="0"/>
                  </a:moveTo>
                  <a:lnTo>
                    <a:pt x="99" y="37"/>
                  </a:lnTo>
                  <a:lnTo>
                    <a:pt x="146" y="105"/>
                  </a:lnTo>
                  <a:lnTo>
                    <a:pt x="161" y="181"/>
                  </a:lnTo>
                  <a:lnTo>
                    <a:pt x="148" y="213"/>
                  </a:lnTo>
                  <a:lnTo>
                    <a:pt x="118" y="225"/>
                  </a:lnTo>
                  <a:lnTo>
                    <a:pt x="87" y="213"/>
                  </a:lnTo>
                  <a:lnTo>
                    <a:pt x="74" y="181"/>
                  </a:lnTo>
                  <a:lnTo>
                    <a:pt x="78" y="120"/>
                  </a:lnTo>
                  <a:lnTo>
                    <a:pt x="55" y="61"/>
                  </a:lnTo>
                  <a:lnTo>
                    <a:pt x="38" y="42"/>
                  </a:lnTo>
                  <a:lnTo>
                    <a:pt x="9" y="27"/>
                  </a:lnTo>
                  <a:lnTo>
                    <a:pt x="0" y="8"/>
                  </a:lnTo>
                  <a:lnTo>
                    <a:pt x="7" y="0"/>
                  </a:lnTo>
                  <a:lnTo>
                    <a:pt x="19" y="0"/>
                  </a:lnTo>
                  <a:close/>
                </a:path>
              </a:pathLst>
            </a:custGeom>
            <a:solidFill>
              <a:srgbClr val="000000"/>
            </a:solidFill>
            <a:ln w="9525">
              <a:noFill/>
              <a:round/>
              <a:headEnd/>
              <a:tailEnd/>
            </a:ln>
          </p:spPr>
          <p:txBody>
            <a:bodyPr/>
            <a:lstStyle/>
            <a:p>
              <a:endParaRPr lang="zh-CN" altLang="en-US"/>
            </a:p>
          </p:txBody>
        </p:sp>
        <p:sp>
          <p:nvSpPr>
            <p:cNvPr id="192" name="Freeform 978">
              <a:extLst>
                <a:ext uri="{FF2B5EF4-FFF2-40B4-BE49-F238E27FC236}">
                  <a16:creationId xmlns:a16="http://schemas.microsoft.com/office/drawing/2014/main" id="{15B168AA-3426-4F7C-B582-D6985F9EECF6}"/>
                </a:ext>
              </a:extLst>
            </p:cNvPr>
            <p:cNvSpPr>
              <a:spLocks/>
            </p:cNvSpPr>
            <p:nvPr/>
          </p:nvSpPr>
          <p:spPr bwMode="auto">
            <a:xfrm>
              <a:off x="3066" y="1648"/>
              <a:ext cx="61" cy="46"/>
            </a:xfrm>
            <a:custGeom>
              <a:avLst/>
              <a:gdLst>
                <a:gd name="T0" fmla="*/ 1 w 121"/>
                <a:gd name="T1" fmla="*/ 0 h 94"/>
                <a:gd name="T2" fmla="*/ 1 w 121"/>
                <a:gd name="T3" fmla="*/ 0 h 94"/>
                <a:gd name="T4" fmla="*/ 1 w 121"/>
                <a:gd name="T5" fmla="*/ 0 h 94"/>
                <a:gd name="T6" fmla="*/ 1 w 121"/>
                <a:gd name="T7" fmla="*/ 0 h 94"/>
                <a:gd name="T8" fmla="*/ 1 w 121"/>
                <a:gd name="T9" fmla="*/ 0 h 94"/>
                <a:gd name="T10" fmla="*/ 1 w 121"/>
                <a:gd name="T11" fmla="*/ 0 h 94"/>
                <a:gd name="T12" fmla="*/ 1 w 121"/>
                <a:gd name="T13" fmla="*/ 0 h 94"/>
                <a:gd name="T14" fmla="*/ 1 w 121"/>
                <a:gd name="T15" fmla="*/ 0 h 94"/>
                <a:gd name="T16" fmla="*/ 0 w 121"/>
                <a:gd name="T17" fmla="*/ 0 h 94"/>
                <a:gd name="T18" fmla="*/ 1 w 121"/>
                <a:gd name="T19" fmla="*/ 0 h 94"/>
                <a:gd name="T20" fmla="*/ 1 w 121"/>
                <a:gd name="T21" fmla="*/ 0 h 94"/>
                <a:gd name="T22" fmla="*/ 1 w 121"/>
                <a:gd name="T23" fmla="*/ 0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
                <a:gd name="T37" fmla="*/ 0 h 94"/>
                <a:gd name="T38" fmla="*/ 121 w 121"/>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 h="94">
                  <a:moveTo>
                    <a:pt x="26" y="0"/>
                  </a:moveTo>
                  <a:lnTo>
                    <a:pt x="76" y="31"/>
                  </a:lnTo>
                  <a:lnTo>
                    <a:pt x="115" y="75"/>
                  </a:lnTo>
                  <a:lnTo>
                    <a:pt x="121" y="84"/>
                  </a:lnTo>
                  <a:lnTo>
                    <a:pt x="115" y="94"/>
                  </a:lnTo>
                  <a:lnTo>
                    <a:pt x="96" y="94"/>
                  </a:lnTo>
                  <a:lnTo>
                    <a:pt x="57" y="61"/>
                  </a:lnTo>
                  <a:lnTo>
                    <a:pt x="11" y="40"/>
                  </a:lnTo>
                  <a:lnTo>
                    <a:pt x="0" y="14"/>
                  </a:lnTo>
                  <a:lnTo>
                    <a:pt x="9" y="0"/>
                  </a:lnTo>
                  <a:lnTo>
                    <a:pt x="26" y="0"/>
                  </a:lnTo>
                  <a:close/>
                </a:path>
              </a:pathLst>
            </a:custGeom>
            <a:solidFill>
              <a:srgbClr val="000000"/>
            </a:solidFill>
            <a:ln w="9525">
              <a:noFill/>
              <a:round/>
              <a:headEnd/>
              <a:tailEnd/>
            </a:ln>
          </p:spPr>
          <p:txBody>
            <a:bodyPr/>
            <a:lstStyle/>
            <a:p>
              <a:endParaRPr lang="zh-CN" altLang="en-US"/>
            </a:p>
          </p:txBody>
        </p:sp>
        <p:sp>
          <p:nvSpPr>
            <p:cNvPr id="193" name="Freeform 979">
              <a:extLst>
                <a:ext uri="{FF2B5EF4-FFF2-40B4-BE49-F238E27FC236}">
                  <a16:creationId xmlns:a16="http://schemas.microsoft.com/office/drawing/2014/main" id="{0DC0C276-8700-4980-8740-72FB3EF67C71}"/>
                </a:ext>
              </a:extLst>
            </p:cNvPr>
            <p:cNvSpPr>
              <a:spLocks/>
            </p:cNvSpPr>
            <p:nvPr/>
          </p:nvSpPr>
          <p:spPr bwMode="auto">
            <a:xfrm>
              <a:off x="3169" y="1824"/>
              <a:ext cx="57" cy="112"/>
            </a:xfrm>
            <a:custGeom>
              <a:avLst/>
              <a:gdLst>
                <a:gd name="T0" fmla="*/ 1 w 114"/>
                <a:gd name="T1" fmla="*/ 1 h 224"/>
                <a:gd name="T2" fmla="*/ 1 w 114"/>
                <a:gd name="T3" fmla="*/ 1 h 224"/>
                <a:gd name="T4" fmla="*/ 1 w 114"/>
                <a:gd name="T5" fmla="*/ 1 h 224"/>
                <a:gd name="T6" fmla="*/ 1 w 114"/>
                <a:gd name="T7" fmla="*/ 1 h 224"/>
                <a:gd name="T8" fmla="*/ 1 w 114"/>
                <a:gd name="T9" fmla="*/ 1 h 224"/>
                <a:gd name="T10" fmla="*/ 1 w 114"/>
                <a:gd name="T11" fmla="*/ 1 h 224"/>
                <a:gd name="T12" fmla="*/ 1 w 114"/>
                <a:gd name="T13" fmla="*/ 1 h 224"/>
                <a:gd name="T14" fmla="*/ 1 w 114"/>
                <a:gd name="T15" fmla="*/ 1 h 224"/>
                <a:gd name="T16" fmla="*/ 1 w 114"/>
                <a:gd name="T17" fmla="*/ 1 h 224"/>
                <a:gd name="T18" fmla="*/ 0 w 114"/>
                <a:gd name="T19" fmla="*/ 1 h 224"/>
                <a:gd name="T20" fmla="*/ 1 w 114"/>
                <a:gd name="T21" fmla="*/ 0 h 224"/>
                <a:gd name="T22" fmla="*/ 1 w 114"/>
                <a:gd name="T23" fmla="*/ 1 h 224"/>
                <a:gd name="T24" fmla="*/ 1 w 114"/>
                <a:gd name="T25" fmla="*/ 1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24"/>
                <a:gd name="T41" fmla="*/ 114 w 114"/>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24">
                  <a:moveTo>
                    <a:pt x="26" y="10"/>
                  </a:moveTo>
                  <a:lnTo>
                    <a:pt x="45" y="57"/>
                  </a:lnTo>
                  <a:lnTo>
                    <a:pt x="68" y="103"/>
                  </a:lnTo>
                  <a:lnTo>
                    <a:pt x="114" y="205"/>
                  </a:lnTo>
                  <a:lnTo>
                    <a:pt x="106" y="224"/>
                  </a:lnTo>
                  <a:lnTo>
                    <a:pt x="87" y="219"/>
                  </a:lnTo>
                  <a:lnTo>
                    <a:pt x="72" y="192"/>
                  </a:lnTo>
                  <a:lnTo>
                    <a:pt x="55" y="171"/>
                  </a:lnTo>
                  <a:lnTo>
                    <a:pt x="24" y="120"/>
                  </a:lnTo>
                  <a:lnTo>
                    <a:pt x="0" y="17"/>
                  </a:lnTo>
                  <a:lnTo>
                    <a:pt x="9" y="0"/>
                  </a:lnTo>
                  <a:lnTo>
                    <a:pt x="26" y="10"/>
                  </a:lnTo>
                  <a:close/>
                </a:path>
              </a:pathLst>
            </a:custGeom>
            <a:solidFill>
              <a:srgbClr val="000000"/>
            </a:solidFill>
            <a:ln w="9525">
              <a:noFill/>
              <a:round/>
              <a:headEnd/>
              <a:tailEnd/>
            </a:ln>
          </p:spPr>
          <p:txBody>
            <a:bodyPr/>
            <a:lstStyle/>
            <a:p>
              <a:endParaRPr lang="zh-CN" altLang="en-US"/>
            </a:p>
          </p:txBody>
        </p:sp>
        <p:sp>
          <p:nvSpPr>
            <p:cNvPr id="194" name="Freeform 980">
              <a:extLst>
                <a:ext uri="{FF2B5EF4-FFF2-40B4-BE49-F238E27FC236}">
                  <a16:creationId xmlns:a16="http://schemas.microsoft.com/office/drawing/2014/main" id="{9CE78630-7D9B-4036-B722-6599AC31453D}"/>
                </a:ext>
              </a:extLst>
            </p:cNvPr>
            <p:cNvSpPr>
              <a:spLocks/>
            </p:cNvSpPr>
            <p:nvPr/>
          </p:nvSpPr>
          <p:spPr bwMode="auto">
            <a:xfrm>
              <a:off x="2670" y="1436"/>
              <a:ext cx="90" cy="254"/>
            </a:xfrm>
            <a:custGeom>
              <a:avLst/>
              <a:gdLst>
                <a:gd name="T0" fmla="*/ 0 w 181"/>
                <a:gd name="T1" fmla="*/ 0 h 509"/>
                <a:gd name="T2" fmla="*/ 0 w 181"/>
                <a:gd name="T3" fmla="*/ 0 h 509"/>
                <a:gd name="T4" fmla="*/ 0 w 181"/>
                <a:gd name="T5" fmla="*/ 0 h 509"/>
                <a:gd name="T6" fmla="*/ 0 w 181"/>
                <a:gd name="T7" fmla="*/ 0 h 509"/>
                <a:gd name="T8" fmla="*/ 0 w 181"/>
                <a:gd name="T9" fmla="*/ 0 h 509"/>
                <a:gd name="T10" fmla="*/ 0 w 181"/>
                <a:gd name="T11" fmla="*/ 0 h 509"/>
                <a:gd name="T12" fmla="*/ 0 w 181"/>
                <a:gd name="T13" fmla="*/ 0 h 509"/>
                <a:gd name="T14" fmla="*/ 0 w 181"/>
                <a:gd name="T15" fmla="*/ 0 h 509"/>
                <a:gd name="T16" fmla="*/ 0 w 181"/>
                <a:gd name="T17" fmla="*/ 0 h 509"/>
                <a:gd name="T18" fmla="*/ 0 w 181"/>
                <a:gd name="T19" fmla="*/ 0 h 509"/>
                <a:gd name="T20" fmla="*/ 0 w 181"/>
                <a:gd name="T21" fmla="*/ 0 h 509"/>
                <a:gd name="T22" fmla="*/ 0 w 181"/>
                <a:gd name="T23" fmla="*/ 0 h 509"/>
                <a:gd name="T24" fmla="*/ 0 w 181"/>
                <a:gd name="T25" fmla="*/ 0 h 509"/>
                <a:gd name="T26" fmla="*/ 0 w 181"/>
                <a:gd name="T27" fmla="*/ 0 h 509"/>
                <a:gd name="T28" fmla="*/ 0 w 181"/>
                <a:gd name="T29" fmla="*/ 0 h 509"/>
                <a:gd name="T30" fmla="*/ 0 w 181"/>
                <a:gd name="T31" fmla="*/ 0 h 509"/>
                <a:gd name="T32" fmla="*/ 0 w 181"/>
                <a:gd name="T33" fmla="*/ 0 h 509"/>
                <a:gd name="T34" fmla="*/ 0 w 181"/>
                <a:gd name="T35" fmla="*/ 0 h 509"/>
                <a:gd name="T36" fmla="*/ 0 w 181"/>
                <a:gd name="T37" fmla="*/ 0 h 5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509"/>
                <a:gd name="T59" fmla="*/ 181 w 181"/>
                <a:gd name="T60" fmla="*/ 509 h 5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509">
                  <a:moveTo>
                    <a:pt x="27" y="15"/>
                  </a:moveTo>
                  <a:lnTo>
                    <a:pt x="32" y="51"/>
                  </a:lnTo>
                  <a:lnTo>
                    <a:pt x="46" y="81"/>
                  </a:lnTo>
                  <a:lnTo>
                    <a:pt x="65" y="110"/>
                  </a:lnTo>
                  <a:lnTo>
                    <a:pt x="87" y="142"/>
                  </a:lnTo>
                  <a:lnTo>
                    <a:pt x="163" y="290"/>
                  </a:lnTo>
                  <a:lnTo>
                    <a:pt x="175" y="391"/>
                  </a:lnTo>
                  <a:lnTo>
                    <a:pt x="181" y="496"/>
                  </a:lnTo>
                  <a:lnTo>
                    <a:pt x="167" y="509"/>
                  </a:lnTo>
                  <a:lnTo>
                    <a:pt x="152" y="496"/>
                  </a:lnTo>
                  <a:lnTo>
                    <a:pt x="133" y="397"/>
                  </a:lnTo>
                  <a:lnTo>
                    <a:pt x="122" y="300"/>
                  </a:lnTo>
                  <a:lnTo>
                    <a:pt x="97" y="224"/>
                  </a:lnTo>
                  <a:lnTo>
                    <a:pt x="84" y="192"/>
                  </a:lnTo>
                  <a:lnTo>
                    <a:pt x="63" y="157"/>
                  </a:lnTo>
                  <a:lnTo>
                    <a:pt x="0" y="13"/>
                  </a:lnTo>
                  <a:lnTo>
                    <a:pt x="13" y="0"/>
                  </a:lnTo>
                  <a:lnTo>
                    <a:pt x="27" y="15"/>
                  </a:lnTo>
                  <a:close/>
                </a:path>
              </a:pathLst>
            </a:custGeom>
            <a:solidFill>
              <a:srgbClr val="000000"/>
            </a:solidFill>
            <a:ln w="9525">
              <a:noFill/>
              <a:round/>
              <a:headEnd/>
              <a:tailEnd/>
            </a:ln>
          </p:spPr>
          <p:txBody>
            <a:bodyPr/>
            <a:lstStyle/>
            <a:p>
              <a:endParaRPr lang="zh-CN" altLang="en-US"/>
            </a:p>
          </p:txBody>
        </p:sp>
        <p:sp>
          <p:nvSpPr>
            <p:cNvPr id="195" name="Freeform 981">
              <a:extLst>
                <a:ext uri="{FF2B5EF4-FFF2-40B4-BE49-F238E27FC236}">
                  <a16:creationId xmlns:a16="http://schemas.microsoft.com/office/drawing/2014/main" id="{943A0F0F-4508-40CB-84DC-2BCF6558DBB0}"/>
                </a:ext>
              </a:extLst>
            </p:cNvPr>
            <p:cNvSpPr>
              <a:spLocks/>
            </p:cNvSpPr>
            <p:nvPr/>
          </p:nvSpPr>
          <p:spPr bwMode="auto">
            <a:xfrm>
              <a:off x="2653" y="2208"/>
              <a:ext cx="45" cy="53"/>
            </a:xfrm>
            <a:custGeom>
              <a:avLst/>
              <a:gdLst>
                <a:gd name="T0" fmla="*/ 1 w 89"/>
                <a:gd name="T1" fmla="*/ 1 h 104"/>
                <a:gd name="T2" fmla="*/ 1 w 89"/>
                <a:gd name="T3" fmla="*/ 1 h 104"/>
                <a:gd name="T4" fmla="*/ 1 w 89"/>
                <a:gd name="T5" fmla="*/ 1 h 104"/>
                <a:gd name="T6" fmla="*/ 1 w 89"/>
                <a:gd name="T7" fmla="*/ 1 h 104"/>
                <a:gd name="T8" fmla="*/ 1 w 89"/>
                <a:gd name="T9" fmla="*/ 1 h 104"/>
                <a:gd name="T10" fmla="*/ 1 w 89"/>
                <a:gd name="T11" fmla="*/ 1 h 104"/>
                <a:gd name="T12" fmla="*/ 1 w 89"/>
                <a:gd name="T13" fmla="*/ 1 h 104"/>
                <a:gd name="T14" fmla="*/ 1 w 89"/>
                <a:gd name="T15" fmla="*/ 1 h 104"/>
                <a:gd name="T16" fmla="*/ 1 w 89"/>
                <a:gd name="T17" fmla="*/ 1 h 104"/>
                <a:gd name="T18" fmla="*/ 0 w 89"/>
                <a:gd name="T19" fmla="*/ 1 h 104"/>
                <a:gd name="T20" fmla="*/ 1 w 89"/>
                <a:gd name="T21" fmla="*/ 0 h 104"/>
                <a:gd name="T22" fmla="*/ 1 w 89"/>
                <a:gd name="T23" fmla="*/ 1 h 104"/>
                <a:gd name="T24" fmla="*/ 1 w 89"/>
                <a:gd name="T25" fmla="*/ 1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04"/>
                <a:gd name="T41" fmla="*/ 89 w 89"/>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04">
                  <a:moveTo>
                    <a:pt x="28" y="15"/>
                  </a:moveTo>
                  <a:lnTo>
                    <a:pt x="34" y="42"/>
                  </a:lnTo>
                  <a:lnTo>
                    <a:pt x="53" y="49"/>
                  </a:lnTo>
                  <a:lnTo>
                    <a:pt x="61" y="23"/>
                  </a:lnTo>
                  <a:lnTo>
                    <a:pt x="76" y="9"/>
                  </a:lnTo>
                  <a:lnTo>
                    <a:pt x="89" y="23"/>
                  </a:lnTo>
                  <a:lnTo>
                    <a:pt x="78" y="104"/>
                  </a:lnTo>
                  <a:lnTo>
                    <a:pt x="49" y="103"/>
                  </a:lnTo>
                  <a:lnTo>
                    <a:pt x="23" y="80"/>
                  </a:lnTo>
                  <a:lnTo>
                    <a:pt x="0" y="13"/>
                  </a:lnTo>
                  <a:lnTo>
                    <a:pt x="15" y="0"/>
                  </a:lnTo>
                  <a:lnTo>
                    <a:pt x="28" y="15"/>
                  </a:lnTo>
                  <a:close/>
                </a:path>
              </a:pathLst>
            </a:custGeom>
            <a:solidFill>
              <a:srgbClr val="000000"/>
            </a:solidFill>
            <a:ln w="9525">
              <a:noFill/>
              <a:round/>
              <a:headEnd/>
              <a:tailEnd/>
            </a:ln>
          </p:spPr>
          <p:txBody>
            <a:bodyPr/>
            <a:lstStyle/>
            <a:p>
              <a:endParaRPr lang="zh-CN" altLang="en-US"/>
            </a:p>
          </p:txBody>
        </p:sp>
      </p:grpSp>
      <p:sp>
        <p:nvSpPr>
          <p:cNvPr id="196" name="TextBox 195">
            <a:extLst>
              <a:ext uri="{FF2B5EF4-FFF2-40B4-BE49-F238E27FC236}">
                <a16:creationId xmlns:a16="http://schemas.microsoft.com/office/drawing/2014/main" id="{1DF73A2D-E8F7-4F6F-804C-5E8DA3235B03}"/>
              </a:ext>
            </a:extLst>
          </p:cNvPr>
          <p:cNvSpPr txBox="1"/>
          <p:nvPr/>
        </p:nvSpPr>
        <p:spPr>
          <a:xfrm>
            <a:off x="2217440" y="4372745"/>
            <a:ext cx="144016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Client</a:t>
            </a:r>
            <a:endParaRPr lang="zh-CN" altLang="en-US" sz="2400" b="1" dirty="0">
              <a:latin typeface="Times New Roman" pitchFamily="18" charset="0"/>
              <a:cs typeface="Times New Roman" pitchFamily="18" charset="0"/>
            </a:endParaRPr>
          </a:p>
        </p:txBody>
      </p:sp>
      <p:sp>
        <p:nvSpPr>
          <p:cNvPr id="197" name="TextBox 196">
            <a:extLst>
              <a:ext uri="{FF2B5EF4-FFF2-40B4-BE49-F238E27FC236}">
                <a16:creationId xmlns:a16="http://schemas.microsoft.com/office/drawing/2014/main" id="{3D0FACCB-AF6B-4328-BFEB-8DA14FEE172E}"/>
              </a:ext>
            </a:extLst>
          </p:cNvPr>
          <p:cNvSpPr txBox="1"/>
          <p:nvPr/>
        </p:nvSpPr>
        <p:spPr>
          <a:xfrm>
            <a:off x="8784299" y="4300737"/>
            <a:ext cx="144016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Server</a:t>
            </a:r>
            <a:endParaRPr lang="zh-CN" altLang="en-US" sz="2400" b="1" dirty="0">
              <a:latin typeface="Times New Roman" pitchFamily="18" charset="0"/>
              <a:cs typeface="Times New Roman" pitchFamily="18" charset="0"/>
            </a:endParaRPr>
          </a:p>
        </p:txBody>
      </p:sp>
      <p:sp>
        <p:nvSpPr>
          <p:cNvPr id="198" name="TextBox 197">
            <a:extLst>
              <a:ext uri="{FF2B5EF4-FFF2-40B4-BE49-F238E27FC236}">
                <a16:creationId xmlns:a16="http://schemas.microsoft.com/office/drawing/2014/main" id="{E79BBEE4-D742-4A1F-9425-B3E6F9CA426C}"/>
              </a:ext>
            </a:extLst>
          </p:cNvPr>
          <p:cNvSpPr txBox="1"/>
          <p:nvPr/>
        </p:nvSpPr>
        <p:spPr>
          <a:xfrm>
            <a:off x="4495800" y="4038600"/>
            <a:ext cx="3040360"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Read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99" name="TextBox 198">
            <a:extLst>
              <a:ext uri="{FF2B5EF4-FFF2-40B4-BE49-F238E27FC236}">
                <a16:creationId xmlns:a16="http://schemas.microsoft.com/office/drawing/2014/main" id="{E74526B4-4FE6-45E5-9997-184F2616BE74}"/>
              </a:ext>
            </a:extLst>
          </p:cNvPr>
          <p:cNvSpPr txBox="1"/>
          <p:nvPr/>
        </p:nvSpPr>
        <p:spPr>
          <a:xfrm>
            <a:off x="4495800" y="4796135"/>
            <a:ext cx="3072341"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Write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data)</a:t>
            </a:r>
            <a:endParaRPr lang="zh-CN" altLang="en-US" sz="2400" dirty="0">
              <a:latin typeface="Times New Roman" pitchFamily="18" charset="0"/>
              <a:cs typeface="Times New Roman" pitchFamily="18" charset="0"/>
            </a:endParaRPr>
          </a:p>
        </p:txBody>
      </p:sp>
      <p:cxnSp>
        <p:nvCxnSpPr>
          <p:cNvPr id="200" name="直接箭头连接符 263">
            <a:extLst>
              <a:ext uri="{FF2B5EF4-FFF2-40B4-BE49-F238E27FC236}">
                <a16:creationId xmlns:a16="http://schemas.microsoft.com/office/drawing/2014/main" id="{3FA85284-D557-469B-9F96-9ECF13550D3F}"/>
              </a:ext>
            </a:extLst>
          </p:cNvPr>
          <p:cNvCxnSpPr/>
          <p:nvPr/>
        </p:nvCxnSpPr>
        <p:spPr>
          <a:xfrm>
            <a:off x="4547659" y="4804792"/>
            <a:ext cx="307234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1" name="直接箭头连接符 264">
            <a:extLst>
              <a:ext uri="{FF2B5EF4-FFF2-40B4-BE49-F238E27FC236}">
                <a16:creationId xmlns:a16="http://schemas.microsoft.com/office/drawing/2014/main" id="{560711E4-83BC-4181-AEAA-28D9DBDCE8EB}"/>
              </a:ext>
            </a:extLst>
          </p:cNvPr>
          <p:cNvCxnSpPr/>
          <p:nvPr/>
        </p:nvCxnSpPr>
        <p:spPr>
          <a:xfrm flipH="1">
            <a:off x="4495800" y="4516760"/>
            <a:ext cx="307234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58259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96774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5" name="TextBox 34">
            <a:extLst>
              <a:ext uri="{FF2B5EF4-FFF2-40B4-BE49-F238E27FC236}">
                <a16:creationId xmlns:a16="http://schemas.microsoft.com/office/drawing/2014/main" id="{6BCDA60F-97ED-4215-8266-AE5495CEAD2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5  cache miss: 6</a:t>
            </a:r>
            <a:endParaRPr lang="en-US" sz="2000"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32BAB57-1013-457E-AE85-E861623A93A9}"/>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9470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6BCDA60F-97ED-4215-8266-AE5495CEAD2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5  cache miss: 6</a:t>
            </a:r>
            <a:endParaRPr lang="en-US" sz="2000" b="1" dirty="0">
              <a:latin typeface="Times New Roman" panose="02020603050405020304" pitchFamily="18" charset="0"/>
              <a:cs typeface="Times New Roman" panose="02020603050405020304" pitchFamily="18" charset="0"/>
            </a:endParaRPr>
          </a:p>
        </p:txBody>
      </p:sp>
      <p:sp>
        <p:nvSpPr>
          <p:cNvPr id="40" name="AutoShape 10">
            <a:extLst>
              <a:ext uri="{FF2B5EF4-FFF2-40B4-BE49-F238E27FC236}">
                <a16:creationId xmlns:a16="http://schemas.microsoft.com/office/drawing/2014/main" id="{25514070-784E-4F10-A234-A8DDE18FE71A}"/>
              </a:ext>
            </a:extLst>
          </p:cNvPr>
          <p:cNvSpPr>
            <a:spLocks noChangeArrowheads="1"/>
          </p:cNvSpPr>
          <p:nvPr/>
        </p:nvSpPr>
        <p:spPr bwMode="auto">
          <a:xfrm>
            <a:off x="8143097" y="3650084"/>
            <a:ext cx="2916203" cy="115498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cost(opt, </a:t>
            </a:r>
            <a:r>
              <a:rPr lang="en-US" sz="2000" i="1" dirty="0">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6</a:t>
            </a:r>
            <a:r>
              <a:rPr lang="en-US" altLang="zh-CN" sz="2000" dirty="0">
                <a:solidFill>
                  <a:srgbClr val="0070C0"/>
                </a:solidFill>
                <a:latin typeface="Times New Roman" panose="02020603050405020304" pitchFamily="18" charset="0"/>
                <a:cs typeface="Times New Roman" panose="02020603050405020304" pitchFamily="18" charset="0"/>
              </a:rPr>
              <a:t>δ</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2747090C-2F8A-4B15-8D31-22E5AF0790CB}"/>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0866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Tree>
    <p:extLst>
      <p:ext uri="{BB962C8B-B14F-4D97-AF65-F5344CB8AC3E}">
        <p14:creationId xmlns:p14="http://schemas.microsoft.com/office/powerpoint/2010/main" val="3846357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28F619CF-B3F7-4F74-A9C0-4417C7DEC3AC}"/>
              </a:ext>
            </a:extLst>
          </p:cNvPr>
          <p:cNvSpPr/>
          <p:nvPr/>
        </p:nvSpPr>
        <p:spPr bwMode="auto">
          <a:xfrm>
            <a:off x="43182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24563FC2-48C2-4D88-BC0C-DF1CD3DC0652}"/>
              </a:ext>
            </a:extLst>
          </p:cNvPr>
          <p:cNvSpPr/>
          <p:nvPr/>
        </p:nvSpPr>
        <p:spPr bwMode="auto">
          <a:xfrm>
            <a:off x="4770724"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2816471B-0FEF-450E-979B-2010481541BF}"/>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C67FCC77-FC15-4FC4-8DB6-A19FFDED2C10}"/>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BB7031C2-AAE3-4AF7-8710-4188ECAA0AD1}"/>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C32FD496-2841-410C-912F-FB26A6B6DAC9}"/>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27E3193E-DC21-439B-85A2-4424E98804F4}"/>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0F768015-7196-4251-B152-002AFC860DD2}"/>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5816413-34BE-477A-9685-B4F17238E23B}"/>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E36AD5DD-DCF9-4461-9445-0C33E901A689}"/>
              </a:ext>
            </a:extLst>
          </p:cNvPr>
          <p:cNvSpPr/>
          <p:nvPr/>
        </p:nvSpPr>
        <p:spPr bwMode="auto">
          <a:xfrm rot="16200000" flipV="1">
            <a:off x="4882590" y="5581859"/>
            <a:ext cx="151553" cy="128016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68C95303-D77A-4AAD-A1DE-FF8C9746260D}"/>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881F140-C155-45F1-9131-4D167C445DF4}"/>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DC95616-EC05-43AA-8CB8-1691A2CDF39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CDB1F78-C84B-46B9-A1E4-83C82FD5067E}"/>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C6ED2D29-EF08-4B14-9949-A11238F97D26}"/>
              </a:ext>
            </a:extLst>
          </p:cNvPr>
          <p:cNvSpPr/>
          <p:nvPr/>
        </p:nvSpPr>
        <p:spPr bwMode="auto">
          <a:xfrm>
            <a:off x="5232688" y="633984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02977181-AA73-425D-9CD6-972B18C994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5E31C77C-3D77-44A8-B4DD-3152C776537B}"/>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B526E78F-F22F-4DB6-AE91-CE7A630F290F}"/>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6D89D36-1881-4E23-8979-658E05BDE851}"/>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475A9281-BCB8-4D53-9E03-73549AB19764}"/>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73C3B2F-9329-4ABA-A898-D5D8B9E458AA}"/>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7DEB645E-C815-4CB6-AE46-1B7C0572CD49}"/>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2B1B7080-E324-4072-A53C-BB0B31528E39}"/>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1D46598-74AD-4998-BEBE-1667AC06ED4C}"/>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084552DA-DD06-4B18-83D6-0384EC88C142}"/>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2B90BB19-EFD7-4AB6-BBC6-E6F46FB79ADC}"/>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022DEE39-1AAA-44AB-85F3-B302056D65F9}"/>
              </a:ext>
            </a:extLst>
          </p:cNvPr>
          <p:cNvCxnSpPr>
            <a:cxnSpLocks/>
          </p:cNvCxnSpPr>
          <p:nvPr/>
        </p:nvCxnSpPr>
        <p:spPr bwMode="auto">
          <a:xfrm>
            <a:off x="4191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TextBox 32">
            <a:extLst>
              <a:ext uri="{FF2B5EF4-FFF2-40B4-BE49-F238E27FC236}">
                <a16:creationId xmlns:a16="http://schemas.microsoft.com/office/drawing/2014/main" id="{03BA3671-A761-4B16-8C9C-9006B53C60E3}"/>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0</a:t>
            </a:r>
            <a:endParaRPr lang="en-US" sz="20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5748DF8-E58F-45E0-96C1-E2B1B95AFC53}"/>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3360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34" name="Rectangle 33">
            <a:extLst>
              <a:ext uri="{FF2B5EF4-FFF2-40B4-BE49-F238E27FC236}">
                <a16:creationId xmlns:a16="http://schemas.microsoft.com/office/drawing/2014/main" id="{9AD115CF-5F61-4AA7-A77B-14457FD9FDB5}"/>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35" name="Rectangle 34">
            <a:extLst>
              <a:ext uri="{FF2B5EF4-FFF2-40B4-BE49-F238E27FC236}">
                <a16:creationId xmlns:a16="http://schemas.microsoft.com/office/drawing/2014/main" id="{29CF4F2C-6558-4105-BFFB-A0C990D26B70}"/>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36" name="Rectangle 35">
            <a:extLst>
              <a:ext uri="{FF2B5EF4-FFF2-40B4-BE49-F238E27FC236}">
                <a16:creationId xmlns:a16="http://schemas.microsoft.com/office/drawing/2014/main" id="{422398A5-B308-4E11-9AFE-0A51F33CD47B}"/>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7" name="Rectangle 36">
            <a:extLst>
              <a:ext uri="{FF2B5EF4-FFF2-40B4-BE49-F238E27FC236}">
                <a16:creationId xmlns:a16="http://schemas.microsoft.com/office/drawing/2014/main" id="{23821674-AD2A-45F9-BB6C-8751147529D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38" name="Rectangle 37">
            <a:extLst>
              <a:ext uri="{FF2B5EF4-FFF2-40B4-BE49-F238E27FC236}">
                <a16:creationId xmlns:a16="http://schemas.microsoft.com/office/drawing/2014/main" id="{E9D1D43E-1EC2-4576-AE64-2EE5878B037B}"/>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39" name="Rectangle 38">
            <a:extLst>
              <a:ext uri="{FF2B5EF4-FFF2-40B4-BE49-F238E27FC236}">
                <a16:creationId xmlns:a16="http://schemas.microsoft.com/office/drawing/2014/main" id="{0D3E123F-8F73-4700-B50B-0AE233BCB8A7}"/>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1DA39EDC-7198-4F45-9C48-C5CEC4C4F920}"/>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41" name="Rectangle 40">
            <a:extLst>
              <a:ext uri="{FF2B5EF4-FFF2-40B4-BE49-F238E27FC236}">
                <a16:creationId xmlns:a16="http://schemas.microsoft.com/office/drawing/2014/main" id="{B4CE1752-4EE1-42B5-9E6D-8F2A976C527A}"/>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B1AFEDD4-346C-4BE5-9F00-B24AFE18ADAC}"/>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44" name="Right Brace 43">
            <a:extLst>
              <a:ext uri="{FF2B5EF4-FFF2-40B4-BE49-F238E27FC236}">
                <a16:creationId xmlns:a16="http://schemas.microsoft.com/office/drawing/2014/main" id="{FE7EFC39-6191-4DEE-9ECC-12598743B1C0}"/>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93758DC0-040E-4197-8176-198D6BD7A778}"/>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1A26C993-2E42-4347-B27C-7CAFEA149336}"/>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6FC1718-BD66-4E8B-B6D1-0E19BE8496E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7B84B5D7-A2ED-44DD-8175-B4C5E75FCD6F}"/>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49" name="Rectangle 48">
            <a:extLst>
              <a:ext uri="{FF2B5EF4-FFF2-40B4-BE49-F238E27FC236}">
                <a16:creationId xmlns:a16="http://schemas.microsoft.com/office/drawing/2014/main" id="{7C4C9F2F-3C84-4216-B131-DD39E991A2F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50" name="Right Brace 49">
            <a:extLst>
              <a:ext uri="{FF2B5EF4-FFF2-40B4-BE49-F238E27FC236}">
                <a16:creationId xmlns:a16="http://schemas.microsoft.com/office/drawing/2014/main" id="{ADD8868D-7C0E-443F-90E9-8DE99B2F73E2}"/>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 name="Right Brace 50">
            <a:extLst>
              <a:ext uri="{FF2B5EF4-FFF2-40B4-BE49-F238E27FC236}">
                <a16:creationId xmlns:a16="http://schemas.microsoft.com/office/drawing/2014/main" id="{7FFB469A-8E80-4105-A8A3-F9A84543D37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 name="Rectangle 51">
            <a:extLst>
              <a:ext uri="{FF2B5EF4-FFF2-40B4-BE49-F238E27FC236}">
                <a16:creationId xmlns:a16="http://schemas.microsoft.com/office/drawing/2014/main" id="{B7C41C67-2FA7-4D68-8354-5CDD1FCE3BAB}"/>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3" name="Rectangle 52">
            <a:extLst>
              <a:ext uri="{FF2B5EF4-FFF2-40B4-BE49-F238E27FC236}">
                <a16:creationId xmlns:a16="http://schemas.microsoft.com/office/drawing/2014/main" id="{A7410AD6-BE43-4D30-9330-BEFEDFE1D83E}"/>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54" name="Rectangle 53">
            <a:extLst>
              <a:ext uri="{FF2B5EF4-FFF2-40B4-BE49-F238E27FC236}">
                <a16:creationId xmlns:a16="http://schemas.microsoft.com/office/drawing/2014/main" id="{5D7AA79A-2E5D-47B0-A230-670B0F1327E6}"/>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55" name="TextBox 54">
            <a:extLst>
              <a:ext uri="{FF2B5EF4-FFF2-40B4-BE49-F238E27FC236}">
                <a16:creationId xmlns:a16="http://schemas.microsoft.com/office/drawing/2014/main" id="{8901DC85-430E-4097-9F3B-73BC5C0E0105}"/>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56" name="右箭头 80">
            <a:extLst>
              <a:ext uri="{FF2B5EF4-FFF2-40B4-BE49-F238E27FC236}">
                <a16:creationId xmlns:a16="http://schemas.microsoft.com/office/drawing/2014/main" id="{61385D81-78A1-455F-96AE-E8A0E8FB2FE1}"/>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57" name="Isosceles Triangle 56">
            <a:extLst>
              <a:ext uri="{FF2B5EF4-FFF2-40B4-BE49-F238E27FC236}">
                <a16:creationId xmlns:a16="http://schemas.microsoft.com/office/drawing/2014/main" id="{33ABE7DD-5816-4928-9857-C351A9BD1F4C}"/>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 name="TextBox 57">
            <a:extLst>
              <a:ext uri="{FF2B5EF4-FFF2-40B4-BE49-F238E27FC236}">
                <a16:creationId xmlns:a16="http://schemas.microsoft.com/office/drawing/2014/main" id="{53AF5054-656E-4857-A810-281A3F150086}"/>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724787FE-F3FC-4BF8-81C9-2560AE3C080D}"/>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60" name="Straight Connector 59">
            <a:extLst>
              <a:ext uri="{FF2B5EF4-FFF2-40B4-BE49-F238E27FC236}">
                <a16:creationId xmlns:a16="http://schemas.microsoft.com/office/drawing/2014/main" id="{916AF41A-86FF-47CA-8F3A-5E57BD42D65F}"/>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61" name="TextBox 60">
            <a:extLst>
              <a:ext uri="{FF2B5EF4-FFF2-40B4-BE49-F238E27FC236}">
                <a16:creationId xmlns:a16="http://schemas.microsoft.com/office/drawing/2014/main" id="{9E5F812A-41D7-492A-8430-3CE0C11B359D}"/>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62" name="Straight Connector 61">
            <a:extLst>
              <a:ext uri="{FF2B5EF4-FFF2-40B4-BE49-F238E27FC236}">
                <a16:creationId xmlns:a16="http://schemas.microsoft.com/office/drawing/2014/main" id="{7B2DE2E9-BD06-48FC-B37D-0E6063560FFB}"/>
              </a:ext>
            </a:extLst>
          </p:cNvPr>
          <p:cNvCxnSpPr>
            <a:cxnSpLocks/>
          </p:cNvCxnSpPr>
          <p:nvPr/>
        </p:nvCxnSpPr>
        <p:spPr bwMode="auto">
          <a:xfrm>
            <a:off x="5715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63" name="TextBox 62">
            <a:extLst>
              <a:ext uri="{FF2B5EF4-FFF2-40B4-BE49-F238E27FC236}">
                <a16:creationId xmlns:a16="http://schemas.microsoft.com/office/drawing/2014/main" id="{8220D048-378C-49F7-AC3A-E8D4A7728219}"/>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3</a:t>
            </a:r>
            <a:endParaRPr lang="en-US" sz="2000" b="1"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494C7629-4729-4352-A725-7823C3E49534}"/>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26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97CB43C0-C449-4EA9-ACD4-2DC74D4F054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3CE8DBF6-0BD1-46F8-A6AA-10257A359C2E}"/>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73CE5A75-0015-4B86-B277-82890D26D9B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57595259-1D6A-43A8-A05F-6B64DF1E6926}"/>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4B405B61-AAC4-41AC-8FD4-22580DF419C0}"/>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3339C2FC-6755-46B8-B41F-59CCAFB87C7A}"/>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AD4508EE-2F8C-4922-B6F3-C0E6F9B496E3}"/>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9AF028A8-0D9A-4A06-AA32-7D32140C41E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BAA871-3525-4AD6-BCBB-53DCCFFB45F4}"/>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3C50C421-3869-4417-8016-850E4DA83DF0}"/>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007B8A41-3E3A-40CD-8A4B-8DB0290F75ED}"/>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1030919-9048-4ED6-A751-51320B4CEC60}"/>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3122FE2-10A1-4931-A1A8-30A793A193BE}"/>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0E57DFD-3C8A-4981-BCEC-329F80E439C9}"/>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242AADD1-56CE-4E46-9C54-7D39AE734353}"/>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F924503D-A589-4809-83B6-0BF0977D2A85}"/>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FAB64FFC-F2F4-42DF-86E7-5FE9FAA09273}"/>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01A81659-8742-44BF-AE29-4FDB9B5A28A2}"/>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4" name="Rectangle 23">
            <a:extLst>
              <a:ext uri="{FF2B5EF4-FFF2-40B4-BE49-F238E27FC236}">
                <a16:creationId xmlns:a16="http://schemas.microsoft.com/office/drawing/2014/main" id="{C8AA7371-F999-4D33-B8E4-AB2BE8080AD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5" name="Rectangle 24">
            <a:extLst>
              <a:ext uri="{FF2B5EF4-FFF2-40B4-BE49-F238E27FC236}">
                <a16:creationId xmlns:a16="http://schemas.microsoft.com/office/drawing/2014/main" id="{48EB3703-C819-4DD5-9445-F774DAD14665}"/>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6" name="TextBox 25">
            <a:extLst>
              <a:ext uri="{FF2B5EF4-FFF2-40B4-BE49-F238E27FC236}">
                <a16:creationId xmlns:a16="http://schemas.microsoft.com/office/drawing/2014/main" id="{9D1FBF29-16C5-47DA-BF5D-0D858D017739}"/>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F2B29C19-DB06-41E3-88E0-B6B8B9C829D6}"/>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F4C0D11-6A2A-4DFA-82E9-F99467C26B1E}"/>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2211CEE-CB79-4EC2-A1BB-1259156CB36D}"/>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CDAFC0AD-C3BB-4CAC-AFC4-AD76BC2CFF6A}"/>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47FBDF8A-32B4-4A45-B675-4C86144A3ED1}"/>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17B772A3-42DC-4BD3-9C37-5D8DD6F61315}"/>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Rectangle 32">
            <a:extLst>
              <a:ext uri="{FF2B5EF4-FFF2-40B4-BE49-F238E27FC236}">
                <a16:creationId xmlns:a16="http://schemas.microsoft.com/office/drawing/2014/main" id="{EC77DA25-1999-47CE-AF93-3F69AC091FE7}"/>
              </a:ext>
            </a:extLst>
          </p:cNvPr>
          <p:cNvSpPr/>
          <p:nvPr/>
        </p:nvSpPr>
        <p:spPr bwMode="auto">
          <a:xfrm>
            <a:off x="5974080" y="5116770"/>
            <a:ext cx="4572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A209705-942E-488E-96CD-DF6CB644C62A}"/>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86C6C4D-2F2D-4D73-8919-8B266FE4D3E9}"/>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8883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8B40D7A9-85E6-471C-BE43-3B3FDA36162C}"/>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5" name="Rectangle 4">
            <a:extLst>
              <a:ext uri="{FF2B5EF4-FFF2-40B4-BE49-F238E27FC236}">
                <a16:creationId xmlns:a16="http://schemas.microsoft.com/office/drawing/2014/main" id="{C4691BCC-00FB-4150-8BE8-5190204FF06C}"/>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D2E3573A-3BF0-46D7-BFBF-F8900DFED11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29A1368A-56F3-4625-81D6-44B5DCC1C7C1}"/>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82A0C4D3-4034-4C56-93FF-DE514C82957D}"/>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9" name="Rectangle 8">
            <a:extLst>
              <a:ext uri="{FF2B5EF4-FFF2-40B4-BE49-F238E27FC236}">
                <a16:creationId xmlns:a16="http://schemas.microsoft.com/office/drawing/2014/main" id="{B829D977-FA59-433A-AF2C-52BB9144BC54}"/>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10" name="Rectangle 9">
            <a:extLst>
              <a:ext uri="{FF2B5EF4-FFF2-40B4-BE49-F238E27FC236}">
                <a16:creationId xmlns:a16="http://schemas.microsoft.com/office/drawing/2014/main" id="{4D9E3AB9-DDFD-4FD7-85AE-46766D87799A}"/>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2F7DD732-F7A7-4C38-8733-FD0FB074E125}"/>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2" name="Rectangle 11">
            <a:extLst>
              <a:ext uri="{FF2B5EF4-FFF2-40B4-BE49-F238E27FC236}">
                <a16:creationId xmlns:a16="http://schemas.microsoft.com/office/drawing/2014/main" id="{6265003A-FC53-4C4F-9F20-0C15030C5B04}"/>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3" name="Rectangle 12">
            <a:extLst>
              <a:ext uri="{FF2B5EF4-FFF2-40B4-BE49-F238E27FC236}">
                <a16:creationId xmlns:a16="http://schemas.microsoft.com/office/drawing/2014/main" id="{5576ADDA-B29B-41B7-B89B-A88B8C881001}"/>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C763BDC-3EA1-4BE7-AF6B-23D861BF2F0A}"/>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6" name="Right Brace 15">
            <a:extLst>
              <a:ext uri="{FF2B5EF4-FFF2-40B4-BE49-F238E27FC236}">
                <a16:creationId xmlns:a16="http://schemas.microsoft.com/office/drawing/2014/main" id="{59822B76-2EF4-472B-8862-0FCFB54528F7}"/>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 name="TextBox 16">
            <a:extLst>
              <a:ext uri="{FF2B5EF4-FFF2-40B4-BE49-F238E27FC236}">
                <a16:creationId xmlns:a16="http://schemas.microsoft.com/office/drawing/2014/main" id="{13C7B235-B447-43EA-A355-0C603C10D07A}"/>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FD48900-A1B1-401B-87DD-61FC40055FBC}"/>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E76154C-4E10-400E-B5BC-6EAFC7D8D40B}"/>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408B6AF-F430-4712-B972-1C93E5A5DDCD}"/>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CE38ABB0-F6E5-4105-B63B-BF4D09564FF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3" name="Right Brace 22">
            <a:extLst>
              <a:ext uri="{FF2B5EF4-FFF2-40B4-BE49-F238E27FC236}">
                <a16:creationId xmlns:a16="http://schemas.microsoft.com/office/drawing/2014/main" id="{C2C75AD3-3EED-47B5-9397-B33B453F6695}"/>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Right Brace 23">
            <a:extLst>
              <a:ext uri="{FF2B5EF4-FFF2-40B4-BE49-F238E27FC236}">
                <a16:creationId xmlns:a16="http://schemas.microsoft.com/office/drawing/2014/main" id="{74D48263-BD07-4537-88BC-F580D71FD40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7C3AF238-0E87-4206-A34D-0C69EE0A1E2C}"/>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6" name="TextBox 25">
            <a:extLst>
              <a:ext uri="{FF2B5EF4-FFF2-40B4-BE49-F238E27FC236}">
                <a16:creationId xmlns:a16="http://schemas.microsoft.com/office/drawing/2014/main" id="{79A2BF80-AD8C-4A38-811B-EFA902C6691E}"/>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17B06F7C-3678-4349-A5D0-DC6DB089D8E0}"/>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6AB1BA59-3D94-4FAE-8051-1518F91B5A4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7A654B5-4865-43C0-A1A1-2F5B1928EC1C}"/>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BC866074-636D-4B3F-9F82-7C080149912D}"/>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10FD7165-F6B8-45A4-B820-6B29FCFB49EE}"/>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A9B18B63-656A-4D5E-8638-E6D4648AF28E}"/>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TextBox 32">
            <a:extLst>
              <a:ext uri="{FF2B5EF4-FFF2-40B4-BE49-F238E27FC236}">
                <a16:creationId xmlns:a16="http://schemas.microsoft.com/office/drawing/2014/main" id="{C2D3E05E-EE0C-4CB1-A72F-C0D9B2DAD128}"/>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BFEF119-28CE-48E2-9CBE-C5F0506EB1B2}"/>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981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右箭头 80">
            <a:extLst>
              <a:ext uri="{FF2B5EF4-FFF2-40B4-BE49-F238E27FC236}">
                <a16:creationId xmlns:a16="http://schemas.microsoft.com/office/drawing/2014/main" id="{59CF58F0-FF61-403A-8855-9D73C6042C95}"/>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5" name="Rectangle 4">
            <a:extLst>
              <a:ext uri="{FF2B5EF4-FFF2-40B4-BE49-F238E27FC236}">
                <a16:creationId xmlns:a16="http://schemas.microsoft.com/office/drawing/2014/main" id="{6E144A1C-E31F-446E-93D3-1EB60CC6D540}"/>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6" name="Rectangle 5">
            <a:extLst>
              <a:ext uri="{FF2B5EF4-FFF2-40B4-BE49-F238E27FC236}">
                <a16:creationId xmlns:a16="http://schemas.microsoft.com/office/drawing/2014/main" id="{25093F49-F0CF-4721-AA74-68619FDB0114}"/>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DFB5C2BA-4744-48CC-9387-FC6DAFABB795}"/>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0316C20E-5229-44DD-AB87-BEC059208EF0}"/>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AA67D6BE-E0C1-4F35-A8CA-1F41E184D385}"/>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0" name="Rectangle 9">
            <a:extLst>
              <a:ext uri="{FF2B5EF4-FFF2-40B4-BE49-F238E27FC236}">
                <a16:creationId xmlns:a16="http://schemas.microsoft.com/office/drawing/2014/main" id="{0827A04C-C38F-4F5B-9376-904C9934F5BE}"/>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735D4A9A-8A6D-4BA2-AA52-2E393AA157D3}"/>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2" name="Rectangle 11">
            <a:extLst>
              <a:ext uri="{FF2B5EF4-FFF2-40B4-BE49-F238E27FC236}">
                <a16:creationId xmlns:a16="http://schemas.microsoft.com/office/drawing/2014/main" id="{B6B43212-BAE7-4A06-8705-DF958749E095}"/>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4A6060C-4475-4F9F-9B94-8687D7421906}"/>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5" name="Right Brace 14">
            <a:extLst>
              <a:ext uri="{FF2B5EF4-FFF2-40B4-BE49-F238E27FC236}">
                <a16:creationId xmlns:a16="http://schemas.microsoft.com/office/drawing/2014/main" id="{FB82470E-F205-4103-9C42-A46FA38309D1}"/>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FAB2D91D-71E7-427A-A2C1-BD9A5110CE5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C6A7C74-A23A-459B-83D5-D3B227515940}"/>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3C364E7-9E56-41BC-BB4E-9396F82339A1}"/>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4B2FE17-BFE8-428D-9E63-92DD0014CC26}"/>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 name="Rectangle 20">
            <a:extLst>
              <a:ext uri="{FF2B5EF4-FFF2-40B4-BE49-F238E27FC236}">
                <a16:creationId xmlns:a16="http://schemas.microsoft.com/office/drawing/2014/main" id="{E0FB237B-3575-4B6A-AE5B-D1EA63BFDFE3}"/>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2" name="Right Brace 21">
            <a:extLst>
              <a:ext uri="{FF2B5EF4-FFF2-40B4-BE49-F238E27FC236}">
                <a16:creationId xmlns:a16="http://schemas.microsoft.com/office/drawing/2014/main" id="{ACA76E59-1267-41E8-801A-585FB0E4DEBC}"/>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ight Brace 22">
            <a:extLst>
              <a:ext uri="{FF2B5EF4-FFF2-40B4-BE49-F238E27FC236}">
                <a16:creationId xmlns:a16="http://schemas.microsoft.com/office/drawing/2014/main" id="{3484AEE8-94B9-4BD4-A1A0-405D22D0155E}"/>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CCC056E8-18DF-494A-AEAD-AB03F60328BB}"/>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5" name="Rectangle 24">
            <a:extLst>
              <a:ext uri="{FF2B5EF4-FFF2-40B4-BE49-F238E27FC236}">
                <a16:creationId xmlns:a16="http://schemas.microsoft.com/office/drawing/2014/main" id="{5984B4FE-2965-451A-850B-B620FDCC0B2B}"/>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E2CB2574-A8A7-4027-B814-31DEEE884270}"/>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5</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7598F9D-D621-41E8-8B35-3532203316AF}"/>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8" name="Isosceles Triangle 27">
            <a:extLst>
              <a:ext uri="{FF2B5EF4-FFF2-40B4-BE49-F238E27FC236}">
                <a16:creationId xmlns:a16="http://schemas.microsoft.com/office/drawing/2014/main" id="{37FE6BC8-E8E6-4766-BE32-2C97DE6973B0}"/>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TextBox 28">
            <a:extLst>
              <a:ext uri="{FF2B5EF4-FFF2-40B4-BE49-F238E27FC236}">
                <a16:creationId xmlns:a16="http://schemas.microsoft.com/office/drawing/2014/main" id="{7185D13A-B6E1-4A29-B9DE-9C59F888B806}"/>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4C8E3B1-4599-4DD6-9842-2B06EF6B3FE8}"/>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1" name="Straight Connector 30">
            <a:extLst>
              <a:ext uri="{FF2B5EF4-FFF2-40B4-BE49-F238E27FC236}">
                <a16:creationId xmlns:a16="http://schemas.microsoft.com/office/drawing/2014/main" id="{4D4BEC43-AAD8-4174-BCE8-6DAD87BBA5FA}"/>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2" name="TextBox 31">
            <a:extLst>
              <a:ext uri="{FF2B5EF4-FFF2-40B4-BE49-F238E27FC236}">
                <a16:creationId xmlns:a16="http://schemas.microsoft.com/office/drawing/2014/main" id="{340B10BE-060C-4926-A206-AF287FA0FB43}"/>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F6E89C5B-2050-48C2-8EAA-5FE2AB2D4E1E}"/>
              </a:ext>
            </a:extLst>
          </p:cNvPr>
          <p:cNvCxnSpPr>
            <a:cxnSpLocks/>
          </p:cNvCxnSpPr>
          <p:nvPr/>
        </p:nvCxnSpPr>
        <p:spPr bwMode="auto">
          <a:xfrm>
            <a:off x="6748272"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4" name="TextBox 33">
            <a:extLst>
              <a:ext uri="{FF2B5EF4-FFF2-40B4-BE49-F238E27FC236}">
                <a16:creationId xmlns:a16="http://schemas.microsoft.com/office/drawing/2014/main" id="{09590886-E577-4197-AA22-A3E8DBFF4738}"/>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4</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B12C919-EF17-4F6D-9388-626817B6CEDE}"/>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072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B0C3C437-1F67-4115-BF41-8A29D6A6909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C3D4C339-FF50-4E7F-9DDB-F2711614A467}"/>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B9135715-3C50-4729-9301-05D951F4E4B0}"/>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FAF4F034-3EEA-4AD5-8240-FCED8A87908C}"/>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7AB831A6-5ABA-4B44-A1C0-FBD4BFD8E238}"/>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77816973-A845-4C80-8823-138F3E8F839A}"/>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C1EA1FFF-8C36-4E4F-B1B4-ABDDECC1F758}"/>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68843FCC-07A8-4D0E-8680-F041416B51D1}"/>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AFCC3743-A02F-4EAE-A66A-B3F33D446EAB}"/>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6A64D14D-C7C9-4FE6-878B-08DBDA03B161}"/>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136A4100-6EE8-4FA7-9B4D-E14C6842AF73}"/>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5FF4E91-8301-465C-830E-C5AFCFD0F917}"/>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C6CF592-D20A-42C3-8846-65E223500623}"/>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8A9493D-22D5-4F22-BC59-15E95D8710EE}"/>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BF13BB34-6011-4DD5-855E-F1A68082B6DD}"/>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9AB186FC-A094-4B18-A0ED-C7FDF10150B1}"/>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9F34E5AB-458F-4435-8F76-E377DDDA7B66}"/>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604BA514-5FDA-4F41-8FD1-9496A376FA93}"/>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DAE851BD-DE62-43A5-BC46-C89C942CBAE4}"/>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5" name="Rectangle 24">
            <a:extLst>
              <a:ext uri="{FF2B5EF4-FFF2-40B4-BE49-F238E27FC236}">
                <a16:creationId xmlns:a16="http://schemas.microsoft.com/office/drawing/2014/main" id="{15A57CC8-AF9C-43B9-804C-B3BE1E8BF74F}"/>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6287EEAE-2A1D-4F06-BAE4-4B3E1A9A8E62}"/>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9D3D4BF3-B744-4E0F-BF9A-226B32131CB6}"/>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8DD07EF5-0648-45E8-AFA4-2EBABB053FC5}"/>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4621EB7F-D30D-4148-A3F5-E7D0B77B4365}"/>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AA863BFB-C2F0-4FE8-AA10-A9158ACB6C7C}"/>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63AC5E6E-A3D7-4EAA-8698-E0E1A6E25724}"/>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982E5DCA-01E7-465B-923C-965EE16847A2}"/>
              </a:ext>
            </a:extLst>
          </p:cNvPr>
          <p:cNvCxnSpPr>
            <a:cxnSpLocks/>
          </p:cNvCxnSpPr>
          <p:nvPr/>
        </p:nvCxnSpPr>
        <p:spPr bwMode="auto">
          <a:xfrm>
            <a:off x="96774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4" name="TextBox 33">
            <a:extLst>
              <a:ext uri="{FF2B5EF4-FFF2-40B4-BE49-F238E27FC236}">
                <a16:creationId xmlns:a16="http://schemas.microsoft.com/office/drawing/2014/main" id="{B590064A-CEF6-49E5-B0EB-69C5769D85EC}"/>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4  cache miss: 7</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C249019C-4261-4923-917B-A8C131A381D4}"/>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1756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C0CCEFCA-91D5-4B4E-94A6-B28E863B222C}"/>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20969A7A-B463-4618-A0C5-FE5D82294A0D}"/>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EC67B419-7112-438C-BE3B-9F8B72AFE311}"/>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DFAB9288-633C-4CAC-A06D-83C5C3BC3B46}"/>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8678D1C5-D66F-424B-BD02-EA9526140441}"/>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D38DA892-6D58-42AA-8AB1-E0906C29BA28}"/>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80D9E461-7A8A-45C7-B7BB-01B8D32070BF}"/>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F9B70B93-D53A-4941-9D83-CEE5FD6555FE}"/>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70105002-8F13-4A8E-82F8-78072DD7BBF8}"/>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4F21251B-948B-4936-B662-87080BFA2A63}"/>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BBDA0BFC-C91F-4474-8E3B-2FAA13B8C562}"/>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CDA74BF-A893-4818-9246-685938C38D17}"/>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29B1041-2EA8-404A-9430-CDF1767AE40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3E3E6A-2C1E-4CA4-8CE1-D6838EBD19EC}"/>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3D7F92D1-F401-4BD6-AA01-3D3753E2249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A83C361E-6A20-4815-943C-AA7F29FFADB0}"/>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34662C2B-99D2-4ED1-A0D6-E51CF775A004}"/>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2C906987-FCED-43BE-9756-F8840C035395}"/>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D0DC74D6-2DB4-46E3-950D-6C2B3E1A654E}"/>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5" name="Rectangle 24">
            <a:extLst>
              <a:ext uri="{FF2B5EF4-FFF2-40B4-BE49-F238E27FC236}">
                <a16:creationId xmlns:a16="http://schemas.microsoft.com/office/drawing/2014/main" id="{BA7E38E4-7576-4301-A06D-EC30E3D0AE65}"/>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2800192F-ABA2-4D1D-93E8-2E81855B2146}"/>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1249C71E-E3E2-4721-9B63-17ECF136E344}"/>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3EB1A069-2E66-4932-929D-DBBA3BF1472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15AB876-3382-4CD1-BE48-84628FC31CEA}"/>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0B412752-D539-41C2-825F-6F0980B2C0EB}"/>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B5602FB6-73EA-4FC3-B18D-8B20303C0A4D}"/>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7D3B2B62-D8BD-4E96-A961-5BFB69AD0150}"/>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4  cache miss: 7</a:t>
            </a:r>
            <a:endParaRPr lang="en-US" sz="2000" b="1" dirty="0">
              <a:latin typeface="Times New Roman" panose="02020603050405020304" pitchFamily="18" charset="0"/>
              <a:cs typeface="Times New Roman" panose="02020603050405020304" pitchFamily="18" charset="0"/>
            </a:endParaRPr>
          </a:p>
        </p:txBody>
      </p:sp>
      <p:sp>
        <p:nvSpPr>
          <p:cNvPr id="33" name="AutoShape 10">
            <a:extLst>
              <a:ext uri="{FF2B5EF4-FFF2-40B4-BE49-F238E27FC236}">
                <a16:creationId xmlns:a16="http://schemas.microsoft.com/office/drawing/2014/main" id="{858C13EA-F151-441A-B882-3A9D4CEEE13D}"/>
              </a:ext>
            </a:extLst>
          </p:cNvPr>
          <p:cNvSpPr>
            <a:spLocks noChangeArrowheads="1"/>
          </p:cNvSpPr>
          <p:nvPr/>
        </p:nvSpPr>
        <p:spPr bwMode="auto">
          <a:xfrm>
            <a:off x="8143097" y="3648560"/>
            <a:ext cx="2916203" cy="115498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cost(</a:t>
            </a:r>
            <a:r>
              <a:rPr lang="en-US" sz="2000" i="1" dirty="0">
                <a:solidFill>
                  <a:srgbClr val="0070C0"/>
                </a:solidFill>
                <a:latin typeface="Times New Roman" panose="02020603050405020304" pitchFamily="18" charset="0"/>
                <a:cs typeface="Times New Roman" panose="02020603050405020304" pitchFamily="18" charset="0"/>
              </a:rPr>
              <a:t>A</a:t>
            </a:r>
            <a:r>
              <a:rPr lang="en-US" sz="2000"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7</a:t>
            </a:r>
            <a:r>
              <a:rPr lang="en-US" altLang="zh-CN" sz="2000" dirty="0">
                <a:solidFill>
                  <a:srgbClr val="0070C0"/>
                </a:solidFill>
                <a:latin typeface="Times New Roman" panose="02020603050405020304" pitchFamily="18" charset="0"/>
                <a:cs typeface="Times New Roman" panose="02020603050405020304" pitchFamily="18" charset="0"/>
              </a:rPr>
              <a:t>δ</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D0B4CDF5-931A-4E01-8438-7926F9213B63}"/>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0427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KUEDRPNTSVWZY5H8" val="4601"/>
  <p:tag name="FIRSTGRAHAM@8NUCJLMQVQWYY57I" val="3974"/>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76896</TotalTime>
  <Words>9306</Words>
  <Application>Microsoft Office PowerPoint</Application>
  <PresentationFormat>Widescreen</PresentationFormat>
  <Paragraphs>2293</Paragraphs>
  <Slides>121</Slides>
  <Notes>121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121</vt:i4>
      </vt:variant>
    </vt:vector>
  </HeadingPairs>
  <TitlesOfParts>
    <vt:vector size="129" baseType="lpstr">
      <vt:lpstr>Futura Md BT</vt:lpstr>
      <vt:lpstr>Arial</vt:lpstr>
      <vt:lpstr>Calibri</vt:lpstr>
      <vt:lpstr>Cambria Math</vt:lpstr>
      <vt:lpstr>Times New Roman</vt:lpstr>
      <vt:lpstr>Wingdings</vt:lpstr>
      <vt:lpstr>Wingdings 2</vt:lpstr>
      <vt:lpstr>Pixel</vt:lpstr>
      <vt:lpstr>Efficient Oblivious Query Processing for Range and kNN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15</dc:title>
  <dc:creator>Graham</dc:creator>
  <cp:lastModifiedBy>Zhao Chang</cp:lastModifiedBy>
  <cp:revision>4504</cp:revision>
  <dcterms:created xsi:type="dcterms:W3CDTF">2006-07-13T03:34:23Z</dcterms:created>
  <dcterms:modified xsi:type="dcterms:W3CDTF">2020-12-09T12:13:13Z</dcterms:modified>
</cp:coreProperties>
</file>