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tags/tag9.xml" ContentType="application/vnd.openxmlformats-officedocument.presentationml.tags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ppt/tags/tag14.xml" ContentType="application/vnd.openxmlformats-officedocument.presentationml.tags+xml"/>
  <Override PartName="/ppt/notesSlides/notesSlide32.xml" ContentType="application/vnd.openxmlformats-officedocument.presentationml.notesSlide+xml"/>
  <Override PartName="/ppt/tags/tag15.xml" ContentType="application/vnd.openxmlformats-officedocument.presentationml.tags+xml"/>
  <Override PartName="/ppt/notesSlides/notesSlide33.xml" ContentType="application/vnd.openxmlformats-officedocument.presentationml.notesSlide+xml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tags/tag17.xml" ContentType="application/vnd.openxmlformats-officedocument.presentationml.tags+xml"/>
  <Override PartName="/ppt/notesSlides/notesSlide35.xml" ContentType="application/vnd.openxmlformats-officedocument.presentationml.notesSlide+xml"/>
  <Override PartName="/ppt/tags/tag18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76" r:id="rId4"/>
    <p:sldId id="319" r:id="rId5"/>
    <p:sldId id="318" r:id="rId6"/>
    <p:sldId id="317" r:id="rId7"/>
    <p:sldId id="316" r:id="rId8"/>
    <p:sldId id="282" r:id="rId9"/>
    <p:sldId id="288" r:id="rId10"/>
    <p:sldId id="289" r:id="rId11"/>
    <p:sldId id="354" r:id="rId12"/>
    <p:sldId id="355" r:id="rId13"/>
    <p:sldId id="356" r:id="rId14"/>
    <p:sldId id="284" r:id="rId15"/>
    <p:sldId id="292" r:id="rId16"/>
    <p:sldId id="293" r:id="rId17"/>
    <p:sldId id="294" r:id="rId18"/>
    <p:sldId id="295" r:id="rId19"/>
    <p:sldId id="329" r:id="rId20"/>
    <p:sldId id="328" r:id="rId21"/>
    <p:sldId id="327" r:id="rId22"/>
    <p:sldId id="326" r:id="rId23"/>
    <p:sldId id="325" r:id="rId24"/>
    <p:sldId id="321" r:id="rId25"/>
    <p:sldId id="324" r:id="rId26"/>
    <p:sldId id="322" r:id="rId27"/>
    <p:sldId id="339" r:id="rId28"/>
    <p:sldId id="338" r:id="rId29"/>
    <p:sldId id="337" r:id="rId30"/>
    <p:sldId id="336" r:id="rId31"/>
    <p:sldId id="335" r:id="rId32"/>
    <p:sldId id="334" r:id="rId33"/>
    <p:sldId id="333" r:id="rId34"/>
    <p:sldId id="332" r:id="rId35"/>
    <p:sldId id="331" r:id="rId36"/>
    <p:sldId id="330" r:id="rId37"/>
    <p:sldId id="298" r:id="rId38"/>
    <p:sldId id="285" r:id="rId39"/>
    <p:sldId id="297" r:id="rId40"/>
    <p:sldId id="300" r:id="rId41"/>
    <p:sldId id="299" r:id="rId42"/>
    <p:sldId id="286" r:id="rId43"/>
    <p:sldId id="352" r:id="rId44"/>
    <p:sldId id="349" r:id="rId45"/>
    <p:sldId id="350" r:id="rId46"/>
    <p:sldId id="351" r:id="rId47"/>
    <p:sldId id="353" r:id="rId48"/>
    <p:sldId id="313" r:id="rId49"/>
    <p:sldId id="314" r:id="rId50"/>
    <p:sldId id="315" r:id="rId51"/>
    <p:sldId id="305" r:id="rId52"/>
    <p:sldId id="304" r:id="rId53"/>
    <p:sldId id="301" r:id="rId54"/>
    <p:sldId id="287" r:id="rId55"/>
    <p:sldId id="312" r:id="rId56"/>
    <p:sldId id="311" r:id="rId57"/>
    <p:sldId id="308" r:id="rId58"/>
    <p:sldId id="347" r:id="rId59"/>
    <p:sldId id="346" r:id="rId60"/>
    <p:sldId id="357" r:id="rId61"/>
    <p:sldId id="345" r:id="rId62"/>
    <p:sldId id="344" r:id="rId63"/>
    <p:sldId id="306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43" r:id="rId72"/>
    <p:sldId id="342" r:id="rId73"/>
    <p:sldId id="341" r:id="rId74"/>
    <p:sldId id="340" r:id="rId75"/>
    <p:sldId id="275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4" autoAdjust="0"/>
    <p:restoredTop sz="62894" autoAdjust="0"/>
  </p:normalViewPr>
  <p:slideViewPr>
    <p:cSldViewPr>
      <p:cViewPr varScale="1">
        <p:scale>
          <a:sx n="67" d="100"/>
          <a:sy n="67" d="100"/>
        </p:scale>
        <p:origin x="12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FD46-8B0B-455E-8B00-5D0E75075A18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AFABA-739B-40D1-B6A9-31EEFA6ED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19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Here</a:t>
            </a:r>
            <a:r>
              <a:rPr lang="en-US" altLang="zh-CN" baseline="0" dirty="0"/>
              <a:t> is a brief outline.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20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21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22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23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24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813CBEEC-F863-433A-BC5B-D413E36E0884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813CBEEC-F863-433A-BC5B-D413E36E0884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27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28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29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30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31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32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33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34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35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 sz="1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36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99592" y="1556792"/>
            <a:ext cx="7128792" cy="14700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Privacy Preserving </a:t>
            </a:r>
            <a:r>
              <a:rPr lang="en-US" altLang="zh-CN" sz="3600" b="1" dirty="0" err="1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Matching on Large Graphs in Cloud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45024"/>
            <a:ext cx="70567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Zhao Chang*, Lei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Zou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†,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Feifei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Li*</a:t>
            </a:r>
          </a:p>
          <a:p>
            <a:pPr algn="ctr"/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*University of Utah, USA 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†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Peking University, China</a:t>
            </a:r>
            <a:endParaRPr lang="zh-CN" altLang="en-US" sz="2000" b="1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1905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p14.qhimg.com/t0132bba9f40d79a2c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693314"/>
            <a:ext cx="2364498" cy="751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9048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653136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415950"/>
            <a:ext cx="2952328" cy="244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6388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0932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Query Q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5977795" cy="263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178559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Graph G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5977795" cy="263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005064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16216" y="178559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Graph G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8772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5977795" cy="263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20269"/>
            <a:ext cx="2600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005064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16216" y="178559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Graph G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8772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992" y="65160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Label Correspondence Table (LCT)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29523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561662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456240" cy="299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456240" cy="299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653136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71600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456240" cy="299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653136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653136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71600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Outline</a:t>
            </a:r>
            <a:endParaRPr kumimoji="0" lang="zh-CN" altLang="en-US" sz="4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3568" y="1412776"/>
            <a:ext cx="8104832" cy="4754563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3000" b="1" noProof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lvl="0" indent="-514350">
              <a:spcBef>
                <a:spcPts val="600"/>
              </a:spcBef>
              <a:buSzPct val="90000"/>
              <a:buFont typeface="+mj-lt"/>
              <a:buAutoNum type="arabicPeriod"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1258888" y="4353967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2124075" y="5074692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>
            <a:off x="1258888" y="5793829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827088" y="5146129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1187450" y="5362029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 flipV="1">
            <a:off x="3779838" y="5146129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 flipV="1">
            <a:off x="1258888" y="4714329"/>
            <a:ext cx="360362" cy="2143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>
            <a:off x="1619250" y="4714329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3492500" y="4714329"/>
            <a:ext cx="287338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1258888" y="4353967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2124075" y="5074692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>
            <a:off x="1258888" y="5793829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827088" y="5146129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1187450" y="5362029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 flipV="1">
            <a:off x="3779838" y="5146129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 flipV="1">
            <a:off x="1258888" y="4714329"/>
            <a:ext cx="360362" cy="2143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>
            <a:off x="1619250" y="4714329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3492500" y="4714329"/>
            <a:ext cx="287338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83" name="Line 35"/>
          <p:cNvSpPr>
            <a:spLocks noChangeShapeType="1"/>
          </p:cNvSpPr>
          <p:nvPr/>
        </p:nvSpPr>
        <p:spPr bwMode="auto">
          <a:xfrm>
            <a:off x="827088" y="5074692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10088" y="334749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Alignment</a:t>
            </a:r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990601" y="3789040"/>
            <a:ext cx="3797423" cy="1201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1258888" y="4353967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2124075" y="5074692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>
            <a:off x="1258888" y="5793829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827088" y="5146129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1187450" y="5362029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 flipV="1">
            <a:off x="3779838" y="5146129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 flipV="1">
            <a:off x="1258888" y="4714329"/>
            <a:ext cx="360362" cy="2143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>
            <a:off x="1619250" y="4714329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3492500" y="4714329"/>
            <a:ext cx="287338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83" name="Line 35"/>
          <p:cNvSpPr>
            <a:spLocks noChangeShapeType="1"/>
          </p:cNvSpPr>
          <p:nvPr/>
        </p:nvSpPr>
        <p:spPr bwMode="auto">
          <a:xfrm>
            <a:off x="827088" y="5074692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10088" y="334749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Alignment</a:t>
            </a:r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990601" y="3789040"/>
            <a:ext cx="3797423" cy="1201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5292725" y="4076700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91" name="Group 143"/>
          <p:cNvGraphicFramePr>
            <a:graphicFrameLocks noGrp="1"/>
          </p:cNvGraphicFramePr>
          <p:nvPr/>
        </p:nvGraphicFramePr>
        <p:xfrm>
          <a:off x="6156325" y="4509120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Line 21"/>
          <p:cNvSpPr>
            <a:spLocks noChangeShapeType="1"/>
          </p:cNvSpPr>
          <p:nvPr/>
        </p:nvSpPr>
        <p:spPr bwMode="auto">
          <a:xfrm>
            <a:off x="1258888" y="227647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Line 22"/>
          <p:cNvSpPr>
            <a:spLocks noChangeShapeType="1"/>
          </p:cNvSpPr>
          <p:nvPr/>
        </p:nvSpPr>
        <p:spPr bwMode="auto">
          <a:xfrm>
            <a:off x="2122488" y="29972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Line 23"/>
          <p:cNvSpPr>
            <a:spLocks noChangeShapeType="1"/>
          </p:cNvSpPr>
          <p:nvPr/>
        </p:nvSpPr>
        <p:spPr bwMode="auto">
          <a:xfrm>
            <a:off x="1258888" y="3716338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7" name="Line 24"/>
          <p:cNvSpPr>
            <a:spLocks noChangeShapeType="1"/>
          </p:cNvSpPr>
          <p:nvPr/>
        </p:nvSpPr>
        <p:spPr bwMode="auto">
          <a:xfrm>
            <a:off x="827088" y="3068638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Line 25"/>
          <p:cNvSpPr>
            <a:spLocks noChangeShapeType="1"/>
          </p:cNvSpPr>
          <p:nvPr/>
        </p:nvSpPr>
        <p:spPr bwMode="auto">
          <a:xfrm>
            <a:off x="1187450" y="3284538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9" name="Line 26"/>
          <p:cNvSpPr>
            <a:spLocks noChangeShapeType="1"/>
          </p:cNvSpPr>
          <p:nvPr/>
        </p:nvSpPr>
        <p:spPr bwMode="auto">
          <a:xfrm flipV="1">
            <a:off x="3779838" y="3068638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Line 27"/>
          <p:cNvSpPr>
            <a:spLocks noChangeShapeType="1"/>
          </p:cNvSpPr>
          <p:nvPr/>
        </p:nvSpPr>
        <p:spPr bwMode="auto">
          <a:xfrm flipV="1">
            <a:off x="1258888" y="2636838"/>
            <a:ext cx="36036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1" name="Line 28"/>
          <p:cNvSpPr>
            <a:spLocks noChangeShapeType="1"/>
          </p:cNvSpPr>
          <p:nvPr/>
        </p:nvSpPr>
        <p:spPr bwMode="auto">
          <a:xfrm>
            <a:off x="1619250" y="2636838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2" name="Line 29"/>
          <p:cNvSpPr>
            <a:spLocks noChangeShapeType="1"/>
          </p:cNvSpPr>
          <p:nvPr/>
        </p:nvSpPr>
        <p:spPr bwMode="auto">
          <a:xfrm>
            <a:off x="3492500" y="2636838"/>
            <a:ext cx="287338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3" name="Line 35"/>
          <p:cNvSpPr>
            <a:spLocks noChangeShapeType="1"/>
          </p:cNvSpPr>
          <p:nvPr/>
        </p:nvSpPr>
        <p:spPr bwMode="auto">
          <a:xfrm>
            <a:off x="827088" y="2997200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7"/>
          <p:cNvSpPr/>
          <p:nvPr/>
        </p:nvSpPr>
        <p:spPr bwMode="auto">
          <a:xfrm>
            <a:off x="898525" y="3521075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Oval 28"/>
          <p:cNvSpPr/>
          <p:nvPr/>
        </p:nvSpPr>
        <p:spPr bwMode="auto">
          <a:xfrm>
            <a:off x="31130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1" name="Oval 29"/>
          <p:cNvSpPr/>
          <p:nvPr/>
        </p:nvSpPr>
        <p:spPr bwMode="auto">
          <a:xfrm>
            <a:off x="520700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Oval 30"/>
          <p:cNvSpPr/>
          <p:nvPr/>
        </p:nvSpPr>
        <p:spPr bwMode="auto">
          <a:xfrm>
            <a:off x="11509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Oval 31"/>
          <p:cNvSpPr/>
          <p:nvPr/>
        </p:nvSpPr>
        <p:spPr bwMode="auto">
          <a:xfrm>
            <a:off x="898525" y="2132013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4" name="Oval 32"/>
          <p:cNvSpPr/>
          <p:nvPr/>
        </p:nvSpPr>
        <p:spPr bwMode="auto">
          <a:xfrm>
            <a:off x="1781175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35" name="Straight Connector 33"/>
          <p:cNvCxnSpPr>
            <a:stCxn id="29" idx="0"/>
            <a:endCxn id="31" idx="4"/>
          </p:cNvCxnSpPr>
          <p:nvPr/>
        </p:nvCxnSpPr>
        <p:spPr bwMode="auto">
          <a:xfrm flipH="1" flipV="1">
            <a:off x="688975" y="3176588"/>
            <a:ext cx="379413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4"/>
          <p:cNvCxnSpPr>
            <a:stCxn id="31" idx="0"/>
            <a:endCxn id="33" idx="4"/>
          </p:cNvCxnSpPr>
          <p:nvPr/>
        </p:nvCxnSpPr>
        <p:spPr bwMode="auto">
          <a:xfrm flipV="1">
            <a:off x="688975" y="2455863"/>
            <a:ext cx="379413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5"/>
          <p:cNvCxnSpPr>
            <a:stCxn id="29" idx="0"/>
            <a:endCxn id="32" idx="4"/>
          </p:cNvCxnSpPr>
          <p:nvPr/>
        </p:nvCxnSpPr>
        <p:spPr bwMode="auto">
          <a:xfrm flipV="1">
            <a:off x="1068388" y="3176588"/>
            <a:ext cx="250825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6"/>
          <p:cNvCxnSpPr>
            <a:stCxn id="32" idx="0"/>
            <a:endCxn id="33" idx="4"/>
          </p:cNvCxnSpPr>
          <p:nvPr/>
        </p:nvCxnSpPr>
        <p:spPr bwMode="auto">
          <a:xfrm flipH="1" flipV="1">
            <a:off x="1068388" y="2455863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32" idx="6"/>
            <a:endCxn id="34" idx="2"/>
          </p:cNvCxnSpPr>
          <p:nvPr/>
        </p:nvCxnSpPr>
        <p:spPr bwMode="auto">
          <a:xfrm>
            <a:off x="1487488" y="3014663"/>
            <a:ext cx="293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3922713" y="3482975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6528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41925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3922713" y="2132013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44" name="Straight Connector 43"/>
          <p:cNvCxnSpPr>
            <a:stCxn id="40" idx="0"/>
            <a:endCxn id="41" idx="4"/>
          </p:cNvCxnSpPr>
          <p:nvPr/>
        </p:nvCxnSpPr>
        <p:spPr bwMode="auto">
          <a:xfrm flipH="1" flipV="1">
            <a:off x="3821113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43" idx="4"/>
          </p:cNvCxnSpPr>
          <p:nvPr/>
        </p:nvCxnSpPr>
        <p:spPr bwMode="auto">
          <a:xfrm flipV="1">
            <a:off x="3821113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42" idx="4"/>
          </p:cNvCxnSpPr>
          <p:nvPr/>
        </p:nvCxnSpPr>
        <p:spPr bwMode="auto">
          <a:xfrm flipV="1">
            <a:off x="4090988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43" idx="4"/>
          </p:cNvCxnSpPr>
          <p:nvPr/>
        </p:nvCxnSpPr>
        <p:spPr bwMode="auto">
          <a:xfrm flipH="1" flipV="1">
            <a:off x="4090988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41" idx="2"/>
          </p:cNvCxnSpPr>
          <p:nvPr/>
        </p:nvCxnSpPr>
        <p:spPr bwMode="auto">
          <a:xfrm>
            <a:off x="344963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2" idx="2"/>
          </p:cNvCxnSpPr>
          <p:nvPr/>
        </p:nvCxnSpPr>
        <p:spPr bwMode="auto">
          <a:xfrm>
            <a:off x="398938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Rectangle 11"/>
          <p:cNvSpPr>
            <a:spLocks noChangeArrowheads="1"/>
          </p:cNvSpPr>
          <p:nvPr/>
        </p:nvSpPr>
        <p:spPr bwMode="auto">
          <a:xfrm>
            <a:off x="5292725" y="2133600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1" name="Group 143"/>
          <p:cNvGraphicFramePr>
            <a:graphicFrameLocks noGrp="1"/>
          </p:cNvGraphicFramePr>
          <p:nvPr/>
        </p:nvGraphicFramePr>
        <p:xfrm>
          <a:off x="6156325" y="2565400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467544" y="4365104"/>
            <a:ext cx="6264696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r>
              <a:rPr lang="en-US" altLang="zh-CN" sz="25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F</a:t>
            </a:r>
            <a:r>
              <a:rPr kumimoji="0" lang="en-US" altLang="zh-CN" sz="25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inding the optimal block alignment is an NP-hard problem (even in the case of no attributes).</a:t>
            </a:r>
          </a:p>
        </p:txBody>
      </p:sp>
      <p:sp>
        <p:nvSpPr>
          <p:cNvPr id="17414" name="Line 21"/>
          <p:cNvSpPr>
            <a:spLocks noChangeShapeType="1"/>
          </p:cNvSpPr>
          <p:nvPr/>
        </p:nvSpPr>
        <p:spPr bwMode="auto">
          <a:xfrm>
            <a:off x="1258888" y="227647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Line 22"/>
          <p:cNvSpPr>
            <a:spLocks noChangeShapeType="1"/>
          </p:cNvSpPr>
          <p:nvPr/>
        </p:nvSpPr>
        <p:spPr bwMode="auto">
          <a:xfrm>
            <a:off x="2122488" y="29972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Line 23"/>
          <p:cNvSpPr>
            <a:spLocks noChangeShapeType="1"/>
          </p:cNvSpPr>
          <p:nvPr/>
        </p:nvSpPr>
        <p:spPr bwMode="auto">
          <a:xfrm>
            <a:off x="1258888" y="3716338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7" name="Line 24"/>
          <p:cNvSpPr>
            <a:spLocks noChangeShapeType="1"/>
          </p:cNvSpPr>
          <p:nvPr/>
        </p:nvSpPr>
        <p:spPr bwMode="auto">
          <a:xfrm>
            <a:off x="827088" y="3068638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Line 25"/>
          <p:cNvSpPr>
            <a:spLocks noChangeShapeType="1"/>
          </p:cNvSpPr>
          <p:nvPr/>
        </p:nvSpPr>
        <p:spPr bwMode="auto">
          <a:xfrm>
            <a:off x="1187450" y="3284538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9" name="Line 26"/>
          <p:cNvSpPr>
            <a:spLocks noChangeShapeType="1"/>
          </p:cNvSpPr>
          <p:nvPr/>
        </p:nvSpPr>
        <p:spPr bwMode="auto">
          <a:xfrm flipV="1">
            <a:off x="3779838" y="3068638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Line 27"/>
          <p:cNvSpPr>
            <a:spLocks noChangeShapeType="1"/>
          </p:cNvSpPr>
          <p:nvPr/>
        </p:nvSpPr>
        <p:spPr bwMode="auto">
          <a:xfrm flipV="1">
            <a:off x="1258888" y="2636838"/>
            <a:ext cx="36036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1" name="Line 28"/>
          <p:cNvSpPr>
            <a:spLocks noChangeShapeType="1"/>
          </p:cNvSpPr>
          <p:nvPr/>
        </p:nvSpPr>
        <p:spPr bwMode="auto">
          <a:xfrm>
            <a:off x="1619250" y="2636838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2" name="Line 29"/>
          <p:cNvSpPr>
            <a:spLocks noChangeShapeType="1"/>
          </p:cNvSpPr>
          <p:nvPr/>
        </p:nvSpPr>
        <p:spPr bwMode="auto">
          <a:xfrm>
            <a:off x="3492500" y="2636838"/>
            <a:ext cx="287338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3" name="Line 35"/>
          <p:cNvSpPr>
            <a:spLocks noChangeShapeType="1"/>
          </p:cNvSpPr>
          <p:nvPr/>
        </p:nvSpPr>
        <p:spPr bwMode="auto">
          <a:xfrm>
            <a:off x="827088" y="2997200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7"/>
          <p:cNvSpPr/>
          <p:nvPr/>
        </p:nvSpPr>
        <p:spPr bwMode="auto">
          <a:xfrm>
            <a:off x="898525" y="3521075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Oval 28"/>
          <p:cNvSpPr/>
          <p:nvPr/>
        </p:nvSpPr>
        <p:spPr bwMode="auto">
          <a:xfrm>
            <a:off x="31130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1" name="Oval 29"/>
          <p:cNvSpPr/>
          <p:nvPr/>
        </p:nvSpPr>
        <p:spPr bwMode="auto">
          <a:xfrm>
            <a:off x="520700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Oval 30"/>
          <p:cNvSpPr/>
          <p:nvPr/>
        </p:nvSpPr>
        <p:spPr bwMode="auto">
          <a:xfrm>
            <a:off x="11509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Oval 31"/>
          <p:cNvSpPr/>
          <p:nvPr/>
        </p:nvSpPr>
        <p:spPr bwMode="auto">
          <a:xfrm>
            <a:off x="898525" y="2132013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4" name="Oval 32"/>
          <p:cNvSpPr/>
          <p:nvPr/>
        </p:nvSpPr>
        <p:spPr bwMode="auto">
          <a:xfrm>
            <a:off x="1781175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35" name="Straight Connector 33"/>
          <p:cNvCxnSpPr>
            <a:stCxn id="29" idx="0"/>
            <a:endCxn id="31" idx="4"/>
          </p:cNvCxnSpPr>
          <p:nvPr/>
        </p:nvCxnSpPr>
        <p:spPr bwMode="auto">
          <a:xfrm flipH="1" flipV="1">
            <a:off x="688975" y="3176588"/>
            <a:ext cx="379413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4"/>
          <p:cNvCxnSpPr>
            <a:stCxn id="31" idx="0"/>
            <a:endCxn id="33" idx="4"/>
          </p:cNvCxnSpPr>
          <p:nvPr/>
        </p:nvCxnSpPr>
        <p:spPr bwMode="auto">
          <a:xfrm flipV="1">
            <a:off x="688975" y="2455863"/>
            <a:ext cx="379413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5"/>
          <p:cNvCxnSpPr>
            <a:stCxn id="29" idx="0"/>
            <a:endCxn id="32" idx="4"/>
          </p:cNvCxnSpPr>
          <p:nvPr/>
        </p:nvCxnSpPr>
        <p:spPr bwMode="auto">
          <a:xfrm flipV="1">
            <a:off x="1068388" y="3176588"/>
            <a:ext cx="250825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6"/>
          <p:cNvCxnSpPr>
            <a:stCxn id="32" idx="0"/>
            <a:endCxn id="33" idx="4"/>
          </p:cNvCxnSpPr>
          <p:nvPr/>
        </p:nvCxnSpPr>
        <p:spPr bwMode="auto">
          <a:xfrm flipH="1" flipV="1">
            <a:off x="1068388" y="2455863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32" idx="6"/>
            <a:endCxn id="34" idx="2"/>
          </p:cNvCxnSpPr>
          <p:nvPr/>
        </p:nvCxnSpPr>
        <p:spPr bwMode="auto">
          <a:xfrm>
            <a:off x="1487488" y="3014663"/>
            <a:ext cx="293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3922713" y="3482975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6528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41925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3922713" y="2132013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44" name="Straight Connector 43"/>
          <p:cNvCxnSpPr>
            <a:stCxn id="40" idx="0"/>
            <a:endCxn id="41" idx="4"/>
          </p:cNvCxnSpPr>
          <p:nvPr/>
        </p:nvCxnSpPr>
        <p:spPr bwMode="auto">
          <a:xfrm flipH="1" flipV="1">
            <a:off x="3821113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43" idx="4"/>
          </p:cNvCxnSpPr>
          <p:nvPr/>
        </p:nvCxnSpPr>
        <p:spPr bwMode="auto">
          <a:xfrm flipV="1">
            <a:off x="3821113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42" idx="4"/>
          </p:cNvCxnSpPr>
          <p:nvPr/>
        </p:nvCxnSpPr>
        <p:spPr bwMode="auto">
          <a:xfrm flipV="1">
            <a:off x="4090988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43" idx="4"/>
          </p:cNvCxnSpPr>
          <p:nvPr/>
        </p:nvCxnSpPr>
        <p:spPr bwMode="auto">
          <a:xfrm flipH="1" flipV="1">
            <a:off x="4090988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41" idx="2"/>
          </p:cNvCxnSpPr>
          <p:nvPr/>
        </p:nvCxnSpPr>
        <p:spPr bwMode="auto">
          <a:xfrm>
            <a:off x="344963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2" idx="2"/>
          </p:cNvCxnSpPr>
          <p:nvPr/>
        </p:nvCxnSpPr>
        <p:spPr bwMode="auto">
          <a:xfrm>
            <a:off x="398938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Rectangle 11"/>
          <p:cNvSpPr>
            <a:spLocks noChangeArrowheads="1"/>
          </p:cNvSpPr>
          <p:nvPr/>
        </p:nvSpPr>
        <p:spPr bwMode="auto">
          <a:xfrm>
            <a:off x="5292725" y="2133600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1" name="Group 143"/>
          <p:cNvGraphicFramePr>
            <a:graphicFrameLocks noGrp="1"/>
          </p:cNvGraphicFramePr>
          <p:nvPr/>
        </p:nvGraphicFramePr>
        <p:xfrm>
          <a:off x="6156325" y="2565400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187450" y="2420938"/>
            <a:ext cx="2952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The largest same degree with same label</a:t>
            </a:r>
          </a:p>
        </p:txBody>
      </p:sp>
      <p:cxnSp>
        <p:nvCxnSpPr>
          <p:cNvPr id="49" name="直接箭头连接符 48"/>
          <p:cNvCxnSpPr>
            <a:cxnSpLocks noChangeShapeType="1"/>
          </p:cNvCxnSpPr>
          <p:nvPr/>
        </p:nvCxnSpPr>
        <p:spPr bwMode="auto">
          <a:xfrm rot="10800000" flipV="1">
            <a:off x="1571625" y="3214688"/>
            <a:ext cx="785813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2857500" y="3214688"/>
            <a:ext cx="1071563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116013" y="4868863"/>
            <a:ext cx="307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BF-search</a:t>
            </a:r>
          </a:p>
        </p:txBody>
      </p:sp>
      <p:cxnSp>
        <p:nvCxnSpPr>
          <p:cNvPr id="74" name="直接箭头连接符 73"/>
          <p:cNvCxnSpPr>
            <a:cxnSpLocks noChangeShapeType="1"/>
          </p:cNvCxnSpPr>
          <p:nvPr/>
        </p:nvCxnSpPr>
        <p:spPr bwMode="auto">
          <a:xfrm flipH="1" flipV="1">
            <a:off x="1570038" y="4141788"/>
            <a:ext cx="769937" cy="800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78" name="直接箭头连接符 77"/>
          <p:cNvCxnSpPr>
            <a:cxnSpLocks noChangeShapeType="1"/>
          </p:cNvCxnSpPr>
          <p:nvPr/>
        </p:nvCxnSpPr>
        <p:spPr bwMode="auto">
          <a:xfrm flipV="1">
            <a:off x="2843213" y="4141788"/>
            <a:ext cx="1158875" cy="800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 on Large 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3000" b="1" noProof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raphs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Problem: high computational complexity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Solution: cloud computing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Privacy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Problem: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untrusted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Solution: construct a k-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automorphic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graph and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anonymize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query graphs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187450" y="5157788"/>
            <a:ext cx="3357563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Pair-up vertices with the same label and / or the same (or similar) degrees</a:t>
            </a:r>
          </a:p>
        </p:txBody>
      </p: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 flipH="1" flipV="1">
            <a:off x="1273175" y="3322638"/>
            <a:ext cx="512763" cy="2106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3" name="直接箭头连接符 52"/>
          <p:cNvCxnSpPr>
            <a:cxnSpLocks noChangeShapeType="1"/>
          </p:cNvCxnSpPr>
          <p:nvPr/>
        </p:nvCxnSpPr>
        <p:spPr bwMode="auto">
          <a:xfrm flipV="1">
            <a:off x="3135834" y="3414713"/>
            <a:ext cx="636587" cy="206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  <p:cxnSp>
        <p:nvCxnSpPr>
          <p:cNvPr id="78" name="直接连接符 77"/>
          <p:cNvCxnSpPr>
            <a:cxnSpLocks noChangeShapeType="1"/>
            <a:stCxn id="58" idx="4"/>
            <a:endCxn id="54" idx="0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9" name="直接连接符 108"/>
          <p:cNvCxnSpPr>
            <a:cxnSpLocks noChangeShapeType="1"/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1" name="直接连接符 120"/>
          <p:cNvCxnSpPr>
            <a:cxnSpLocks noChangeShapeType="1"/>
            <a:stCxn id="54" idx="0"/>
            <a:endCxn id="61" idx="4"/>
          </p:cNvCxnSpPr>
          <p:nvPr/>
        </p:nvCxnSpPr>
        <p:spPr bwMode="auto">
          <a:xfrm flipV="1">
            <a:off x="1177925" y="4121150"/>
            <a:ext cx="720725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  <p:cxnSp>
        <p:nvCxnSpPr>
          <p:cNvPr id="74" name="直接连接符 73"/>
          <p:cNvCxnSpPr>
            <a:cxnSpLocks noChangeShapeType="1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9" name="直接连接符 108"/>
          <p:cNvCxnSpPr>
            <a:cxnSpLocks noChangeShapeType="1"/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1" name="直接连接符 120"/>
          <p:cNvCxnSpPr>
            <a:cxnSpLocks noChangeShapeType="1"/>
            <a:stCxn id="54" idx="0"/>
            <a:endCxn id="61" idx="4"/>
          </p:cNvCxnSpPr>
          <p:nvPr/>
        </p:nvCxnSpPr>
        <p:spPr bwMode="auto">
          <a:xfrm flipV="1">
            <a:off x="1177925" y="4121150"/>
            <a:ext cx="720725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连接符 143"/>
          <p:cNvCxnSpPr>
            <a:cxnSpLocks noChangeShapeType="1"/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7" name="直接连接符 146"/>
          <p:cNvCxnSpPr>
            <a:cxnSpLocks noChangeShapeType="1"/>
            <a:stCxn id="55" idx="6"/>
            <a:endCxn id="92" idx="4"/>
          </p:cNvCxnSpPr>
          <p:nvPr/>
        </p:nvCxnSpPr>
        <p:spPr bwMode="auto">
          <a:xfrm flipV="1">
            <a:off x="3327400" y="3543300"/>
            <a:ext cx="579959" cy="4476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  <p:cxnSp>
        <p:nvCxnSpPr>
          <p:cNvPr id="74" name="直接连接符 73"/>
          <p:cNvCxnSpPr>
            <a:cxnSpLocks noChangeShapeType="1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9" name="直接连接符 108"/>
          <p:cNvCxnSpPr>
            <a:cxnSpLocks noChangeShapeType="1"/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1" name="直接连接符 120"/>
          <p:cNvCxnSpPr>
            <a:cxnSpLocks noChangeShapeType="1"/>
            <a:stCxn id="54" idx="0"/>
            <a:endCxn id="61" idx="4"/>
          </p:cNvCxnSpPr>
          <p:nvPr/>
        </p:nvCxnSpPr>
        <p:spPr bwMode="auto">
          <a:xfrm flipV="1">
            <a:off x="1177925" y="4121150"/>
            <a:ext cx="720725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连接符 143"/>
          <p:cNvCxnSpPr>
            <a:cxnSpLocks noChangeShapeType="1"/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5" name="直接连接符 144"/>
          <p:cNvCxnSpPr>
            <a:cxnSpLocks noChangeShapeType="1"/>
            <a:stCxn id="56" idx="4"/>
            <a:endCxn id="54" idx="0"/>
          </p:cNvCxnSpPr>
          <p:nvPr/>
        </p:nvCxnSpPr>
        <p:spPr bwMode="auto">
          <a:xfrm>
            <a:off x="962025" y="4121150"/>
            <a:ext cx="215900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6" name="直接连接符 145"/>
          <p:cNvCxnSpPr>
            <a:cxnSpLocks noChangeShapeType="1"/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7" name="直接连接符 146"/>
          <p:cNvCxnSpPr>
            <a:cxnSpLocks noChangeShapeType="1"/>
            <a:stCxn id="55" idx="6"/>
            <a:endCxn id="92" idx="4"/>
          </p:cNvCxnSpPr>
          <p:nvPr/>
        </p:nvCxnSpPr>
        <p:spPr bwMode="auto">
          <a:xfrm flipV="1">
            <a:off x="3327400" y="3543300"/>
            <a:ext cx="579959" cy="4476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</a:p>
        </p:txBody>
      </p:sp>
      <p:cxnSp>
        <p:nvCxnSpPr>
          <p:cNvPr id="74" name="直接连接符 73"/>
          <p:cNvCxnSpPr>
            <a:cxnSpLocks noChangeShapeType="1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20882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1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Upload G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G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cloud storage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444208" y="14127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20882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1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Upload G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G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cloud storage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653136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99992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5576" y="580526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4127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20882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1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Upload G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G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cloud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48478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6156176" y="3284984"/>
            <a:ext cx="216024" cy="1008112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7170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Matching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48478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6156176" y="3284984"/>
            <a:ext cx="216024" cy="1008112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7170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Matching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270892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Let |R(S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)| denote the number of matches of a star 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on G</a:t>
            </a:r>
            <a:r>
              <a:rPr lang="en-US" altLang="zh-CN" sz="2500" baseline="30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  <a:endParaRPr lang="zh-CN" altLang="en-US" sz="2500" baseline="30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060848"/>
            <a:ext cx="5976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Given a set of stars {S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…, </a:t>
            </a:r>
            <a:r>
              <a:rPr lang="en-US" altLang="zh-CN" sz="25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2500" baseline="-250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}, we define the cost of the query decomposition is:</a:t>
            </a:r>
            <a:endParaRPr lang="zh-CN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2444" y="2996952"/>
            <a:ext cx="4015740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4630777"/>
            <a:ext cx="52565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Finding the query decomposition with the minimum cost is an NP-hard problem.</a:t>
            </a:r>
            <a:endParaRPr lang="zh-CN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4104074"/>
            <a:ext cx="5976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Suppose each |R(S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)| has been given.</a:t>
            </a:r>
            <a:endParaRPr lang="zh-CN" altLang="en-US" sz="25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444" y="2996952"/>
            <a:ext cx="4015740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484040" y="2213248"/>
            <a:ext cx="5976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Given a set of stars {S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…, </a:t>
            </a:r>
            <a:r>
              <a:rPr lang="en-US" altLang="zh-CN" sz="25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2500" baseline="-250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}, we define the cost of the query decomposition is: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4104074"/>
            <a:ext cx="59766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Solution: formulate it as an </a:t>
            </a:r>
            <a:r>
              <a:rPr lang="en-US" altLang="zh-CN" sz="25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integer linear programming (ILP) problem 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and use an available ILP tool to solve it.</a:t>
            </a:r>
            <a:endParaRPr lang="zh-CN" altLang="en-US" sz="25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444" y="2996952"/>
            <a:ext cx="4015740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484040" y="2213248"/>
            <a:ext cx="5976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Given a set of stars {S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</a:t>
            </a:r>
            <a:r>
              <a:rPr lang="en-US" altLang="zh-CN" sz="25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…, </a:t>
            </a:r>
            <a:r>
              <a:rPr lang="en-US" altLang="zh-CN" sz="25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2500" baseline="-250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}, we define the cost of the query decomposition is: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36724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2</a:t>
            </a:r>
            <a:endParaRPr lang="en-US" altLang="zh-CN" sz="3000" b="1" noProof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Estimate the search space of matching a star query (|R(S</a:t>
            </a:r>
            <a:r>
              <a:rPr lang="en-US" altLang="zh-CN" sz="26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)|)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Better label generalization, better query decomposition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36724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2</a:t>
            </a:r>
            <a:endParaRPr lang="en-US" altLang="zh-CN" sz="3000" b="1" noProof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Estimate the search space of matching a star query (|R(S</a:t>
            </a:r>
            <a:r>
              <a:rPr lang="en-US" altLang="zh-CN" sz="26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)|)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Better label generalization, better query decomposition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592" y="1268760"/>
            <a:ext cx="4876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0648"/>
            <a:ext cx="3495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Graph G’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6200000">
            <a:off x="6525128" y="3030628"/>
            <a:ext cx="1008000" cy="2880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268760"/>
            <a:ext cx="49149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36724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2</a:t>
            </a:r>
            <a:endParaRPr lang="en-US" altLang="zh-CN" sz="3000" b="1" noProof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Estimate the search space of matching a star query (|R(S</a:t>
            </a:r>
            <a:r>
              <a:rPr lang="en-US" altLang="zh-CN" sz="26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)|)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Better label generalization, better query decomposition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5460" y="1484784"/>
            <a:ext cx="40767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 Join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84784"/>
            <a:ext cx="46767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 Join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59868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1520" y="64440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6434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859868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633" y="1340768"/>
            <a:ext cx="65817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 Join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59868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1520" y="64440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6434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859868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484784"/>
            <a:ext cx="576063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3</a:t>
            </a:r>
            <a:endParaRPr lang="en-US" altLang="zh-CN" sz="3000" b="1" noProof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Generate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6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all the results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 and communication cost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59868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1520" y="64440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6434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859868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345638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Filtering</a:t>
            </a:r>
            <a:endParaRPr lang="en-US" altLang="zh-CN" sz="3000" b="1" noProof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35" y="2276872"/>
            <a:ext cx="196939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251520" y="59492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Generating Candidate Results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3240360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Filtering</a:t>
            </a:r>
            <a:endParaRPr lang="en-US" altLang="zh-CN" sz="3000" b="1" noProof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35" y="2276872"/>
            <a:ext cx="196939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276872"/>
            <a:ext cx="151216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789040"/>
            <a:ext cx="57606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椭圆 11"/>
          <p:cNvSpPr/>
          <p:nvPr/>
        </p:nvSpPr>
        <p:spPr>
          <a:xfrm>
            <a:off x="2483768" y="2996952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43808" y="61560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Filtering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59492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Generating Candidate Results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3384376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Filtering</a:t>
            </a:r>
            <a:endParaRPr lang="en-US" altLang="zh-CN" sz="3000" b="1" noProof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35" y="2276872"/>
            <a:ext cx="196939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276872"/>
            <a:ext cx="151216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789040"/>
            <a:ext cx="57606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椭圆 11"/>
          <p:cNvSpPr/>
          <p:nvPr/>
        </p:nvSpPr>
        <p:spPr>
          <a:xfrm>
            <a:off x="2483768" y="2996952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3789040"/>
            <a:ext cx="57606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188640"/>
            <a:ext cx="2952328" cy="244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508104" y="141277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Query Q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4425" y="3501008"/>
            <a:ext cx="42195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860032" y="60950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Matching  Result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7052555" y="2892661"/>
            <a:ext cx="72752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843808" y="61560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Filtering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59492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Generating Candidate Results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Setup: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server with 64 GB main memory and four CPU cores.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Client: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PC with 8 GB main memory and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Intel Core 2 Duo CPU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Setup:</a:t>
            </a:r>
            <a:endParaRPr kumimoji="0" lang="en-US" altLang="zh-CN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server with 64 GB main memory and four CPU cores.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Client: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PC with 8 GB main memory and</a:t>
            </a:r>
            <a:r>
              <a:rPr lang="it-IT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Intel Core 2 Duo CPU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Data Graphs: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– 10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vertices, 10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– 10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edges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ratio of # of vertices to # of different labels: around 10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Query Graphs: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 – 12 edges</a:t>
            </a:r>
            <a:endParaRPr lang="en-US" altLang="zh-CN" sz="2600" baseline="30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0648"/>
            <a:ext cx="3495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Graph G’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6200000">
            <a:off x="6525128" y="3030628"/>
            <a:ext cx="1008000" cy="2880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95536" y="1988840"/>
            <a:ext cx="5040560" cy="1512168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57200" indent="-11113"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 know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Tom and his wife graduated from the same university and work at the same company…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908"/>
          <p:cNvGrpSpPr>
            <a:grpSpLocks/>
          </p:cNvGrpSpPr>
          <p:nvPr/>
        </p:nvGrpSpPr>
        <p:grpSpPr bwMode="auto">
          <a:xfrm rot="1454824" flipH="1">
            <a:off x="1403645" y="3825931"/>
            <a:ext cx="792915" cy="1222365"/>
            <a:chOff x="2001" y="1083"/>
            <a:chExt cx="1376" cy="2118"/>
          </a:xfrm>
        </p:grpSpPr>
        <p:sp>
          <p:nvSpPr>
            <p:cNvPr id="18" name="Freeform 909"/>
            <p:cNvSpPr>
              <a:spLocks/>
            </p:cNvSpPr>
            <p:nvPr/>
          </p:nvSpPr>
          <p:spPr bwMode="auto">
            <a:xfrm>
              <a:off x="2731" y="1374"/>
              <a:ext cx="123" cy="269"/>
            </a:xfrm>
            <a:custGeom>
              <a:avLst/>
              <a:gdLst>
                <a:gd name="T0" fmla="*/ 0 w 247"/>
                <a:gd name="T1" fmla="*/ 0 h 538"/>
                <a:gd name="T2" fmla="*/ 0 w 247"/>
                <a:gd name="T3" fmla="*/ 1 h 538"/>
                <a:gd name="T4" fmla="*/ 0 w 247"/>
                <a:gd name="T5" fmla="*/ 1 h 538"/>
                <a:gd name="T6" fmla="*/ 0 w 247"/>
                <a:gd name="T7" fmla="*/ 1 h 538"/>
                <a:gd name="T8" fmla="*/ 0 w 247"/>
                <a:gd name="T9" fmla="*/ 1 h 538"/>
                <a:gd name="T10" fmla="*/ 0 w 247"/>
                <a:gd name="T11" fmla="*/ 1 h 538"/>
                <a:gd name="T12" fmla="*/ 0 w 247"/>
                <a:gd name="T13" fmla="*/ 1 h 538"/>
                <a:gd name="T14" fmla="*/ 0 w 247"/>
                <a:gd name="T15" fmla="*/ 1 h 538"/>
                <a:gd name="T16" fmla="*/ 0 w 247"/>
                <a:gd name="T17" fmla="*/ 0 h 538"/>
                <a:gd name="T18" fmla="*/ 0 w 247"/>
                <a:gd name="T19" fmla="*/ 0 h 5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"/>
                <a:gd name="T31" fmla="*/ 0 h 538"/>
                <a:gd name="T32" fmla="*/ 247 w 247"/>
                <a:gd name="T33" fmla="*/ 538 h 5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" h="538">
                  <a:moveTo>
                    <a:pt x="136" y="0"/>
                  </a:moveTo>
                  <a:lnTo>
                    <a:pt x="57" y="84"/>
                  </a:lnTo>
                  <a:lnTo>
                    <a:pt x="0" y="152"/>
                  </a:lnTo>
                  <a:lnTo>
                    <a:pt x="119" y="272"/>
                  </a:lnTo>
                  <a:lnTo>
                    <a:pt x="182" y="538"/>
                  </a:lnTo>
                  <a:lnTo>
                    <a:pt x="212" y="342"/>
                  </a:lnTo>
                  <a:lnTo>
                    <a:pt x="148" y="169"/>
                  </a:lnTo>
                  <a:lnTo>
                    <a:pt x="247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0AD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10"/>
            <p:cNvSpPr>
              <a:spLocks/>
            </p:cNvSpPr>
            <p:nvPr/>
          </p:nvSpPr>
          <p:spPr bwMode="auto">
            <a:xfrm>
              <a:off x="2854" y="1372"/>
              <a:ext cx="67" cy="184"/>
            </a:xfrm>
            <a:custGeom>
              <a:avLst/>
              <a:gdLst>
                <a:gd name="T0" fmla="*/ 1 w 133"/>
                <a:gd name="T1" fmla="*/ 0 h 367"/>
                <a:gd name="T2" fmla="*/ 1 w 133"/>
                <a:gd name="T3" fmla="*/ 1 h 367"/>
                <a:gd name="T4" fmla="*/ 0 w 133"/>
                <a:gd name="T5" fmla="*/ 1 h 367"/>
                <a:gd name="T6" fmla="*/ 1 w 133"/>
                <a:gd name="T7" fmla="*/ 1 h 367"/>
                <a:gd name="T8" fmla="*/ 1 w 133"/>
                <a:gd name="T9" fmla="*/ 1 h 367"/>
                <a:gd name="T10" fmla="*/ 1 w 133"/>
                <a:gd name="T11" fmla="*/ 1 h 367"/>
                <a:gd name="T12" fmla="*/ 1 w 133"/>
                <a:gd name="T13" fmla="*/ 1 h 367"/>
                <a:gd name="T14" fmla="*/ 1 w 133"/>
                <a:gd name="T15" fmla="*/ 0 h 367"/>
                <a:gd name="T16" fmla="*/ 1 w 133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367"/>
                <a:gd name="T29" fmla="*/ 133 w 133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367">
                  <a:moveTo>
                    <a:pt x="43" y="0"/>
                  </a:moveTo>
                  <a:lnTo>
                    <a:pt x="47" y="164"/>
                  </a:lnTo>
                  <a:lnTo>
                    <a:pt x="0" y="300"/>
                  </a:lnTo>
                  <a:lnTo>
                    <a:pt x="47" y="367"/>
                  </a:lnTo>
                  <a:lnTo>
                    <a:pt x="72" y="276"/>
                  </a:lnTo>
                  <a:lnTo>
                    <a:pt x="133" y="169"/>
                  </a:lnTo>
                  <a:lnTo>
                    <a:pt x="91" y="10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11"/>
            <p:cNvSpPr>
              <a:spLocks/>
            </p:cNvSpPr>
            <p:nvPr/>
          </p:nvSpPr>
          <p:spPr bwMode="auto">
            <a:xfrm>
              <a:off x="2784" y="1356"/>
              <a:ext cx="106" cy="167"/>
            </a:xfrm>
            <a:custGeom>
              <a:avLst/>
              <a:gdLst>
                <a:gd name="T0" fmla="*/ 1 w 211"/>
                <a:gd name="T1" fmla="*/ 1 h 334"/>
                <a:gd name="T2" fmla="*/ 0 w 211"/>
                <a:gd name="T3" fmla="*/ 1 h 334"/>
                <a:gd name="T4" fmla="*/ 0 w 211"/>
                <a:gd name="T5" fmla="*/ 1 h 334"/>
                <a:gd name="T6" fmla="*/ 1 w 211"/>
                <a:gd name="T7" fmla="*/ 1 h 334"/>
                <a:gd name="T8" fmla="*/ 1 w 211"/>
                <a:gd name="T9" fmla="*/ 1 h 334"/>
                <a:gd name="T10" fmla="*/ 1 w 211"/>
                <a:gd name="T11" fmla="*/ 1 h 334"/>
                <a:gd name="T12" fmla="*/ 1 w 211"/>
                <a:gd name="T13" fmla="*/ 1 h 334"/>
                <a:gd name="T14" fmla="*/ 1 w 211"/>
                <a:gd name="T15" fmla="*/ 1 h 334"/>
                <a:gd name="T16" fmla="*/ 1 w 211"/>
                <a:gd name="T17" fmla="*/ 0 h 334"/>
                <a:gd name="T18" fmla="*/ 1 w 211"/>
                <a:gd name="T19" fmla="*/ 1 h 334"/>
                <a:gd name="T20" fmla="*/ 1 w 211"/>
                <a:gd name="T21" fmla="*/ 1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1"/>
                <a:gd name="T34" fmla="*/ 0 h 334"/>
                <a:gd name="T35" fmla="*/ 211 w 211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1" h="334">
                  <a:moveTo>
                    <a:pt x="29" y="70"/>
                  </a:moveTo>
                  <a:lnTo>
                    <a:pt x="0" y="141"/>
                  </a:lnTo>
                  <a:lnTo>
                    <a:pt x="0" y="217"/>
                  </a:lnTo>
                  <a:lnTo>
                    <a:pt x="95" y="334"/>
                  </a:lnTo>
                  <a:lnTo>
                    <a:pt x="89" y="184"/>
                  </a:lnTo>
                  <a:lnTo>
                    <a:pt x="141" y="112"/>
                  </a:lnTo>
                  <a:lnTo>
                    <a:pt x="198" y="175"/>
                  </a:lnTo>
                  <a:lnTo>
                    <a:pt x="211" y="68"/>
                  </a:lnTo>
                  <a:lnTo>
                    <a:pt x="188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912"/>
            <p:cNvSpPr>
              <a:spLocks/>
            </p:cNvSpPr>
            <p:nvPr/>
          </p:nvSpPr>
          <p:spPr bwMode="auto">
            <a:xfrm>
              <a:off x="2751" y="1153"/>
              <a:ext cx="469" cy="478"/>
            </a:xfrm>
            <a:custGeom>
              <a:avLst/>
              <a:gdLst>
                <a:gd name="T0" fmla="*/ 1 w 938"/>
                <a:gd name="T1" fmla="*/ 1 h 956"/>
                <a:gd name="T2" fmla="*/ 1 w 938"/>
                <a:gd name="T3" fmla="*/ 1 h 956"/>
                <a:gd name="T4" fmla="*/ 1 w 938"/>
                <a:gd name="T5" fmla="*/ 1 h 956"/>
                <a:gd name="T6" fmla="*/ 1 w 938"/>
                <a:gd name="T7" fmla="*/ 1 h 956"/>
                <a:gd name="T8" fmla="*/ 1 w 938"/>
                <a:gd name="T9" fmla="*/ 1 h 956"/>
                <a:gd name="T10" fmla="*/ 1 w 938"/>
                <a:gd name="T11" fmla="*/ 1 h 956"/>
                <a:gd name="T12" fmla="*/ 1 w 938"/>
                <a:gd name="T13" fmla="*/ 1 h 956"/>
                <a:gd name="T14" fmla="*/ 1 w 938"/>
                <a:gd name="T15" fmla="*/ 1 h 956"/>
                <a:gd name="T16" fmla="*/ 1 w 938"/>
                <a:gd name="T17" fmla="*/ 1 h 956"/>
                <a:gd name="T18" fmla="*/ 1 w 938"/>
                <a:gd name="T19" fmla="*/ 1 h 956"/>
                <a:gd name="T20" fmla="*/ 1 w 938"/>
                <a:gd name="T21" fmla="*/ 1 h 956"/>
                <a:gd name="T22" fmla="*/ 1 w 938"/>
                <a:gd name="T23" fmla="*/ 1 h 956"/>
                <a:gd name="T24" fmla="*/ 1 w 938"/>
                <a:gd name="T25" fmla="*/ 1 h 956"/>
                <a:gd name="T26" fmla="*/ 1 w 938"/>
                <a:gd name="T27" fmla="*/ 1 h 956"/>
                <a:gd name="T28" fmla="*/ 0 w 938"/>
                <a:gd name="T29" fmla="*/ 1 h 956"/>
                <a:gd name="T30" fmla="*/ 1 w 938"/>
                <a:gd name="T31" fmla="*/ 1 h 956"/>
                <a:gd name="T32" fmla="*/ 1 w 938"/>
                <a:gd name="T33" fmla="*/ 1 h 956"/>
                <a:gd name="T34" fmla="*/ 1 w 938"/>
                <a:gd name="T35" fmla="*/ 1 h 956"/>
                <a:gd name="T36" fmla="*/ 1 w 938"/>
                <a:gd name="T37" fmla="*/ 1 h 956"/>
                <a:gd name="T38" fmla="*/ 1 w 938"/>
                <a:gd name="T39" fmla="*/ 1 h 956"/>
                <a:gd name="T40" fmla="*/ 1 w 938"/>
                <a:gd name="T41" fmla="*/ 1 h 956"/>
                <a:gd name="T42" fmla="*/ 1 w 938"/>
                <a:gd name="T43" fmla="*/ 1 h 956"/>
                <a:gd name="T44" fmla="*/ 1 w 938"/>
                <a:gd name="T45" fmla="*/ 0 h 956"/>
                <a:gd name="T46" fmla="*/ 1 w 938"/>
                <a:gd name="T47" fmla="*/ 1 h 956"/>
                <a:gd name="T48" fmla="*/ 1 w 938"/>
                <a:gd name="T49" fmla="*/ 1 h 956"/>
                <a:gd name="T50" fmla="*/ 1 w 938"/>
                <a:gd name="T51" fmla="*/ 1 h 956"/>
                <a:gd name="T52" fmla="*/ 1 w 938"/>
                <a:gd name="T53" fmla="*/ 1 h 9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38"/>
                <a:gd name="T82" fmla="*/ 0 h 956"/>
                <a:gd name="T83" fmla="*/ 938 w 938"/>
                <a:gd name="T84" fmla="*/ 956 h 9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38" h="956">
                  <a:moveTo>
                    <a:pt x="748" y="129"/>
                  </a:moveTo>
                  <a:lnTo>
                    <a:pt x="870" y="240"/>
                  </a:lnTo>
                  <a:lnTo>
                    <a:pt x="938" y="316"/>
                  </a:lnTo>
                  <a:lnTo>
                    <a:pt x="874" y="620"/>
                  </a:lnTo>
                  <a:lnTo>
                    <a:pt x="834" y="855"/>
                  </a:lnTo>
                  <a:lnTo>
                    <a:pt x="646" y="956"/>
                  </a:lnTo>
                  <a:lnTo>
                    <a:pt x="450" y="835"/>
                  </a:lnTo>
                  <a:lnTo>
                    <a:pt x="380" y="722"/>
                  </a:lnTo>
                  <a:lnTo>
                    <a:pt x="478" y="757"/>
                  </a:lnTo>
                  <a:lnTo>
                    <a:pt x="604" y="819"/>
                  </a:lnTo>
                  <a:lnTo>
                    <a:pt x="596" y="707"/>
                  </a:lnTo>
                  <a:lnTo>
                    <a:pt x="370" y="601"/>
                  </a:lnTo>
                  <a:lnTo>
                    <a:pt x="277" y="475"/>
                  </a:lnTo>
                  <a:lnTo>
                    <a:pt x="28" y="449"/>
                  </a:lnTo>
                  <a:lnTo>
                    <a:pt x="0" y="321"/>
                  </a:lnTo>
                  <a:lnTo>
                    <a:pt x="100" y="316"/>
                  </a:lnTo>
                  <a:lnTo>
                    <a:pt x="233" y="274"/>
                  </a:lnTo>
                  <a:lnTo>
                    <a:pt x="254" y="407"/>
                  </a:lnTo>
                  <a:lnTo>
                    <a:pt x="338" y="331"/>
                  </a:lnTo>
                  <a:lnTo>
                    <a:pt x="380" y="224"/>
                  </a:lnTo>
                  <a:lnTo>
                    <a:pt x="575" y="162"/>
                  </a:lnTo>
                  <a:lnTo>
                    <a:pt x="659" y="80"/>
                  </a:lnTo>
                  <a:lnTo>
                    <a:pt x="545" y="0"/>
                  </a:lnTo>
                  <a:lnTo>
                    <a:pt x="697" y="40"/>
                  </a:lnTo>
                  <a:lnTo>
                    <a:pt x="803" y="110"/>
                  </a:lnTo>
                  <a:lnTo>
                    <a:pt x="748" y="129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913"/>
            <p:cNvSpPr>
              <a:spLocks/>
            </p:cNvSpPr>
            <p:nvPr/>
          </p:nvSpPr>
          <p:spPr bwMode="auto">
            <a:xfrm>
              <a:off x="2048" y="1549"/>
              <a:ext cx="904" cy="990"/>
            </a:xfrm>
            <a:custGeom>
              <a:avLst/>
              <a:gdLst>
                <a:gd name="T0" fmla="*/ 0 w 1809"/>
                <a:gd name="T1" fmla="*/ 0 h 1980"/>
                <a:gd name="T2" fmla="*/ 0 w 1809"/>
                <a:gd name="T3" fmla="*/ 1 h 1980"/>
                <a:gd name="T4" fmla="*/ 0 w 1809"/>
                <a:gd name="T5" fmla="*/ 1 h 1980"/>
                <a:gd name="T6" fmla="*/ 0 w 1809"/>
                <a:gd name="T7" fmla="*/ 1 h 1980"/>
                <a:gd name="T8" fmla="*/ 0 w 1809"/>
                <a:gd name="T9" fmla="*/ 1 h 1980"/>
                <a:gd name="T10" fmla="*/ 0 w 1809"/>
                <a:gd name="T11" fmla="*/ 1 h 1980"/>
                <a:gd name="T12" fmla="*/ 0 w 1809"/>
                <a:gd name="T13" fmla="*/ 1 h 1980"/>
                <a:gd name="T14" fmla="*/ 0 w 1809"/>
                <a:gd name="T15" fmla="*/ 1 h 1980"/>
                <a:gd name="T16" fmla="*/ 0 w 1809"/>
                <a:gd name="T17" fmla="*/ 1 h 1980"/>
                <a:gd name="T18" fmla="*/ 0 w 1809"/>
                <a:gd name="T19" fmla="*/ 1 h 1980"/>
                <a:gd name="T20" fmla="*/ 0 w 1809"/>
                <a:gd name="T21" fmla="*/ 1 h 1980"/>
                <a:gd name="T22" fmla="*/ 0 w 1809"/>
                <a:gd name="T23" fmla="*/ 1 h 1980"/>
                <a:gd name="T24" fmla="*/ 0 w 1809"/>
                <a:gd name="T25" fmla="*/ 1 h 1980"/>
                <a:gd name="T26" fmla="*/ 0 w 1809"/>
                <a:gd name="T27" fmla="*/ 1 h 1980"/>
                <a:gd name="T28" fmla="*/ 0 w 1809"/>
                <a:gd name="T29" fmla="*/ 1 h 1980"/>
                <a:gd name="T30" fmla="*/ 0 w 1809"/>
                <a:gd name="T31" fmla="*/ 1 h 1980"/>
                <a:gd name="T32" fmla="*/ 0 w 1809"/>
                <a:gd name="T33" fmla="*/ 1 h 1980"/>
                <a:gd name="T34" fmla="*/ 0 w 1809"/>
                <a:gd name="T35" fmla="*/ 1 h 1980"/>
                <a:gd name="T36" fmla="*/ 0 w 1809"/>
                <a:gd name="T37" fmla="*/ 1 h 1980"/>
                <a:gd name="T38" fmla="*/ 0 w 1809"/>
                <a:gd name="T39" fmla="*/ 1 h 1980"/>
                <a:gd name="T40" fmla="*/ 0 w 1809"/>
                <a:gd name="T41" fmla="*/ 1 h 1980"/>
                <a:gd name="T42" fmla="*/ 0 w 1809"/>
                <a:gd name="T43" fmla="*/ 1 h 1980"/>
                <a:gd name="T44" fmla="*/ 0 w 1809"/>
                <a:gd name="T45" fmla="*/ 1 h 1980"/>
                <a:gd name="T46" fmla="*/ 0 w 1809"/>
                <a:gd name="T47" fmla="*/ 1 h 1980"/>
                <a:gd name="T48" fmla="*/ 0 w 1809"/>
                <a:gd name="T49" fmla="*/ 1 h 1980"/>
                <a:gd name="T50" fmla="*/ 0 w 1809"/>
                <a:gd name="T51" fmla="*/ 1 h 1980"/>
                <a:gd name="T52" fmla="*/ 0 w 1809"/>
                <a:gd name="T53" fmla="*/ 1 h 1980"/>
                <a:gd name="T54" fmla="*/ 0 w 1809"/>
                <a:gd name="T55" fmla="*/ 1 h 1980"/>
                <a:gd name="T56" fmla="*/ 0 w 1809"/>
                <a:gd name="T57" fmla="*/ 1 h 1980"/>
                <a:gd name="T58" fmla="*/ 0 w 1809"/>
                <a:gd name="T59" fmla="*/ 1 h 1980"/>
                <a:gd name="T60" fmla="*/ 0 w 1809"/>
                <a:gd name="T61" fmla="*/ 1 h 1980"/>
                <a:gd name="T62" fmla="*/ 0 w 1809"/>
                <a:gd name="T63" fmla="*/ 1 h 1980"/>
                <a:gd name="T64" fmla="*/ 0 w 1809"/>
                <a:gd name="T65" fmla="*/ 1 h 1980"/>
                <a:gd name="T66" fmla="*/ 0 w 1809"/>
                <a:gd name="T67" fmla="*/ 1 h 1980"/>
                <a:gd name="T68" fmla="*/ 0 w 1809"/>
                <a:gd name="T69" fmla="*/ 1 h 1980"/>
                <a:gd name="T70" fmla="*/ 0 w 1809"/>
                <a:gd name="T71" fmla="*/ 1 h 1980"/>
                <a:gd name="T72" fmla="*/ 0 w 1809"/>
                <a:gd name="T73" fmla="*/ 1 h 1980"/>
                <a:gd name="T74" fmla="*/ 0 w 1809"/>
                <a:gd name="T75" fmla="*/ 1 h 1980"/>
                <a:gd name="T76" fmla="*/ 0 w 1809"/>
                <a:gd name="T77" fmla="*/ 1 h 1980"/>
                <a:gd name="T78" fmla="*/ 0 w 1809"/>
                <a:gd name="T79" fmla="*/ 1 h 1980"/>
                <a:gd name="T80" fmla="*/ 0 w 1809"/>
                <a:gd name="T81" fmla="*/ 1 h 1980"/>
                <a:gd name="T82" fmla="*/ 0 w 1809"/>
                <a:gd name="T83" fmla="*/ 1 h 1980"/>
                <a:gd name="T84" fmla="*/ 0 w 1809"/>
                <a:gd name="T85" fmla="*/ 1 h 1980"/>
                <a:gd name="T86" fmla="*/ 0 w 1809"/>
                <a:gd name="T87" fmla="*/ 1 h 1980"/>
                <a:gd name="T88" fmla="*/ 0 w 1809"/>
                <a:gd name="T89" fmla="*/ 1 h 1980"/>
                <a:gd name="T90" fmla="*/ 0 w 1809"/>
                <a:gd name="T91" fmla="*/ 1 h 1980"/>
                <a:gd name="T92" fmla="*/ 0 w 1809"/>
                <a:gd name="T93" fmla="*/ 1 h 1980"/>
                <a:gd name="T94" fmla="*/ 0 w 1809"/>
                <a:gd name="T95" fmla="*/ 1 h 1980"/>
                <a:gd name="T96" fmla="*/ 0 w 1809"/>
                <a:gd name="T97" fmla="*/ 1 h 1980"/>
                <a:gd name="T98" fmla="*/ 0 w 1809"/>
                <a:gd name="T99" fmla="*/ 1 h 1980"/>
                <a:gd name="T100" fmla="*/ 0 w 1809"/>
                <a:gd name="T101" fmla="*/ 1 h 1980"/>
                <a:gd name="T102" fmla="*/ 0 w 1809"/>
                <a:gd name="T103" fmla="*/ 1 h 1980"/>
                <a:gd name="T104" fmla="*/ 0 w 1809"/>
                <a:gd name="T105" fmla="*/ 1 h 1980"/>
                <a:gd name="T106" fmla="*/ 0 w 1809"/>
                <a:gd name="T107" fmla="*/ 1 h 1980"/>
                <a:gd name="T108" fmla="*/ 0 w 1809"/>
                <a:gd name="T109" fmla="*/ 1 h 1980"/>
                <a:gd name="T110" fmla="*/ 0 w 1809"/>
                <a:gd name="T111" fmla="*/ 1 h 1980"/>
                <a:gd name="T112" fmla="*/ 0 w 1809"/>
                <a:gd name="T113" fmla="*/ 1 h 1980"/>
                <a:gd name="T114" fmla="*/ 0 w 1809"/>
                <a:gd name="T115" fmla="*/ 1 h 1980"/>
                <a:gd name="T116" fmla="*/ 0 w 1809"/>
                <a:gd name="T117" fmla="*/ 1 h 1980"/>
                <a:gd name="T118" fmla="*/ 0 w 1809"/>
                <a:gd name="T119" fmla="*/ 0 h 1980"/>
                <a:gd name="T120" fmla="*/ 0 w 1809"/>
                <a:gd name="T121" fmla="*/ 0 h 1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09"/>
                <a:gd name="T184" fmla="*/ 0 h 1980"/>
                <a:gd name="T185" fmla="*/ 1809 w 1809"/>
                <a:gd name="T186" fmla="*/ 1980 h 19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09" h="1980">
                  <a:moveTo>
                    <a:pt x="1388" y="0"/>
                  </a:moveTo>
                  <a:lnTo>
                    <a:pt x="1256" y="97"/>
                  </a:lnTo>
                  <a:lnTo>
                    <a:pt x="1032" y="112"/>
                  </a:lnTo>
                  <a:lnTo>
                    <a:pt x="954" y="146"/>
                  </a:lnTo>
                  <a:lnTo>
                    <a:pt x="878" y="138"/>
                  </a:lnTo>
                  <a:lnTo>
                    <a:pt x="795" y="133"/>
                  </a:lnTo>
                  <a:lnTo>
                    <a:pt x="732" y="175"/>
                  </a:lnTo>
                  <a:lnTo>
                    <a:pt x="783" y="260"/>
                  </a:lnTo>
                  <a:lnTo>
                    <a:pt x="696" y="321"/>
                  </a:lnTo>
                  <a:lnTo>
                    <a:pt x="646" y="454"/>
                  </a:lnTo>
                  <a:lnTo>
                    <a:pt x="606" y="581"/>
                  </a:lnTo>
                  <a:lnTo>
                    <a:pt x="633" y="770"/>
                  </a:lnTo>
                  <a:lnTo>
                    <a:pt x="703" y="874"/>
                  </a:lnTo>
                  <a:lnTo>
                    <a:pt x="717" y="644"/>
                  </a:lnTo>
                  <a:lnTo>
                    <a:pt x="779" y="441"/>
                  </a:lnTo>
                  <a:lnTo>
                    <a:pt x="899" y="446"/>
                  </a:lnTo>
                  <a:lnTo>
                    <a:pt x="990" y="538"/>
                  </a:lnTo>
                  <a:lnTo>
                    <a:pt x="1004" y="714"/>
                  </a:lnTo>
                  <a:lnTo>
                    <a:pt x="891" y="846"/>
                  </a:lnTo>
                  <a:lnTo>
                    <a:pt x="969" y="965"/>
                  </a:lnTo>
                  <a:lnTo>
                    <a:pt x="886" y="1015"/>
                  </a:lnTo>
                  <a:lnTo>
                    <a:pt x="1017" y="1098"/>
                  </a:lnTo>
                  <a:lnTo>
                    <a:pt x="1158" y="1106"/>
                  </a:lnTo>
                  <a:lnTo>
                    <a:pt x="1258" y="1150"/>
                  </a:lnTo>
                  <a:lnTo>
                    <a:pt x="1357" y="1178"/>
                  </a:lnTo>
                  <a:lnTo>
                    <a:pt x="1304" y="1273"/>
                  </a:lnTo>
                  <a:lnTo>
                    <a:pt x="1298" y="1406"/>
                  </a:lnTo>
                  <a:lnTo>
                    <a:pt x="1186" y="1406"/>
                  </a:lnTo>
                  <a:lnTo>
                    <a:pt x="1101" y="1461"/>
                  </a:lnTo>
                  <a:lnTo>
                    <a:pt x="1150" y="1271"/>
                  </a:lnTo>
                  <a:lnTo>
                    <a:pt x="1011" y="1302"/>
                  </a:lnTo>
                  <a:lnTo>
                    <a:pt x="907" y="1336"/>
                  </a:lnTo>
                  <a:lnTo>
                    <a:pt x="857" y="1197"/>
                  </a:lnTo>
                  <a:lnTo>
                    <a:pt x="766" y="1281"/>
                  </a:lnTo>
                  <a:lnTo>
                    <a:pt x="726" y="1174"/>
                  </a:lnTo>
                  <a:lnTo>
                    <a:pt x="604" y="1281"/>
                  </a:lnTo>
                  <a:lnTo>
                    <a:pt x="549" y="1406"/>
                  </a:lnTo>
                  <a:lnTo>
                    <a:pt x="361" y="1560"/>
                  </a:lnTo>
                  <a:lnTo>
                    <a:pt x="221" y="1505"/>
                  </a:lnTo>
                  <a:lnTo>
                    <a:pt x="53" y="1547"/>
                  </a:lnTo>
                  <a:lnTo>
                    <a:pt x="0" y="1684"/>
                  </a:lnTo>
                  <a:lnTo>
                    <a:pt x="53" y="1847"/>
                  </a:lnTo>
                  <a:lnTo>
                    <a:pt x="169" y="1653"/>
                  </a:lnTo>
                  <a:lnTo>
                    <a:pt x="272" y="1653"/>
                  </a:lnTo>
                  <a:lnTo>
                    <a:pt x="591" y="1980"/>
                  </a:lnTo>
                  <a:lnTo>
                    <a:pt x="899" y="1709"/>
                  </a:lnTo>
                  <a:lnTo>
                    <a:pt x="1304" y="1623"/>
                  </a:lnTo>
                  <a:lnTo>
                    <a:pt x="1399" y="1326"/>
                  </a:lnTo>
                  <a:lnTo>
                    <a:pt x="1519" y="1125"/>
                  </a:lnTo>
                  <a:lnTo>
                    <a:pt x="1578" y="1079"/>
                  </a:lnTo>
                  <a:lnTo>
                    <a:pt x="1606" y="903"/>
                  </a:lnTo>
                  <a:lnTo>
                    <a:pt x="1809" y="652"/>
                  </a:lnTo>
                  <a:lnTo>
                    <a:pt x="1790" y="591"/>
                  </a:lnTo>
                  <a:lnTo>
                    <a:pt x="1549" y="462"/>
                  </a:lnTo>
                  <a:lnTo>
                    <a:pt x="1682" y="579"/>
                  </a:lnTo>
                  <a:lnTo>
                    <a:pt x="1598" y="657"/>
                  </a:lnTo>
                  <a:lnTo>
                    <a:pt x="1500" y="650"/>
                  </a:lnTo>
                  <a:lnTo>
                    <a:pt x="1437" y="483"/>
                  </a:lnTo>
                  <a:lnTo>
                    <a:pt x="1397" y="270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14"/>
            <p:cNvSpPr>
              <a:spLocks/>
            </p:cNvSpPr>
            <p:nvPr/>
          </p:nvSpPr>
          <p:spPr bwMode="auto">
            <a:xfrm>
              <a:off x="3088" y="1843"/>
              <a:ext cx="98" cy="154"/>
            </a:xfrm>
            <a:custGeom>
              <a:avLst/>
              <a:gdLst>
                <a:gd name="T0" fmla="*/ 1 w 196"/>
                <a:gd name="T1" fmla="*/ 0 h 308"/>
                <a:gd name="T2" fmla="*/ 1 w 196"/>
                <a:gd name="T3" fmla="*/ 1 h 308"/>
                <a:gd name="T4" fmla="*/ 1 w 196"/>
                <a:gd name="T5" fmla="*/ 1 h 308"/>
                <a:gd name="T6" fmla="*/ 1 w 196"/>
                <a:gd name="T7" fmla="*/ 1 h 308"/>
                <a:gd name="T8" fmla="*/ 0 w 196"/>
                <a:gd name="T9" fmla="*/ 1 h 308"/>
                <a:gd name="T10" fmla="*/ 0 w 196"/>
                <a:gd name="T11" fmla="*/ 1 h 308"/>
                <a:gd name="T12" fmla="*/ 1 w 196"/>
                <a:gd name="T13" fmla="*/ 1 h 308"/>
                <a:gd name="T14" fmla="*/ 1 w 196"/>
                <a:gd name="T15" fmla="*/ 0 h 308"/>
                <a:gd name="T16" fmla="*/ 1 w 196"/>
                <a:gd name="T17" fmla="*/ 0 h 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308"/>
                <a:gd name="T29" fmla="*/ 196 w 196"/>
                <a:gd name="T30" fmla="*/ 308 h 3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308">
                  <a:moveTo>
                    <a:pt x="76" y="0"/>
                  </a:moveTo>
                  <a:lnTo>
                    <a:pt x="105" y="84"/>
                  </a:lnTo>
                  <a:lnTo>
                    <a:pt x="196" y="224"/>
                  </a:lnTo>
                  <a:lnTo>
                    <a:pt x="82" y="308"/>
                  </a:lnTo>
                  <a:lnTo>
                    <a:pt x="0" y="308"/>
                  </a:lnTo>
                  <a:lnTo>
                    <a:pt x="0" y="190"/>
                  </a:lnTo>
                  <a:lnTo>
                    <a:pt x="8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15"/>
            <p:cNvSpPr>
              <a:spLocks/>
            </p:cNvSpPr>
            <p:nvPr/>
          </p:nvSpPr>
          <p:spPr bwMode="auto">
            <a:xfrm>
              <a:off x="2806" y="2025"/>
              <a:ext cx="198" cy="223"/>
            </a:xfrm>
            <a:custGeom>
              <a:avLst/>
              <a:gdLst>
                <a:gd name="T0" fmla="*/ 0 w 397"/>
                <a:gd name="T1" fmla="*/ 0 h 447"/>
                <a:gd name="T2" fmla="*/ 0 w 397"/>
                <a:gd name="T3" fmla="*/ 0 h 447"/>
                <a:gd name="T4" fmla="*/ 0 w 397"/>
                <a:gd name="T5" fmla="*/ 0 h 447"/>
                <a:gd name="T6" fmla="*/ 0 w 397"/>
                <a:gd name="T7" fmla="*/ 0 h 447"/>
                <a:gd name="T8" fmla="*/ 0 w 397"/>
                <a:gd name="T9" fmla="*/ 0 h 447"/>
                <a:gd name="T10" fmla="*/ 0 w 397"/>
                <a:gd name="T11" fmla="*/ 0 h 447"/>
                <a:gd name="T12" fmla="*/ 0 w 397"/>
                <a:gd name="T13" fmla="*/ 0 h 447"/>
                <a:gd name="T14" fmla="*/ 0 w 397"/>
                <a:gd name="T15" fmla="*/ 0 h 447"/>
                <a:gd name="T16" fmla="*/ 0 w 397"/>
                <a:gd name="T17" fmla="*/ 0 h 447"/>
                <a:gd name="T18" fmla="*/ 0 w 397"/>
                <a:gd name="T19" fmla="*/ 0 h 447"/>
                <a:gd name="T20" fmla="*/ 0 w 397"/>
                <a:gd name="T21" fmla="*/ 0 h 447"/>
                <a:gd name="T22" fmla="*/ 0 w 397"/>
                <a:gd name="T23" fmla="*/ 0 h 447"/>
                <a:gd name="T24" fmla="*/ 0 w 397"/>
                <a:gd name="T25" fmla="*/ 0 h 447"/>
                <a:gd name="T26" fmla="*/ 0 w 397"/>
                <a:gd name="T27" fmla="*/ 0 h 447"/>
                <a:gd name="T28" fmla="*/ 0 w 397"/>
                <a:gd name="T29" fmla="*/ 0 h 447"/>
                <a:gd name="T30" fmla="*/ 0 w 397"/>
                <a:gd name="T31" fmla="*/ 0 h 447"/>
                <a:gd name="T32" fmla="*/ 0 w 397"/>
                <a:gd name="T33" fmla="*/ 0 h 4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7"/>
                <a:gd name="T52" fmla="*/ 0 h 447"/>
                <a:gd name="T53" fmla="*/ 397 w 397"/>
                <a:gd name="T54" fmla="*/ 447 h 4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7" h="447">
                  <a:moveTo>
                    <a:pt x="374" y="19"/>
                  </a:moveTo>
                  <a:lnTo>
                    <a:pt x="215" y="0"/>
                  </a:lnTo>
                  <a:lnTo>
                    <a:pt x="186" y="55"/>
                  </a:lnTo>
                  <a:lnTo>
                    <a:pt x="249" y="135"/>
                  </a:lnTo>
                  <a:lnTo>
                    <a:pt x="243" y="203"/>
                  </a:lnTo>
                  <a:lnTo>
                    <a:pt x="194" y="224"/>
                  </a:lnTo>
                  <a:lnTo>
                    <a:pt x="186" y="287"/>
                  </a:lnTo>
                  <a:lnTo>
                    <a:pt x="137" y="295"/>
                  </a:lnTo>
                  <a:lnTo>
                    <a:pt x="74" y="181"/>
                  </a:lnTo>
                  <a:lnTo>
                    <a:pt x="0" y="228"/>
                  </a:lnTo>
                  <a:lnTo>
                    <a:pt x="51" y="333"/>
                  </a:lnTo>
                  <a:lnTo>
                    <a:pt x="106" y="407"/>
                  </a:lnTo>
                  <a:lnTo>
                    <a:pt x="199" y="447"/>
                  </a:lnTo>
                  <a:lnTo>
                    <a:pt x="323" y="317"/>
                  </a:lnTo>
                  <a:lnTo>
                    <a:pt x="397" y="144"/>
                  </a:lnTo>
                  <a:lnTo>
                    <a:pt x="374" y="19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6"/>
            <p:cNvSpPr>
              <a:spLocks/>
            </p:cNvSpPr>
            <p:nvPr/>
          </p:nvSpPr>
          <p:spPr bwMode="auto">
            <a:xfrm>
              <a:off x="2803" y="1514"/>
              <a:ext cx="279" cy="279"/>
            </a:xfrm>
            <a:custGeom>
              <a:avLst/>
              <a:gdLst>
                <a:gd name="T0" fmla="*/ 0 w 559"/>
                <a:gd name="T1" fmla="*/ 0 h 559"/>
                <a:gd name="T2" fmla="*/ 0 w 559"/>
                <a:gd name="T3" fmla="*/ 0 h 559"/>
                <a:gd name="T4" fmla="*/ 0 w 559"/>
                <a:gd name="T5" fmla="*/ 0 h 559"/>
                <a:gd name="T6" fmla="*/ 0 w 559"/>
                <a:gd name="T7" fmla="*/ 0 h 559"/>
                <a:gd name="T8" fmla="*/ 0 w 559"/>
                <a:gd name="T9" fmla="*/ 0 h 559"/>
                <a:gd name="T10" fmla="*/ 0 w 559"/>
                <a:gd name="T11" fmla="*/ 0 h 559"/>
                <a:gd name="T12" fmla="*/ 0 w 559"/>
                <a:gd name="T13" fmla="*/ 0 h 559"/>
                <a:gd name="T14" fmla="*/ 0 w 559"/>
                <a:gd name="T15" fmla="*/ 0 h 559"/>
                <a:gd name="T16" fmla="*/ 0 w 559"/>
                <a:gd name="T17" fmla="*/ 0 h 559"/>
                <a:gd name="T18" fmla="*/ 0 w 559"/>
                <a:gd name="T19" fmla="*/ 0 h 559"/>
                <a:gd name="T20" fmla="*/ 0 w 559"/>
                <a:gd name="T21" fmla="*/ 0 h 559"/>
                <a:gd name="T22" fmla="*/ 0 w 559"/>
                <a:gd name="T23" fmla="*/ 0 h 559"/>
                <a:gd name="T24" fmla="*/ 0 w 559"/>
                <a:gd name="T25" fmla="*/ 0 h 559"/>
                <a:gd name="T26" fmla="*/ 0 w 559"/>
                <a:gd name="T27" fmla="*/ 0 h 559"/>
                <a:gd name="T28" fmla="*/ 0 w 559"/>
                <a:gd name="T29" fmla="*/ 0 h 559"/>
                <a:gd name="T30" fmla="*/ 0 w 559"/>
                <a:gd name="T31" fmla="*/ 0 h 559"/>
                <a:gd name="T32" fmla="*/ 0 w 559"/>
                <a:gd name="T33" fmla="*/ 0 h 559"/>
                <a:gd name="T34" fmla="*/ 0 w 559"/>
                <a:gd name="T35" fmla="*/ 0 h 559"/>
                <a:gd name="T36" fmla="*/ 0 w 559"/>
                <a:gd name="T37" fmla="*/ 0 h 559"/>
                <a:gd name="T38" fmla="*/ 0 w 559"/>
                <a:gd name="T39" fmla="*/ 0 h 5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9"/>
                <a:gd name="T61" fmla="*/ 0 h 559"/>
                <a:gd name="T62" fmla="*/ 559 w 559"/>
                <a:gd name="T63" fmla="*/ 559 h 5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9" h="559">
                  <a:moveTo>
                    <a:pt x="276" y="0"/>
                  </a:moveTo>
                  <a:lnTo>
                    <a:pt x="262" y="92"/>
                  </a:lnTo>
                  <a:lnTo>
                    <a:pt x="321" y="170"/>
                  </a:lnTo>
                  <a:lnTo>
                    <a:pt x="217" y="166"/>
                  </a:lnTo>
                  <a:lnTo>
                    <a:pt x="152" y="192"/>
                  </a:lnTo>
                  <a:lnTo>
                    <a:pt x="125" y="259"/>
                  </a:lnTo>
                  <a:lnTo>
                    <a:pt x="164" y="358"/>
                  </a:lnTo>
                  <a:lnTo>
                    <a:pt x="135" y="394"/>
                  </a:lnTo>
                  <a:lnTo>
                    <a:pt x="46" y="137"/>
                  </a:lnTo>
                  <a:lnTo>
                    <a:pt x="0" y="506"/>
                  </a:lnTo>
                  <a:lnTo>
                    <a:pt x="38" y="533"/>
                  </a:lnTo>
                  <a:lnTo>
                    <a:pt x="101" y="555"/>
                  </a:lnTo>
                  <a:lnTo>
                    <a:pt x="236" y="514"/>
                  </a:lnTo>
                  <a:lnTo>
                    <a:pt x="359" y="559"/>
                  </a:lnTo>
                  <a:lnTo>
                    <a:pt x="496" y="445"/>
                  </a:lnTo>
                  <a:lnTo>
                    <a:pt x="528" y="312"/>
                  </a:lnTo>
                  <a:lnTo>
                    <a:pt x="559" y="259"/>
                  </a:lnTo>
                  <a:lnTo>
                    <a:pt x="426" y="19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17"/>
            <p:cNvSpPr>
              <a:spLocks/>
            </p:cNvSpPr>
            <p:nvPr/>
          </p:nvSpPr>
          <p:spPr bwMode="auto">
            <a:xfrm>
              <a:off x="2931" y="1234"/>
              <a:ext cx="288" cy="398"/>
            </a:xfrm>
            <a:custGeom>
              <a:avLst/>
              <a:gdLst>
                <a:gd name="T0" fmla="*/ 1 w 575"/>
                <a:gd name="T1" fmla="*/ 0 h 796"/>
                <a:gd name="T2" fmla="*/ 1 w 575"/>
                <a:gd name="T3" fmla="*/ 1 h 796"/>
                <a:gd name="T4" fmla="*/ 1 w 575"/>
                <a:gd name="T5" fmla="*/ 1 h 796"/>
                <a:gd name="T6" fmla="*/ 1 w 575"/>
                <a:gd name="T7" fmla="*/ 1 h 796"/>
                <a:gd name="T8" fmla="*/ 1 w 575"/>
                <a:gd name="T9" fmla="*/ 1 h 796"/>
                <a:gd name="T10" fmla="*/ 1 w 575"/>
                <a:gd name="T11" fmla="*/ 1 h 796"/>
                <a:gd name="T12" fmla="*/ 1 w 575"/>
                <a:gd name="T13" fmla="*/ 1 h 796"/>
                <a:gd name="T14" fmla="*/ 1 w 575"/>
                <a:gd name="T15" fmla="*/ 1 h 796"/>
                <a:gd name="T16" fmla="*/ 1 w 575"/>
                <a:gd name="T17" fmla="*/ 1 h 796"/>
                <a:gd name="T18" fmla="*/ 1 w 575"/>
                <a:gd name="T19" fmla="*/ 1 h 796"/>
                <a:gd name="T20" fmla="*/ 1 w 575"/>
                <a:gd name="T21" fmla="*/ 1 h 796"/>
                <a:gd name="T22" fmla="*/ 1 w 575"/>
                <a:gd name="T23" fmla="*/ 1 h 796"/>
                <a:gd name="T24" fmla="*/ 1 w 575"/>
                <a:gd name="T25" fmla="*/ 1 h 796"/>
                <a:gd name="T26" fmla="*/ 1 w 575"/>
                <a:gd name="T27" fmla="*/ 1 h 796"/>
                <a:gd name="T28" fmla="*/ 1 w 575"/>
                <a:gd name="T29" fmla="*/ 1 h 796"/>
                <a:gd name="T30" fmla="*/ 1 w 575"/>
                <a:gd name="T31" fmla="*/ 1 h 796"/>
                <a:gd name="T32" fmla="*/ 1 w 575"/>
                <a:gd name="T33" fmla="*/ 1 h 796"/>
                <a:gd name="T34" fmla="*/ 1 w 575"/>
                <a:gd name="T35" fmla="*/ 1 h 796"/>
                <a:gd name="T36" fmla="*/ 1 w 575"/>
                <a:gd name="T37" fmla="*/ 1 h 796"/>
                <a:gd name="T38" fmla="*/ 1 w 575"/>
                <a:gd name="T39" fmla="*/ 1 h 796"/>
                <a:gd name="T40" fmla="*/ 0 w 575"/>
                <a:gd name="T41" fmla="*/ 1 h 796"/>
                <a:gd name="T42" fmla="*/ 1 w 575"/>
                <a:gd name="T43" fmla="*/ 1 h 796"/>
                <a:gd name="T44" fmla="*/ 1 w 575"/>
                <a:gd name="T45" fmla="*/ 1 h 796"/>
                <a:gd name="T46" fmla="*/ 1 w 575"/>
                <a:gd name="T47" fmla="*/ 1 h 796"/>
                <a:gd name="T48" fmla="*/ 1 w 575"/>
                <a:gd name="T49" fmla="*/ 1 h 796"/>
                <a:gd name="T50" fmla="*/ 1 w 575"/>
                <a:gd name="T51" fmla="*/ 1 h 796"/>
                <a:gd name="T52" fmla="*/ 1 w 575"/>
                <a:gd name="T53" fmla="*/ 0 h 796"/>
                <a:gd name="T54" fmla="*/ 1 w 575"/>
                <a:gd name="T55" fmla="*/ 0 h 7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75"/>
                <a:gd name="T85" fmla="*/ 0 h 796"/>
                <a:gd name="T86" fmla="*/ 575 w 575"/>
                <a:gd name="T87" fmla="*/ 796 h 7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75" h="796">
                  <a:moveTo>
                    <a:pt x="353" y="0"/>
                  </a:moveTo>
                  <a:lnTo>
                    <a:pt x="366" y="76"/>
                  </a:lnTo>
                  <a:lnTo>
                    <a:pt x="285" y="201"/>
                  </a:lnTo>
                  <a:lnTo>
                    <a:pt x="209" y="285"/>
                  </a:lnTo>
                  <a:lnTo>
                    <a:pt x="258" y="355"/>
                  </a:lnTo>
                  <a:lnTo>
                    <a:pt x="376" y="384"/>
                  </a:lnTo>
                  <a:lnTo>
                    <a:pt x="410" y="319"/>
                  </a:lnTo>
                  <a:lnTo>
                    <a:pt x="480" y="298"/>
                  </a:lnTo>
                  <a:lnTo>
                    <a:pt x="515" y="368"/>
                  </a:lnTo>
                  <a:lnTo>
                    <a:pt x="534" y="416"/>
                  </a:lnTo>
                  <a:lnTo>
                    <a:pt x="575" y="560"/>
                  </a:lnTo>
                  <a:lnTo>
                    <a:pt x="541" y="709"/>
                  </a:lnTo>
                  <a:lnTo>
                    <a:pt x="431" y="796"/>
                  </a:lnTo>
                  <a:lnTo>
                    <a:pt x="270" y="781"/>
                  </a:lnTo>
                  <a:lnTo>
                    <a:pt x="127" y="691"/>
                  </a:lnTo>
                  <a:lnTo>
                    <a:pt x="306" y="726"/>
                  </a:lnTo>
                  <a:lnTo>
                    <a:pt x="368" y="671"/>
                  </a:lnTo>
                  <a:lnTo>
                    <a:pt x="346" y="585"/>
                  </a:lnTo>
                  <a:lnTo>
                    <a:pt x="222" y="572"/>
                  </a:lnTo>
                  <a:lnTo>
                    <a:pt x="110" y="501"/>
                  </a:lnTo>
                  <a:lnTo>
                    <a:pt x="0" y="401"/>
                  </a:lnTo>
                  <a:lnTo>
                    <a:pt x="34" y="334"/>
                  </a:lnTo>
                  <a:lnTo>
                    <a:pt x="34" y="180"/>
                  </a:lnTo>
                  <a:lnTo>
                    <a:pt x="117" y="60"/>
                  </a:lnTo>
                  <a:lnTo>
                    <a:pt x="230" y="47"/>
                  </a:lnTo>
                  <a:lnTo>
                    <a:pt x="290" y="4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918"/>
            <p:cNvSpPr>
              <a:spLocks/>
            </p:cNvSpPr>
            <p:nvPr/>
          </p:nvSpPr>
          <p:spPr bwMode="auto">
            <a:xfrm>
              <a:off x="2415" y="1608"/>
              <a:ext cx="680" cy="481"/>
            </a:xfrm>
            <a:custGeom>
              <a:avLst/>
              <a:gdLst>
                <a:gd name="T0" fmla="*/ 1 w 1359"/>
                <a:gd name="T1" fmla="*/ 0 h 961"/>
                <a:gd name="T2" fmla="*/ 1 w 1359"/>
                <a:gd name="T3" fmla="*/ 1 h 961"/>
                <a:gd name="T4" fmla="*/ 1 w 1359"/>
                <a:gd name="T5" fmla="*/ 1 h 961"/>
                <a:gd name="T6" fmla="*/ 1 w 1359"/>
                <a:gd name="T7" fmla="*/ 1 h 961"/>
                <a:gd name="T8" fmla="*/ 1 w 1359"/>
                <a:gd name="T9" fmla="*/ 1 h 961"/>
                <a:gd name="T10" fmla="*/ 1 w 1359"/>
                <a:gd name="T11" fmla="*/ 1 h 961"/>
                <a:gd name="T12" fmla="*/ 1 w 1359"/>
                <a:gd name="T13" fmla="*/ 1 h 961"/>
                <a:gd name="T14" fmla="*/ 1 w 1359"/>
                <a:gd name="T15" fmla="*/ 1 h 961"/>
                <a:gd name="T16" fmla="*/ 0 w 1359"/>
                <a:gd name="T17" fmla="*/ 1 h 961"/>
                <a:gd name="T18" fmla="*/ 1 w 1359"/>
                <a:gd name="T19" fmla="*/ 1 h 961"/>
                <a:gd name="T20" fmla="*/ 1 w 1359"/>
                <a:gd name="T21" fmla="*/ 1 h 961"/>
                <a:gd name="T22" fmla="*/ 1 w 1359"/>
                <a:gd name="T23" fmla="*/ 1 h 961"/>
                <a:gd name="T24" fmla="*/ 1 w 1359"/>
                <a:gd name="T25" fmla="*/ 1 h 961"/>
                <a:gd name="T26" fmla="*/ 1 w 1359"/>
                <a:gd name="T27" fmla="*/ 1 h 961"/>
                <a:gd name="T28" fmla="*/ 1 w 1359"/>
                <a:gd name="T29" fmla="*/ 1 h 961"/>
                <a:gd name="T30" fmla="*/ 1 w 1359"/>
                <a:gd name="T31" fmla="*/ 1 h 961"/>
                <a:gd name="T32" fmla="*/ 1 w 1359"/>
                <a:gd name="T33" fmla="*/ 1 h 961"/>
                <a:gd name="T34" fmla="*/ 1 w 1359"/>
                <a:gd name="T35" fmla="*/ 1 h 961"/>
                <a:gd name="T36" fmla="*/ 1 w 1359"/>
                <a:gd name="T37" fmla="*/ 1 h 961"/>
                <a:gd name="T38" fmla="*/ 1 w 1359"/>
                <a:gd name="T39" fmla="*/ 1 h 961"/>
                <a:gd name="T40" fmla="*/ 1 w 1359"/>
                <a:gd name="T41" fmla="*/ 1 h 961"/>
                <a:gd name="T42" fmla="*/ 1 w 1359"/>
                <a:gd name="T43" fmla="*/ 1 h 961"/>
                <a:gd name="T44" fmla="*/ 1 w 1359"/>
                <a:gd name="T45" fmla="*/ 1 h 961"/>
                <a:gd name="T46" fmla="*/ 1 w 1359"/>
                <a:gd name="T47" fmla="*/ 1 h 961"/>
                <a:gd name="T48" fmla="*/ 1 w 1359"/>
                <a:gd name="T49" fmla="*/ 1 h 961"/>
                <a:gd name="T50" fmla="*/ 1 w 1359"/>
                <a:gd name="T51" fmla="*/ 1 h 961"/>
                <a:gd name="T52" fmla="*/ 1 w 1359"/>
                <a:gd name="T53" fmla="*/ 1 h 961"/>
                <a:gd name="T54" fmla="*/ 1 w 1359"/>
                <a:gd name="T55" fmla="*/ 1 h 961"/>
                <a:gd name="T56" fmla="*/ 1 w 1359"/>
                <a:gd name="T57" fmla="*/ 1 h 961"/>
                <a:gd name="T58" fmla="*/ 1 w 1359"/>
                <a:gd name="T59" fmla="*/ 1 h 961"/>
                <a:gd name="T60" fmla="*/ 1 w 1359"/>
                <a:gd name="T61" fmla="*/ 1 h 961"/>
                <a:gd name="T62" fmla="*/ 1 w 1359"/>
                <a:gd name="T63" fmla="*/ 1 h 961"/>
                <a:gd name="T64" fmla="*/ 1 w 1359"/>
                <a:gd name="T65" fmla="*/ 1 h 961"/>
                <a:gd name="T66" fmla="*/ 1 w 1359"/>
                <a:gd name="T67" fmla="*/ 1 h 961"/>
                <a:gd name="T68" fmla="*/ 1 w 1359"/>
                <a:gd name="T69" fmla="*/ 1 h 961"/>
                <a:gd name="T70" fmla="*/ 1 w 1359"/>
                <a:gd name="T71" fmla="*/ 1 h 961"/>
                <a:gd name="T72" fmla="*/ 1 w 1359"/>
                <a:gd name="T73" fmla="*/ 1 h 961"/>
                <a:gd name="T74" fmla="*/ 1 w 1359"/>
                <a:gd name="T75" fmla="*/ 1 h 961"/>
                <a:gd name="T76" fmla="*/ 1 w 1359"/>
                <a:gd name="T77" fmla="*/ 1 h 961"/>
                <a:gd name="T78" fmla="*/ 1 w 1359"/>
                <a:gd name="T79" fmla="*/ 1 h 961"/>
                <a:gd name="T80" fmla="*/ 1 w 1359"/>
                <a:gd name="T81" fmla="*/ 1 h 961"/>
                <a:gd name="T82" fmla="*/ 1 w 1359"/>
                <a:gd name="T83" fmla="*/ 1 h 961"/>
                <a:gd name="T84" fmla="*/ 1 w 1359"/>
                <a:gd name="T85" fmla="*/ 1 h 961"/>
                <a:gd name="T86" fmla="*/ 1 w 1359"/>
                <a:gd name="T87" fmla="*/ 1 h 961"/>
                <a:gd name="T88" fmla="*/ 1 w 1359"/>
                <a:gd name="T89" fmla="*/ 1 h 961"/>
                <a:gd name="T90" fmla="*/ 1 w 1359"/>
                <a:gd name="T91" fmla="*/ 1 h 961"/>
                <a:gd name="T92" fmla="*/ 1 w 1359"/>
                <a:gd name="T93" fmla="*/ 1 h 961"/>
                <a:gd name="T94" fmla="*/ 1 w 1359"/>
                <a:gd name="T95" fmla="*/ 1 h 961"/>
                <a:gd name="T96" fmla="*/ 1 w 1359"/>
                <a:gd name="T97" fmla="*/ 1 h 961"/>
                <a:gd name="T98" fmla="*/ 1 w 1359"/>
                <a:gd name="T99" fmla="*/ 1 h 961"/>
                <a:gd name="T100" fmla="*/ 1 w 1359"/>
                <a:gd name="T101" fmla="*/ 1 h 961"/>
                <a:gd name="T102" fmla="*/ 1 w 1359"/>
                <a:gd name="T103" fmla="*/ 1 h 961"/>
                <a:gd name="T104" fmla="*/ 1 w 1359"/>
                <a:gd name="T105" fmla="*/ 0 h 961"/>
                <a:gd name="T106" fmla="*/ 1 w 1359"/>
                <a:gd name="T107" fmla="*/ 0 h 96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59"/>
                <a:gd name="T163" fmla="*/ 0 h 961"/>
                <a:gd name="T164" fmla="*/ 1359 w 1359"/>
                <a:gd name="T165" fmla="*/ 961 h 9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59" h="961">
                  <a:moveTo>
                    <a:pt x="646" y="0"/>
                  </a:moveTo>
                  <a:lnTo>
                    <a:pt x="555" y="24"/>
                  </a:lnTo>
                  <a:lnTo>
                    <a:pt x="384" y="28"/>
                  </a:lnTo>
                  <a:lnTo>
                    <a:pt x="308" y="47"/>
                  </a:lnTo>
                  <a:lnTo>
                    <a:pt x="235" y="76"/>
                  </a:lnTo>
                  <a:lnTo>
                    <a:pt x="212" y="138"/>
                  </a:lnTo>
                  <a:lnTo>
                    <a:pt x="169" y="161"/>
                  </a:lnTo>
                  <a:lnTo>
                    <a:pt x="40" y="104"/>
                  </a:lnTo>
                  <a:lnTo>
                    <a:pt x="0" y="140"/>
                  </a:lnTo>
                  <a:lnTo>
                    <a:pt x="45" y="201"/>
                  </a:lnTo>
                  <a:lnTo>
                    <a:pt x="140" y="249"/>
                  </a:lnTo>
                  <a:lnTo>
                    <a:pt x="254" y="239"/>
                  </a:lnTo>
                  <a:lnTo>
                    <a:pt x="336" y="268"/>
                  </a:lnTo>
                  <a:lnTo>
                    <a:pt x="416" y="338"/>
                  </a:lnTo>
                  <a:lnTo>
                    <a:pt x="431" y="558"/>
                  </a:lnTo>
                  <a:lnTo>
                    <a:pt x="416" y="686"/>
                  </a:lnTo>
                  <a:lnTo>
                    <a:pt x="365" y="796"/>
                  </a:lnTo>
                  <a:lnTo>
                    <a:pt x="251" y="891"/>
                  </a:lnTo>
                  <a:lnTo>
                    <a:pt x="346" y="921"/>
                  </a:lnTo>
                  <a:lnTo>
                    <a:pt x="498" y="859"/>
                  </a:lnTo>
                  <a:lnTo>
                    <a:pt x="703" y="897"/>
                  </a:lnTo>
                  <a:lnTo>
                    <a:pt x="802" y="901"/>
                  </a:lnTo>
                  <a:lnTo>
                    <a:pt x="842" y="961"/>
                  </a:lnTo>
                  <a:lnTo>
                    <a:pt x="880" y="958"/>
                  </a:lnTo>
                  <a:lnTo>
                    <a:pt x="954" y="819"/>
                  </a:lnTo>
                  <a:lnTo>
                    <a:pt x="1011" y="796"/>
                  </a:lnTo>
                  <a:lnTo>
                    <a:pt x="1125" y="851"/>
                  </a:lnTo>
                  <a:lnTo>
                    <a:pt x="1146" y="882"/>
                  </a:lnTo>
                  <a:lnTo>
                    <a:pt x="1182" y="804"/>
                  </a:lnTo>
                  <a:lnTo>
                    <a:pt x="1174" y="739"/>
                  </a:lnTo>
                  <a:lnTo>
                    <a:pt x="1184" y="539"/>
                  </a:lnTo>
                  <a:lnTo>
                    <a:pt x="1273" y="340"/>
                  </a:lnTo>
                  <a:lnTo>
                    <a:pt x="1359" y="262"/>
                  </a:lnTo>
                  <a:lnTo>
                    <a:pt x="1336" y="192"/>
                  </a:lnTo>
                  <a:lnTo>
                    <a:pt x="1292" y="157"/>
                  </a:lnTo>
                  <a:lnTo>
                    <a:pt x="1271" y="256"/>
                  </a:lnTo>
                  <a:lnTo>
                    <a:pt x="1174" y="226"/>
                  </a:lnTo>
                  <a:lnTo>
                    <a:pt x="1117" y="349"/>
                  </a:lnTo>
                  <a:lnTo>
                    <a:pt x="1039" y="309"/>
                  </a:lnTo>
                  <a:lnTo>
                    <a:pt x="919" y="389"/>
                  </a:lnTo>
                  <a:lnTo>
                    <a:pt x="1060" y="505"/>
                  </a:lnTo>
                  <a:lnTo>
                    <a:pt x="1030" y="566"/>
                  </a:lnTo>
                  <a:lnTo>
                    <a:pt x="933" y="560"/>
                  </a:lnTo>
                  <a:lnTo>
                    <a:pt x="798" y="796"/>
                  </a:lnTo>
                  <a:lnTo>
                    <a:pt x="769" y="686"/>
                  </a:lnTo>
                  <a:lnTo>
                    <a:pt x="716" y="562"/>
                  </a:lnTo>
                  <a:lnTo>
                    <a:pt x="596" y="410"/>
                  </a:lnTo>
                  <a:lnTo>
                    <a:pt x="577" y="271"/>
                  </a:lnTo>
                  <a:lnTo>
                    <a:pt x="435" y="201"/>
                  </a:lnTo>
                  <a:lnTo>
                    <a:pt x="596" y="157"/>
                  </a:lnTo>
                  <a:lnTo>
                    <a:pt x="684" y="243"/>
                  </a:lnTo>
                  <a:lnTo>
                    <a:pt x="655" y="76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919"/>
            <p:cNvSpPr>
              <a:spLocks/>
            </p:cNvSpPr>
            <p:nvPr/>
          </p:nvSpPr>
          <p:spPr bwMode="auto">
            <a:xfrm>
              <a:off x="2078" y="2092"/>
              <a:ext cx="751" cy="678"/>
            </a:xfrm>
            <a:custGeom>
              <a:avLst/>
              <a:gdLst>
                <a:gd name="T0" fmla="*/ 1 w 1501"/>
                <a:gd name="T1" fmla="*/ 0 h 1357"/>
                <a:gd name="T2" fmla="*/ 1 w 1501"/>
                <a:gd name="T3" fmla="*/ 0 h 1357"/>
                <a:gd name="T4" fmla="*/ 1 w 1501"/>
                <a:gd name="T5" fmla="*/ 0 h 1357"/>
                <a:gd name="T6" fmla="*/ 1 w 1501"/>
                <a:gd name="T7" fmla="*/ 0 h 1357"/>
                <a:gd name="T8" fmla="*/ 1 w 1501"/>
                <a:gd name="T9" fmla="*/ 0 h 1357"/>
                <a:gd name="T10" fmla="*/ 1 w 1501"/>
                <a:gd name="T11" fmla="*/ 0 h 1357"/>
                <a:gd name="T12" fmla="*/ 1 w 1501"/>
                <a:gd name="T13" fmla="*/ 0 h 1357"/>
                <a:gd name="T14" fmla="*/ 1 w 1501"/>
                <a:gd name="T15" fmla="*/ 0 h 1357"/>
                <a:gd name="T16" fmla="*/ 1 w 1501"/>
                <a:gd name="T17" fmla="*/ 0 h 1357"/>
                <a:gd name="T18" fmla="*/ 1 w 1501"/>
                <a:gd name="T19" fmla="*/ 0 h 1357"/>
                <a:gd name="T20" fmla="*/ 1 w 1501"/>
                <a:gd name="T21" fmla="*/ 0 h 1357"/>
                <a:gd name="T22" fmla="*/ 1 w 1501"/>
                <a:gd name="T23" fmla="*/ 0 h 1357"/>
                <a:gd name="T24" fmla="*/ 1 w 1501"/>
                <a:gd name="T25" fmla="*/ 0 h 1357"/>
                <a:gd name="T26" fmla="*/ 1 w 1501"/>
                <a:gd name="T27" fmla="*/ 0 h 1357"/>
                <a:gd name="T28" fmla="*/ 1 w 1501"/>
                <a:gd name="T29" fmla="*/ 0 h 1357"/>
                <a:gd name="T30" fmla="*/ 1 w 1501"/>
                <a:gd name="T31" fmla="*/ 0 h 1357"/>
                <a:gd name="T32" fmla="*/ 1 w 1501"/>
                <a:gd name="T33" fmla="*/ 0 h 1357"/>
                <a:gd name="T34" fmla="*/ 1 w 1501"/>
                <a:gd name="T35" fmla="*/ 0 h 1357"/>
                <a:gd name="T36" fmla="*/ 1 w 1501"/>
                <a:gd name="T37" fmla="*/ 0 h 1357"/>
                <a:gd name="T38" fmla="*/ 1 w 1501"/>
                <a:gd name="T39" fmla="*/ 0 h 1357"/>
                <a:gd name="T40" fmla="*/ 1 w 1501"/>
                <a:gd name="T41" fmla="*/ 0 h 1357"/>
                <a:gd name="T42" fmla="*/ 1 w 1501"/>
                <a:gd name="T43" fmla="*/ 0 h 1357"/>
                <a:gd name="T44" fmla="*/ 1 w 1501"/>
                <a:gd name="T45" fmla="*/ 0 h 1357"/>
                <a:gd name="T46" fmla="*/ 1 w 1501"/>
                <a:gd name="T47" fmla="*/ 0 h 1357"/>
                <a:gd name="T48" fmla="*/ 1 w 1501"/>
                <a:gd name="T49" fmla="*/ 0 h 1357"/>
                <a:gd name="T50" fmla="*/ 1 w 1501"/>
                <a:gd name="T51" fmla="*/ 0 h 1357"/>
                <a:gd name="T52" fmla="*/ 1 w 1501"/>
                <a:gd name="T53" fmla="*/ 0 h 1357"/>
                <a:gd name="T54" fmla="*/ 0 w 1501"/>
                <a:gd name="T55" fmla="*/ 0 h 1357"/>
                <a:gd name="T56" fmla="*/ 1 w 1501"/>
                <a:gd name="T57" fmla="*/ 0 h 1357"/>
                <a:gd name="T58" fmla="*/ 1 w 1501"/>
                <a:gd name="T59" fmla="*/ 0 h 1357"/>
                <a:gd name="T60" fmla="*/ 1 w 1501"/>
                <a:gd name="T61" fmla="*/ 0 h 1357"/>
                <a:gd name="T62" fmla="*/ 1 w 1501"/>
                <a:gd name="T63" fmla="*/ 0 h 1357"/>
                <a:gd name="T64" fmla="*/ 1 w 1501"/>
                <a:gd name="T65" fmla="*/ 0 h 1357"/>
                <a:gd name="T66" fmla="*/ 1 w 1501"/>
                <a:gd name="T67" fmla="*/ 0 h 1357"/>
                <a:gd name="T68" fmla="*/ 1 w 1501"/>
                <a:gd name="T69" fmla="*/ 0 h 1357"/>
                <a:gd name="T70" fmla="*/ 1 w 1501"/>
                <a:gd name="T71" fmla="*/ 0 h 1357"/>
                <a:gd name="T72" fmla="*/ 1 w 1501"/>
                <a:gd name="T73" fmla="*/ 0 h 1357"/>
                <a:gd name="T74" fmla="*/ 1 w 1501"/>
                <a:gd name="T75" fmla="*/ 0 h 1357"/>
                <a:gd name="T76" fmla="*/ 1 w 1501"/>
                <a:gd name="T77" fmla="*/ 0 h 1357"/>
                <a:gd name="T78" fmla="*/ 1 w 1501"/>
                <a:gd name="T79" fmla="*/ 0 h 1357"/>
                <a:gd name="T80" fmla="*/ 1 w 1501"/>
                <a:gd name="T81" fmla="*/ 0 h 1357"/>
                <a:gd name="T82" fmla="*/ 1 w 1501"/>
                <a:gd name="T83" fmla="*/ 0 h 1357"/>
                <a:gd name="T84" fmla="*/ 1 w 1501"/>
                <a:gd name="T85" fmla="*/ 0 h 1357"/>
                <a:gd name="T86" fmla="*/ 1 w 1501"/>
                <a:gd name="T87" fmla="*/ 0 h 1357"/>
                <a:gd name="T88" fmla="*/ 1 w 1501"/>
                <a:gd name="T89" fmla="*/ 0 h 1357"/>
                <a:gd name="T90" fmla="*/ 1 w 1501"/>
                <a:gd name="T91" fmla="*/ 0 h 135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01"/>
                <a:gd name="T139" fmla="*/ 0 h 1357"/>
                <a:gd name="T140" fmla="*/ 1501 w 1501"/>
                <a:gd name="T141" fmla="*/ 1357 h 135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01" h="1357">
                  <a:moveTo>
                    <a:pt x="1458" y="40"/>
                  </a:moveTo>
                  <a:lnTo>
                    <a:pt x="1420" y="0"/>
                  </a:lnTo>
                  <a:lnTo>
                    <a:pt x="1372" y="15"/>
                  </a:lnTo>
                  <a:lnTo>
                    <a:pt x="1330" y="69"/>
                  </a:lnTo>
                  <a:lnTo>
                    <a:pt x="1306" y="211"/>
                  </a:lnTo>
                  <a:lnTo>
                    <a:pt x="1290" y="261"/>
                  </a:lnTo>
                  <a:lnTo>
                    <a:pt x="1268" y="350"/>
                  </a:lnTo>
                  <a:lnTo>
                    <a:pt x="1239" y="257"/>
                  </a:lnTo>
                  <a:lnTo>
                    <a:pt x="1211" y="316"/>
                  </a:lnTo>
                  <a:lnTo>
                    <a:pt x="1167" y="283"/>
                  </a:lnTo>
                  <a:lnTo>
                    <a:pt x="1163" y="369"/>
                  </a:lnTo>
                  <a:lnTo>
                    <a:pt x="1201" y="411"/>
                  </a:lnTo>
                  <a:lnTo>
                    <a:pt x="1249" y="458"/>
                  </a:lnTo>
                  <a:lnTo>
                    <a:pt x="1203" y="496"/>
                  </a:lnTo>
                  <a:lnTo>
                    <a:pt x="1043" y="458"/>
                  </a:lnTo>
                  <a:lnTo>
                    <a:pt x="772" y="373"/>
                  </a:lnTo>
                  <a:lnTo>
                    <a:pt x="677" y="183"/>
                  </a:lnTo>
                  <a:lnTo>
                    <a:pt x="625" y="243"/>
                  </a:lnTo>
                  <a:lnTo>
                    <a:pt x="663" y="401"/>
                  </a:lnTo>
                  <a:lnTo>
                    <a:pt x="587" y="521"/>
                  </a:lnTo>
                  <a:lnTo>
                    <a:pt x="477" y="559"/>
                  </a:lnTo>
                  <a:lnTo>
                    <a:pt x="458" y="663"/>
                  </a:lnTo>
                  <a:lnTo>
                    <a:pt x="414" y="679"/>
                  </a:lnTo>
                  <a:lnTo>
                    <a:pt x="272" y="555"/>
                  </a:lnTo>
                  <a:lnTo>
                    <a:pt x="167" y="492"/>
                  </a:lnTo>
                  <a:lnTo>
                    <a:pt x="47" y="517"/>
                  </a:lnTo>
                  <a:lnTo>
                    <a:pt x="28" y="612"/>
                  </a:lnTo>
                  <a:lnTo>
                    <a:pt x="0" y="728"/>
                  </a:lnTo>
                  <a:lnTo>
                    <a:pt x="63" y="827"/>
                  </a:lnTo>
                  <a:lnTo>
                    <a:pt x="110" y="625"/>
                  </a:lnTo>
                  <a:lnTo>
                    <a:pt x="148" y="559"/>
                  </a:lnTo>
                  <a:lnTo>
                    <a:pt x="220" y="593"/>
                  </a:lnTo>
                  <a:lnTo>
                    <a:pt x="353" y="846"/>
                  </a:lnTo>
                  <a:lnTo>
                    <a:pt x="591" y="1146"/>
                  </a:lnTo>
                  <a:lnTo>
                    <a:pt x="810" y="1357"/>
                  </a:lnTo>
                  <a:lnTo>
                    <a:pt x="834" y="1156"/>
                  </a:lnTo>
                  <a:lnTo>
                    <a:pt x="920" y="888"/>
                  </a:lnTo>
                  <a:lnTo>
                    <a:pt x="1049" y="740"/>
                  </a:lnTo>
                  <a:lnTo>
                    <a:pt x="1154" y="760"/>
                  </a:lnTo>
                  <a:lnTo>
                    <a:pt x="1353" y="521"/>
                  </a:lnTo>
                  <a:lnTo>
                    <a:pt x="1401" y="477"/>
                  </a:lnTo>
                  <a:lnTo>
                    <a:pt x="1501" y="388"/>
                  </a:lnTo>
                  <a:lnTo>
                    <a:pt x="1425" y="278"/>
                  </a:lnTo>
                  <a:lnTo>
                    <a:pt x="1429" y="107"/>
                  </a:lnTo>
                  <a:lnTo>
                    <a:pt x="1458" y="4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20"/>
            <p:cNvSpPr>
              <a:spLocks/>
            </p:cNvSpPr>
            <p:nvPr/>
          </p:nvSpPr>
          <p:spPr bwMode="auto">
            <a:xfrm>
              <a:off x="2960" y="1701"/>
              <a:ext cx="407" cy="396"/>
            </a:xfrm>
            <a:custGeom>
              <a:avLst/>
              <a:gdLst>
                <a:gd name="T0" fmla="*/ 0 w 813"/>
                <a:gd name="T1" fmla="*/ 1 h 792"/>
                <a:gd name="T2" fmla="*/ 1 w 813"/>
                <a:gd name="T3" fmla="*/ 1 h 792"/>
                <a:gd name="T4" fmla="*/ 1 w 813"/>
                <a:gd name="T5" fmla="*/ 1 h 792"/>
                <a:gd name="T6" fmla="*/ 1 w 813"/>
                <a:gd name="T7" fmla="*/ 1 h 792"/>
                <a:gd name="T8" fmla="*/ 1 w 813"/>
                <a:gd name="T9" fmla="*/ 1 h 792"/>
                <a:gd name="T10" fmla="*/ 1 w 813"/>
                <a:gd name="T11" fmla="*/ 1 h 792"/>
                <a:gd name="T12" fmla="*/ 1 w 813"/>
                <a:gd name="T13" fmla="*/ 1 h 792"/>
                <a:gd name="T14" fmla="*/ 1 w 813"/>
                <a:gd name="T15" fmla="*/ 1 h 792"/>
                <a:gd name="T16" fmla="*/ 1 w 813"/>
                <a:gd name="T17" fmla="*/ 1 h 792"/>
                <a:gd name="T18" fmla="*/ 1 w 813"/>
                <a:gd name="T19" fmla="*/ 0 h 792"/>
                <a:gd name="T20" fmla="*/ 1 w 813"/>
                <a:gd name="T21" fmla="*/ 0 h 792"/>
                <a:gd name="T22" fmla="*/ 1 w 813"/>
                <a:gd name="T23" fmla="*/ 1 h 792"/>
                <a:gd name="T24" fmla="*/ 1 w 813"/>
                <a:gd name="T25" fmla="*/ 1 h 792"/>
                <a:gd name="T26" fmla="*/ 1 w 813"/>
                <a:gd name="T27" fmla="*/ 1 h 792"/>
                <a:gd name="T28" fmla="*/ 1 w 813"/>
                <a:gd name="T29" fmla="*/ 1 h 792"/>
                <a:gd name="T30" fmla="*/ 1 w 813"/>
                <a:gd name="T31" fmla="*/ 1 h 792"/>
                <a:gd name="T32" fmla="*/ 1 w 813"/>
                <a:gd name="T33" fmla="*/ 1 h 792"/>
                <a:gd name="T34" fmla="*/ 1 w 813"/>
                <a:gd name="T35" fmla="*/ 1 h 792"/>
                <a:gd name="T36" fmla="*/ 1 w 813"/>
                <a:gd name="T37" fmla="*/ 1 h 792"/>
                <a:gd name="T38" fmla="*/ 1 w 813"/>
                <a:gd name="T39" fmla="*/ 1 h 792"/>
                <a:gd name="T40" fmla="*/ 1 w 813"/>
                <a:gd name="T41" fmla="*/ 1 h 792"/>
                <a:gd name="T42" fmla="*/ 1 w 813"/>
                <a:gd name="T43" fmla="*/ 1 h 792"/>
                <a:gd name="T44" fmla="*/ 1 w 813"/>
                <a:gd name="T45" fmla="*/ 1 h 792"/>
                <a:gd name="T46" fmla="*/ 1 w 813"/>
                <a:gd name="T47" fmla="*/ 1 h 792"/>
                <a:gd name="T48" fmla="*/ 1 w 813"/>
                <a:gd name="T49" fmla="*/ 1 h 792"/>
                <a:gd name="T50" fmla="*/ 1 w 813"/>
                <a:gd name="T51" fmla="*/ 1 h 792"/>
                <a:gd name="T52" fmla="*/ 1 w 813"/>
                <a:gd name="T53" fmla="*/ 1 h 792"/>
                <a:gd name="T54" fmla="*/ 1 w 813"/>
                <a:gd name="T55" fmla="*/ 1 h 792"/>
                <a:gd name="T56" fmla="*/ 1 w 813"/>
                <a:gd name="T57" fmla="*/ 1 h 792"/>
                <a:gd name="T58" fmla="*/ 1 w 813"/>
                <a:gd name="T59" fmla="*/ 1 h 792"/>
                <a:gd name="T60" fmla="*/ 1 w 813"/>
                <a:gd name="T61" fmla="*/ 1 h 792"/>
                <a:gd name="T62" fmla="*/ 1 w 813"/>
                <a:gd name="T63" fmla="*/ 1 h 792"/>
                <a:gd name="T64" fmla="*/ 1 w 813"/>
                <a:gd name="T65" fmla="*/ 1 h 792"/>
                <a:gd name="T66" fmla="*/ 1 w 813"/>
                <a:gd name="T67" fmla="*/ 1 h 792"/>
                <a:gd name="T68" fmla="*/ 1 w 813"/>
                <a:gd name="T69" fmla="*/ 1 h 792"/>
                <a:gd name="T70" fmla="*/ 0 w 813"/>
                <a:gd name="T71" fmla="*/ 1 h 792"/>
                <a:gd name="T72" fmla="*/ 0 w 813"/>
                <a:gd name="T73" fmla="*/ 1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3"/>
                <a:gd name="T112" fmla="*/ 0 h 792"/>
                <a:gd name="T113" fmla="*/ 813 w 813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3" h="792">
                  <a:moveTo>
                    <a:pt x="0" y="739"/>
                  </a:moveTo>
                  <a:lnTo>
                    <a:pt x="123" y="625"/>
                  </a:lnTo>
                  <a:lnTo>
                    <a:pt x="85" y="553"/>
                  </a:lnTo>
                  <a:lnTo>
                    <a:pt x="95" y="481"/>
                  </a:lnTo>
                  <a:lnTo>
                    <a:pt x="165" y="578"/>
                  </a:lnTo>
                  <a:lnTo>
                    <a:pt x="161" y="477"/>
                  </a:lnTo>
                  <a:lnTo>
                    <a:pt x="222" y="306"/>
                  </a:lnTo>
                  <a:lnTo>
                    <a:pt x="298" y="180"/>
                  </a:lnTo>
                  <a:lnTo>
                    <a:pt x="442" y="53"/>
                  </a:lnTo>
                  <a:lnTo>
                    <a:pt x="576" y="0"/>
                  </a:lnTo>
                  <a:lnTo>
                    <a:pt x="699" y="0"/>
                  </a:lnTo>
                  <a:lnTo>
                    <a:pt x="781" y="38"/>
                  </a:lnTo>
                  <a:lnTo>
                    <a:pt x="813" y="123"/>
                  </a:lnTo>
                  <a:lnTo>
                    <a:pt x="813" y="296"/>
                  </a:lnTo>
                  <a:lnTo>
                    <a:pt x="737" y="467"/>
                  </a:lnTo>
                  <a:lnTo>
                    <a:pt x="642" y="562"/>
                  </a:lnTo>
                  <a:lnTo>
                    <a:pt x="526" y="677"/>
                  </a:lnTo>
                  <a:lnTo>
                    <a:pt x="384" y="677"/>
                  </a:lnTo>
                  <a:lnTo>
                    <a:pt x="270" y="686"/>
                  </a:lnTo>
                  <a:lnTo>
                    <a:pt x="376" y="635"/>
                  </a:lnTo>
                  <a:lnTo>
                    <a:pt x="528" y="549"/>
                  </a:lnTo>
                  <a:lnTo>
                    <a:pt x="661" y="443"/>
                  </a:lnTo>
                  <a:lnTo>
                    <a:pt x="731" y="306"/>
                  </a:lnTo>
                  <a:lnTo>
                    <a:pt x="752" y="205"/>
                  </a:lnTo>
                  <a:lnTo>
                    <a:pt x="743" y="114"/>
                  </a:lnTo>
                  <a:lnTo>
                    <a:pt x="604" y="57"/>
                  </a:lnTo>
                  <a:lnTo>
                    <a:pt x="503" y="129"/>
                  </a:lnTo>
                  <a:lnTo>
                    <a:pt x="327" y="237"/>
                  </a:lnTo>
                  <a:lnTo>
                    <a:pt x="270" y="401"/>
                  </a:lnTo>
                  <a:lnTo>
                    <a:pt x="237" y="530"/>
                  </a:lnTo>
                  <a:lnTo>
                    <a:pt x="222" y="616"/>
                  </a:lnTo>
                  <a:lnTo>
                    <a:pt x="155" y="648"/>
                  </a:lnTo>
                  <a:lnTo>
                    <a:pt x="161" y="705"/>
                  </a:lnTo>
                  <a:lnTo>
                    <a:pt x="89" y="792"/>
                  </a:lnTo>
                  <a:lnTo>
                    <a:pt x="28" y="781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21"/>
            <p:cNvSpPr>
              <a:spLocks/>
            </p:cNvSpPr>
            <p:nvPr/>
          </p:nvSpPr>
          <p:spPr bwMode="auto">
            <a:xfrm>
              <a:off x="3119" y="1739"/>
              <a:ext cx="181" cy="237"/>
            </a:xfrm>
            <a:custGeom>
              <a:avLst/>
              <a:gdLst>
                <a:gd name="T0" fmla="*/ 0 w 363"/>
                <a:gd name="T1" fmla="*/ 1 h 473"/>
                <a:gd name="T2" fmla="*/ 0 w 363"/>
                <a:gd name="T3" fmla="*/ 1 h 473"/>
                <a:gd name="T4" fmla="*/ 0 w 363"/>
                <a:gd name="T5" fmla="*/ 1 h 473"/>
                <a:gd name="T6" fmla="*/ 0 w 363"/>
                <a:gd name="T7" fmla="*/ 1 h 473"/>
                <a:gd name="T8" fmla="*/ 0 w 363"/>
                <a:gd name="T9" fmla="*/ 1 h 473"/>
                <a:gd name="T10" fmla="*/ 0 w 363"/>
                <a:gd name="T11" fmla="*/ 1 h 473"/>
                <a:gd name="T12" fmla="*/ 0 w 363"/>
                <a:gd name="T13" fmla="*/ 1 h 473"/>
                <a:gd name="T14" fmla="*/ 0 w 363"/>
                <a:gd name="T15" fmla="*/ 1 h 473"/>
                <a:gd name="T16" fmla="*/ 0 w 363"/>
                <a:gd name="T17" fmla="*/ 1 h 473"/>
                <a:gd name="T18" fmla="*/ 0 w 363"/>
                <a:gd name="T19" fmla="*/ 1 h 473"/>
                <a:gd name="T20" fmla="*/ 0 w 363"/>
                <a:gd name="T21" fmla="*/ 0 h 473"/>
                <a:gd name="T22" fmla="*/ 0 w 363"/>
                <a:gd name="T23" fmla="*/ 1 h 473"/>
                <a:gd name="T24" fmla="*/ 0 w 363"/>
                <a:gd name="T25" fmla="*/ 1 h 473"/>
                <a:gd name="T26" fmla="*/ 0 w 363"/>
                <a:gd name="T27" fmla="*/ 1 h 4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73"/>
                <a:gd name="T44" fmla="*/ 363 w 363"/>
                <a:gd name="T45" fmla="*/ 473 h 4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73">
                  <a:moveTo>
                    <a:pt x="186" y="53"/>
                  </a:moveTo>
                  <a:lnTo>
                    <a:pt x="215" y="104"/>
                  </a:lnTo>
                  <a:lnTo>
                    <a:pt x="205" y="196"/>
                  </a:lnTo>
                  <a:lnTo>
                    <a:pt x="154" y="287"/>
                  </a:lnTo>
                  <a:lnTo>
                    <a:pt x="0" y="458"/>
                  </a:lnTo>
                  <a:lnTo>
                    <a:pt x="95" y="473"/>
                  </a:lnTo>
                  <a:lnTo>
                    <a:pt x="262" y="329"/>
                  </a:lnTo>
                  <a:lnTo>
                    <a:pt x="338" y="201"/>
                  </a:lnTo>
                  <a:lnTo>
                    <a:pt x="363" y="95"/>
                  </a:lnTo>
                  <a:lnTo>
                    <a:pt x="344" y="44"/>
                  </a:lnTo>
                  <a:lnTo>
                    <a:pt x="297" y="0"/>
                  </a:lnTo>
                  <a:lnTo>
                    <a:pt x="230" y="9"/>
                  </a:lnTo>
                  <a:lnTo>
                    <a:pt x="186" y="53"/>
                  </a:lnTo>
                  <a:close/>
                </a:path>
              </a:pathLst>
            </a:custGeom>
            <a:solidFill>
              <a:srgbClr val="CCF7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22"/>
            <p:cNvSpPr>
              <a:spLocks/>
            </p:cNvSpPr>
            <p:nvPr/>
          </p:nvSpPr>
          <p:spPr bwMode="auto">
            <a:xfrm>
              <a:off x="2271" y="2900"/>
              <a:ext cx="188" cy="132"/>
            </a:xfrm>
            <a:custGeom>
              <a:avLst/>
              <a:gdLst>
                <a:gd name="T0" fmla="*/ 0 w 376"/>
                <a:gd name="T1" fmla="*/ 1 h 262"/>
                <a:gd name="T2" fmla="*/ 1 w 376"/>
                <a:gd name="T3" fmla="*/ 1 h 262"/>
                <a:gd name="T4" fmla="*/ 1 w 376"/>
                <a:gd name="T5" fmla="*/ 1 h 262"/>
                <a:gd name="T6" fmla="*/ 1 w 376"/>
                <a:gd name="T7" fmla="*/ 1 h 262"/>
                <a:gd name="T8" fmla="*/ 1 w 376"/>
                <a:gd name="T9" fmla="*/ 1 h 262"/>
                <a:gd name="T10" fmla="*/ 1 w 376"/>
                <a:gd name="T11" fmla="*/ 1 h 262"/>
                <a:gd name="T12" fmla="*/ 1 w 376"/>
                <a:gd name="T13" fmla="*/ 1 h 262"/>
                <a:gd name="T14" fmla="*/ 1 w 376"/>
                <a:gd name="T15" fmla="*/ 0 h 262"/>
                <a:gd name="T16" fmla="*/ 0 w 376"/>
                <a:gd name="T17" fmla="*/ 1 h 262"/>
                <a:gd name="T18" fmla="*/ 0 w 376"/>
                <a:gd name="T19" fmla="*/ 1 h 2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262"/>
                <a:gd name="T32" fmla="*/ 376 w 376"/>
                <a:gd name="T33" fmla="*/ 262 h 2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262">
                  <a:moveTo>
                    <a:pt x="0" y="24"/>
                  </a:moveTo>
                  <a:lnTo>
                    <a:pt x="53" y="142"/>
                  </a:lnTo>
                  <a:lnTo>
                    <a:pt x="144" y="176"/>
                  </a:lnTo>
                  <a:lnTo>
                    <a:pt x="182" y="262"/>
                  </a:lnTo>
                  <a:lnTo>
                    <a:pt x="281" y="249"/>
                  </a:lnTo>
                  <a:lnTo>
                    <a:pt x="376" y="180"/>
                  </a:lnTo>
                  <a:lnTo>
                    <a:pt x="291" y="100"/>
                  </a:lnTo>
                  <a:lnTo>
                    <a:pt x="27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55B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23"/>
            <p:cNvSpPr>
              <a:spLocks/>
            </p:cNvSpPr>
            <p:nvPr/>
          </p:nvSpPr>
          <p:spPr bwMode="auto">
            <a:xfrm>
              <a:off x="2026" y="2974"/>
              <a:ext cx="483" cy="206"/>
            </a:xfrm>
            <a:custGeom>
              <a:avLst/>
              <a:gdLst>
                <a:gd name="T0" fmla="*/ 0 w 968"/>
                <a:gd name="T1" fmla="*/ 1 h 411"/>
                <a:gd name="T2" fmla="*/ 0 w 968"/>
                <a:gd name="T3" fmla="*/ 1 h 411"/>
                <a:gd name="T4" fmla="*/ 0 w 968"/>
                <a:gd name="T5" fmla="*/ 1 h 411"/>
                <a:gd name="T6" fmla="*/ 0 w 968"/>
                <a:gd name="T7" fmla="*/ 1 h 411"/>
                <a:gd name="T8" fmla="*/ 0 w 968"/>
                <a:gd name="T9" fmla="*/ 1 h 411"/>
                <a:gd name="T10" fmla="*/ 0 w 968"/>
                <a:gd name="T11" fmla="*/ 1 h 411"/>
                <a:gd name="T12" fmla="*/ 0 w 968"/>
                <a:gd name="T13" fmla="*/ 1 h 411"/>
                <a:gd name="T14" fmla="*/ 0 w 968"/>
                <a:gd name="T15" fmla="*/ 1 h 411"/>
                <a:gd name="T16" fmla="*/ 0 w 968"/>
                <a:gd name="T17" fmla="*/ 1 h 411"/>
                <a:gd name="T18" fmla="*/ 0 w 968"/>
                <a:gd name="T19" fmla="*/ 1 h 411"/>
                <a:gd name="T20" fmla="*/ 0 w 968"/>
                <a:gd name="T21" fmla="*/ 1 h 411"/>
                <a:gd name="T22" fmla="*/ 0 w 968"/>
                <a:gd name="T23" fmla="*/ 1 h 411"/>
                <a:gd name="T24" fmla="*/ 0 w 968"/>
                <a:gd name="T25" fmla="*/ 0 h 411"/>
                <a:gd name="T26" fmla="*/ 0 w 968"/>
                <a:gd name="T27" fmla="*/ 1 h 411"/>
                <a:gd name="T28" fmla="*/ 0 w 968"/>
                <a:gd name="T29" fmla="*/ 1 h 411"/>
                <a:gd name="T30" fmla="*/ 0 w 968"/>
                <a:gd name="T31" fmla="*/ 1 h 411"/>
                <a:gd name="T32" fmla="*/ 0 w 968"/>
                <a:gd name="T33" fmla="*/ 1 h 411"/>
                <a:gd name="T34" fmla="*/ 0 w 968"/>
                <a:gd name="T35" fmla="*/ 1 h 411"/>
                <a:gd name="T36" fmla="*/ 0 w 968"/>
                <a:gd name="T37" fmla="*/ 1 h 411"/>
                <a:gd name="T38" fmla="*/ 0 w 968"/>
                <a:gd name="T39" fmla="*/ 1 h 411"/>
                <a:gd name="T40" fmla="*/ 0 w 968"/>
                <a:gd name="T41" fmla="*/ 1 h 411"/>
                <a:gd name="T42" fmla="*/ 0 w 968"/>
                <a:gd name="T43" fmla="*/ 1 h 411"/>
                <a:gd name="T44" fmla="*/ 0 w 968"/>
                <a:gd name="T45" fmla="*/ 1 h 411"/>
                <a:gd name="T46" fmla="*/ 0 w 968"/>
                <a:gd name="T47" fmla="*/ 1 h 411"/>
                <a:gd name="T48" fmla="*/ 0 w 968"/>
                <a:gd name="T49" fmla="*/ 1 h 411"/>
                <a:gd name="T50" fmla="*/ 0 w 968"/>
                <a:gd name="T51" fmla="*/ 1 h 411"/>
                <a:gd name="T52" fmla="*/ 0 w 968"/>
                <a:gd name="T53" fmla="*/ 1 h 411"/>
                <a:gd name="T54" fmla="*/ 0 w 968"/>
                <a:gd name="T55" fmla="*/ 1 h 411"/>
                <a:gd name="T56" fmla="*/ 0 w 968"/>
                <a:gd name="T57" fmla="*/ 1 h 411"/>
                <a:gd name="T58" fmla="*/ 0 w 968"/>
                <a:gd name="T59" fmla="*/ 1 h 411"/>
                <a:gd name="T60" fmla="*/ 0 w 968"/>
                <a:gd name="T61" fmla="*/ 1 h 41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68"/>
                <a:gd name="T94" fmla="*/ 0 h 411"/>
                <a:gd name="T95" fmla="*/ 968 w 968"/>
                <a:gd name="T96" fmla="*/ 411 h 41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68" h="411">
                  <a:moveTo>
                    <a:pt x="0" y="376"/>
                  </a:moveTo>
                  <a:lnTo>
                    <a:pt x="38" y="314"/>
                  </a:lnTo>
                  <a:lnTo>
                    <a:pt x="95" y="281"/>
                  </a:lnTo>
                  <a:lnTo>
                    <a:pt x="187" y="266"/>
                  </a:lnTo>
                  <a:lnTo>
                    <a:pt x="263" y="257"/>
                  </a:lnTo>
                  <a:lnTo>
                    <a:pt x="325" y="304"/>
                  </a:lnTo>
                  <a:lnTo>
                    <a:pt x="386" y="348"/>
                  </a:lnTo>
                  <a:lnTo>
                    <a:pt x="392" y="272"/>
                  </a:lnTo>
                  <a:lnTo>
                    <a:pt x="282" y="196"/>
                  </a:lnTo>
                  <a:lnTo>
                    <a:pt x="420" y="177"/>
                  </a:lnTo>
                  <a:lnTo>
                    <a:pt x="487" y="124"/>
                  </a:lnTo>
                  <a:lnTo>
                    <a:pt x="472" y="57"/>
                  </a:lnTo>
                  <a:lnTo>
                    <a:pt x="525" y="0"/>
                  </a:lnTo>
                  <a:lnTo>
                    <a:pt x="620" y="47"/>
                  </a:lnTo>
                  <a:lnTo>
                    <a:pt x="673" y="114"/>
                  </a:lnTo>
                  <a:lnTo>
                    <a:pt x="744" y="101"/>
                  </a:lnTo>
                  <a:lnTo>
                    <a:pt x="816" y="38"/>
                  </a:lnTo>
                  <a:lnTo>
                    <a:pt x="848" y="23"/>
                  </a:lnTo>
                  <a:lnTo>
                    <a:pt x="915" y="95"/>
                  </a:lnTo>
                  <a:lnTo>
                    <a:pt x="930" y="190"/>
                  </a:lnTo>
                  <a:lnTo>
                    <a:pt x="935" y="222"/>
                  </a:lnTo>
                  <a:lnTo>
                    <a:pt x="949" y="257"/>
                  </a:lnTo>
                  <a:lnTo>
                    <a:pt x="968" y="321"/>
                  </a:lnTo>
                  <a:lnTo>
                    <a:pt x="749" y="357"/>
                  </a:lnTo>
                  <a:lnTo>
                    <a:pt x="673" y="319"/>
                  </a:lnTo>
                  <a:lnTo>
                    <a:pt x="544" y="411"/>
                  </a:lnTo>
                  <a:lnTo>
                    <a:pt x="363" y="411"/>
                  </a:lnTo>
                  <a:lnTo>
                    <a:pt x="73" y="411"/>
                  </a:lnTo>
                  <a:lnTo>
                    <a:pt x="19" y="405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24"/>
            <p:cNvSpPr>
              <a:spLocks/>
            </p:cNvSpPr>
            <p:nvPr/>
          </p:nvSpPr>
          <p:spPr bwMode="auto">
            <a:xfrm>
              <a:off x="2176" y="2395"/>
              <a:ext cx="291" cy="548"/>
            </a:xfrm>
            <a:custGeom>
              <a:avLst/>
              <a:gdLst>
                <a:gd name="T0" fmla="*/ 0 w 581"/>
                <a:gd name="T1" fmla="*/ 0 h 1097"/>
                <a:gd name="T2" fmla="*/ 0 w 581"/>
                <a:gd name="T3" fmla="*/ 0 h 1097"/>
                <a:gd name="T4" fmla="*/ 1 w 581"/>
                <a:gd name="T5" fmla="*/ 0 h 1097"/>
                <a:gd name="T6" fmla="*/ 1 w 581"/>
                <a:gd name="T7" fmla="*/ 0 h 1097"/>
                <a:gd name="T8" fmla="*/ 1 w 581"/>
                <a:gd name="T9" fmla="*/ 0 h 1097"/>
                <a:gd name="T10" fmla="*/ 1 w 581"/>
                <a:gd name="T11" fmla="*/ 0 h 1097"/>
                <a:gd name="T12" fmla="*/ 1 w 581"/>
                <a:gd name="T13" fmla="*/ 0 h 1097"/>
                <a:gd name="T14" fmla="*/ 1 w 581"/>
                <a:gd name="T15" fmla="*/ 0 h 1097"/>
                <a:gd name="T16" fmla="*/ 1 w 581"/>
                <a:gd name="T17" fmla="*/ 0 h 1097"/>
                <a:gd name="T18" fmla="*/ 1 w 581"/>
                <a:gd name="T19" fmla="*/ 0 h 1097"/>
                <a:gd name="T20" fmla="*/ 1 w 581"/>
                <a:gd name="T21" fmla="*/ 0 h 1097"/>
                <a:gd name="T22" fmla="*/ 1 w 581"/>
                <a:gd name="T23" fmla="*/ 0 h 1097"/>
                <a:gd name="T24" fmla="*/ 1 w 581"/>
                <a:gd name="T25" fmla="*/ 0 h 1097"/>
                <a:gd name="T26" fmla="*/ 1 w 581"/>
                <a:gd name="T27" fmla="*/ 0 h 1097"/>
                <a:gd name="T28" fmla="*/ 1 w 581"/>
                <a:gd name="T29" fmla="*/ 0 h 1097"/>
                <a:gd name="T30" fmla="*/ 1 w 581"/>
                <a:gd name="T31" fmla="*/ 0 h 1097"/>
                <a:gd name="T32" fmla="*/ 1 w 581"/>
                <a:gd name="T33" fmla="*/ 0 h 1097"/>
                <a:gd name="T34" fmla="*/ 1 w 581"/>
                <a:gd name="T35" fmla="*/ 0 h 1097"/>
                <a:gd name="T36" fmla="*/ 1 w 581"/>
                <a:gd name="T37" fmla="*/ 0 h 1097"/>
                <a:gd name="T38" fmla="*/ 1 w 581"/>
                <a:gd name="T39" fmla="*/ 0 h 1097"/>
                <a:gd name="T40" fmla="*/ 1 w 581"/>
                <a:gd name="T41" fmla="*/ 0 h 1097"/>
                <a:gd name="T42" fmla="*/ 1 w 581"/>
                <a:gd name="T43" fmla="*/ 0 h 1097"/>
                <a:gd name="T44" fmla="*/ 1 w 581"/>
                <a:gd name="T45" fmla="*/ 0 h 1097"/>
                <a:gd name="T46" fmla="*/ 1 w 581"/>
                <a:gd name="T47" fmla="*/ 0 h 1097"/>
                <a:gd name="T48" fmla="*/ 0 w 581"/>
                <a:gd name="T49" fmla="*/ 0 h 1097"/>
                <a:gd name="T50" fmla="*/ 0 w 581"/>
                <a:gd name="T51" fmla="*/ 0 h 10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1"/>
                <a:gd name="T79" fmla="*/ 0 h 1097"/>
                <a:gd name="T80" fmla="*/ 581 w 581"/>
                <a:gd name="T81" fmla="*/ 1097 h 10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1" h="1097">
                  <a:moveTo>
                    <a:pt x="0" y="0"/>
                  </a:moveTo>
                  <a:lnTo>
                    <a:pt x="0" y="130"/>
                  </a:lnTo>
                  <a:lnTo>
                    <a:pt x="19" y="278"/>
                  </a:lnTo>
                  <a:lnTo>
                    <a:pt x="123" y="516"/>
                  </a:lnTo>
                  <a:lnTo>
                    <a:pt x="129" y="706"/>
                  </a:lnTo>
                  <a:lnTo>
                    <a:pt x="38" y="525"/>
                  </a:lnTo>
                  <a:lnTo>
                    <a:pt x="72" y="730"/>
                  </a:lnTo>
                  <a:lnTo>
                    <a:pt x="62" y="892"/>
                  </a:lnTo>
                  <a:lnTo>
                    <a:pt x="148" y="882"/>
                  </a:lnTo>
                  <a:lnTo>
                    <a:pt x="294" y="936"/>
                  </a:lnTo>
                  <a:lnTo>
                    <a:pt x="138" y="936"/>
                  </a:lnTo>
                  <a:lnTo>
                    <a:pt x="53" y="945"/>
                  </a:lnTo>
                  <a:lnTo>
                    <a:pt x="9" y="1012"/>
                  </a:lnTo>
                  <a:lnTo>
                    <a:pt x="15" y="1084"/>
                  </a:lnTo>
                  <a:lnTo>
                    <a:pt x="157" y="1055"/>
                  </a:lnTo>
                  <a:lnTo>
                    <a:pt x="372" y="1097"/>
                  </a:lnTo>
                  <a:lnTo>
                    <a:pt x="462" y="1046"/>
                  </a:lnTo>
                  <a:lnTo>
                    <a:pt x="490" y="1084"/>
                  </a:lnTo>
                  <a:lnTo>
                    <a:pt x="581" y="1027"/>
                  </a:lnTo>
                  <a:lnTo>
                    <a:pt x="534" y="949"/>
                  </a:lnTo>
                  <a:lnTo>
                    <a:pt x="477" y="936"/>
                  </a:lnTo>
                  <a:lnTo>
                    <a:pt x="528" y="677"/>
                  </a:lnTo>
                  <a:lnTo>
                    <a:pt x="271" y="468"/>
                  </a:lnTo>
                  <a:lnTo>
                    <a:pt x="6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5"/>
            <p:cNvSpPr>
              <a:spLocks/>
            </p:cNvSpPr>
            <p:nvPr/>
          </p:nvSpPr>
          <p:spPr bwMode="auto">
            <a:xfrm>
              <a:off x="3017" y="1985"/>
              <a:ext cx="188" cy="71"/>
            </a:xfrm>
            <a:custGeom>
              <a:avLst/>
              <a:gdLst>
                <a:gd name="T0" fmla="*/ 1 w 376"/>
                <a:gd name="T1" fmla="*/ 0 h 143"/>
                <a:gd name="T2" fmla="*/ 1 w 376"/>
                <a:gd name="T3" fmla="*/ 0 h 143"/>
                <a:gd name="T4" fmla="*/ 1 w 376"/>
                <a:gd name="T5" fmla="*/ 0 h 143"/>
                <a:gd name="T6" fmla="*/ 1 w 376"/>
                <a:gd name="T7" fmla="*/ 0 h 143"/>
                <a:gd name="T8" fmla="*/ 1 w 376"/>
                <a:gd name="T9" fmla="*/ 0 h 143"/>
                <a:gd name="T10" fmla="*/ 1 w 376"/>
                <a:gd name="T11" fmla="*/ 0 h 143"/>
                <a:gd name="T12" fmla="*/ 0 w 376"/>
                <a:gd name="T13" fmla="*/ 0 h 143"/>
                <a:gd name="T14" fmla="*/ 1 w 376"/>
                <a:gd name="T15" fmla="*/ 0 h 143"/>
                <a:gd name="T16" fmla="*/ 1 w 376"/>
                <a:gd name="T17" fmla="*/ 0 h 143"/>
                <a:gd name="T18" fmla="*/ 1 w 376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143"/>
                <a:gd name="T32" fmla="*/ 376 w 376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143">
                  <a:moveTo>
                    <a:pt x="89" y="0"/>
                  </a:moveTo>
                  <a:lnTo>
                    <a:pt x="108" y="48"/>
                  </a:lnTo>
                  <a:lnTo>
                    <a:pt x="184" y="86"/>
                  </a:lnTo>
                  <a:lnTo>
                    <a:pt x="376" y="67"/>
                  </a:lnTo>
                  <a:lnTo>
                    <a:pt x="270" y="109"/>
                  </a:lnTo>
                  <a:lnTo>
                    <a:pt x="99" y="128"/>
                  </a:lnTo>
                  <a:lnTo>
                    <a:pt x="0" y="143"/>
                  </a:lnTo>
                  <a:lnTo>
                    <a:pt x="9" y="5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26"/>
            <p:cNvSpPr>
              <a:spLocks/>
            </p:cNvSpPr>
            <p:nvPr/>
          </p:nvSpPr>
          <p:spPr bwMode="auto">
            <a:xfrm>
              <a:off x="2048" y="2100"/>
              <a:ext cx="373" cy="451"/>
            </a:xfrm>
            <a:custGeom>
              <a:avLst/>
              <a:gdLst>
                <a:gd name="T0" fmla="*/ 0 w 747"/>
                <a:gd name="T1" fmla="*/ 1 h 901"/>
                <a:gd name="T2" fmla="*/ 0 w 747"/>
                <a:gd name="T3" fmla="*/ 1 h 901"/>
                <a:gd name="T4" fmla="*/ 0 w 747"/>
                <a:gd name="T5" fmla="*/ 1 h 901"/>
                <a:gd name="T6" fmla="*/ 0 w 747"/>
                <a:gd name="T7" fmla="*/ 1 h 901"/>
                <a:gd name="T8" fmla="*/ 0 w 747"/>
                <a:gd name="T9" fmla="*/ 1 h 901"/>
                <a:gd name="T10" fmla="*/ 0 w 747"/>
                <a:gd name="T11" fmla="*/ 1 h 901"/>
                <a:gd name="T12" fmla="*/ 0 w 747"/>
                <a:gd name="T13" fmla="*/ 1 h 901"/>
                <a:gd name="T14" fmla="*/ 0 w 747"/>
                <a:gd name="T15" fmla="*/ 1 h 901"/>
                <a:gd name="T16" fmla="*/ 0 w 747"/>
                <a:gd name="T17" fmla="*/ 1 h 901"/>
                <a:gd name="T18" fmla="*/ 0 w 747"/>
                <a:gd name="T19" fmla="*/ 1 h 901"/>
                <a:gd name="T20" fmla="*/ 0 w 747"/>
                <a:gd name="T21" fmla="*/ 1 h 901"/>
                <a:gd name="T22" fmla="*/ 0 w 747"/>
                <a:gd name="T23" fmla="*/ 1 h 901"/>
                <a:gd name="T24" fmla="*/ 0 w 747"/>
                <a:gd name="T25" fmla="*/ 1 h 901"/>
                <a:gd name="T26" fmla="*/ 0 w 747"/>
                <a:gd name="T27" fmla="*/ 1 h 901"/>
                <a:gd name="T28" fmla="*/ 0 w 747"/>
                <a:gd name="T29" fmla="*/ 1 h 901"/>
                <a:gd name="T30" fmla="*/ 0 w 747"/>
                <a:gd name="T31" fmla="*/ 1 h 901"/>
                <a:gd name="T32" fmla="*/ 0 w 747"/>
                <a:gd name="T33" fmla="*/ 1 h 901"/>
                <a:gd name="T34" fmla="*/ 0 w 747"/>
                <a:gd name="T35" fmla="*/ 1 h 901"/>
                <a:gd name="T36" fmla="*/ 0 w 747"/>
                <a:gd name="T37" fmla="*/ 1 h 901"/>
                <a:gd name="T38" fmla="*/ 0 w 747"/>
                <a:gd name="T39" fmla="*/ 1 h 901"/>
                <a:gd name="T40" fmla="*/ 0 w 747"/>
                <a:gd name="T41" fmla="*/ 1 h 901"/>
                <a:gd name="T42" fmla="*/ 0 w 747"/>
                <a:gd name="T43" fmla="*/ 1 h 901"/>
                <a:gd name="T44" fmla="*/ 0 w 747"/>
                <a:gd name="T45" fmla="*/ 1 h 901"/>
                <a:gd name="T46" fmla="*/ 0 w 747"/>
                <a:gd name="T47" fmla="*/ 1 h 901"/>
                <a:gd name="T48" fmla="*/ 0 w 747"/>
                <a:gd name="T49" fmla="*/ 1 h 901"/>
                <a:gd name="T50" fmla="*/ 0 w 747"/>
                <a:gd name="T51" fmla="*/ 1 h 901"/>
                <a:gd name="T52" fmla="*/ 0 w 747"/>
                <a:gd name="T53" fmla="*/ 1 h 901"/>
                <a:gd name="T54" fmla="*/ 0 w 747"/>
                <a:gd name="T55" fmla="*/ 1 h 901"/>
                <a:gd name="T56" fmla="*/ 0 w 747"/>
                <a:gd name="T57" fmla="*/ 1 h 901"/>
                <a:gd name="T58" fmla="*/ 0 w 747"/>
                <a:gd name="T59" fmla="*/ 1 h 901"/>
                <a:gd name="T60" fmla="*/ 0 w 747"/>
                <a:gd name="T61" fmla="*/ 1 h 901"/>
                <a:gd name="T62" fmla="*/ 0 w 747"/>
                <a:gd name="T63" fmla="*/ 1 h 901"/>
                <a:gd name="T64" fmla="*/ 0 w 747"/>
                <a:gd name="T65" fmla="*/ 1 h 901"/>
                <a:gd name="T66" fmla="*/ 0 w 747"/>
                <a:gd name="T67" fmla="*/ 1 h 901"/>
                <a:gd name="T68" fmla="*/ 0 w 747"/>
                <a:gd name="T69" fmla="*/ 1 h 901"/>
                <a:gd name="T70" fmla="*/ 0 w 747"/>
                <a:gd name="T71" fmla="*/ 1 h 901"/>
                <a:gd name="T72" fmla="*/ 0 w 747"/>
                <a:gd name="T73" fmla="*/ 1 h 901"/>
                <a:gd name="T74" fmla="*/ 0 w 747"/>
                <a:gd name="T75" fmla="*/ 1 h 901"/>
                <a:gd name="T76" fmla="*/ 0 w 747"/>
                <a:gd name="T77" fmla="*/ 1 h 901"/>
                <a:gd name="T78" fmla="*/ 0 w 747"/>
                <a:gd name="T79" fmla="*/ 1 h 901"/>
                <a:gd name="T80" fmla="*/ 0 w 747"/>
                <a:gd name="T81" fmla="*/ 1 h 901"/>
                <a:gd name="T82" fmla="*/ 0 w 747"/>
                <a:gd name="T83" fmla="*/ 1 h 901"/>
                <a:gd name="T84" fmla="*/ 0 w 747"/>
                <a:gd name="T85" fmla="*/ 1 h 901"/>
                <a:gd name="T86" fmla="*/ 0 w 747"/>
                <a:gd name="T87" fmla="*/ 1 h 901"/>
                <a:gd name="T88" fmla="*/ 0 w 747"/>
                <a:gd name="T89" fmla="*/ 1 h 901"/>
                <a:gd name="T90" fmla="*/ 0 w 747"/>
                <a:gd name="T91" fmla="*/ 1 h 901"/>
                <a:gd name="T92" fmla="*/ 0 w 747"/>
                <a:gd name="T93" fmla="*/ 0 h 901"/>
                <a:gd name="T94" fmla="*/ 0 w 747"/>
                <a:gd name="T95" fmla="*/ 1 h 901"/>
                <a:gd name="T96" fmla="*/ 0 w 747"/>
                <a:gd name="T97" fmla="*/ 1 h 901"/>
                <a:gd name="T98" fmla="*/ 0 w 747"/>
                <a:gd name="T99" fmla="*/ 1 h 9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47"/>
                <a:gd name="T151" fmla="*/ 0 h 901"/>
                <a:gd name="T152" fmla="*/ 747 w 747"/>
                <a:gd name="T153" fmla="*/ 901 h 9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47" h="901">
                  <a:moveTo>
                    <a:pt x="743" y="23"/>
                  </a:moveTo>
                  <a:lnTo>
                    <a:pt x="703" y="48"/>
                  </a:lnTo>
                  <a:lnTo>
                    <a:pt x="669" y="71"/>
                  </a:lnTo>
                  <a:lnTo>
                    <a:pt x="633" y="90"/>
                  </a:lnTo>
                  <a:lnTo>
                    <a:pt x="601" y="109"/>
                  </a:lnTo>
                  <a:lnTo>
                    <a:pt x="566" y="126"/>
                  </a:lnTo>
                  <a:lnTo>
                    <a:pt x="532" y="147"/>
                  </a:lnTo>
                  <a:lnTo>
                    <a:pt x="494" y="167"/>
                  </a:lnTo>
                  <a:lnTo>
                    <a:pt x="456" y="190"/>
                  </a:lnTo>
                  <a:lnTo>
                    <a:pt x="405" y="224"/>
                  </a:lnTo>
                  <a:lnTo>
                    <a:pt x="357" y="263"/>
                  </a:lnTo>
                  <a:lnTo>
                    <a:pt x="318" y="287"/>
                  </a:lnTo>
                  <a:lnTo>
                    <a:pt x="280" y="306"/>
                  </a:lnTo>
                  <a:lnTo>
                    <a:pt x="205" y="339"/>
                  </a:lnTo>
                  <a:lnTo>
                    <a:pt x="74" y="435"/>
                  </a:lnTo>
                  <a:lnTo>
                    <a:pt x="61" y="584"/>
                  </a:lnTo>
                  <a:lnTo>
                    <a:pt x="67" y="671"/>
                  </a:lnTo>
                  <a:lnTo>
                    <a:pt x="89" y="747"/>
                  </a:lnTo>
                  <a:lnTo>
                    <a:pt x="107" y="783"/>
                  </a:lnTo>
                  <a:lnTo>
                    <a:pt x="129" y="816"/>
                  </a:lnTo>
                  <a:lnTo>
                    <a:pt x="158" y="848"/>
                  </a:lnTo>
                  <a:lnTo>
                    <a:pt x="192" y="878"/>
                  </a:lnTo>
                  <a:lnTo>
                    <a:pt x="194" y="899"/>
                  </a:lnTo>
                  <a:lnTo>
                    <a:pt x="175" y="901"/>
                  </a:lnTo>
                  <a:lnTo>
                    <a:pt x="135" y="865"/>
                  </a:lnTo>
                  <a:lnTo>
                    <a:pt x="99" y="831"/>
                  </a:lnTo>
                  <a:lnTo>
                    <a:pt x="70" y="797"/>
                  </a:lnTo>
                  <a:lnTo>
                    <a:pt x="44" y="761"/>
                  </a:lnTo>
                  <a:lnTo>
                    <a:pt x="12" y="679"/>
                  </a:lnTo>
                  <a:lnTo>
                    <a:pt x="0" y="582"/>
                  </a:lnTo>
                  <a:lnTo>
                    <a:pt x="19" y="502"/>
                  </a:lnTo>
                  <a:lnTo>
                    <a:pt x="42" y="422"/>
                  </a:lnTo>
                  <a:lnTo>
                    <a:pt x="70" y="386"/>
                  </a:lnTo>
                  <a:lnTo>
                    <a:pt x="101" y="354"/>
                  </a:lnTo>
                  <a:lnTo>
                    <a:pt x="133" y="327"/>
                  </a:lnTo>
                  <a:lnTo>
                    <a:pt x="167" y="302"/>
                  </a:lnTo>
                  <a:lnTo>
                    <a:pt x="202" y="280"/>
                  </a:lnTo>
                  <a:lnTo>
                    <a:pt x="238" y="257"/>
                  </a:lnTo>
                  <a:lnTo>
                    <a:pt x="276" y="232"/>
                  </a:lnTo>
                  <a:lnTo>
                    <a:pt x="316" y="205"/>
                  </a:lnTo>
                  <a:lnTo>
                    <a:pt x="367" y="166"/>
                  </a:lnTo>
                  <a:lnTo>
                    <a:pt x="392" y="148"/>
                  </a:lnTo>
                  <a:lnTo>
                    <a:pt x="418" y="129"/>
                  </a:lnTo>
                  <a:lnTo>
                    <a:pt x="460" y="109"/>
                  </a:lnTo>
                  <a:lnTo>
                    <a:pt x="498" y="91"/>
                  </a:lnTo>
                  <a:lnTo>
                    <a:pt x="574" y="67"/>
                  </a:lnTo>
                  <a:lnTo>
                    <a:pt x="726" y="0"/>
                  </a:lnTo>
                  <a:lnTo>
                    <a:pt x="747" y="4"/>
                  </a:lnTo>
                  <a:lnTo>
                    <a:pt x="74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27"/>
            <p:cNvSpPr>
              <a:spLocks/>
            </p:cNvSpPr>
            <p:nvPr/>
          </p:nvSpPr>
          <p:spPr bwMode="auto">
            <a:xfrm>
              <a:off x="2104" y="2391"/>
              <a:ext cx="84" cy="543"/>
            </a:xfrm>
            <a:custGeom>
              <a:avLst/>
              <a:gdLst>
                <a:gd name="T0" fmla="*/ 0 w 169"/>
                <a:gd name="T1" fmla="*/ 1 h 1085"/>
                <a:gd name="T2" fmla="*/ 0 w 169"/>
                <a:gd name="T3" fmla="*/ 1 h 1085"/>
                <a:gd name="T4" fmla="*/ 0 w 169"/>
                <a:gd name="T5" fmla="*/ 1 h 1085"/>
                <a:gd name="T6" fmla="*/ 0 w 169"/>
                <a:gd name="T7" fmla="*/ 1 h 1085"/>
                <a:gd name="T8" fmla="*/ 0 w 169"/>
                <a:gd name="T9" fmla="*/ 1 h 1085"/>
                <a:gd name="T10" fmla="*/ 0 w 169"/>
                <a:gd name="T11" fmla="*/ 1 h 1085"/>
                <a:gd name="T12" fmla="*/ 0 w 169"/>
                <a:gd name="T13" fmla="*/ 1 h 1085"/>
                <a:gd name="T14" fmla="*/ 0 w 169"/>
                <a:gd name="T15" fmla="*/ 1 h 1085"/>
                <a:gd name="T16" fmla="*/ 0 w 169"/>
                <a:gd name="T17" fmla="*/ 1 h 1085"/>
                <a:gd name="T18" fmla="*/ 0 w 169"/>
                <a:gd name="T19" fmla="*/ 1 h 1085"/>
                <a:gd name="T20" fmla="*/ 0 w 169"/>
                <a:gd name="T21" fmla="*/ 1 h 1085"/>
                <a:gd name="T22" fmla="*/ 0 w 169"/>
                <a:gd name="T23" fmla="*/ 1 h 1085"/>
                <a:gd name="T24" fmla="*/ 0 w 169"/>
                <a:gd name="T25" fmla="*/ 1 h 1085"/>
                <a:gd name="T26" fmla="*/ 0 w 169"/>
                <a:gd name="T27" fmla="*/ 1 h 1085"/>
                <a:gd name="T28" fmla="*/ 0 w 169"/>
                <a:gd name="T29" fmla="*/ 1 h 1085"/>
                <a:gd name="T30" fmla="*/ 0 w 169"/>
                <a:gd name="T31" fmla="*/ 1 h 1085"/>
                <a:gd name="T32" fmla="*/ 0 w 169"/>
                <a:gd name="T33" fmla="*/ 1 h 1085"/>
                <a:gd name="T34" fmla="*/ 0 w 169"/>
                <a:gd name="T35" fmla="*/ 1 h 1085"/>
                <a:gd name="T36" fmla="*/ 0 w 169"/>
                <a:gd name="T37" fmla="*/ 1 h 1085"/>
                <a:gd name="T38" fmla="*/ 0 w 169"/>
                <a:gd name="T39" fmla="*/ 1 h 1085"/>
                <a:gd name="T40" fmla="*/ 0 w 169"/>
                <a:gd name="T41" fmla="*/ 1 h 1085"/>
                <a:gd name="T42" fmla="*/ 0 w 169"/>
                <a:gd name="T43" fmla="*/ 1 h 1085"/>
                <a:gd name="T44" fmla="*/ 0 w 169"/>
                <a:gd name="T45" fmla="*/ 1 h 1085"/>
                <a:gd name="T46" fmla="*/ 0 w 169"/>
                <a:gd name="T47" fmla="*/ 0 h 1085"/>
                <a:gd name="T48" fmla="*/ 0 w 169"/>
                <a:gd name="T49" fmla="*/ 1 h 1085"/>
                <a:gd name="T50" fmla="*/ 0 w 169"/>
                <a:gd name="T51" fmla="*/ 1 h 10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1085"/>
                <a:gd name="T80" fmla="*/ 169 w 169"/>
                <a:gd name="T81" fmla="*/ 1085 h 10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1085">
                  <a:moveTo>
                    <a:pt x="74" y="19"/>
                  </a:moveTo>
                  <a:lnTo>
                    <a:pt x="48" y="135"/>
                  </a:lnTo>
                  <a:lnTo>
                    <a:pt x="53" y="192"/>
                  </a:lnTo>
                  <a:lnTo>
                    <a:pt x="69" y="255"/>
                  </a:lnTo>
                  <a:lnTo>
                    <a:pt x="122" y="471"/>
                  </a:lnTo>
                  <a:lnTo>
                    <a:pt x="141" y="574"/>
                  </a:lnTo>
                  <a:lnTo>
                    <a:pt x="164" y="690"/>
                  </a:lnTo>
                  <a:lnTo>
                    <a:pt x="169" y="812"/>
                  </a:lnTo>
                  <a:lnTo>
                    <a:pt x="154" y="939"/>
                  </a:lnTo>
                  <a:lnTo>
                    <a:pt x="97" y="1076"/>
                  </a:lnTo>
                  <a:lnTo>
                    <a:pt x="80" y="1085"/>
                  </a:lnTo>
                  <a:lnTo>
                    <a:pt x="71" y="1068"/>
                  </a:lnTo>
                  <a:lnTo>
                    <a:pt x="97" y="927"/>
                  </a:lnTo>
                  <a:lnTo>
                    <a:pt x="114" y="810"/>
                  </a:lnTo>
                  <a:lnTo>
                    <a:pt x="107" y="696"/>
                  </a:lnTo>
                  <a:lnTo>
                    <a:pt x="67" y="483"/>
                  </a:lnTo>
                  <a:lnTo>
                    <a:pt x="46" y="384"/>
                  </a:lnTo>
                  <a:lnTo>
                    <a:pt x="31" y="329"/>
                  </a:lnTo>
                  <a:lnTo>
                    <a:pt x="14" y="272"/>
                  </a:lnTo>
                  <a:lnTo>
                    <a:pt x="0" y="201"/>
                  </a:lnTo>
                  <a:lnTo>
                    <a:pt x="6" y="137"/>
                  </a:lnTo>
                  <a:lnTo>
                    <a:pt x="23" y="74"/>
                  </a:lnTo>
                  <a:lnTo>
                    <a:pt x="50" y="7"/>
                  </a:lnTo>
                  <a:lnTo>
                    <a:pt x="67" y="0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928"/>
            <p:cNvSpPr>
              <a:spLocks/>
            </p:cNvSpPr>
            <p:nvPr/>
          </p:nvSpPr>
          <p:spPr bwMode="auto">
            <a:xfrm>
              <a:off x="2186" y="2907"/>
              <a:ext cx="231" cy="44"/>
            </a:xfrm>
            <a:custGeom>
              <a:avLst/>
              <a:gdLst>
                <a:gd name="T0" fmla="*/ 1 w 461"/>
                <a:gd name="T1" fmla="*/ 1 h 87"/>
                <a:gd name="T2" fmla="*/ 1 w 461"/>
                <a:gd name="T3" fmla="*/ 1 h 87"/>
                <a:gd name="T4" fmla="*/ 1 w 461"/>
                <a:gd name="T5" fmla="*/ 1 h 87"/>
                <a:gd name="T6" fmla="*/ 1 w 461"/>
                <a:gd name="T7" fmla="*/ 1 h 87"/>
                <a:gd name="T8" fmla="*/ 1 w 461"/>
                <a:gd name="T9" fmla="*/ 1 h 87"/>
                <a:gd name="T10" fmla="*/ 1 w 461"/>
                <a:gd name="T11" fmla="*/ 1 h 87"/>
                <a:gd name="T12" fmla="*/ 1 w 461"/>
                <a:gd name="T13" fmla="*/ 0 h 87"/>
                <a:gd name="T14" fmla="*/ 1 w 461"/>
                <a:gd name="T15" fmla="*/ 1 h 87"/>
                <a:gd name="T16" fmla="*/ 1 w 461"/>
                <a:gd name="T17" fmla="*/ 1 h 87"/>
                <a:gd name="T18" fmla="*/ 1 w 461"/>
                <a:gd name="T19" fmla="*/ 1 h 87"/>
                <a:gd name="T20" fmla="*/ 1 w 461"/>
                <a:gd name="T21" fmla="*/ 1 h 87"/>
                <a:gd name="T22" fmla="*/ 1 w 461"/>
                <a:gd name="T23" fmla="*/ 1 h 87"/>
                <a:gd name="T24" fmla="*/ 1 w 461"/>
                <a:gd name="T25" fmla="*/ 1 h 87"/>
                <a:gd name="T26" fmla="*/ 1 w 461"/>
                <a:gd name="T27" fmla="*/ 1 h 87"/>
                <a:gd name="T28" fmla="*/ 1 w 461"/>
                <a:gd name="T29" fmla="*/ 1 h 87"/>
                <a:gd name="T30" fmla="*/ 1 w 461"/>
                <a:gd name="T31" fmla="*/ 1 h 87"/>
                <a:gd name="T32" fmla="*/ 0 w 461"/>
                <a:gd name="T33" fmla="*/ 1 h 87"/>
                <a:gd name="T34" fmla="*/ 1 w 461"/>
                <a:gd name="T35" fmla="*/ 1 h 87"/>
                <a:gd name="T36" fmla="*/ 1 w 461"/>
                <a:gd name="T37" fmla="*/ 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1"/>
                <a:gd name="T58" fmla="*/ 0 h 87"/>
                <a:gd name="T59" fmla="*/ 461 w 461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1" h="87">
                  <a:moveTo>
                    <a:pt x="5" y="48"/>
                  </a:moveTo>
                  <a:lnTo>
                    <a:pt x="47" y="27"/>
                  </a:lnTo>
                  <a:lnTo>
                    <a:pt x="87" y="15"/>
                  </a:lnTo>
                  <a:lnTo>
                    <a:pt x="167" y="11"/>
                  </a:lnTo>
                  <a:lnTo>
                    <a:pt x="250" y="21"/>
                  </a:lnTo>
                  <a:lnTo>
                    <a:pt x="344" y="27"/>
                  </a:lnTo>
                  <a:lnTo>
                    <a:pt x="442" y="0"/>
                  </a:lnTo>
                  <a:lnTo>
                    <a:pt x="461" y="6"/>
                  </a:lnTo>
                  <a:lnTo>
                    <a:pt x="456" y="25"/>
                  </a:lnTo>
                  <a:lnTo>
                    <a:pt x="406" y="59"/>
                  </a:lnTo>
                  <a:lnTo>
                    <a:pt x="382" y="74"/>
                  </a:lnTo>
                  <a:lnTo>
                    <a:pt x="351" y="87"/>
                  </a:lnTo>
                  <a:lnTo>
                    <a:pt x="262" y="76"/>
                  </a:lnTo>
                  <a:lnTo>
                    <a:pt x="178" y="55"/>
                  </a:lnTo>
                  <a:lnTo>
                    <a:pt x="100" y="46"/>
                  </a:lnTo>
                  <a:lnTo>
                    <a:pt x="21" y="72"/>
                  </a:lnTo>
                  <a:lnTo>
                    <a:pt x="0" y="67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929"/>
            <p:cNvSpPr>
              <a:spLocks/>
            </p:cNvSpPr>
            <p:nvPr/>
          </p:nvSpPr>
          <p:spPr bwMode="auto">
            <a:xfrm>
              <a:off x="2398" y="2679"/>
              <a:ext cx="40" cy="195"/>
            </a:xfrm>
            <a:custGeom>
              <a:avLst/>
              <a:gdLst>
                <a:gd name="T0" fmla="*/ 1 w 80"/>
                <a:gd name="T1" fmla="*/ 1 h 389"/>
                <a:gd name="T2" fmla="*/ 1 w 80"/>
                <a:gd name="T3" fmla="*/ 1 h 389"/>
                <a:gd name="T4" fmla="*/ 1 w 80"/>
                <a:gd name="T5" fmla="*/ 1 h 389"/>
                <a:gd name="T6" fmla="*/ 1 w 80"/>
                <a:gd name="T7" fmla="*/ 1 h 389"/>
                <a:gd name="T8" fmla="*/ 1 w 80"/>
                <a:gd name="T9" fmla="*/ 1 h 389"/>
                <a:gd name="T10" fmla="*/ 1 w 80"/>
                <a:gd name="T11" fmla="*/ 1 h 389"/>
                <a:gd name="T12" fmla="*/ 1 w 80"/>
                <a:gd name="T13" fmla="*/ 1 h 389"/>
                <a:gd name="T14" fmla="*/ 0 w 80"/>
                <a:gd name="T15" fmla="*/ 1 h 389"/>
                <a:gd name="T16" fmla="*/ 1 w 80"/>
                <a:gd name="T17" fmla="*/ 1 h 389"/>
                <a:gd name="T18" fmla="*/ 1 w 80"/>
                <a:gd name="T19" fmla="*/ 0 h 389"/>
                <a:gd name="T20" fmla="*/ 1 w 80"/>
                <a:gd name="T21" fmla="*/ 1 h 389"/>
                <a:gd name="T22" fmla="*/ 1 w 80"/>
                <a:gd name="T23" fmla="*/ 1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389"/>
                <a:gd name="T38" fmla="*/ 80 w 8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389">
                  <a:moveTo>
                    <a:pt x="50" y="7"/>
                  </a:moveTo>
                  <a:lnTo>
                    <a:pt x="75" y="89"/>
                  </a:lnTo>
                  <a:lnTo>
                    <a:pt x="80" y="178"/>
                  </a:lnTo>
                  <a:lnTo>
                    <a:pt x="67" y="359"/>
                  </a:lnTo>
                  <a:lnTo>
                    <a:pt x="59" y="382"/>
                  </a:lnTo>
                  <a:lnTo>
                    <a:pt x="42" y="389"/>
                  </a:lnTo>
                  <a:lnTo>
                    <a:pt x="18" y="374"/>
                  </a:lnTo>
                  <a:lnTo>
                    <a:pt x="0" y="281"/>
                  </a:lnTo>
                  <a:lnTo>
                    <a:pt x="25" y="19"/>
                  </a:lnTo>
                  <a:lnTo>
                    <a:pt x="31" y="0"/>
                  </a:lnTo>
                  <a:lnTo>
                    <a:pt x="5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930"/>
            <p:cNvSpPr>
              <a:spLocks/>
            </p:cNvSpPr>
            <p:nvPr/>
          </p:nvSpPr>
          <p:spPr bwMode="auto">
            <a:xfrm>
              <a:off x="2135" y="2361"/>
              <a:ext cx="366" cy="411"/>
            </a:xfrm>
            <a:custGeom>
              <a:avLst/>
              <a:gdLst>
                <a:gd name="T0" fmla="*/ 1 w 732"/>
                <a:gd name="T1" fmla="*/ 0 h 821"/>
                <a:gd name="T2" fmla="*/ 1 w 732"/>
                <a:gd name="T3" fmla="*/ 1 h 821"/>
                <a:gd name="T4" fmla="*/ 1 w 732"/>
                <a:gd name="T5" fmla="*/ 1 h 821"/>
                <a:gd name="T6" fmla="*/ 1 w 732"/>
                <a:gd name="T7" fmla="*/ 1 h 821"/>
                <a:gd name="T8" fmla="*/ 1 w 732"/>
                <a:gd name="T9" fmla="*/ 1 h 821"/>
                <a:gd name="T10" fmla="*/ 1 w 732"/>
                <a:gd name="T11" fmla="*/ 1 h 821"/>
                <a:gd name="T12" fmla="*/ 1 w 732"/>
                <a:gd name="T13" fmla="*/ 1 h 821"/>
                <a:gd name="T14" fmla="*/ 1 w 732"/>
                <a:gd name="T15" fmla="*/ 1 h 821"/>
                <a:gd name="T16" fmla="*/ 1 w 732"/>
                <a:gd name="T17" fmla="*/ 1 h 821"/>
                <a:gd name="T18" fmla="*/ 1 w 732"/>
                <a:gd name="T19" fmla="*/ 1 h 821"/>
                <a:gd name="T20" fmla="*/ 1 w 732"/>
                <a:gd name="T21" fmla="*/ 1 h 821"/>
                <a:gd name="T22" fmla="*/ 1 w 732"/>
                <a:gd name="T23" fmla="*/ 1 h 821"/>
                <a:gd name="T24" fmla="*/ 1 w 732"/>
                <a:gd name="T25" fmla="*/ 1 h 821"/>
                <a:gd name="T26" fmla="*/ 1 w 732"/>
                <a:gd name="T27" fmla="*/ 1 h 821"/>
                <a:gd name="T28" fmla="*/ 1 w 732"/>
                <a:gd name="T29" fmla="*/ 1 h 821"/>
                <a:gd name="T30" fmla="*/ 1 w 732"/>
                <a:gd name="T31" fmla="*/ 1 h 821"/>
                <a:gd name="T32" fmla="*/ 1 w 732"/>
                <a:gd name="T33" fmla="*/ 1 h 821"/>
                <a:gd name="T34" fmla="*/ 1 w 732"/>
                <a:gd name="T35" fmla="*/ 1 h 821"/>
                <a:gd name="T36" fmla="*/ 1 w 732"/>
                <a:gd name="T37" fmla="*/ 1 h 821"/>
                <a:gd name="T38" fmla="*/ 1 w 732"/>
                <a:gd name="T39" fmla="*/ 1 h 821"/>
                <a:gd name="T40" fmla="*/ 1 w 732"/>
                <a:gd name="T41" fmla="*/ 1 h 821"/>
                <a:gd name="T42" fmla="*/ 1 w 732"/>
                <a:gd name="T43" fmla="*/ 1 h 821"/>
                <a:gd name="T44" fmla="*/ 1 w 732"/>
                <a:gd name="T45" fmla="*/ 1 h 821"/>
                <a:gd name="T46" fmla="*/ 1 w 732"/>
                <a:gd name="T47" fmla="*/ 1 h 821"/>
                <a:gd name="T48" fmla="*/ 1 w 732"/>
                <a:gd name="T49" fmla="*/ 1 h 821"/>
                <a:gd name="T50" fmla="*/ 1 w 732"/>
                <a:gd name="T51" fmla="*/ 1 h 821"/>
                <a:gd name="T52" fmla="*/ 1 w 732"/>
                <a:gd name="T53" fmla="*/ 1 h 821"/>
                <a:gd name="T54" fmla="*/ 1 w 732"/>
                <a:gd name="T55" fmla="*/ 1 h 821"/>
                <a:gd name="T56" fmla="*/ 1 w 732"/>
                <a:gd name="T57" fmla="*/ 1 h 821"/>
                <a:gd name="T58" fmla="*/ 1 w 732"/>
                <a:gd name="T59" fmla="*/ 1 h 821"/>
                <a:gd name="T60" fmla="*/ 1 w 732"/>
                <a:gd name="T61" fmla="*/ 1 h 821"/>
                <a:gd name="T62" fmla="*/ 1 w 732"/>
                <a:gd name="T63" fmla="*/ 1 h 821"/>
                <a:gd name="T64" fmla="*/ 1 w 732"/>
                <a:gd name="T65" fmla="*/ 1 h 821"/>
                <a:gd name="T66" fmla="*/ 1 w 732"/>
                <a:gd name="T67" fmla="*/ 1 h 821"/>
                <a:gd name="T68" fmla="*/ 1 w 732"/>
                <a:gd name="T69" fmla="*/ 1 h 821"/>
                <a:gd name="T70" fmla="*/ 1 w 732"/>
                <a:gd name="T71" fmla="*/ 1 h 821"/>
                <a:gd name="T72" fmla="*/ 1 w 732"/>
                <a:gd name="T73" fmla="*/ 1 h 821"/>
                <a:gd name="T74" fmla="*/ 1 w 732"/>
                <a:gd name="T75" fmla="*/ 1 h 821"/>
                <a:gd name="T76" fmla="*/ 1 w 732"/>
                <a:gd name="T77" fmla="*/ 1 h 821"/>
                <a:gd name="T78" fmla="*/ 1 w 732"/>
                <a:gd name="T79" fmla="*/ 1 h 821"/>
                <a:gd name="T80" fmla="*/ 1 w 732"/>
                <a:gd name="T81" fmla="*/ 1 h 821"/>
                <a:gd name="T82" fmla="*/ 1 w 732"/>
                <a:gd name="T83" fmla="*/ 1 h 821"/>
                <a:gd name="T84" fmla="*/ 0 w 732"/>
                <a:gd name="T85" fmla="*/ 1 h 821"/>
                <a:gd name="T86" fmla="*/ 1 w 732"/>
                <a:gd name="T87" fmla="*/ 0 h 821"/>
                <a:gd name="T88" fmla="*/ 1 w 732"/>
                <a:gd name="T89" fmla="*/ 0 h 8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32"/>
                <a:gd name="T136" fmla="*/ 0 h 821"/>
                <a:gd name="T137" fmla="*/ 732 w 732"/>
                <a:gd name="T138" fmla="*/ 821 h 8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32" h="821">
                  <a:moveTo>
                    <a:pt x="13" y="0"/>
                  </a:moveTo>
                  <a:lnTo>
                    <a:pt x="80" y="15"/>
                  </a:lnTo>
                  <a:lnTo>
                    <a:pt x="131" y="57"/>
                  </a:lnTo>
                  <a:lnTo>
                    <a:pt x="169" y="116"/>
                  </a:lnTo>
                  <a:lnTo>
                    <a:pt x="200" y="184"/>
                  </a:lnTo>
                  <a:lnTo>
                    <a:pt x="215" y="219"/>
                  </a:lnTo>
                  <a:lnTo>
                    <a:pt x="230" y="247"/>
                  </a:lnTo>
                  <a:lnTo>
                    <a:pt x="247" y="274"/>
                  </a:lnTo>
                  <a:lnTo>
                    <a:pt x="264" y="298"/>
                  </a:lnTo>
                  <a:lnTo>
                    <a:pt x="302" y="348"/>
                  </a:lnTo>
                  <a:lnTo>
                    <a:pt x="340" y="405"/>
                  </a:lnTo>
                  <a:lnTo>
                    <a:pt x="378" y="449"/>
                  </a:lnTo>
                  <a:lnTo>
                    <a:pt x="414" y="487"/>
                  </a:lnTo>
                  <a:lnTo>
                    <a:pt x="449" y="521"/>
                  </a:lnTo>
                  <a:lnTo>
                    <a:pt x="485" y="551"/>
                  </a:lnTo>
                  <a:lnTo>
                    <a:pt x="519" y="583"/>
                  </a:lnTo>
                  <a:lnTo>
                    <a:pt x="557" y="616"/>
                  </a:lnTo>
                  <a:lnTo>
                    <a:pt x="597" y="650"/>
                  </a:lnTo>
                  <a:lnTo>
                    <a:pt x="639" y="688"/>
                  </a:lnTo>
                  <a:lnTo>
                    <a:pt x="726" y="775"/>
                  </a:lnTo>
                  <a:lnTo>
                    <a:pt x="732" y="812"/>
                  </a:lnTo>
                  <a:lnTo>
                    <a:pt x="716" y="821"/>
                  </a:lnTo>
                  <a:lnTo>
                    <a:pt x="696" y="817"/>
                  </a:lnTo>
                  <a:lnTo>
                    <a:pt x="582" y="758"/>
                  </a:lnTo>
                  <a:lnTo>
                    <a:pt x="536" y="718"/>
                  </a:lnTo>
                  <a:lnTo>
                    <a:pt x="494" y="682"/>
                  </a:lnTo>
                  <a:lnTo>
                    <a:pt x="456" y="648"/>
                  </a:lnTo>
                  <a:lnTo>
                    <a:pt x="416" y="614"/>
                  </a:lnTo>
                  <a:lnTo>
                    <a:pt x="380" y="580"/>
                  </a:lnTo>
                  <a:lnTo>
                    <a:pt x="342" y="542"/>
                  </a:lnTo>
                  <a:lnTo>
                    <a:pt x="304" y="502"/>
                  </a:lnTo>
                  <a:lnTo>
                    <a:pt x="266" y="458"/>
                  </a:lnTo>
                  <a:lnTo>
                    <a:pt x="228" y="395"/>
                  </a:lnTo>
                  <a:lnTo>
                    <a:pt x="194" y="338"/>
                  </a:lnTo>
                  <a:lnTo>
                    <a:pt x="163" y="277"/>
                  </a:lnTo>
                  <a:lnTo>
                    <a:pt x="133" y="211"/>
                  </a:lnTo>
                  <a:lnTo>
                    <a:pt x="114" y="150"/>
                  </a:lnTo>
                  <a:lnTo>
                    <a:pt x="93" y="89"/>
                  </a:lnTo>
                  <a:lnTo>
                    <a:pt x="80" y="65"/>
                  </a:lnTo>
                  <a:lnTo>
                    <a:pt x="63" y="46"/>
                  </a:lnTo>
                  <a:lnTo>
                    <a:pt x="42" y="32"/>
                  </a:lnTo>
                  <a:lnTo>
                    <a:pt x="13" y="28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31"/>
            <p:cNvSpPr>
              <a:spLocks/>
            </p:cNvSpPr>
            <p:nvPr/>
          </p:nvSpPr>
          <p:spPr bwMode="auto">
            <a:xfrm>
              <a:off x="2482" y="2451"/>
              <a:ext cx="145" cy="278"/>
            </a:xfrm>
            <a:custGeom>
              <a:avLst/>
              <a:gdLst>
                <a:gd name="T0" fmla="*/ 1 w 290"/>
                <a:gd name="T1" fmla="*/ 0 h 557"/>
                <a:gd name="T2" fmla="*/ 1 w 290"/>
                <a:gd name="T3" fmla="*/ 0 h 557"/>
                <a:gd name="T4" fmla="*/ 1 w 290"/>
                <a:gd name="T5" fmla="*/ 0 h 557"/>
                <a:gd name="T6" fmla="*/ 1 w 290"/>
                <a:gd name="T7" fmla="*/ 0 h 557"/>
                <a:gd name="T8" fmla="*/ 1 w 290"/>
                <a:gd name="T9" fmla="*/ 0 h 557"/>
                <a:gd name="T10" fmla="*/ 1 w 290"/>
                <a:gd name="T11" fmla="*/ 0 h 557"/>
                <a:gd name="T12" fmla="*/ 1 w 290"/>
                <a:gd name="T13" fmla="*/ 0 h 557"/>
                <a:gd name="T14" fmla="*/ 1 w 290"/>
                <a:gd name="T15" fmla="*/ 0 h 557"/>
                <a:gd name="T16" fmla="*/ 1 w 290"/>
                <a:gd name="T17" fmla="*/ 0 h 557"/>
                <a:gd name="T18" fmla="*/ 0 w 290"/>
                <a:gd name="T19" fmla="*/ 0 h 557"/>
                <a:gd name="T20" fmla="*/ 1 w 290"/>
                <a:gd name="T21" fmla="*/ 0 h 557"/>
                <a:gd name="T22" fmla="*/ 1 w 290"/>
                <a:gd name="T23" fmla="*/ 0 h 557"/>
                <a:gd name="T24" fmla="*/ 1 w 290"/>
                <a:gd name="T25" fmla="*/ 0 h 557"/>
                <a:gd name="T26" fmla="*/ 1 w 290"/>
                <a:gd name="T27" fmla="*/ 0 h 557"/>
                <a:gd name="T28" fmla="*/ 1 w 290"/>
                <a:gd name="T29" fmla="*/ 0 h 557"/>
                <a:gd name="T30" fmla="*/ 1 w 290"/>
                <a:gd name="T31" fmla="*/ 0 h 557"/>
                <a:gd name="T32" fmla="*/ 1 w 290"/>
                <a:gd name="T33" fmla="*/ 0 h 557"/>
                <a:gd name="T34" fmla="*/ 1 w 290"/>
                <a:gd name="T35" fmla="*/ 0 h 557"/>
                <a:gd name="T36" fmla="*/ 1 w 290"/>
                <a:gd name="T37" fmla="*/ 0 h 557"/>
                <a:gd name="T38" fmla="*/ 1 w 290"/>
                <a:gd name="T39" fmla="*/ 0 h 557"/>
                <a:gd name="T40" fmla="*/ 1 w 290"/>
                <a:gd name="T41" fmla="*/ 0 h 557"/>
                <a:gd name="T42" fmla="*/ 1 w 290"/>
                <a:gd name="T43" fmla="*/ 0 h 557"/>
                <a:gd name="T44" fmla="*/ 1 w 290"/>
                <a:gd name="T45" fmla="*/ 0 h 557"/>
                <a:gd name="T46" fmla="*/ 1 w 290"/>
                <a:gd name="T47" fmla="*/ 0 h 5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90"/>
                <a:gd name="T73" fmla="*/ 0 h 557"/>
                <a:gd name="T74" fmla="*/ 290 w 290"/>
                <a:gd name="T75" fmla="*/ 557 h 5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90" h="557">
                  <a:moveTo>
                    <a:pt x="273" y="49"/>
                  </a:moveTo>
                  <a:lnTo>
                    <a:pt x="216" y="60"/>
                  </a:lnTo>
                  <a:lnTo>
                    <a:pt x="169" y="110"/>
                  </a:lnTo>
                  <a:lnTo>
                    <a:pt x="131" y="173"/>
                  </a:lnTo>
                  <a:lnTo>
                    <a:pt x="95" y="287"/>
                  </a:lnTo>
                  <a:lnTo>
                    <a:pt x="81" y="412"/>
                  </a:lnTo>
                  <a:lnTo>
                    <a:pt x="55" y="479"/>
                  </a:lnTo>
                  <a:lnTo>
                    <a:pt x="28" y="547"/>
                  </a:lnTo>
                  <a:lnTo>
                    <a:pt x="9" y="557"/>
                  </a:lnTo>
                  <a:lnTo>
                    <a:pt x="0" y="539"/>
                  </a:lnTo>
                  <a:lnTo>
                    <a:pt x="30" y="401"/>
                  </a:lnTo>
                  <a:lnTo>
                    <a:pt x="45" y="270"/>
                  </a:lnTo>
                  <a:lnTo>
                    <a:pt x="59" y="209"/>
                  </a:lnTo>
                  <a:lnTo>
                    <a:pt x="85" y="146"/>
                  </a:lnTo>
                  <a:lnTo>
                    <a:pt x="110" y="112"/>
                  </a:lnTo>
                  <a:lnTo>
                    <a:pt x="138" y="85"/>
                  </a:lnTo>
                  <a:lnTo>
                    <a:pt x="201" y="36"/>
                  </a:lnTo>
                  <a:lnTo>
                    <a:pt x="230" y="17"/>
                  </a:lnTo>
                  <a:lnTo>
                    <a:pt x="258" y="0"/>
                  </a:lnTo>
                  <a:lnTo>
                    <a:pt x="279" y="2"/>
                  </a:lnTo>
                  <a:lnTo>
                    <a:pt x="290" y="17"/>
                  </a:lnTo>
                  <a:lnTo>
                    <a:pt x="290" y="34"/>
                  </a:lnTo>
                  <a:lnTo>
                    <a:pt x="273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32"/>
            <p:cNvSpPr>
              <a:spLocks/>
            </p:cNvSpPr>
            <p:nvPr/>
          </p:nvSpPr>
          <p:spPr bwMode="auto">
            <a:xfrm>
              <a:off x="2534" y="1620"/>
              <a:ext cx="202" cy="103"/>
            </a:xfrm>
            <a:custGeom>
              <a:avLst/>
              <a:gdLst>
                <a:gd name="T0" fmla="*/ 1 w 403"/>
                <a:gd name="T1" fmla="*/ 1 h 206"/>
                <a:gd name="T2" fmla="*/ 1 w 403"/>
                <a:gd name="T3" fmla="*/ 1 h 206"/>
                <a:gd name="T4" fmla="*/ 1 w 403"/>
                <a:gd name="T5" fmla="*/ 1 h 206"/>
                <a:gd name="T6" fmla="*/ 1 w 403"/>
                <a:gd name="T7" fmla="*/ 1 h 206"/>
                <a:gd name="T8" fmla="*/ 1 w 403"/>
                <a:gd name="T9" fmla="*/ 1 h 206"/>
                <a:gd name="T10" fmla="*/ 1 w 403"/>
                <a:gd name="T11" fmla="*/ 1 h 206"/>
                <a:gd name="T12" fmla="*/ 1 w 403"/>
                <a:gd name="T13" fmla="*/ 1 h 206"/>
                <a:gd name="T14" fmla="*/ 1 w 403"/>
                <a:gd name="T15" fmla="*/ 1 h 206"/>
                <a:gd name="T16" fmla="*/ 1 w 403"/>
                <a:gd name="T17" fmla="*/ 1 h 206"/>
                <a:gd name="T18" fmla="*/ 0 w 403"/>
                <a:gd name="T19" fmla="*/ 1 h 206"/>
                <a:gd name="T20" fmla="*/ 1 w 403"/>
                <a:gd name="T21" fmla="*/ 1 h 206"/>
                <a:gd name="T22" fmla="*/ 1 w 403"/>
                <a:gd name="T23" fmla="*/ 1 h 206"/>
                <a:gd name="T24" fmla="*/ 1 w 403"/>
                <a:gd name="T25" fmla="*/ 1 h 206"/>
                <a:gd name="T26" fmla="*/ 1 w 403"/>
                <a:gd name="T27" fmla="*/ 1 h 206"/>
                <a:gd name="T28" fmla="*/ 1 w 403"/>
                <a:gd name="T29" fmla="*/ 0 h 206"/>
                <a:gd name="T30" fmla="*/ 1 w 403"/>
                <a:gd name="T31" fmla="*/ 1 h 206"/>
                <a:gd name="T32" fmla="*/ 1 w 403"/>
                <a:gd name="T33" fmla="*/ 1 h 206"/>
                <a:gd name="T34" fmla="*/ 1 w 403"/>
                <a:gd name="T35" fmla="*/ 1 h 2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3"/>
                <a:gd name="T55" fmla="*/ 0 h 206"/>
                <a:gd name="T56" fmla="*/ 403 w 403"/>
                <a:gd name="T57" fmla="*/ 206 h 2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3" h="206">
                  <a:moveTo>
                    <a:pt x="392" y="29"/>
                  </a:moveTo>
                  <a:lnTo>
                    <a:pt x="124" y="59"/>
                  </a:lnTo>
                  <a:lnTo>
                    <a:pt x="65" y="88"/>
                  </a:lnTo>
                  <a:lnTo>
                    <a:pt x="48" y="137"/>
                  </a:lnTo>
                  <a:lnTo>
                    <a:pt x="86" y="164"/>
                  </a:lnTo>
                  <a:lnTo>
                    <a:pt x="129" y="177"/>
                  </a:lnTo>
                  <a:lnTo>
                    <a:pt x="143" y="194"/>
                  </a:lnTo>
                  <a:lnTo>
                    <a:pt x="126" y="206"/>
                  </a:lnTo>
                  <a:lnTo>
                    <a:pt x="4" y="177"/>
                  </a:lnTo>
                  <a:lnTo>
                    <a:pt x="0" y="130"/>
                  </a:lnTo>
                  <a:lnTo>
                    <a:pt x="25" y="86"/>
                  </a:lnTo>
                  <a:lnTo>
                    <a:pt x="67" y="52"/>
                  </a:lnTo>
                  <a:lnTo>
                    <a:pt x="118" y="33"/>
                  </a:lnTo>
                  <a:lnTo>
                    <a:pt x="251" y="15"/>
                  </a:lnTo>
                  <a:lnTo>
                    <a:pt x="386" y="0"/>
                  </a:lnTo>
                  <a:lnTo>
                    <a:pt x="403" y="12"/>
                  </a:lnTo>
                  <a:lnTo>
                    <a:pt x="39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33"/>
            <p:cNvSpPr>
              <a:spLocks/>
            </p:cNvSpPr>
            <p:nvPr/>
          </p:nvSpPr>
          <p:spPr bwMode="auto">
            <a:xfrm>
              <a:off x="2398" y="1530"/>
              <a:ext cx="297" cy="172"/>
            </a:xfrm>
            <a:custGeom>
              <a:avLst/>
              <a:gdLst>
                <a:gd name="T0" fmla="*/ 1 w 593"/>
                <a:gd name="T1" fmla="*/ 1 h 344"/>
                <a:gd name="T2" fmla="*/ 1 w 593"/>
                <a:gd name="T3" fmla="*/ 1 h 344"/>
                <a:gd name="T4" fmla="*/ 1 w 593"/>
                <a:gd name="T5" fmla="*/ 1 h 344"/>
                <a:gd name="T6" fmla="*/ 1 w 593"/>
                <a:gd name="T7" fmla="*/ 1 h 344"/>
                <a:gd name="T8" fmla="*/ 1 w 593"/>
                <a:gd name="T9" fmla="*/ 1 h 344"/>
                <a:gd name="T10" fmla="*/ 1 w 593"/>
                <a:gd name="T11" fmla="*/ 1 h 344"/>
                <a:gd name="T12" fmla="*/ 1 w 593"/>
                <a:gd name="T13" fmla="*/ 1 h 344"/>
                <a:gd name="T14" fmla="*/ 1 w 593"/>
                <a:gd name="T15" fmla="*/ 1 h 344"/>
                <a:gd name="T16" fmla="*/ 1 w 593"/>
                <a:gd name="T17" fmla="*/ 1 h 344"/>
                <a:gd name="T18" fmla="*/ 1 w 593"/>
                <a:gd name="T19" fmla="*/ 1 h 344"/>
                <a:gd name="T20" fmla="*/ 1 w 593"/>
                <a:gd name="T21" fmla="*/ 1 h 344"/>
                <a:gd name="T22" fmla="*/ 1 w 593"/>
                <a:gd name="T23" fmla="*/ 1 h 344"/>
                <a:gd name="T24" fmla="*/ 1 w 593"/>
                <a:gd name="T25" fmla="*/ 1 h 344"/>
                <a:gd name="T26" fmla="*/ 1 w 593"/>
                <a:gd name="T27" fmla="*/ 1 h 344"/>
                <a:gd name="T28" fmla="*/ 1 w 593"/>
                <a:gd name="T29" fmla="*/ 1 h 344"/>
                <a:gd name="T30" fmla="*/ 1 w 593"/>
                <a:gd name="T31" fmla="*/ 1 h 344"/>
                <a:gd name="T32" fmla="*/ 0 w 593"/>
                <a:gd name="T33" fmla="*/ 1 h 344"/>
                <a:gd name="T34" fmla="*/ 0 w 593"/>
                <a:gd name="T35" fmla="*/ 1 h 344"/>
                <a:gd name="T36" fmla="*/ 1 w 593"/>
                <a:gd name="T37" fmla="*/ 1 h 344"/>
                <a:gd name="T38" fmla="*/ 1 w 593"/>
                <a:gd name="T39" fmla="*/ 1 h 344"/>
                <a:gd name="T40" fmla="*/ 1 w 593"/>
                <a:gd name="T41" fmla="*/ 1 h 344"/>
                <a:gd name="T42" fmla="*/ 1 w 593"/>
                <a:gd name="T43" fmla="*/ 1 h 344"/>
                <a:gd name="T44" fmla="*/ 1 w 593"/>
                <a:gd name="T45" fmla="*/ 1 h 344"/>
                <a:gd name="T46" fmla="*/ 1 w 593"/>
                <a:gd name="T47" fmla="*/ 1 h 344"/>
                <a:gd name="T48" fmla="*/ 1 w 593"/>
                <a:gd name="T49" fmla="*/ 1 h 344"/>
                <a:gd name="T50" fmla="*/ 1 w 593"/>
                <a:gd name="T51" fmla="*/ 0 h 344"/>
                <a:gd name="T52" fmla="*/ 1 w 593"/>
                <a:gd name="T53" fmla="*/ 1 h 344"/>
                <a:gd name="T54" fmla="*/ 1 w 593"/>
                <a:gd name="T55" fmla="*/ 1 h 344"/>
                <a:gd name="T56" fmla="*/ 1 w 593"/>
                <a:gd name="T57" fmla="*/ 1 h 3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3"/>
                <a:gd name="T88" fmla="*/ 0 h 344"/>
                <a:gd name="T89" fmla="*/ 593 w 593"/>
                <a:gd name="T90" fmla="*/ 344 h 3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3" h="344">
                  <a:moveTo>
                    <a:pt x="586" y="26"/>
                  </a:moveTo>
                  <a:lnTo>
                    <a:pt x="534" y="45"/>
                  </a:lnTo>
                  <a:lnTo>
                    <a:pt x="485" y="59"/>
                  </a:lnTo>
                  <a:lnTo>
                    <a:pt x="396" y="78"/>
                  </a:lnTo>
                  <a:lnTo>
                    <a:pt x="198" y="97"/>
                  </a:lnTo>
                  <a:lnTo>
                    <a:pt x="86" y="135"/>
                  </a:lnTo>
                  <a:lnTo>
                    <a:pt x="52" y="171"/>
                  </a:lnTo>
                  <a:lnTo>
                    <a:pt x="57" y="211"/>
                  </a:lnTo>
                  <a:lnTo>
                    <a:pt x="99" y="260"/>
                  </a:lnTo>
                  <a:lnTo>
                    <a:pt x="122" y="325"/>
                  </a:lnTo>
                  <a:lnTo>
                    <a:pt x="114" y="344"/>
                  </a:lnTo>
                  <a:lnTo>
                    <a:pt x="95" y="334"/>
                  </a:lnTo>
                  <a:lnTo>
                    <a:pt x="82" y="311"/>
                  </a:lnTo>
                  <a:lnTo>
                    <a:pt x="63" y="292"/>
                  </a:lnTo>
                  <a:lnTo>
                    <a:pt x="40" y="275"/>
                  </a:lnTo>
                  <a:lnTo>
                    <a:pt x="16" y="260"/>
                  </a:lnTo>
                  <a:lnTo>
                    <a:pt x="0" y="228"/>
                  </a:lnTo>
                  <a:lnTo>
                    <a:pt x="0" y="194"/>
                  </a:lnTo>
                  <a:lnTo>
                    <a:pt x="16" y="161"/>
                  </a:lnTo>
                  <a:lnTo>
                    <a:pt x="40" y="129"/>
                  </a:lnTo>
                  <a:lnTo>
                    <a:pt x="75" y="102"/>
                  </a:lnTo>
                  <a:lnTo>
                    <a:pt x="113" y="78"/>
                  </a:lnTo>
                  <a:lnTo>
                    <a:pt x="154" y="62"/>
                  </a:lnTo>
                  <a:lnTo>
                    <a:pt x="194" y="55"/>
                  </a:lnTo>
                  <a:lnTo>
                    <a:pt x="388" y="43"/>
                  </a:lnTo>
                  <a:lnTo>
                    <a:pt x="574" y="0"/>
                  </a:lnTo>
                  <a:lnTo>
                    <a:pt x="593" y="9"/>
                  </a:lnTo>
                  <a:lnTo>
                    <a:pt x="58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934"/>
            <p:cNvSpPr>
              <a:spLocks/>
            </p:cNvSpPr>
            <p:nvPr/>
          </p:nvSpPr>
          <p:spPr bwMode="auto">
            <a:xfrm>
              <a:off x="2320" y="1670"/>
              <a:ext cx="96" cy="347"/>
            </a:xfrm>
            <a:custGeom>
              <a:avLst/>
              <a:gdLst>
                <a:gd name="T0" fmla="*/ 1 w 192"/>
                <a:gd name="T1" fmla="*/ 0 h 696"/>
                <a:gd name="T2" fmla="*/ 1 w 192"/>
                <a:gd name="T3" fmla="*/ 0 h 696"/>
                <a:gd name="T4" fmla="*/ 1 w 192"/>
                <a:gd name="T5" fmla="*/ 0 h 696"/>
                <a:gd name="T6" fmla="*/ 1 w 192"/>
                <a:gd name="T7" fmla="*/ 0 h 696"/>
                <a:gd name="T8" fmla="*/ 1 w 192"/>
                <a:gd name="T9" fmla="*/ 0 h 696"/>
                <a:gd name="T10" fmla="*/ 1 w 192"/>
                <a:gd name="T11" fmla="*/ 0 h 696"/>
                <a:gd name="T12" fmla="*/ 1 w 192"/>
                <a:gd name="T13" fmla="*/ 0 h 696"/>
                <a:gd name="T14" fmla="*/ 1 w 192"/>
                <a:gd name="T15" fmla="*/ 0 h 696"/>
                <a:gd name="T16" fmla="*/ 1 w 192"/>
                <a:gd name="T17" fmla="*/ 0 h 696"/>
                <a:gd name="T18" fmla="*/ 1 w 192"/>
                <a:gd name="T19" fmla="*/ 0 h 696"/>
                <a:gd name="T20" fmla="*/ 1 w 192"/>
                <a:gd name="T21" fmla="*/ 0 h 696"/>
                <a:gd name="T22" fmla="*/ 1 w 192"/>
                <a:gd name="T23" fmla="*/ 0 h 696"/>
                <a:gd name="T24" fmla="*/ 1 w 192"/>
                <a:gd name="T25" fmla="*/ 0 h 696"/>
                <a:gd name="T26" fmla="*/ 1 w 192"/>
                <a:gd name="T27" fmla="*/ 0 h 696"/>
                <a:gd name="T28" fmla="*/ 1 w 192"/>
                <a:gd name="T29" fmla="*/ 0 h 696"/>
                <a:gd name="T30" fmla="*/ 0 w 192"/>
                <a:gd name="T31" fmla="*/ 0 h 696"/>
                <a:gd name="T32" fmla="*/ 1 w 192"/>
                <a:gd name="T33" fmla="*/ 0 h 696"/>
                <a:gd name="T34" fmla="*/ 1 w 192"/>
                <a:gd name="T35" fmla="*/ 0 h 696"/>
                <a:gd name="T36" fmla="*/ 1 w 192"/>
                <a:gd name="T37" fmla="*/ 0 h 696"/>
                <a:gd name="T38" fmla="*/ 1 w 192"/>
                <a:gd name="T39" fmla="*/ 0 h 696"/>
                <a:gd name="T40" fmla="*/ 1 w 192"/>
                <a:gd name="T41" fmla="*/ 0 h 696"/>
                <a:gd name="T42" fmla="*/ 1 w 192"/>
                <a:gd name="T43" fmla="*/ 0 h 696"/>
                <a:gd name="T44" fmla="*/ 1 w 192"/>
                <a:gd name="T45" fmla="*/ 0 h 696"/>
                <a:gd name="T46" fmla="*/ 1 w 192"/>
                <a:gd name="T47" fmla="*/ 0 h 696"/>
                <a:gd name="T48" fmla="*/ 1 w 192"/>
                <a:gd name="T49" fmla="*/ 0 h 696"/>
                <a:gd name="T50" fmla="*/ 1 w 192"/>
                <a:gd name="T51" fmla="*/ 0 h 696"/>
                <a:gd name="T52" fmla="*/ 1 w 192"/>
                <a:gd name="T53" fmla="*/ 0 h 6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2"/>
                <a:gd name="T82" fmla="*/ 0 h 696"/>
                <a:gd name="T83" fmla="*/ 192 w 192"/>
                <a:gd name="T84" fmla="*/ 696 h 6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2" h="696">
                  <a:moveTo>
                    <a:pt x="173" y="25"/>
                  </a:moveTo>
                  <a:lnTo>
                    <a:pt x="106" y="82"/>
                  </a:lnTo>
                  <a:lnTo>
                    <a:pt x="72" y="156"/>
                  </a:lnTo>
                  <a:lnTo>
                    <a:pt x="60" y="340"/>
                  </a:lnTo>
                  <a:lnTo>
                    <a:pt x="79" y="435"/>
                  </a:lnTo>
                  <a:lnTo>
                    <a:pt x="102" y="519"/>
                  </a:lnTo>
                  <a:lnTo>
                    <a:pt x="117" y="559"/>
                  </a:lnTo>
                  <a:lnTo>
                    <a:pt x="136" y="597"/>
                  </a:lnTo>
                  <a:lnTo>
                    <a:pt x="161" y="637"/>
                  </a:lnTo>
                  <a:lnTo>
                    <a:pt x="192" y="677"/>
                  </a:lnTo>
                  <a:lnTo>
                    <a:pt x="190" y="696"/>
                  </a:lnTo>
                  <a:lnTo>
                    <a:pt x="171" y="694"/>
                  </a:lnTo>
                  <a:lnTo>
                    <a:pt x="136" y="652"/>
                  </a:lnTo>
                  <a:lnTo>
                    <a:pt x="106" y="612"/>
                  </a:lnTo>
                  <a:lnTo>
                    <a:pt x="58" y="532"/>
                  </a:lnTo>
                  <a:lnTo>
                    <a:pt x="0" y="346"/>
                  </a:lnTo>
                  <a:lnTo>
                    <a:pt x="5" y="240"/>
                  </a:lnTo>
                  <a:lnTo>
                    <a:pt x="15" y="190"/>
                  </a:lnTo>
                  <a:lnTo>
                    <a:pt x="30" y="143"/>
                  </a:lnTo>
                  <a:lnTo>
                    <a:pt x="51" y="101"/>
                  </a:lnTo>
                  <a:lnTo>
                    <a:pt x="79" y="61"/>
                  </a:lnTo>
                  <a:lnTo>
                    <a:pt x="116" y="29"/>
                  </a:lnTo>
                  <a:lnTo>
                    <a:pt x="136" y="13"/>
                  </a:lnTo>
                  <a:lnTo>
                    <a:pt x="161" y="0"/>
                  </a:lnTo>
                  <a:lnTo>
                    <a:pt x="180" y="6"/>
                  </a:lnTo>
                  <a:lnTo>
                    <a:pt x="17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35"/>
            <p:cNvSpPr>
              <a:spLocks/>
            </p:cNvSpPr>
            <p:nvPr/>
          </p:nvSpPr>
          <p:spPr bwMode="auto">
            <a:xfrm>
              <a:off x="2384" y="1746"/>
              <a:ext cx="303" cy="594"/>
            </a:xfrm>
            <a:custGeom>
              <a:avLst/>
              <a:gdLst>
                <a:gd name="T0" fmla="*/ 1 w 606"/>
                <a:gd name="T1" fmla="*/ 1 h 1188"/>
                <a:gd name="T2" fmla="*/ 1 w 606"/>
                <a:gd name="T3" fmla="*/ 1 h 1188"/>
                <a:gd name="T4" fmla="*/ 1 w 606"/>
                <a:gd name="T5" fmla="*/ 1 h 1188"/>
                <a:gd name="T6" fmla="*/ 1 w 606"/>
                <a:gd name="T7" fmla="*/ 1 h 1188"/>
                <a:gd name="T8" fmla="*/ 1 w 606"/>
                <a:gd name="T9" fmla="*/ 1 h 1188"/>
                <a:gd name="T10" fmla="*/ 1 w 606"/>
                <a:gd name="T11" fmla="*/ 1 h 1188"/>
                <a:gd name="T12" fmla="*/ 1 w 606"/>
                <a:gd name="T13" fmla="*/ 1 h 1188"/>
                <a:gd name="T14" fmla="*/ 1 w 606"/>
                <a:gd name="T15" fmla="*/ 1 h 1188"/>
                <a:gd name="T16" fmla="*/ 1 w 606"/>
                <a:gd name="T17" fmla="*/ 1 h 1188"/>
                <a:gd name="T18" fmla="*/ 1 w 606"/>
                <a:gd name="T19" fmla="*/ 1 h 1188"/>
                <a:gd name="T20" fmla="*/ 1 w 606"/>
                <a:gd name="T21" fmla="*/ 1 h 1188"/>
                <a:gd name="T22" fmla="*/ 1 w 606"/>
                <a:gd name="T23" fmla="*/ 1 h 1188"/>
                <a:gd name="T24" fmla="*/ 1 w 606"/>
                <a:gd name="T25" fmla="*/ 1 h 1188"/>
                <a:gd name="T26" fmla="*/ 1 w 606"/>
                <a:gd name="T27" fmla="*/ 1 h 1188"/>
                <a:gd name="T28" fmla="*/ 1 w 606"/>
                <a:gd name="T29" fmla="*/ 1 h 1188"/>
                <a:gd name="T30" fmla="*/ 1 w 606"/>
                <a:gd name="T31" fmla="*/ 1 h 1188"/>
                <a:gd name="T32" fmla="*/ 1 w 606"/>
                <a:gd name="T33" fmla="*/ 1 h 1188"/>
                <a:gd name="T34" fmla="*/ 1 w 606"/>
                <a:gd name="T35" fmla="*/ 1 h 1188"/>
                <a:gd name="T36" fmla="*/ 1 w 606"/>
                <a:gd name="T37" fmla="*/ 1 h 1188"/>
                <a:gd name="T38" fmla="*/ 1 w 606"/>
                <a:gd name="T39" fmla="*/ 1 h 1188"/>
                <a:gd name="T40" fmla="*/ 1 w 606"/>
                <a:gd name="T41" fmla="*/ 1 h 1188"/>
                <a:gd name="T42" fmla="*/ 1 w 606"/>
                <a:gd name="T43" fmla="*/ 1 h 1188"/>
                <a:gd name="T44" fmla="*/ 1 w 606"/>
                <a:gd name="T45" fmla="*/ 1 h 1188"/>
                <a:gd name="T46" fmla="*/ 1 w 606"/>
                <a:gd name="T47" fmla="*/ 1 h 1188"/>
                <a:gd name="T48" fmla="*/ 1 w 606"/>
                <a:gd name="T49" fmla="*/ 1 h 1188"/>
                <a:gd name="T50" fmla="*/ 1 w 606"/>
                <a:gd name="T51" fmla="*/ 1 h 1188"/>
                <a:gd name="T52" fmla="*/ 1 w 606"/>
                <a:gd name="T53" fmla="*/ 1 h 1188"/>
                <a:gd name="T54" fmla="*/ 0 w 606"/>
                <a:gd name="T55" fmla="*/ 1 h 1188"/>
                <a:gd name="T56" fmla="*/ 1 w 606"/>
                <a:gd name="T57" fmla="*/ 1 h 1188"/>
                <a:gd name="T58" fmla="*/ 1 w 606"/>
                <a:gd name="T59" fmla="*/ 1 h 1188"/>
                <a:gd name="T60" fmla="*/ 1 w 606"/>
                <a:gd name="T61" fmla="*/ 1 h 1188"/>
                <a:gd name="T62" fmla="*/ 1 w 606"/>
                <a:gd name="T63" fmla="*/ 1 h 1188"/>
                <a:gd name="T64" fmla="*/ 1 w 606"/>
                <a:gd name="T65" fmla="*/ 0 h 1188"/>
                <a:gd name="T66" fmla="*/ 1 w 606"/>
                <a:gd name="T67" fmla="*/ 1 h 1188"/>
                <a:gd name="T68" fmla="*/ 1 w 606"/>
                <a:gd name="T69" fmla="*/ 1 h 1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6"/>
                <a:gd name="T106" fmla="*/ 0 h 1188"/>
                <a:gd name="T107" fmla="*/ 606 w 606"/>
                <a:gd name="T108" fmla="*/ 1188 h 1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6" h="1188">
                  <a:moveTo>
                    <a:pt x="89" y="19"/>
                  </a:moveTo>
                  <a:lnTo>
                    <a:pt x="46" y="179"/>
                  </a:lnTo>
                  <a:lnTo>
                    <a:pt x="51" y="325"/>
                  </a:lnTo>
                  <a:lnTo>
                    <a:pt x="65" y="399"/>
                  </a:lnTo>
                  <a:lnTo>
                    <a:pt x="84" y="473"/>
                  </a:lnTo>
                  <a:lnTo>
                    <a:pt x="118" y="641"/>
                  </a:lnTo>
                  <a:lnTo>
                    <a:pt x="120" y="806"/>
                  </a:lnTo>
                  <a:lnTo>
                    <a:pt x="125" y="884"/>
                  </a:lnTo>
                  <a:lnTo>
                    <a:pt x="144" y="970"/>
                  </a:lnTo>
                  <a:lnTo>
                    <a:pt x="169" y="1010"/>
                  </a:lnTo>
                  <a:lnTo>
                    <a:pt x="186" y="1025"/>
                  </a:lnTo>
                  <a:lnTo>
                    <a:pt x="207" y="1034"/>
                  </a:lnTo>
                  <a:lnTo>
                    <a:pt x="256" y="1051"/>
                  </a:lnTo>
                  <a:lnTo>
                    <a:pt x="310" y="1061"/>
                  </a:lnTo>
                  <a:lnTo>
                    <a:pt x="384" y="1091"/>
                  </a:lnTo>
                  <a:lnTo>
                    <a:pt x="448" y="1120"/>
                  </a:lnTo>
                  <a:lnTo>
                    <a:pt x="515" y="1144"/>
                  </a:lnTo>
                  <a:lnTo>
                    <a:pt x="593" y="1162"/>
                  </a:lnTo>
                  <a:lnTo>
                    <a:pt x="606" y="1177"/>
                  </a:lnTo>
                  <a:lnTo>
                    <a:pt x="591" y="1188"/>
                  </a:lnTo>
                  <a:lnTo>
                    <a:pt x="291" y="1129"/>
                  </a:lnTo>
                  <a:lnTo>
                    <a:pt x="158" y="1087"/>
                  </a:lnTo>
                  <a:lnTo>
                    <a:pt x="108" y="1048"/>
                  </a:lnTo>
                  <a:lnTo>
                    <a:pt x="78" y="989"/>
                  </a:lnTo>
                  <a:lnTo>
                    <a:pt x="49" y="819"/>
                  </a:lnTo>
                  <a:lnTo>
                    <a:pt x="47" y="646"/>
                  </a:lnTo>
                  <a:lnTo>
                    <a:pt x="19" y="475"/>
                  </a:lnTo>
                  <a:lnTo>
                    <a:pt x="0" y="323"/>
                  </a:lnTo>
                  <a:lnTo>
                    <a:pt x="11" y="173"/>
                  </a:lnTo>
                  <a:lnTo>
                    <a:pt x="30" y="93"/>
                  </a:lnTo>
                  <a:lnTo>
                    <a:pt x="46" y="52"/>
                  </a:lnTo>
                  <a:lnTo>
                    <a:pt x="63" y="8"/>
                  </a:lnTo>
                  <a:lnTo>
                    <a:pt x="82" y="0"/>
                  </a:lnTo>
                  <a:lnTo>
                    <a:pt x="8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36"/>
            <p:cNvSpPr>
              <a:spLocks/>
            </p:cNvSpPr>
            <p:nvPr/>
          </p:nvSpPr>
          <p:spPr bwMode="auto">
            <a:xfrm>
              <a:off x="2622" y="1775"/>
              <a:ext cx="181" cy="289"/>
            </a:xfrm>
            <a:custGeom>
              <a:avLst/>
              <a:gdLst>
                <a:gd name="T0" fmla="*/ 1 w 361"/>
                <a:gd name="T1" fmla="*/ 1 h 578"/>
                <a:gd name="T2" fmla="*/ 1 w 361"/>
                <a:gd name="T3" fmla="*/ 1 h 578"/>
                <a:gd name="T4" fmla="*/ 1 w 361"/>
                <a:gd name="T5" fmla="*/ 1 h 578"/>
                <a:gd name="T6" fmla="*/ 1 w 361"/>
                <a:gd name="T7" fmla="*/ 1 h 578"/>
                <a:gd name="T8" fmla="*/ 1 w 361"/>
                <a:gd name="T9" fmla="*/ 1 h 578"/>
                <a:gd name="T10" fmla="*/ 1 w 361"/>
                <a:gd name="T11" fmla="*/ 1 h 578"/>
                <a:gd name="T12" fmla="*/ 1 w 361"/>
                <a:gd name="T13" fmla="*/ 1 h 578"/>
                <a:gd name="T14" fmla="*/ 1 w 361"/>
                <a:gd name="T15" fmla="*/ 1 h 578"/>
                <a:gd name="T16" fmla="*/ 1 w 361"/>
                <a:gd name="T17" fmla="*/ 1 h 578"/>
                <a:gd name="T18" fmla="*/ 1 w 361"/>
                <a:gd name="T19" fmla="*/ 1 h 578"/>
                <a:gd name="T20" fmla="*/ 1 w 361"/>
                <a:gd name="T21" fmla="*/ 1 h 578"/>
                <a:gd name="T22" fmla="*/ 1 w 361"/>
                <a:gd name="T23" fmla="*/ 1 h 578"/>
                <a:gd name="T24" fmla="*/ 1 w 361"/>
                <a:gd name="T25" fmla="*/ 1 h 578"/>
                <a:gd name="T26" fmla="*/ 1 w 361"/>
                <a:gd name="T27" fmla="*/ 1 h 578"/>
                <a:gd name="T28" fmla="*/ 1 w 361"/>
                <a:gd name="T29" fmla="*/ 1 h 578"/>
                <a:gd name="T30" fmla="*/ 1 w 361"/>
                <a:gd name="T31" fmla="*/ 1 h 578"/>
                <a:gd name="T32" fmla="*/ 0 w 361"/>
                <a:gd name="T33" fmla="*/ 1 h 578"/>
                <a:gd name="T34" fmla="*/ 1 w 361"/>
                <a:gd name="T35" fmla="*/ 1 h 578"/>
                <a:gd name="T36" fmla="*/ 1 w 361"/>
                <a:gd name="T37" fmla="*/ 1 h 578"/>
                <a:gd name="T38" fmla="*/ 1 w 361"/>
                <a:gd name="T39" fmla="*/ 1 h 578"/>
                <a:gd name="T40" fmla="*/ 1 w 361"/>
                <a:gd name="T41" fmla="*/ 1 h 578"/>
                <a:gd name="T42" fmla="*/ 1 w 361"/>
                <a:gd name="T43" fmla="*/ 1 h 578"/>
                <a:gd name="T44" fmla="*/ 1 w 361"/>
                <a:gd name="T45" fmla="*/ 0 h 578"/>
                <a:gd name="T46" fmla="*/ 1 w 361"/>
                <a:gd name="T47" fmla="*/ 1 h 578"/>
                <a:gd name="T48" fmla="*/ 1 w 361"/>
                <a:gd name="T49" fmla="*/ 1 h 5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1"/>
                <a:gd name="T76" fmla="*/ 0 h 578"/>
                <a:gd name="T77" fmla="*/ 361 w 361"/>
                <a:gd name="T78" fmla="*/ 578 h 5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1" h="578">
                  <a:moveTo>
                    <a:pt x="70" y="10"/>
                  </a:moveTo>
                  <a:lnTo>
                    <a:pt x="103" y="137"/>
                  </a:lnTo>
                  <a:lnTo>
                    <a:pt x="122" y="255"/>
                  </a:lnTo>
                  <a:lnTo>
                    <a:pt x="125" y="312"/>
                  </a:lnTo>
                  <a:lnTo>
                    <a:pt x="122" y="369"/>
                  </a:lnTo>
                  <a:lnTo>
                    <a:pt x="110" y="426"/>
                  </a:lnTo>
                  <a:lnTo>
                    <a:pt x="93" y="485"/>
                  </a:lnTo>
                  <a:lnTo>
                    <a:pt x="122" y="500"/>
                  </a:lnTo>
                  <a:lnTo>
                    <a:pt x="236" y="519"/>
                  </a:lnTo>
                  <a:lnTo>
                    <a:pt x="348" y="534"/>
                  </a:lnTo>
                  <a:lnTo>
                    <a:pt x="361" y="549"/>
                  </a:lnTo>
                  <a:lnTo>
                    <a:pt x="346" y="563"/>
                  </a:lnTo>
                  <a:lnTo>
                    <a:pt x="219" y="572"/>
                  </a:lnTo>
                  <a:lnTo>
                    <a:pt x="91" y="578"/>
                  </a:lnTo>
                  <a:lnTo>
                    <a:pt x="65" y="563"/>
                  </a:lnTo>
                  <a:lnTo>
                    <a:pt x="34" y="555"/>
                  </a:lnTo>
                  <a:lnTo>
                    <a:pt x="0" y="540"/>
                  </a:lnTo>
                  <a:lnTo>
                    <a:pt x="2" y="502"/>
                  </a:lnTo>
                  <a:lnTo>
                    <a:pt x="51" y="380"/>
                  </a:lnTo>
                  <a:lnTo>
                    <a:pt x="72" y="264"/>
                  </a:lnTo>
                  <a:lnTo>
                    <a:pt x="70" y="145"/>
                  </a:lnTo>
                  <a:lnTo>
                    <a:pt x="44" y="17"/>
                  </a:lnTo>
                  <a:lnTo>
                    <a:pt x="53" y="0"/>
                  </a:lnTo>
                  <a:lnTo>
                    <a:pt x="7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37"/>
            <p:cNvSpPr>
              <a:spLocks/>
            </p:cNvSpPr>
            <p:nvPr/>
          </p:nvSpPr>
          <p:spPr bwMode="auto">
            <a:xfrm>
              <a:off x="2903" y="1427"/>
              <a:ext cx="323" cy="217"/>
            </a:xfrm>
            <a:custGeom>
              <a:avLst/>
              <a:gdLst>
                <a:gd name="T0" fmla="*/ 1 w 646"/>
                <a:gd name="T1" fmla="*/ 1 h 434"/>
                <a:gd name="T2" fmla="*/ 1 w 646"/>
                <a:gd name="T3" fmla="*/ 1 h 434"/>
                <a:gd name="T4" fmla="*/ 1 w 646"/>
                <a:gd name="T5" fmla="*/ 1 h 434"/>
                <a:gd name="T6" fmla="*/ 1 w 646"/>
                <a:gd name="T7" fmla="*/ 1 h 434"/>
                <a:gd name="T8" fmla="*/ 1 w 646"/>
                <a:gd name="T9" fmla="*/ 1 h 434"/>
                <a:gd name="T10" fmla="*/ 1 w 646"/>
                <a:gd name="T11" fmla="*/ 1 h 434"/>
                <a:gd name="T12" fmla="*/ 1 w 646"/>
                <a:gd name="T13" fmla="*/ 1 h 434"/>
                <a:gd name="T14" fmla="*/ 1 w 646"/>
                <a:gd name="T15" fmla="*/ 1 h 434"/>
                <a:gd name="T16" fmla="*/ 1 w 646"/>
                <a:gd name="T17" fmla="*/ 1 h 434"/>
                <a:gd name="T18" fmla="*/ 1 w 646"/>
                <a:gd name="T19" fmla="*/ 1 h 434"/>
                <a:gd name="T20" fmla="*/ 1 w 646"/>
                <a:gd name="T21" fmla="*/ 1 h 434"/>
                <a:gd name="T22" fmla="*/ 1 w 646"/>
                <a:gd name="T23" fmla="*/ 1 h 434"/>
                <a:gd name="T24" fmla="*/ 1 w 646"/>
                <a:gd name="T25" fmla="*/ 1 h 434"/>
                <a:gd name="T26" fmla="*/ 1 w 646"/>
                <a:gd name="T27" fmla="*/ 1 h 434"/>
                <a:gd name="T28" fmla="*/ 1 w 646"/>
                <a:gd name="T29" fmla="*/ 1 h 434"/>
                <a:gd name="T30" fmla="*/ 1 w 646"/>
                <a:gd name="T31" fmla="*/ 1 h 434"/>
                <a:gd name="T32" fmla="*/ 1 w 646"/>
                <a:gd name="T33" fmla="*/ 1 h 434"/>
                <a:gd name="T34" fmla="*/ 1 w 646"/>
                <a:gd name="T35" fmla="*/ 1 h 434"/>
                <a:gd name="T36" fmla="*/ 1 w 646"/>
                <a:gd name="T37" fmla="*/ 1 h 434"/>
                <a:gd name="T38" fmla="*/ 1 w 646"/>
                <a:gd name="T39" fmla="*/ 1 h 434"/>
                <a:gd name="T40" fmla="*/ 1 w 646"/>
                <a:gd name="T41" fmla="*/ 1 h 434"/>
                <a:gd name="T42" fmla="*/ 1 w 646"/>
                <a:gd name="T43" fmla="*/ 1 h 434"/>
                <a:gd name="T44" fmla="*/ 1 w 646"/>
                <a:gd name="T45" fmla="*/ 1 h 434"/>
                <a:gd name="T46" fmla="*/ 1 w 646"/>
                <a:gd name="T47" fmla="*/ 1 h 434"/>
                <a:gd name="T48" fmla="*/ 1 w 646"/>
                <a:gd name="T49" fmla="*/ 1 h 434"/>
                <a:gd name="T50" fmla="*/ 1 w 646"/>
                <a:gd name="T51" fmla="*/ 1 h 434"/>
                <a:gd name="T52" fmla="*/ 1 w 646"/>
                <a:gd name="T53" fmla="*/ 1 h 434"/>
                <a:gd name="T54" fmla="*/ 1 w 646"/>
                <a:gd name="T55" fmla="*/ 1 h 434"/>
                <a:gd name="T56" fmla="*/ 1 w 646"/>
                <a:gd name="T57" fmla="*/ 1 h 434"/>
                <a:gd name="T58" fmla="*/ 1 w 646"/>
                <a:gd name="T59" fmla="*/ 1 h 434"/>
                <a:gd name="T60" fmla="*/ 1 w 646"/>
                <a:gd name="T61" fmla="*/ 1 h 434"/>
                <a:gd name="T62" fmla="*/ 1 w 646"/>
                <a:gd name="T63" fmla="*/ 1 h 434"/>
                <a:gd name="T64" fmla="*/ 1 w 646"/>
                <a:gd name="T65" fmla="*/ 1 h 434"/>
                <a:gd name="T66" fmla="*/ 0 w 646"/>
                <a:gd name="T67" fmla="*/ 1 h 434"/>
                <a:gd name="T68" fmla="*/ 1 w 646"/>
                <a:gd name="T69" fmla="*/ 1 h 434"/>
                <a:gd name="T70" fmla="*/ 1 w 646"/>
                <a:gd name="T71" fmla="*/ 0 h 434"/>
                <a:gd name="T72" fmla="*/ 1 w 646"/>
                <a:gd name="T73" fmla="*/ 1 h 434"/>
                <a:gd name="T74" fmla="*/ 1 w 646"/>
                <a:gd name="T75" fmla="*/ 1 h 4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6"/>
                <a:gd name="T115" fmla="*/ 0 h 434"/>
                <a:gd name="T116" fmla="*/ 646 w 646"/>
                <a:gd name="T117" fmla="*/ 434 h 4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6" h="434">
                  <a:moveTo>
                    <a:pt x="57" y="16"/>
                  </a:moveTo>
                  <a:lnTo>
                    <a:pt x="114" y="202"/>
                  </a:lnTo>
                  <a:lnTo>
                    <a:pt x="138" y="246"/>
                  </a:lnTo>
                  <a:lnTo>
                    <a:pt x="167" y="282"/>
                  </a:lnTo>
                  <a:lnTo>
                    <a:pt x="201" y="314"/>
                  </a:lnTo>
                  <a:lnTo>
                    <a:pt x="220" y="329"/>
                  </a:lnTo>
                  <a:lnTo>
                    <a:pt x="241" y="343"/>
                  </a:lnTo>
                  <a:lnTo>
                    <a:pt x="279" y="363"/>
                  </a:lnTo>
                  <a:lnTo>
                    <a:pt x="319" y="381"/>
                  </a:lnTo>
                  <a:lnTo>
                    <a:pt x="397" y="394"/>
                  </a:lnTo>
                  <a:lnTo>
                    <a:pt x="473" y="381"/>
                  </a:lnTo>
                  <a:lnTo>
                    <a:pt x="545" y="337"/>
                  </a:lnTo>
                  <a:lnTo>
                    <a:pt x="591" y="242"/>
                  </a:lnTo>
                  <a:lnTo>
                    <a:pt x="598" y="149"/>
                  </a:lnTo>
                  <a:lnTo>
                    <a:pt x="591" y="105"/>
                  </a:lnTo>
                  <a:lnTo>
                    <a:pt x="574" y="61"/>
                  </a:lnTo>
                  <a:lnTo>
                    <a:pt x="579" y="42"/>
                  </a:lnTo>
                  <a:lnTo>
                    <a:pt x="598" y="48"/>
                  </a:lnTo>
                  <a:lnTo>
                    <a:pt x="640" y="149"/>
                  </a:lnTo>
                  <a:lnTo>
                    <a:pt x="646" y="255"/>
                  </a:lnTo>
                  <a:lnTo>
                    <a:pt x="623" y="320"/>
                  </a:lnTo>
                  <a:lnTo>
                    <a:pt x="606" y="348"/>
                  </a:lnTo>
                  <a:lnTo>
                    <a:pt x="585" y="377"/>
                  </a:lnTo>
                  <a:lnTo>
                    <a:pt x="564" y="392"/>
                  </a:lnTo>
                  <a:lnTo>
                    <a:pt x="543" y="405"/>
                  </a:lnTo>
                  <a:lnTo>
                    <a:pt x="501" y="424"/>
                  </a:lnTo>
                  <a:lnTo>
                    <a:pt x="410" y="434"/>
                  </a:lnTo>
                  <a:lnTo>
                    <a:pt x="317" y="413"/>
                  </a:lnTo>
                  <a:lnTo>
                    <a:pt x="269" y="392"/>
                  </a:lnTo>
                  <a:lnTo>
                    <a:pt x="226" y="365"/>
                  </a:lnTo>
                  <a:lnTo>
                    <a:pt x="180" y="337"/>
                  </a:lnTo>
                  <a:lnTo>
                    <a:pt x="140" y="305"/>
                  </a:lnTo>
                  <a:lnTo>
                    <a:pt x="76" y="223"/>
                  </a:lnTo>
                  <a:lnTo>
                    <a:pt x="0" y="1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938"/>
            <p:cNvSpPr>
              <a:spLocks/>
            </p:cNvSpPr>
            <p:nvPr/>
          </p:nvSpPr>
          <p:spPr bwMode="auto">
            <a:xfrm>
              <a:off x="2861" y="1331"/>
              <a:ext cx="314" cy="186"/>
            </a:xfrm>
            <a:custGeom>
              <a:avLst/>
              <a:gdLst>
                <a:gd name="T0" fmla="*/ 1 w 627"/>
                <a:gd name="T1" fmla="*/ 0 h 373"/>
                <a:gd name="T2" fmla="*/ 1 w 627"/>
                <a:gd name="T3" fmla="*/ 0 h 373"/>
                <a:gd name="T4" fmla="*/ 1 w 627"/>
                <a:gd name="T5" fmla="*/ 0 h 373"/>
                <a:gd name="T6" fmla="*/ 1 w 627"/>
                <a:gd name="T7" fmla="*/ 0 h 373"/>
                <a:gd name="T8" fmla="*/ 1 w 627"/>
                <a:gd name="T9" fmla="*/ 0 h 373"/>
                <a:gd name="T10" fmla="*/ 1 w 627"/>
                <a:gd name="T11" fmla="*/ 0 h 373"/>
                <a:gd name="T12" fmla="*/ 1 w 627"/>
                <a:gd name="T13" fmla="*/ 0 h 373"/>
                <a:gd name="T14" fmla="*/ 1 w 627"/>
                <a:gd name="T15" fmla="*/ 0 h 373"/>
                <a:gd name="T16" fmla="*/ 1 w 627"/>
                <a:gd name="T17" fmla="*/ 0 h 373"/>
                <a:gd name="T18" fmla="*/ 1 w 627"/>
                <a:gd name="T19" fmla="*/ 0 h 373"/>
                <a:gd name="T20" fmla="*/ 1 w 627"/>
                <a:gd name="T21" fmla="*/ 0 h 373"/>
                <a:gd name="T22" fmla="*/ 1 w 627"/>
                <a:gd name="T23" fmla="*/ 0 h 373"/>
                <a:gd name="T24" fmla="*/ 1 w 627"/>
                <a:gd name="T25" fmla="*/ 0 h 373"/>
                <a:gd name="T26" fmla="*/ 1 w 627"/>
                <a:gd name="T27" fmla="*/ 0 h 373"/>
                <a:gd name="T28" fmla="*/ 1 w 627"/>
                <a:gd name="T29" fmla="*/ 0 h 373"/>
                <a:gd name="T30" fmla="*/ 1 w 627"/>
                <a:gd name="T31" fmla="*/ 0 h 373"/>
                <a:gd name="T32" fmla="*/ 1 w 627"/>
                <a:gd name="T33" fmla="*/ 0 h 373"/>
                <a:gd name="T34" fmla="*/ 1 w 627"/>
                <a:gd name="T35" fmla="*/ 0 h 373"/>
                <a:gd name="T36" fmla="*/ 1 w 627"/>
                <a:gd name="T37" fmla="*/ 0 h 373"/>
                <a:gd name="T38" fmla="*/ 1 w 627"/>
                <a:gd name="T39" fmla="*/ 0 h 373"/>
                <a:gd name="T40" fmla="*/ 1 w 627"/>
                <a:gd name="T41" fmla="*/ 0 h 373"/>
                <a:gd name="T42" fmla="*/ 1 w 627"/>
                <a:gd name="T43" fmla="*/ 0 h 373"/>
                <a:gd name="T44" fmla="*/ 1 w 627"/>
                <a:gd name="T45" fmla="*/ 0 h 373"/>
                <a:gd name="T46" fmla="*/ 1 w 627"/>
                <a:gd name="T47" fmla="*/ 0 h 373"/>
                <a:gd name="T48" fmla="*/ 0 w 627"/>
                <a:gd name="T49" fmla="*/ 0 h 373"/>
                <a:gd name="T50" fmla="*/ 1 w 627"/>
                <a:gd name="T51" fmla="*/ 0 h 373"/>
                <a:gd name="T52" fmla="*/ 1 w 627"/>
                <a:gd name="T53" fmla="*/ 0 h 373"/>
                <a:gd name="T54" fmla="*/ 1 w 627"/>
                <a:gd name="T55" fmla="*/ 0 h 3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7"/>
                <a:gd name="T85" fmla="*/ 0 h 373"/>
                <a:gd name="T86" fmla="*/ 627 w 627"/>
                <a:gd name="T87" fmla="*/ 373 h 37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7" h="373">
                  <a:moveTo>
                    <a:pt x="28" y="10"/>
                  </a:moveTo>
                  <a:lnTo>
                    <a:pt x="55" y="82"/>
                  </a:lnTo>
                  <a:lnTo>
                    <a:pt x="72" y="111"/>
                  </a:lnTo>
                  <a:lnTo>
                    <a:pt x="93" y="137"/>
                  </a:lnTo>
                  <a:lnTo>
                    <a:pt x="116" y="162"/>
                  </a:lnTo>
                  <a:lnTo>
                    <a:pt x="143" y="185"/>
                  </a:lnTo>
                  <a:lnTo>
                    <a:pt x="171" y="206"/>
                  </a:lnTo>
                  <a:lnTo>
                    <a:pt x="203" y="229"/>
                  </a:lnTo>
                  <a:lnTo>
                    <a:pt x="230" y="244"/>
                  </a:lnTo>
                  <a:lnTo>
                    <a:pt x="255" y="257"/>
                  </a:lnTo>
                  <a:lnTo>
                    <a:pt x="306" y="278"/>
                  </a:lnTo>
                  <a:lnTo>
                    <a:pt x="420" y="308"/>
                  </a:lnTo>
                  <a:lnTo>
                    <a:pt x="469" y="325"/>
                  </a:lnTo>
                  <a:lnTo>
                    <a:pt x="515" y="333"/>
                  </a:lnTo>
                  <a:lnTo>
                    <a:pt x="610" y="324"/>
                  </a:lnTo>
                  <a:lnTo>
                    <a:pt x="627" y="333"/>
                  </a:lnTo>
                  <a:lnTo>
                    <a:pt x="616" y="350"/>
                  </a:lnTo>
                  <a:lnTo>
                    <a:pt x="509" y="373"/>
                  </a:lnTo>
                  <a:lnTo>
                    <a:pt x="405" y="356"/>
                  </a:lnTo>
                  <a:lnTo>
                    <a:pt x="272" y="310"/>
                  </a:lnTo>
                  <a:lnTo>
                    <a:pt x="209" y="280"/>
                  </a:lnTo>
                  <a:lnTo>
                    <a:pt x="181" y="263"/>
                  </a:lnTo>
                  <a:lnTo>
                    <a:pt x="150" y="244"/>
                  </a:lnTo>
                  <a:lnTo>
                    <a:pt x="51" y="15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939"/>
            <p:cNvSpPr>
              <a:spLocks/>
            </p:cNvSpPr>
            <p:nvPr/>
          </p:nvSpPr>
          <p:spPr bwMode="auto">
            <a:xfrm>
              <a:off x="2868" y="1145"/>
              <a:ext cx="254" cy="290"/>
            </a:xfrm>
            <a:custGeom>
              <a:avLst/>
              <a:gdLst>
                <a:gd name="T0" fmla="*/ 0 w 510"/>
                <a:gd name="T1" fmla="*/ 1 h 580"/>
                <a:gd name="T2" fmla="*/ 0 w 510"/>
                <a:gd name="T3" fmla="*/ 1 h 580"/>
                <a:gd name="T4" fmla="*/ 0 w 510"/>
                <a:gd name="T5" fmla="*/ 1 h 580"/>
                <a:gd name="T6" fmla="*/ 0 w 510"/>
                <a:gd name="T7" fmla="*/ 1 h 580"/>
                <a:gd name="T8" fmla="*/ 0 w 510"/>
                <a:gd name="T9" fmla="*/ 1 h 580"/>
                <a:gd name="T10" fmla="*/ 0 w 510"/>
                <a:gd name="T11" fmla="*/ 1 h 580"/>
                <a:gd name="T12" fmla="*/ 0 w 510"/>
                <a:gd name="T13" fmla="*/ 1 h 580"/>
                <a:gd name="T14" fmla="*/ 0 w 510"/>
                <a:gd name="T15" fmla="*/ 1 h 580"/>
                <a:gd name="T16" fmla="*/ 0 w 510"/>
                <a:gd name="T17" fmla="*/ 1 h 580"/>
                <a:gd name="T18" fmla="*/ 0 w 510"/>
                <a:gd name="T19" fmla="*/ 1 h 580"/>
                <a:gd name="T20" fmla="*/ 0 w 510"/>
                <a:gd name="T21" fmla="*/ 1 h 580"/>
                <a:gd name="T22" fmla="*/ 0 w 510"/>
                <a:gd name="T23" fmla="*/ 1 h 580"/>
                <a:gd name="T24" fmla="*/ 0 w 510"/>
                <a:gd name="T25" fmla="*/ 1 h 580"/>
                <a:gd name="T26" fmla="*/ 0 w 510"/>
                <a:gd name="T27" fmla="*/ 1 h 580"/>
                <a:gd name="T28" fmla="*/ 0 w 510"/>
                <a:gd name="T29" fmla="*/ 1 h 580"/>
                <a:gd name="T30" fmla="*/ 0 w 510"/>
                <a:gd name="T31" fmla="*/ 1 h 580"/>
                <a:gd name="T32" fmla="*/ 0 w 510"/>
                <a:gd name="T33" fmla="*/ 1 h 580"/>
                <a:gd name="T34" fmla="*/ 0 w 510"/>
                <a:gd name="T35" fmla="*/ 1 h 580"/>
                <a:gd name="T36" fmla="*/ 0 w 510"/>
                <a:gd name="T37" fmla="*/ 1 h 580"/>
                <a:gd name="T38" fmla="*/ 0 w 510"/>
                <a:gd name="T39" fmla="*/ 1 h 580"/>
                <a:gd name="T40" fmla="*/ 0 w 510"/>
                <a:gd name="T41" fmla="*/ 1 h 580"/>
                <a:gd name="T42" fmla="*/ 0 w 510"/>
                <a:gd name="T43" fmla="*/ 1 h 580"/>
                <a:gd name="T44" fmla="*/ 0 w 510"/>
                <a:gd name="T45" fmla="*/ 1 h 580"/>
                <a:gd name="T46" fmla="*/ 0 w 510"/>
                <a:gd name="T47" fmla="*/ 1 h 580"/>
                <a:gd name="T48" fmla="*/ 0 w 510"/>
                <a:gd name="T49" fmla="*/ 1 h 580"/>
                <a:gd name="T50" fmla="*/ 0 w 510"/>
                <a:gd name="T51" fmla="*/ 1 h 580"/>
                <a:gd name="T52" fmla="*/ 0 w 510"/>
                <a:gd name="T53" fmla="*/ 1 h 580"/>
                <a:gd name="T54" fmla="*/ 0 w 510"/>
                <a:gd name="T55" fmla="*/ 1 h 580"/>
                <a:gd name="T56" fmla="*/ 0 w 510"/>
                <a:gd name="T57" fmla="*/ 1 h 580"/>
                <a:gd name="T58" fmla="*/ 0 w 510"/>
                <a:gd name="T59" fmla="*/ 0 h 580"/>
                <a:gd name="T60" fmla="*/ 0 w 510"/>
                <a:gd name="T61" fmla="*/ 1 h 580"/>
                <a:gd name="T62" fmla="*/ 0 w 510"/>
                <a:gd name="T63" fmla="*/ 1 h 580"/>
                <a:gd name="T64" fmla="*/ 0 w 510"/>
                <a:gd name="T65" fmla="*/ 1 h 580"/>
                <a:gd name="T66" fmla="*/ 0 w 510"/>
                <a:gd name="T67" fmla="*/ 1 h 580"/>
                <a:gd name="T68" fmla="*/ 0 w 510"/>
                <a:gd name="T69" fmla="*/ 1 h 580"/>
                <a:gd name="T70" fmla="*/ 0 w 510"/>
                <a:gd name="T71" fmla="*/ 1 h 580"/>
                <a:gd name="T72" fmla="*/ 0 w 510"/>
                <a:gd name="T73" fmla="*/ 1 h 580"/>
                <a:gd name="T74" fmla="*/ 0 w 510"/>
                <a:gd name="T75" fmla="*/ 1 h 580"/>
                <a:gd name="T76" fmla="*/ 0 w 510"/>
                <a:gd name="T77" fmla="*/ 1 h 580"/>
                <a:gd name="T78" fmla="*/ 0 w 510"/>
                <a:gd name="T79" fmla="*/ 1 h 580"/>
                <a:gd name="T80" fmla="*/ 0 w 510"/>
                <a:gd name="T81" fmla="*/ 1 h 580"/>
                <a:gd name="T82" fmla="*/ 0 w 510"/>
                <a:gd name="T83" fmla="*/ 1 h 580"/>
                <a:gd name="T84" fmla="*/ 0 w 510"/>
                <a:gd name="T85" fmla="*/ 1 h 580"/>
                <a:gd name="T86" fmla="*/ 0 w 510"/>
                <a:gd name="T87" fmla="*/ 1 h 580"/>
                <a:gd name="T88" fmla="*/ 0 w 510"/>
                <a:gd name="T89" fmla="*/ 1 h 580"/>
                <a:gd name="T90" fmla="*/ 0 w 510"/>
                <a:gd name="T91" fmla="*/ 1 h 580"/>
                <a:gd name="T92" fmla="*/ 0 w 510"/>
                <a:gd name="T93" fmla="*/ 1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10"/>
                <a:gd name="T142" fmla="*/ 0 h 580"/>
                <a:gd name="T143" fmla="*/ 510 w 510"/>
                <a:gd name="T144" fmla="*/ 580 h 5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10" h="580">
                  <a:moveTo>
                    <a:pt x="196" y="568"/>
                  </a:moveTo>
                  <a:lnTo>
                    <a:pt x="194" y="458"/>
                  </a:lnTo>
                  <a:lnTo>
                    <a:pt x="207" y="409"/>
                  </a:lnTo>
                  <a:lnTo>
                    <a:pt x="232" y="357"/>
                  </a:lnTo>
                  <a:lnTo>
                    <a:pt x="249" y="333"/>
                  </a:lnTo>
                  <a:lnTo>
                    <a:pt x="268" y="310"/>
                  </a:lnTo>
                  <a:lnTo>
                    <a:pt x="316" y="272"/>
                  </a:lnTo>
                  <a:lnTo>
                    <a:pt x="418" y="222"/>
                  </a:lnTo>
                  <a:lnTo>
                    <a:pt x="481" y="179"/>
                  </a:lnTo>
                  <a:lnTo>
                    <a:pt x="474" y="142"/>
                  </a:lnTo>
                  <a:lnTo>
                    <a:pt x="447" y="112"/>
                  </a:lnTo>
                  <a:lnTo>
                    <a:pt x="399" y="63"/>
                  </a:lnTo>
                  <a:lnTo>
                    <a:pt x="367" y="47"/>
                  </a:lnTo>
                  <a:lnTo>
                    <a:pt x="337" y="36"/>
                  </a:lnTo>
                  <a:lnTo>
                    <a:pt x="274" y="28"/>
                  </a:lnTo>
                  <a:lnTo>
                    <a:pt x="213" y="38"/>
                  </a:lnTo>
                  <a:lnTo>
                    <a:pt x="149" y="63"/>
                  </a:lnTo>
                  <a:lnTo>
                    <a:pt x="71" y="141"/>
                  </a:lnTo>
                  <a:lnTo>
                    <a:pt x="27" y="249"/>
                  </a:lnTo>
                  <a:lnTo>
                    <a:pt x="8" y="258"/>
                  </a:lnTo>
                  <a:lnTo>
                    <a:pt x="0" y="239"/>
                  </a:lnTo>
                  <a:lnTo>
                    <a:pt x="21" y="177"/>
                  </a:lnTo>
                  <a:lnTo>
                    <a:pt x="48" y="122"/>
                  </a:lnTo>
                  <a:lnTo>
                    <a:pt x="65" y="97"/>
                  </a:lnTo>
                  <a:lnTo>
                    <a:pt x="84" y="74"/>
                  </a:lnTo>
                  <a:lnTo>
                    <a:pt x="109" y="55"/>
                  </a:lnTo>
                  <a:lnTo>
                    <a:pt x="137" y="38"/>
                  </a:lnTo>
                  <a:lnTo>
                    <a:pt x="171" y="21"/>
                  </a:lnTo>
                  <a:lnTo>
                    <a:pt x="206" y="9"/>
                  </a:lnTo>
                  <a:lnTo>
                    <a:pt x="274" y="0"/>
                  </a:lnTo>
                  <a:lnTo>
                    <a:pt x="342" y="9"/>
                  </a:lnTo>
                  <a:lnTo>
                    <a:pt x="413" y="38"/>
                  </a:lnTo>
                  <a:lnTo>
                    <a:pt x="466" y="91"/>
                  </a:lnTo>
                  <a:lnTo>
                    <a:pt x="500" y="131"/>
                  </a:lnTo>
                  <a:lnTo>
                    <a:pt x="510" y="182"/>
                  </a:lnTo>
                  <a:lnTo>
                    <a:pt x="494" y="237"/>
                  </a:lnTo>
                  <a:lnTo>
                    <a:pt x="481" y="260"/>
                  </a:lnTo>
                  <a:lnTo>
                    <a:pt x="460" y="279"/>
                  </a:lnTo>
                  <a:lnTo>
                    <a:pt x="407" y="308"/>
                  </a:lnTo>
                  <a:lnTo>
                    <a:pt x="352" y="334"/>
                  </a:lnTo>
                  <a:lnTo>
                    <a:pt x="261" y="374"/>
                  </a:lnTo>
                  <a:lnTo>
                    <a:pt x="225" y="464"/>
                  </a:lnTo>
                  <a:lnTo>
                    <a:pt x="219" y="511"/>
                  </a:lnTo>
                  <a:lnTo>
                    <a:pt x="225" y="563"/>
                  </a:lnTo>
                  <a:lnTo>
                    <a:pt x="213" y="580"/>
                  </a:lnTo>
                  <a:lnTo>
                    <a:pt x="196" y="5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940"/>
            <p:cNvSpPr>
              <a:spLocks/>
            </p:cNvSpPr>
            <p:nvPr/>
          </p:nvSpPr>
          <p:spPr bwMode="auto">
            <a:xfrm>
              <a:off x="3056" y="1083"/>
              <a:ext cx="92" cy="103"/>
            </a:xfrm>
            <a:custGeom>
              <a:avLst/>
              <a:gdLst>
                <a:gd name="T0" fmla="*/ 1 w 184"/>
                <a:gd name="T1" fmla="*/ 1 h 206"/>
                <a:gd name="T2" fmla="*/ 1 w 184"/>
                <a:gd name="T3" fmla="*/ 1 h 206"/>
                <a:gd name="T4" fmla="*/ 1 w 184"/>
                <a:gd name="T5" fmla="*/ 1 h 206"/>
                <a:gd name="T6" fmla="*/ 1 w 184"/>
                <a:gd name="T7" fmla="*/ 1 h 206"/>
                <a:gd name="T8" fmla="*/ 1 w 184"/>
                <a:gd name="T9" fmla="*/ 1 h 206"/>
                <a:gd name="T10" fmla="*/ 1 w 184"/>
                <a:gd name="T11" fmla="*/ 1 h 206"/>
                <a:gd name="T12" fmla="*/ 1 w 184"/>
                <a:gd name="T13" fmla="*/ 1 h 206"/>
                <a:gd name="T14" fmla="*/ 1 w 184"/>
                <a:gd name="T15" fmla="*/ 1 h 206"/>
                <a:gd name="T16" fmla="*/ 1 w 184"/>
                <a:gd name="T17" fmla="*/ 1 h 206"/>
                <a:gd name="T18" fmla="*/ 1 w 184"/>
                <a:gd name="T19" fmla="*/ 1 h 206"/>
                <a:gd name="T20" fmla="*/ 1 w 184"/>
                <a:gd name="T21" fmla="*/ 1 h 206"/>
                <a:gd name="T22" fmla="*/ 0 w 184"/>
                <a:gd name="T23" fmla="*/ 1 h 206"/>
                <a:gd name="T24" fmla="*/ 1 w 184"/>
                <a:gd name="T25" fmla="*/ 1 h 206"/>
                <a:gd name="T26" fmla="*/ 1 w 184"/>
                <a:gd name="T27" fmla="*/ 1 h 206"/>
                <a:gd name="T28" fmla="*/ 1 w 184"/>
                <a:gd name="T29" fmla="*/ 1 h 206"/>
                <a:gd name="T30" fmla="*/ 1 w 184"/>
                <a:gd name="T31" fmla="*/ 0 h 206"/>
                <a:gd name="T32" fmla="*/ 1 w 184"/>
                <a:gd name="T33" fmla="*/ 1 h 206"/>
                <a:gd name="T34" fmla="*/ 1 w 184"/>
                <a:gd name="T35" fmla="*/ 1 h 206"/>
                <a:gd name="T36" fmla="*/ 1 w 184"/>
                <a:gd name="T37" fmla="*/ 1 h 206"/>
                <a:gd name="T38" fmla="*/ 1 w 184"/>
                <a:gd name="T39" fmla="*/ 1 h 206"/>
                <a:gd name="T40" fmla="*/ 1 w 184"/>
                <a:gd name="T41" fmla="*/ 1 h 206"/>
                <a:gd name="T42" fmla="*/ 1 w 184"/>
                <a:gd name="T43" fmla="*/ 1 h 206"/>
                <a:gd name="T44" fmla="*/ 1 w 184"/>
                <a:gd name="T45" fmla="*/ 1 h 206"/>
                <a:gd name="T46" fmla="*/ 1 w 184"/>
                <a:gd name="T47" fmla="*/ 1 h 206"/>
                <a:gd name="T48" fmla="*/ 1 w 184"/>
                <a:gd name="T49" fmla="*/ 1 h 2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4"/>
                <a:gd name="T76" fmla="*/ 0 h 206"/>
                <a:gd name="T77" fmla="*/ 184 w 184"/>
                <a:gd name="T78" fmla="*/ 206 h 20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4" h="206">
                  <a:moveTo>
                    <a:pt x="87" y="179"/>
                  </a:moveTo>
                  <a:lnTo>
                    <a:pt x="131" y="147"/>
                  </a:lnTo>
                  <a:lnTo>
                    <a:pt x="148" y="93"/>
                  </a:lnTo>
                  <a:lnTo>
                    <a:pt x="127" y="50"/>
                  </a:lnTo>
                  <a:lnTo>
                    <a:pt x="110" y="35"/>
                  </a:lnTo>
                  <a:lnTo>
                    <a:pt x="87" y="29"/>
                  </a:lnTo>
                  <a:lnTo>
                    <a:pt x="43" y="38"/>
                  </a:lnTo>
                  <a:lnTo>
                    <a:pt x="24" y="82"/>
                  </a:lnTo>
                  <a:lnTo>
                    <a:pt x="30" y="137"/>
                  </a:lnTo>
                  <a:lnTo>
                    <a:pt x="15" y="152"/>
                  </a:lnTo>
                  <a:lnTo>
                    <a:pt x="2" y="139"/>
                  </a:lnTo>
                  <a:lnTo>
                    <a:pt x="0" y="71"/>
                  </a:lnTo>
                  <a:lnTo>
                    <a:pt x="5" y="42"/>
                  </a:lnTo>
                  <a:lnTo>
                    <a:pt x="24" y="16"/>
                  </a:lnTo>
                  <a:lnTo>
                    <a:pt x="53" y="4"/>
                  </a:lnTo>
                  <a:lnTo>
                    <a:pt x="89" y="0"/>
                  </a:lnTo>
                  <a:lnTo>
                    <a:pt x="152" y="29"/>
                  </a:lnTo>
                  <a:lnTo>
                    <a:pt x="184" y="92"/>
                  </a:lnTo>
                  <a:lnTo>
                    <a:pt x="174" y="131"/>
                  </a:lnTo>
                  <a:lnTo>
                    <a:pt x="155" y="164"/>
                  </a:lnTo>
                  <a:lnTo>
                    <a:pt x="129" y="190"/>
                  </a:lnTo>
                  <a:lnTo>
                    <a:pt x="95" y="206"/>
                  </a:lnTo>
                  <a:lnTo>
                    <a:pt x="76" y="196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41"/>
            <p:cNvSpPr>
              <a:spLocks/>
            </p:cNvSpPr>
            <p:nvPr/>
          </p:nvSpPr>
          <p:spPr bwMode="auto">
            <a:xfrm>
              <a:off x="3112" y="1108"/>
              <a:ext cx="118" cy="104"/>
            </a:xfrm>
            <a:custGeom>
              <a:avLst/>
              <a:gdLst>
                <a:gd name="T0" fmla="*/ 1 w 235"/>
                <a:gd name="T1" fmla="*/ 0 h 209"/>
                <a:gd name="T2" fmla="*/ 1 w 235"/>
                <a:gd name="T3" fmla="*/ 0 h 209"/>
                <a:gd name="T4" fmla="*/ 1 w 235"/>
                <a:gd name="T5" fmla="*/ 0 h 209"/>
                <a:gd name="T6" fmla="*/ 1 w 235"/>
                <a:gd name="T7" fmla="*/ 0 h 209"/>
                <a:gd name="T8" fmla="*/ 1 w 235"/>
                <a:gd name="T9" fmla="*/ 0 h 209"/>
                <a:gd name="T10" fmla="*/ 1 w 235"/>
                <a:gd name="T11" fmla="*/ 0 h 209"/>
                <a:gd name="T12" fmla="*/ 1 w 235"/>
                <a:gd name="T13" fmla="*/ 0 h 209"/>
                <a:gd name="T14" fmla="*/ 1 w 235"/>
                <a:gd name="T15" fmla="*/ 0 h 209"/>
                <a:gd name="T16" fmla="*/ 1 w 235"/>
                <a:gd name="T17" fmla="*/ 0 h 209"/>
                <a:gd name="T18" fmla="*/ 1 w 235"/>
                <a:gd name="T19" fmla="*/ 0 h 209"/>
                <a:gd name="T20" fmla="*/ 1 w 235"/>
                <a:gd name="T21" fmla="*/ 0 h 209"/>
                <a:gd name="T22" fmla="*/ 1 w 235"/>
                <a:gd name="T23" fmla="*/ 0 h 209"/>
                <a:gd name="T24" fmla="*/ 1 w 235"/>
                <a:gd name="T25" fmla="*/ 0 h 209"/>
                <a:gd name="T26" fmla="*/ 1 w 235"/>
                <a:gd name="T27" fmla="*/ 0 h 209"/>
                <a:gd name="T28" fmla="*/ 1 w 235"/>
                <a:gd name="T29" fmla="*/ 0 h 209"/>
                <a:gd name="T30" fmla="*/ 1 w 235"/>
                <a:gd name="T31" fmla="*/ 0 h 209"/>
                <a:gd name="T32" fmla="*/ 1 w 235"/>
                <a:gd name="T33" fmla="*/ 0 h 209"/>
                <a:gd name="T34" fmla="*/ 1 w 235"/>
                <a:gd name="T35" fmla="*/ 0 h 209"/>
                <a:gd name="T36" fmla="*/ 1 w 235"/>
                <a:gd name="T37" fmla="*/ 0 h 209"/>
                <a:gd name="T38" fmla="*/ 1 w 235"/>
                <a:gd name="T39" fmla="*/ 0 h 209"/>
                <a:gd name="T40" fmla="*/ 1 w 235"/>
                <a:gd name="T41" fmla="*/ 0 h 209"/>
                <a:gd name="T42" fmla="*/ 1 w 235"/>
                <a:gd name="T43" fmla="*/ 0 h 209"/>
                <a:gd name="T44" fmla="*/ 0 w 235"/>
                <a:gd name="T45" fmla="*/ 0 h 209"/>
                <a:gd name="T46" fmla="*/ 1 w 235"/>
                <a:gd name="T47" fmla="*/ 0 h 209"/>
                <a:gd name="T48" fmla="*/ 1 w 235"/>
                <a:gd name="T49" fmla="*/ 0 h 209"/>
                <a:gd name="T50" fmla="*/ 1 w 235"/>
                <a:gd name="T51" fmla="*/ 0 h 2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5"/>
                <a:gd name="T79" fmla="*/ 0 h 209"/>
                <a:gd name="T80" fmla="*/ 235 w 235"/>
                <a:gd name="T81" fmla="*/ 209 h 2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5" h="209">
                  <a:moveTo>
                    <a:pt x="23" y="148"/>
                  </a:moveTo>
                  <a:lnTo>
                    <a:pt x="55" y="173"/>
                  </a:lnTo>
                  <a:lnTo>
                    <a:pt x="93" y="175"/>
                  </a:lnTo>
                  <a:lnTo>
                    <a:pt x="133" y="159"/>
                  </a:lnTo>
                  <a:lnTo>
                    <a:pt x="167" y="131"/>
                  </a:lnTo>
                  <a:lnTo>
                    <a:pt x="197" y="49"/>
                  </a:lnTo>
                  <a:lnTo>
                    <a:pt x="182" y="34"/>
                  </a:lnTo>
                  <a:lnTo>
                    <a:pt x="159" y="30"/>
                  </a:lnTo>
                  <a:lnTo>
                    <a:pt x="110" y="43"/>
                  </a:lnTo>
                  <a:lnTo>
                    <a:pt x="93" y="36"/>
                  </a:lnTo>
                  <a:lnTo>
                    <a:pt x="100" y="17"/>
                  </a:lnTo>
                  <a:lnTo>
                    <a:pt x="138" y="5"/>
                  </a:lnTo>
                  <a:lnTo>
                    <a:pt x="175" y="0"/>
                  </a:lnTo>
                  <a:lnTo>
                    <a:pt x="207" y="7"/>
                  </a:lnTo>
                  <a:lnTo>
                    <a:pt x="230" y="30"/>
                  </a:lnTo>
                  <a:lnTo>
                    <a:pt x="235" y="93"/>
                  </a:lnTo>
                  <a:lnTo>
                    <a:pt x="222" y="125"/>
                  </a:lnTo>
                  <a:lnTo>
                    <a:pt x="205" y="158"/>
                  </a:lnTo>
                  <a:lnTo>
                    <a:pt x="182" y="178"/>
                  </a:lnTo>
                  <a:lnTo>
                    <a:pt x="157" y="194"/>
                  </a:lnTo>
                  <a:lnTo>
                    <a:pt x="100" y="209"/>
                  </a:lnTo>
                  <a:lnTo>
                    <a:pt x="43" y="201"/>
                  </a:lnTo>
                  <a:lnTo>
                    <a:pt x="0" y="163"/>
                  </a:lnTo>
                  <a:lnTo>
                    <a:pt x="4" y="144"/>
                  </a:lnTo>
                  <a:lnTo>
                    <a:pt x="23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942"/>
            <p:cNvSpPr>
              <a:spLocks/>
            </p:cNvSpPr>
            <p:nvPr/>
          </p:nvSpPr>
          <p:spPr bwMode="auto">
            <a:xfrm>
              <a:off x="3144" y="1208"/>
              <a:ext cx="103" cy="258"/>
            </a:xfrm>
            <a:custGeom>
              <a:avLst/>
              <a:gdLst>
                <a:gd name="T0" fmla="*/ 1 w 206"/>
                <a:gd name="T1" fmla="*/ 0 h 517"/>
                <a:gd name="T2" fmla="*/ 1 w 206"/>
                <a:gd name="T3" fmla="*/ 0 h 517"/>
                <a:gd name="T4" fmla="*/ 1 w 206"/>
                <a:gd name="T5" fmla="*/ 0 h 517"/>
                <a:gd name="T6" fmla="*/ 1 w 206"/>
                <a:gd name="T7" fmla="*/ 0 h 517"/>
                <a:gd name="T8" fmla="*/ 1 w 206"/>
                <a:gd name="T9" fmla="*/ 0 h 517"/>
                <a:gd name="T10" fmla="*/ 1 w 206"/>
                <a:gd name="T11" fmla="*/ 0 h 517"/>
                <a:gd name="T12" fmla="*/ 1 w 206"/>
                <a:gd name="T13" fmla="*/ 0 h 517"/>
                <a:gd name="T14" fmla="*/ 1 w 206"/>
                <a:gd name="T15" fmla="*/ 0 h 517"/>
                <a:gd name="T16" fmla="*/ 1 w 206"/>
                <a:gd name="T17" fmla="*/ 0 h 517"/>
                <a:gd name="T18" fmla="*/ 1 w 206"/>
                <a:gd name="T19" fmla="*/ 0 h 517"/>
                <a:gd name="T20" fmla="*/ 1 w 206"/>
                <a:gd name="T21" fmla="*/ 0 h 517"/>
                <a:gd name="T22" fmla="*/ 1 w 206"/>
                <a:gd name="T23" fmla="*/ 0 h 517"/>
                <a:gd name="T24" fmla="*/ 1 w 206"/>
                <a:gd name="T25" fmla="*/ 0 h 517"/>
                <a:gd name="T26" fmla="*/ 1 w 206"/>
                <a:gd name="T27" fmla="*/ 0 h 517"/>
                <a:gd name="T28" fmla="*/ 1 w 206"/>
                <a:gd name="T29" fmla="*/ 0 h 517"/>
                <a:gd name="T30" fmla="*/ 1 w 206"/>
                <a:gd name="T31" fmla="*/ 0 h 517"/>
                <a:gd name="T32" fmla="*/ 1 w 206"/>
                <a:gd name="T33" fmla="*/ 0 h 517"/>
                <a:gd name="T34" fmla="*/ 1 w 206"/>
                <a:gd name="T35" fmla="*/ 0 h 517"/>
                <a:gd name="T36" fmla="*/ 1 w 206"/>
                <a:gd name="T37" fmla="*/ 0 h 517"/>
                <a:gd name="T38" fmla="*/ 0 w 206"/>
                <a:gd name="T39" fmla="*/ 0 h 517"/>
                <a:gd name="T40" fmla="*/ 1 w 206"/>
                <a:gd name="T41" fmla="*/ 0 h 517"/>
                <a:gd name="T42" fmla="*/ 1 w 206"/>
                <a:gd name="T43" fmla="*/ 0 h 517"/>
                <a:gd name="T44" fmla="*/ 1 w 206"/>
                <a:gd name="T45" fmla="*/ 0 h 5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6"/>
                <a:gd name="T70" fmla="*/ 0 h 517"/>
                <a:gd name="T71" fmla="*/ 206 w 206"/>
                <a:gd name="T72" fmla="*/ 517 h 51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6" h="517">
                  <a:moveTo>
                    <a:pt x="17" y="0"/>
                  </a:moveTo>
                  <a:lnTo>
                    <a:pt x="92" y="31"/>
                  </a:lnTo>
                  <a:lnTo>
                    <a:pt x="149" y="74"/>
                  </a:lnTo>
                  <a:lnTo>
                    <a:pt x="187" y="133"/>
                  </a:lnTo>
                  <a:lnTo>
                    <a:pt x="206" y="208"/>
                  </a:lnTo>
                  <a:lnTo>
                    <a:pt x="189" y="291"/>
                  </a:lnTo>
                  <a:lnTo>
                    <a:pt x="162" y="361"/>
                  </a:lnTo>
                  <a:lnTo>
                    <a:pt x="128" y="432"/>
                  </a:lnTo>
                  <a:lnTo>
                    <a:pt x="88" y="510"/>
                  </a:lnTo>
                  <a:lnTo>
                    <a:pt x="69" y="517"/>
                  </a:lnTo>
                  <a:lnTo>
                    <a:pt x="63" y="498"/>
                  </a:lnTo>
                  <a:lnTo>
                    <a:pt x="95" y="422"/>
                  </a:lnTo>
                  <a:lnTo>
                    <a:pt x="122" y="356"/>
                  </a:lnTo>
                  <a:lnTo>
                    <a:pt x="152" y="206"/>
                  </a:lnTo>
                  <a:lnTo>
                    <a:pt x="139" y="145"/>
                  </a:lnTo>
                  <a:lnTo>
                    <a:pt x="112" y="93"/>
                  </a:lnTo>
                  <a:lnTo>
                    <a:pt x="69" y="54"/>
                  </a:lnTo>
                  <a:lnTo>
                    <a:pt x="42" y="38"/>
                  </a:lnTo>
                  <a:lnTo>
                    <a:pt x="10" y="27"/>
                  </a:lnTo>
                  <a:lnTo>
                    <a:pt x="0" y="10"/>
                  </a:lnTo>
                  <a:lnTo>
                    <a:pt x="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943"/>
            <p:cNvSpPr>
              <a:spLocks/>
            </p:cNvSpPr>
            <p:nvPr/>
          </p:nvSpPr>
          <p:spPr bwMode="auto">
            <a:xfrm>
              <a:off x="2727" y="1252"/>
              <a:ext cx="146" cy="143"/>
            </a:xfrm>
            <a:custGeom>
              <a:avLst/>
              <a:gdLst>
                <a:gd name="T0" fmla="*/ 0 w 293"/>
                <a:gd name="T1" fmla="*/ 1 h 285"/>
                <a:gd name="T2" fmla="*/ 0 w 293"/>
                <a:gd name="T3" fmla="*/ 1 h 285"/>
                <a:gd name="T4" fmla="*/ 0 w 293"/>
                <a:gd name="T5" fmla="*/ 1 h 285"/>
                <a:gd name="T6" fmla="*/ 0 w 293"/>
                <a:gd name="T7" fmla="*/ 1 h 285"/>
                <a:gd name="T8" fmla="*/ 0 w 293"/>
                <a:gd name="T9" fmla="*/ 1 h 285"/>
                <a:gd name="T10" fmla="*/ 0 w 293"/>
                <a:gd name="T11" fmla="*/ 1 h 285"/>
                <a:gd name="T12" fmla="*/ 0 w 293"/>
                <a:gd name="T13" fmla="*/ 1 h 285"/>
                <a:gd name="T14" fmla="*/ 0 w 293"/>
                <a:gd name="T15" fmla="*/ 1 h 285"/>
                <a:gd name="T16" fmla="*/ 0 w 293"/>
                <a:gd name="T17" fmla="*/ 1 h 285"/>
                <a:gd name="T18" fmla="*/ 0 w 293"/>
                <a:gd name="T19" fmla="*/ 1 h 285"/>
                <a:gd name="T20" fmla="*/ 0 w 293"/>
                <a:gd name="T21" fmla="*/ 1 h 285"/>
                <a:gd name="T22" fmla="*/ 0 w 293"/>
                <a:gd name="T23" fmla="*/ 1 h 285"/>
                <a:gd name="T24" fmla="*/ 0 w 293"/>
                <a:gd name="T25" fmla="*/ 1 h 285"/>
                <a:gd name="T26" fmla="*/ 0 w 293"/>
                <a:gd name="T27" fmla="*/ 1 h 285"/>
                <a:gd name="T28" fmla="*/ 0 w 293"/>
                <a:gd name="T29" fmla="*/ 1 h 285"/>
                <a:gd name="T30" fmla="*/ 0 w 293"/>
                <a:gd name="T31" fmla="*/ 1 h 285"/>
                <a:gd name="T32" fmla="*/ 0 w 293"/>
                <a:gd name="T33" fmla="*/ 1 h 285"/>
                <a:gd name="T34" fmla="*/ 0 w 293"/>
                <a:gd name="T35" fmla="*/ 1 h 285"/>
                <a:gd name="T36" fmla="*/ 0 w 293"/>
                <a:gd name="T37" fmla="*/ 1 h 285"/>
                <a:gd name="T38" fmla="*/ 0 w 293"/>
                <a:gd name="T39" fmla="*/ 1 h 285"/>
                <a:gd name="T40" fmla="*/ 0 w 293"/>
                <a:gd name="T41" fmla="*/ 1 h 285"/>
                <a:gd name="T42" fmla="*/ 0 w 293"/>
                <a:gd name="T43" fmla="*/ 1 h 285"/>
                <a:gd name="T44" fmla="*/ 0 w 293"/>
                <a:gd name="T45" fmla="*/ 0 h 285"/>
                <a:gd name="T46" fmla="*/ 0 w 293"/>
                <a:gd name="T47" fmla="*/ 1 h 285"/>
                <a:gd name="T48" fmla="*/ 0 w 293"/>
                <a:gd name="T49" fmla="*/ 1 h 285"/>
                <a:gd name="T50" fmla="*/ 0 w 293"/>
                <a:gd name="T51" fmla="*/ 1 h 2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3"/>
                <a:gd name="T79" fmla="*/ 0 h 285"/>
                <a:gd name="T80" fmla="*/ 293 w 293"/>
                <a:gd name="T81" fmla="*/ 285 h 2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3" h="285">
                  <a:moveTo>
                    <a:pt x="285" y="26"/>
                  </a:moveTo>
                  <a:lnTo>
                    <a:pt x="200" y="60"/>
                  </a:lnTo>
                  <a:lnTo>
                    <a:pt x="122" y="93"/>
                  </a:lnTo>
                  <a:lnTo>
                    <a:pt x="72" y="116"/>
                  </a:lnTo>
                  <a:lnTo>
                    <a:pt x="48" y="159"/>
                  </a:lnTo>
                  <a:lnTo>
                    <a:pt x="59" y="180"/>
                  </a:lnTo>
                  <a:lnTo>
                    <a:pt x="80" y="197"/>
                  </a:lnTo>
                  <a:lnTo>
                    <a:pt x="167" y="230"/>
                  </a:lnTo>
                  <a:lnTo>
                    <a:pt x="260" y="256"/>
                  </a:lnTo>
                  <a:lnTo>
                    <a:pt x="272" y="273"/>
                  </a:lnTo>
                  <a:lnTo>
                    <a:pt x="266" y="283"/>
                  </a:lnTo>
                  <a:lnTo>
                    <a:pt x="255" y="285"/>
                  </a:lnTo>
                  <a:lnTo>
                    <a:pt x="143" y="277"/>
                  </a:lnTo>
                  <a:lnTo>
                    <a:pt x="91" y="256"/>
                  </a:lnTo>
                  <a:lnTo>
                    <a:pt x="38" y="230"/>
                  </a:lnTo>
                  <a:lnTo>
                    <a:pt x="10" y="199"/>
                  </a:lnTo>
                  <a:lnTo>
                    <a:pt x="0" y="159"/>
                  </a:lnTo>
                  <a:lnTo>
                    <a:pt x="11" y="123"/>
                  </a:lnTo>
                  <a:lnTo>
                    <a:pt x="36" y="99"/>
                  </a:lnTo>
                  <a:lnTo>
                    <a:pt x="72" y="81"/>
                  </a:lnTo>
                  <a:lnTo>
                    <a:pt x="110" y="66"/>
                  </a:lnTo>
                  <a:lnTo>
                    <a:pt x="190" y="34"/>
                  </a:lnTo>
                  <a:lnTo>
                    <a:pt x="274" y="0"/>
                  </a:lnTo>
                  <a:lnTo>
                    <a:pt x="293" y="7"/>
                  </a:lnTo>
                  <a:lnTo>
                    <a:pt x="28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944"/>
            <p:cNvSpPr>
              <a:spLocks/>
            </p:cNvSpPr>
            <p:nvPr/>
          </p:nvSpPr>
          <p:spPr bwMode="auto">
            <a:xfrm>
              <a:off x="2882" y="1463"/>
              <a:ext cx="45" cy="66"/>
            </a:xfrm>
            <a:custGeom>
              <a:avLst/>
              <a:gdLst>
                <a:gd name="T0" fmla="*/ 1 w 89"/>
                <a:gd name="T1" fmla="*/ 1 h 131"/>
                <a:gd name="T2" fmla="*/ 1 w 89"/>
                <a:gd name="T3" fmla="*/ 1 h 131"/>
                <a:gd name="T4" fmla="*/ 1 w 89"/>
                <a:gd name="T5" fmla="*/ 1 h 131"/>
                <a:gd name="T6" fmla="*/ 1 w 89"/>
                <a:gd name="T7" fmla="*/ 1 h 131"/>
                <a:gd name="T8" fmla="*/ 0 w 89"/>
                <a:gd name="T9" fmla="*/ 1 h 131"/>
                <a:gd name="T10" fmla="*/ 1 w 89"/>
                <a:gd name="T11" fmla="*/ 1 h 131"/>
                <a:gd name="T12" fmla="*/ 1 w 89"/>
                <a:gd name="T13" fmla="*/ 1 h 131"/>
                <a:gd name="T14" fmla="*/ 1 w 89"/>
                <a:gd name="T15" fmla="*/ 0 h 131"/>
                <a:gd name="T16" fmla="*/ 1 w 89"/>
                <a:gd name="T17" fmla="*/ 0 h 131"/>
                <a:gd name="T18" fmla="*/ 1 w 89"/>
                <a:gd name="T19" fmla="*/ 1 h 131"/>
                <a:gd name="T20" fmla="*/ 1 w 89"/>
                <a:gd name="T21" fmla="*/ 1 h 131"/>
                <a:gd name="T22" fmla="*/ 1 w 89"/>
                <a:gd name="T23" fmla="*/ 1 h 1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9"/>
                <a:gd name="T37" fmla="*/ 0 h 131"/>
                <a:gd name="T38" fmla="*/ 89 w 89"/>
                <a:gd name="T39" fmla="*/ 131 h 1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9" h="131">
                  <a:moveTo>
                    <a:pt x="83" y="21"/>
                  </a:moveTo>
                  <a:lnTo>
                    <a:pt x="26" y="119"/>
                  </a:lnTo>
                  <a:lnTo>
                    <a:pt x="19" y="129"/>
                  </a:lnTo>
                  <a:lnTo>
                    <a:pt x="9" y="131"/>
                  </a:lnTo>
                  <a:lnTo>
                    <a:pt x="0" y="114"/>
                  </a:lnTo>
                  <a:lnTo>
                    <a:pt x="23" y="51"/>
                  </a:lnTo>
                  <a:lnTo>
                    <a:pt x="42" y="26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9" y="9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45"/>
            <p:cNvSpPr>
              <a:spLocks/>
            </p:cNvSpPr>
            <p:nvPr/>
          </p:nvSpPr>
          <p:spPr bwMode="auto">
            <a:xfrm>
              <a:off x="2812" y="1407"/>
              <a:ext cx="68" cy="110"/>
            </a:xfrm>
            <a:custGeom>
              <a:avLst/>
              <a:gdLst>
                <a:gd name="T0" fmla="*/ 0 w 137"/>
                <a:gd name="T1" fmla="*/ 0 h 221"/>
                <a:gd name="T2" fmla="*/ 0 w 137"/>
                <a:gd name="T3" fmla="*/ 0 h 221"/>
                <a:gd name="T4" fmla="*/ 0 w 137"/>
                <a:gd name="T5" fmla="*/ 0 h 221"/>
                <a:gd name="T6" fmla="*/ 0 w 137"/>
                <a:gd name="T7" fmla="*/ 0 h 221"/>
                <a:gd name="T8" fmla="*/ 0 w 137"/>
                <a:gd name="T9" fmla="*/ 0 h 221"/>
                <a:gd name="T10" fmla="*/ 0 w 137"/>
                <a:gd name="T11" fmla="*/ 0 h 221"/>
                <a:gd name="T12" fmla="*/ 0 w 137"/>
                <a:gd name="T13" fmla="*/ 0 h 221"/>
                <a:gd name="T14" fmla="*/ 0 w 137"/>
                <a:gd name="T15" fmla="*/ 0 h 221"/>
                <a:gd name="T16" fmla="*/ 0 w 137"/>
                <a:gd name="T17" fmla="*/ 0 h 221"/>
                <a:gd name="T18" fmla="*/ 0 w 137"/>
                <a:gd name="T19" fmla="*/ 0 h 221"/>
                <a:gd name="T20" fmla="*/ 0 w 137"/>
                <a:gd name="T21" fmla="*/ 0 h 221"/>
                <a:gd name="T22" fmla="*/ 0 w 137"/>
                <a:gd name="T23" fmla="*/ 0 h 221"/>
                <a:gd name="T24" fmla="*/ 0 w 137"/>
                <a:gd name="T25" fmla="*/ 0 h 221"/>
                <a:gd name="T26" fmla="*/ 0 w 137"/>
                <a:gd name="T27" fmla="*/ 0 h 221"/>
                <a:gd name="T28" fmla="*/ 0 w 137"/>
                <a:gd name="T29" fmla="*/ 0 h 221"/>
                <a:gd name="T30" fmla="*/ 0 w 137"/>
                <a:gd name="T31" fmla="*/ 0 h 221"/>
                <a:gd name="T32" fmla="*/ 0 w 137"/>
                <a:gd name="T33" fmla="*/ 0 h 221"/>
                <a:gd name="T34" fmla="*/ 0 w 137"/>
                <a:gd name="T35" fmla="*/ 0 h 221"/>
                <a:gd name="T36" fmla="*/ 0 w 137"/>
                <a:gd name="T37" fmla="*/ 0 h 221"/>
                <a:gd name="T38" fmla="*/ 0 w 137"/>
                <a:gd name="T39" fmla="*/ 0 h 221"/>
                <a:gd name="T40" fmla="*/ 0 w 137"/>
                <a:gd name="T41" fmla="*/ 0 h 221"/>
                <a:gd name="T42" fmla="*/ 0 w 137"/>
                <a:gd name="T43" fmla="*/ 0 h 221"/>
                <a:gd name="T44" fmla="*/ 0 w 137"/>
                <a:gd name="T45" fmla="*/ 0 h 221"/>
                <a:gd name="T46" fmla="*/ 0 w 137"/>
                <a:gd name="T47" fmla="*/ 0 h 2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7"/>
                <a:gd name="T73" fmla="*/ 0 h 221"/>
                <a:gd name="T74" fmla="*/ 137 w 137"/>
                <a:gd name="T75" fmla="*/ 221 h 2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7" h="221">
                  <a:moveTo>
                    <a:pt x="107" y="115"/>
                  </a:moveTo>
                  <a:lnTo>
                    <a:pt x="114" y="65"/>
                  </a:lnTo>
                  <a:lnTo>
                    <a:pt x="110" y="44"/>
                  </a:lnTo>
                  <a:lnTo>
                    <a:pt x="95" y="33"/>
                  </a:lnTo>
                  <a:lnTo>
                    <a:pt x="76" y="40"/>
                  </a:lnTo>
                  <a:lnTo>
                    <a:pt x="61" y="61"/>
                  </a:lnTo>
                  <a:lnTo>
                    <a:pt x="40" y="135"/>
                  </a:lnTo>
                  <a:lnTo>
                    <a:pt x="42" y="168"/>
                  </a:lnTo>
                  <a:lnTo>
                    <a:pt x="57" y="202"/>
                  </a:lnTo>
                  <a:lnTo>
                    <a:pt x="51" y="221"/>
                  </a:lnTo>
                  <a:lnTo>
                    <a:pt x="32" y="217"/>
                  </a:lnTo>
                  <a:lnTo>
                    <a:pt x="0" y="128"/>
                  </a:lnTo>
                  <a:lnTo>
                    <a:pt x="0" y="82"/>
                  </a:lnTo>
                  <a:lnTo>
                    <a:pt x="13" y="31"/>
                  </a:lnTo>
                  <a:lnTo>
                    <a:pt x="34" y="16"/>
                  </a:lnTo>
                  <a:lnTo>
                    <a:pt x="55" y="4"/>
                  </a:lnTo>
                  <a:lnTo>
                    <a:pt x="103" y="0"/>
                  </a:lnTo>
                  <a:lnTo>
                    <a:pt x="127" y="18"/>
                  </a:lnTo>
                  <a:lnTo>
                    <a:pt x="137" y="46"/>
                  </a:lnTo>
                  <a:lnTo>
                    <a:pt x="133" y="120"/>
                  </a:lnTo>
                  <a:lnTo>
                    <a:pt x="127" y="130"/>
                  </a:lnTo>
                  <a:lnTo>
                    <a:pt x="118" y="132"/>
                  </a:lnTo>
                  <a:lnTo>
                    <a:pt x="10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46"/>
            <p:cNvSpPr>
              <a:spLocks/>
            </p:cNvSpPr>
            <p:nvPr/>
          </p:nvSpPr>
          <p:spPr bwMode="auto">
            <a:xfrm>
              <a:off x="2697" y="1369"/>
              <a:ext cx="100" cy="48"/>
            </a:xfrm>
            <a:custGeom>
              <a:avLst/>
              <a:gdLst>
                <a:gd name="T0" fmla="*/ 0 w 202"/>
                <a:gd name="T1" fmla="*/ 1 h 96"/>
                <a:gd name="T2" fmla="*/ 0 w 202"/>
                <a:gd name="T3" fmla="*/ 1 h 96"/>
                <a:gd name="T4" fmla="*/ 0 w 202"/>
                <a:gd name="T5" fmla="*/ 1 h 96"/>
                <a:gd name="T6" fmla="*/ 0 w 202"/>
                <a:gd name="T7" fmla="*/ 1 h 96"/>
                <a:gd name="T8" fmla="*/ 0 w 202"/>
                <a:gd name="T9" fmla="*/ 1 h 96"/>
                <a:gd name="T10" fmla="*/ 0 w 202"/>
                <a:gd name="T11" fmla="*/ 1 h 96"/>
                <a:gd name="T12" fmla="*/ 0 w 202"/>
                <a:gd name="T13" fmla="*/ 1 h 96"/>
                <a:gd name="T14" fmla="*/ 0 w 202"/>
                <a:gd name="T15" fmla="*/ 1 h 96"/>
                <a:gd name="T16" fmla="*/ 0 w 202"/>
                <a:gd name="T17" fmla="*/ 0 h 96"/>
                <a:gd name="T18" fmla="*/ 0 w 202"/>
                <a:gd name="T19" fmla="*/ 1 h 96"/>
                <a:gd name="T20" fmla="*/ 0 w 202"/>
                <a:gd name="T21" fmla="*/ 1 h 96"/>
                <a:gd name="T22" fmla="*/ 0 w 202"/>
                <a:gd name="T23" fmla="*/ 1 h 96"/>
                <a:gd name="T24" fmla="*/ 0 w 202"/>
                <a:gd name="T25" fmla="*/ 1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96"/>
                <a:gd name="T41" fmla="*/ 202 w 202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96">
                  <a:moveTo>
                    <a:pt x="186" y="38"/>
                  </a:moveTo>
                  <a:lnTo>
                    <a:pt x="139" y="52"/>
                  </a:lnTo>
                  <a:lnTo>
                    <a:pt x="72" y="78"/>
                  </a:lnTo>
                  <a:lnTo>
                    <a:pt x="19" y="96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52" y="31"/>
                  </a:lnTo>
                  <a:lnTo>
                    <a:pt x="90" y="14"/>
                  </a:lnTo>
                  <a:lnTo>
                    <a:pt x="131" y="0"/>
                  </a:lnTo>
                  <a:lnTo>
                    <a:pt x="186" y="10"/>
                  </a:lnTo>
                  <a:lnTo>
                    <a:pt x="202" y="23"/>
                  </a:lnTo>
                  <a:lnTo>
                    <a:pt x="1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47"/>
            <p:cNvSpPr>
              <a:spLocks/>
            </p:cNvSpPr>
            <p:nvPr/>
          </p:nvSpPr>
          <p:spPr bwMode="auto">
            <a:xfrm>
              <a:off x="2700" y="1433"/>
              <a:ext cx="137" cy="332"/>
            </a:xfrm>
            <a:custGeom>
              <a:avLst/>
              <a:gdLst>
                <a:gd name="T0" fmla="*/ 1 w 273"/>
                <a:gd name="T1" fmla="*/ 0 h 663"/>
                <a:gd name="T2" fmla="*/ 1 w 273"/>
                <a:gd name="T3" fmla="*/ 1 h 663"/>
                <a:gd name="T4" fmla="*/ 1 w 273"/>
                <a:gd name="T5" fmla="*/ 1 h 663"/>
                <a:gd name="T6" fmla="*/ 1 w 273"/>
                <a:gd name="T7" fmla="*/ 1 h 663"/>
                <a:gd name="T8" fmla="*/ 1 w 273"/>
                <a:gd name="T9" fmla="*/ 1 h 663"/>
                <a:gd name="T10" fmla="*/ 1 w 273"/>
                <a:gd name="T11" fmla="*/ 1 h 663"/>
                <a:gd name="T12" fmla="*/ 1 w 273"/>
                <a:gd name="T13" fmla="*/ 1 h 663"/>
                <a:gd name="T14" fmla="*/ 1 w 273"/>
                <a:gd name="T15" fmla="*/ 1 h 663"/>
                <a:gd name="T16" fmla="*/ 1 w 273"/>
                <a:gd name="T17" fmla="*/ 1 h 663"/>
                <a:gd name="T18" fmla="*/ 1 w 273"/>
                <a:gd name="T19" fmla="*/ 1 h 663"/>
                <a:gd name="T20" fmla="*/ 1 w 273"/>
                <a:gd name="T21" fmla="*/ 1 h 663"/>
                <a:gd name="T22" fmla="*/ 1 w 273"/>
                <a:gd name="T23" fmla="*/ 1 h 663"/>
                <a:gd name="T24" fmla="*/ 1 w 273"/>
                <a:gd name="T25" fmla="*/ 1 h 663"/>
                <a:gd name="T26" fmla="*/ 1 w 273"/>
                <a:gd name="T27" fmla="*/ 1 h 663"/>
                <a:gd name="T28" fmla="*/ 1 w 273"/>
                <a:gd name="T29" fmla="*/ 1 h 663"/>
                <a:gd name="T30" fmla="*/ 1 w 273"/>
                <a:gd name="T31" fmla="*/ 1 h 663"/>
                <a:gd name="T32" fmla="*/ 1 w 273"/>
                <a:gd name="T33" fmla="*/ 1 h 663"/>
                <a:gd name="T34" fmla="*/ 1 w 273"/>
                <a:gd name="T35" fmla="*/ 1 h 663"/>
                <a:gd name="T36" fmla="*/ 1 w 273"/>
                <a:gd name="T37" fmla="*/ 1 h 663"/>
                <a:gd name="T38" fmla="*/ 1 w 273"/>
                <a:gd name="T39" fmla="*/ 1 h 663"/>
                <a:gd name="T40" fmla="*/ 1 w 273"/>
                <a:gd name="T41" fmla="*/ 1 h 663"/>
                <a:gd name="T42" fmla="*/ 1 w 273"/>
                <a:gd name="T43" fmla="*/ 1 h 663"/>
                <a:gd name="T44" fmla="*/ 1 w 273"/>
                <a:gd name="T45" fmla="*/ 1 h 663"/>
                <a:gd name="T46" fmla="*/ 0 w 273"/>
                <a:gd name="T47" fmla="*/ 1 h 663"/>
                <a:gd name="T48" fmla="*/ 1 w 273"/>
                <a:gd name="T49" fmla="*/ 0 h 663"/>
                <a:gd name="T50" fmla="*/ 1 w 273"/>
                <a:gd name="T51" fmla="*/ 0 h 6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3"/>
                <a:gd name="T79" fmla="*/ 0 h 663"/>
                <a:gd name="T80" fmla="*/ 273 w 273"/>
                <a:gd name="T81" fmla="*/ 663 h 6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3" h="663">
                  <a:moveTo>
                    <a:pt x="21" y="0"/>
                  </a:moveTo>
                  <a:lnTo>
                    <a:pt x="49" y="19"/>
                  </a:lnTo>
                  <a:lnTo>
                    <a:pt x="76" y="38"/>
                  </a:lnTo>
                  <a:lnTo>
                    <a:pt x="127" y="80"/>
                  </a:lnTo>
                  <a:lnTo>
                    <a:pt x="171" y="125"/>
                  </a:lnTo>
                  <a:lnTo>
                    <a:pt x="207" y="173"/>
                  </a:lnTo>
                  <a:lnTo>
                    <a:pt x="256" y="283"/>
                  </a:lnTo>
                  <a:lnTo>
                    <a:pt x="273" y="414"/>
                  </a:lnTo>
                  <a:lnTo>
                    <a:pt x="272" y="477"/>
                  </a:lnTo>
                  <a:lnTo>
                    <a:pt x="258" y="532"/>
                  </a:lnTo>
                  <a:lnTo>
                    <a:pt x="232" y="650"/>
                  </a:lnTo>
                  <a:lnTo>
                    <a:pt x="216" y="663"/>
                  </a:lnTo>
                  <a:lnTo>
                    <a:pt x="203" y="648"/>
                  </a:lnTo>
                  <a:lnTo>
                    <a:pt x="209" y="532"/>
                  </a:lnTo>
                  <a:lnTo>
                    <a:pt x="203" y="416"/>
                  </a:lnTo>
                  <a:lnTo>
                    <a:pt x="192" y="296"/>
                  </a:lnTo>
                  <a:lnTo>
                    <a:pt x="178" y="241"/>
                  </a:lnTo>
                  <a:lnTo>
                    <a:pt x="158" y="190"/>
                  </a:lnTo>
                  <a:lnTo>
                    <a:pt x="131" y="142"/>
                  </a:lnTo>
                  <a:lnTo>
                    <a:pt x="97" y="99"/>
                  </a:lnTo>
                  <a:lnTo>
                    <a:pt x="55" y="59"/>
                  </a:lnTo>
                  <a:lnTo>
                    <a:pt x="30" y="42"/>
                  </a:lnTo>
                  <a:lnTo>
                    <a:pt x="5" y="25"/>
                  </a:lnTo>
                  <a:lnTo>
                    <a:pt x="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48"/>
            <p:cNvSpPr>
              <a:spLocks/>
            </p:cNvSpPr>
            <p:nvPr/>
          </p:nvSpPr>
          <p:spPr bwMode="auto">
            <a:xfrm>
              <a:off x="2803" y="1757"/>
              <a:ext cx="150" cy="259"/>
            </a:xfrm>
            <a:custGeom>
              <a:avLst/>
              <a:gdLst>
                <a:gd name="T0" fmla="*/ 1 w 300"/>
                <a:gd name="T1" fmla="*/ 1 h 517"/>
                <a:gd name="T2" fmla="*/ 1 w 300"/>
                <a:gd name="T3" fmla="*/ 1 h 517"/>
                <a:gd name="T4" fmla="*/ 1 w 300"/>
                <a:gd name="T5" fmla="*/ 1 h 517"/>
                <a:gd name="T6" fmla="*/ 1 w 300"/>
                <a:gd name="T7" fmla="*/ 1 h 517"/>
                <a:gd name="T8" fmla="*/ 1 w 300"/>
                <a:gd name="T9" fmla="*/ 1 h 517"/>
                <a:gd name="T10" fmla="*/ 1 w 300"/>
                <a:gd name="T11" fmla="*/ 1 h 517"/>
                <a:gd name="T12" fmla="*/ 1 w 300"/>
                <a:gd name="T13" fmla="*/ 1 h 517"/>
                <a:gd name="T14" fmla="*/ 1 w 300"/>
                <a:gd name="T15" fmla="*/ 1 h 517"/>
                <a:gd name="T16" fmla="*/ 1 w 300"/>
                <a:gd name="T17" fmla="*/ 1 h 517"/>
                <a:gd name="T18" fmla="*/ 1 w 300"/>
                <a:gd name="T19" fmla="*/ 1 h 517"/>
                <a:gd name="T20" fmla="*/ 1 w 300"/>
                <a:gd name="T21" fmla="*/ 1 h 517"/>
                <a:gd name="T22" fmla="*/ 1 w 300"/>
                <a:gd name="T23" fmla="*/ 1 h 517"/>
                <a:gd name="T24" fmla="*/ 1 w 300"/>
                <a:gd name="T25" fmla="*/ 1 h 517"/>
                <a:gd name="T26" fmla="*/ 1 w 300"/>
                <a:gd name="T27" fmla="*/ 1 h 517"/>
                <a:gd name="T28" fmla="*/ 1 w 300"/>
                <a:gd name="T29" fmla="*/ 1 h 517"/>
                <a:gd name="T30" fmla="*/ 1 w 300"/>
                <a:gd name="T31" fmla="*/ 1 h 517"/>
                <a:gd name="T32" fmla="*/ 1 w 300"/>
                <a:gd name="T33" fmla="*/ 1 h 517"/>
                <a:gd name="T34" fmla="*/ 1 w 300"/>
                <a:gd name="T35" fmla="*/ 1 h 517"/>
                <a:gd name="T36" fmla="*/ 1 w 300"/>
                <a:gd name="T37" fmla="*/ 1 h 517"/>
                <a:gd name="T38" fmla="*/ 1 w 300"/>
                <a:gd name="T39" fmla="*/ 1 h 517"/>
                <a:gd name="T40" fmla="*/ 1 w 300"/>
                <a:gd name="T41" fmla="*/ 1 h 517"/>
                <a:gd name="T42" fmla="*/ 1 w 300"/>
                <a:gd name="T43" fmla="*/ 1 h 517"/>
                <a:gd name="T44" fmla="*/ 1 w 300"/>
                <a:gd name="T45" fmla="*/ 1 h 517"/>
                <a:gd name="T46" fmla="*/ 1 w 300"/>
                <a:gd name="T47" fmla="*/ 1 h 517"/>
                <a:gd name="T48" fmla="*/ 1 w 300"/>
                <a:gd name="T49" fmla="*/ 1 h 517"/>
                <a:gd name="T50" fmla="*/ 1 w 300"/>
                <a:gd name="T51" fmla="*/ 1 h 517"/>
                <a:gd name="T52" fmla="*/ 1 w 300"/>
                <a:gd name="T53" fmla="*/ 1 h 517"/>
                <a:gd name="T54" fmla="*/ 1 w 300"/>
                <a:gd name="T55" fmla="*/ 1 h 517"/>
                <a:gd name="T56" fmla="*/ 1 w 300"/>
                <a:gd name="T57" fmla="*/ 1 h 517"/>
                <a:gd name="T58" fmla="*/ 1 w 300"/>
                <a:gd name="T59" fmla="*/ 1 h 517"/>
                <a:gd name="T60" fmla="*/ 1 w 300"/>
                <a:gd name="T61" fmla="*/ 1 h 517"/>
                <a:gd name="T62" fmla="*/ 0 w 300"/>
                <a:gd name="T63" fmla="*/ 1 h 517"/>
                <a:gd name="T64" fmla="*/ 1 w 300"/>
                <a:gd name="T65" fmla="*/ 0 h 517"/>
                <a:gd name="T66" fmla="*/ 1 w 300"/>
                <a:gd name="T67" fmla="*/ 1 h 517"/>
                <a:gd name="T68" fmla="*/ 1 w 300"/>
                <a:gd name="T69" fmla="*/ 1 h 5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0"/>
                <a:gd name="T106" fmla="*/ 0 h 517"/>
                <a:gd name="T107" fmla="*/ 300 w 300"/>
                <a:gd name="T108" fmla="*/ 517 h 5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0" h="517">
                  <a:moveTo>
                    <a:pt x="27" y="10"/>
                  </a:moveTo>
                  <a:lnTo>
                    <a:pt x="38" y="32"/>
                  </a:lnTo>
                  <a:lnTo>
                    <a:pt x="55" y="46"/>
                  </a:lnTo>
                  <a:lnTo>
                    <a:pt x="101" y="68"/>
                  </a:lnTo>
                  <a:lnTo>
                    <a:pt x="215" y="122"/>
                  </a:lnTo>
                  <a:lnTo>
                    <a:pt x="279" y="175"/>
                  </a:lnTo>
                  <a:lnTo>
                    <a:pt x="300" y="203"/>
                  </a:lnTo>
                  <a:lnTo>
                    <a:pt x="298" y="236"/>
                  </a:lnTo>
                  <a:lnTo>
                    <a:pt x="268" y="262"/>
                  </a:lnTo>
                  <a:lnTo>
                    <a:pt x="228" y="279"/>
                  </a:lnTo>
                  <a:lnTo>
                    <a:pt x="181" y="319"/>
                  </a:lnTo>
                  <a:lnTo>
                    <a:pt x="144" y="374"/>
                  </a:lnTo>
                  <a:lnTo>
                    <a:pt x="120" y="411"/>
                  </a:lnTo>
                  <a:lnTo>
                    <a:pt x="95" y="441"/>
                  </a:lnTo>
                  <a:lnTo>
                    <a:pt x="48" y="511"/>
                  </a:lnTo>
                  <a:lnTo>
                    <a:pt x="29" y="517"/>
                  </a:lnTo>
                  <a:lnTo>
                    <a:pt x="23" y="498"/>
                  </a:lnTo>
                  <a:lnTo>
                    <a:pt x="57" y="416"/>
                  </a:lnTo>
                  <a:lnTo>
                    <a:pt x="72" y="378"/>
                  </a:lnTo>
                  <a:lnTo>
                    <a:pt x="95" y="338"/>
                  </a:lnTo>
                  <a:lnTo>
                    <a:pt x="120" y="308"/>
                  </a:lnTo>
                  <a:lnTo>
                    <a:pt x="144" y="279"/>
                  </a:lnTo>
                  <a:lnTo>
                    <a:pt x="173" y="257"/>
                  </a:lnTo>
                  <a:lnTo>
                    <a:pt x="209" y="236"/>
                  </a:lnTo>
                  <a:lnTo>
                    <a:pt x="260" y="217"/>
                  </a:lnTo>
                  <a:lnTo>
                    <a:pt x="257" y="200"/>
                  </a:lnTo>
                  <a:lnTo>
                    <a:pt x="226" y="179"/>
                  </a:lnTo>
                  <a:lnTo>
                    <a:pt x="194" y="163"/>
                  </a:lnTo>
                  <a:lnTo>
                    <a:pt x="137" y="135"/>
                  </a:lnTo>
                  <a:lnTo>
                    <a:pt x="78" y="110"/>
                  </a:lnTo>
                  <a:lnTo>
                    <a:pt x="29" y="72"/>
                  </a:lnTo>
                  <a:lnTo>
                    <a:pt x="0" y="19"/>
                  </a:lnTo>
                  <a:lnTo>
                    <a:pt x="10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49"/>
            <p:cNvSpPr>
              <a:spLocks/>
            </p:cNvSpPr>
            <p:nvPr/>
          </p:nvSpPr>
          <p:spPr bwMode="auto">
            <a:xfrm>
              <a:off x="2866" y="1604"/>
              <a:ext cx="81" cy="48"/>
            </a:xfrm>
            <a:custGeom>
              <a:avLst/>
              <a:gdLst>
                <a:gd name="T0" fmla="*/ 0 w 162"/>
                <a:gd name="T1" fmla="*/ 0 h 97"/>
                <a:gd name="T2" fmla="*/ 1 w 162"/>
                <a:gd name="T3" fmla="*/ 0 h 97"/>
                <a:gd name="T4" fmla="*/ 1 w 162"/>
                <a:gd name="T5" fmla="*/ 0 h 97"/>
                <a:gd name="T6" fmla="*/ 1 w 162"/>
                <a:gd name="T7" fmla="*/ 0 h 97"/>
                <a:gd name="T8" fmla="*/ 1 w 162"/>
                <a:gd name="T9" fmla="*/ 0 h 97"/>
                <a:gd name="T10" fmla="*/ 1 w 162"/>
                <a:gd name="T11" fmla="*/ 0 h 97"/>
                <a:gd name="T12" fmla="*/ 1 w 162"/>
                <a:gd name="T13" fmla="*/ 0 h 97"/>
                <a:gd name="T14" fmla="*/ 1 w 162"/>
                <a:gd name="T15" fmla="*/ 0 h 97"/>
                <a:gd name="T16" fmla="*/ 1 w 162"/>
                <a:gd name="T17" fmla="*/ 0 h 97"/>
                <a:gd name="T18" fmla="*/ 1 w 162"/>
                <a:gd name="T19" fmla="*/ 0 h 97"/>
                <a:gd name="T20" fmla="*/ 1 w 162"/>
                <a:gd name="T21" fmla="*/ 0 h 97"/>
                <a:gd name="T22" fmla="*/ 1 w 162"/>
                <a:gd name="T23" fmla="*/ 0 h 97"/>
                <a:gd name="T24" fmla="*/ 0 w 162"/>
                <a:gd name="T25" fmla="*/ 0 h 97"/>
                <a:gd name="T26" fmla="*/ 0 w 162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2"/>
                <a:gd name="T43" fmla="*/ 0 h 97"/>
                <a:gd name="T44" fmla="*/ 162 w 162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2" h="97">
                  <a:moveTo>
                    <a:pt x="0" y="78"/>
                  </a:moveTo>
                  <a:lnTo>
                    <a:pt x="27" y="36"/>
                  </a:lnTo>
                  <a:lnTo>
                    <a:pt x="44" y="21"/>
                  </a:lnTo>
                  <a:lnTo>
                    <a:pt x="63" y="9"/>
                  </a:lnTo>
                  <a:lnTo>
                    <a:pt x="107" y="0"/>
                  </a:lnTo>
                  <a:lnTo>
                    <a:pt x="153" y="8"/>
                  </a:lnTo>
                  <a:lnTo>
                    <a:pt x="162" y="25"/>
                  </a:lnTo>
                  <a:lnTo>
                    <a:pt x="154" y="32"/>
                  </a:lnTo>
                  <a:lnTo>
                    <a:pt x="143" y="34"/>
                  </a:lnTo>
                  <a:lnTo>
                    <a:pt x="75" y="36"/>
                  </a:lnTo>
                  <a:lnTo>
                    <a:pt x="27" y="89"/>
                  </a:lnTo>
                  <a:lnTo>
                    <a:pt x="8" y="9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50"/>
            <p:cNvSpPr>
              <a:spLocks/>
            </p:cNvSpPr>
            <p:nvPr/>
          </p:nvSpPr>
          <p:spPr bwMode="auto">
            <a:xfrm>
              <a:off x="2894" y="1615"/>
              <a:ext cx="52" cy="92"/>
            </a:xfrm>
            <a:custGeom>
              <a:avLst/>
              <a:gdLst>
                <a:gd name="T0" fmla="*/ 1 w 102"/>
                <a:gd name="T1" fmla="*/ 1 h 182"/>
                <a:gd name="T2" fmla="*/ 1 w 102"/>
                <a:gd name="T3" fmla="*/ 1 h 182"/>
                <a:gd name="T4" fmla="*/ 1 w 102"/>
                <a:gd name="T5" fmla="*/ 1 h 182"/>
                <a:gd name="T6" fmla="*/ 1 w 102"/>
                <a:gd name="T7" fmla="*/ 1 h 182"/>
                <a:gd name="T8" fmla="*/ 1 w 102"/>
                <a:gd name="T9" fmla="*/ 1 h 182"/>
                <a:gd name="T10" fmla="*/ 1 w 102"/>
                <a:gd name="T11" fmla="*/ 1 h 182"/>
                <a:gd name="T12" fmla="*/ 1 w 102"/>
                <a:gd name="T13" fmla="*/ 1 h 182"/>
                <a:gd name="T14" fmla="*/ 0 w 102"/>
                <a:gd name="T15" fmla="*/ 1 h 182"/>
                <a:gd name="T16" fmla="*/ 1 w 102"/>
                <a:gd name="T17" fmla="*/ 0 h 182"/>
                <a:gd name="T18" fmla="*/ 1 w 102"/>
                <a:gd name="T19" fmla="*/ 1 h 182"/>
                <a:gd name="T20" fmla="*/ 1 w 102"/>
                <a:gd name="T21" fmla="*/ 1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2"/>
                <a:gd name="T34" fmla="*/ 0 h 182"/>
                <a:gd name="T35" fmla="*/ 102 w 10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2" h="182">
                  <a:moveTo>
                    <a:pt x="26" y="7"/>
                  </a:moveTo>
                  <a:lnTo>
                    <a:pt x="60" y="70"/>
                  </a:lnTo>
                  <a:lnTo>
                    <a:pt x="74" y="120"/>
                  </a:lnTo>
                  <a:lnTo>
                    <a:pt x="100" y="163"/>
                  </a:lnTo>
                  <a:lnTo>
                    <a:pt x="102" y="182"/>
                  </a:lnTo>
                  <a:lnTo>
                    <a:pt x="81" y="182"/>
                  </a:lnTo>
                  <a:lnTo>
                    <a:pt x="11" y="85"/>
                  </a:lnTo>
                  <a:lnTo>
                    <a:pt x="0" y="19"/>
                  </a:lnTo>
                  <a:lnTo>
                    <a:pt x="7" y="0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51"/>
            <p:cNvSpPr>
              <a:spLocks/>
            </p:cNvSpPr>
            <p:nvPr/>
          </p:nvSpPr>
          <p:spPr bwMode="auto">
            <a:xfrm>
              <a:off x="2861" y="1710"/>
              <a:ext cx="152" cy="76"/>
            </a:xfrm>
            <a:custGeom>
              <a:avLst/>
              <a:gdLst>
                <a:gd name="T0" fmla="*/ 1 w 304"/>
                <a:gd name="T1" fmla="*/ 0 h 152"/>
                <a:gd name="T2" fmla="*/ 1 w 304"/>
                <a:gd name="T3" fmla="*/ 1 h 152"/>
                <a:gd name="T4" fmla="*/ 1 w 304"/>
                <a:gd name="T5" fmla="*/ 1 h 152"/>
                <a:gd name="T6" fmla="*/ 1 w 304"/>
                <a:gd name="T7" fmla="*/ 1 h 152"/>
                <a:gd name="T8" fmla="*/ 1 w 304"/>
                <a:gd name="T9" fmla="*/ 1 h 152"/>
                <a:gd name="T10" fmla="*/ 1 w 304"/>
                <a:gd name="T11" fmla="*/ 1 h 152"/>
                <a:gd name="T12" fmla="*/ 1 w 304"/>
                <a:gd name="T13" fmla="*/ 1 h 152"/>
                <a:gd name="T14" fmla="*/ 1 w 304"/>
                <a:gd name="T15" fmla="*/ 1 h 152"/>
                <a:gd name="T16" fmla="*/ 1 w 304"/>
                <a:gd name="T17" fmla="*/ 1 h 152"/>
                <a:gd name="T18" fmla="*/ 1 w 304"/>
                <a:gd name="T19" fmla="*/ 1 h 152"/>
                <a:gd name="T20" fmla="*/ 1 w 304"/>
                <a:gd name="T21" fmla="*/ 1 h 152"/>
                <a:gd name="T22" fmla="*/ 1 w 304"/>
                <a:gd name="T23" fmla="*/ 1 h 152"/>
                <a:gd name="T24" fmla="*/ 1 w 304"/>
                <a:gd name="T25" fmla="*/ 1 h 152"/>
                <a:gd name="T26" fmla="*/ 1 w 304"/>
                <a:gd name="T27" fmla="*/ 1 h 152"/>
                <a:gd name="T28" fmla="*/ 0 w 304"/>
                <a:gd name="T29" fmla="*/ 1 h 152"/>
                <a:gd name="T30" fmla="*/ 1 w 304"/>
                <a:gd name="T31" fmla="*/ 0 h 152"/>
                <a:gd name="T32" fmla="*/ 1 w 304"/>
                <a:gd name="T33" fmla="*/ 0 h 1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52"/>
                <a:gd name="T53" fmla="*/ 304 w 304"/>
                <a:gd name="T54" fmla="*/ 152 h 1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52">
                  <a:moveTo>
                    <a:pt x="19" y="0"/>
                  </a:moveTo>
                  <a:lnTo>
                    <a:pt x="67" y="47"/>
                  </a:lnTo>
                  <a:lnTo>
                    <a:pt x="87" y="68"/>
                  </a:lnTo>
                  <a:lnTo>
                    <a:pt x="116" y="87"/>
                  </a:lnTo>
                  <a:lnTo>
                    <a:pt x="207" y="120"/>
                  </a:lnTo>
                  <a:lnTo>
                    <a:pt x="224" y="91"/>
                  </a:lnTo>
                  <a:lnTo>
                    <a:pt x="241" y="66"/>
                  </a:lnTo>
                  <a:lnTo>
                    <a:pt x="283" y="21"/>
                  </a:lnTo>
                  <a:lnTo>
                    <a:pt x="304" y="19"/>
                  </a:lnTo>
                  <a:lnTo>
                    <a:pt x="304" y="40"/>
                  </a:lnTo>
                  <a:lnTo>
                    <a:pt x="226" y="144"/>
                  </a:lnTo>
                  <a:lnTo>
                    <a:pt x="209" y="152"/>
                  </a:lnTo>
                  <a:lnTo>
                    <a:pt x="103" y="112"/>
                  </a:lnTo>
                  <a:lnTo>
                    <a:pt x="2" y="21"/>
                  </a:lnTo>
                  <a:lnTo>
                    <a:pt x="0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52"/>
            <p:cNvSpPr>
              <a:spLocks/>
            </p:cNvSpPr>
            <p:nvPr/>
          </p:nvSpPr>
          <p:spPr bwMode="auto">
            <a:xfrm>
              <a:off x="2975" y="1633"/>
              <a:ext cx="107" cy="111"/>
            </a:xfrm>
            <a:custGeom>
              <a:avLst/>
              <a:gdLst>
                <a:gd name="T0" fmla="*/ 0 w 215"/>
                <a:gd name="T1" fmla="*/ 1 h 220"/>
                <a:gd name="T2" fmla="*/ 0 w 215"/>
                <a:gd name="T3" fmla="*/ 1 h 220"/>
                <a:gd name="T4" fmla="*/ 0 w 215"/>
                <a:gd name="T5" fmla="*/ 1 h 220"/>
                <a:gd name="T6" fmla="*/ 0 w 215"/>
                <a:gd name="T7" fmla="*/ 1 h 220"/>
                <a:gd name="T8" fmla="*/ 0 w 215"/>
                <a:gd name="T9" fmla="*/ 1 h 220"/>
                <a:gd name="T10" fmla="*/ 0 w 215"/>
                <a:gd name="T11" fmla="*/ 1 h 220"/>
                <a:gd name="T12" fmla="*/ 0 w 215"/>
                <a:gd name="T13" fmla="*/ 1 h 220"/>
                <a:gd name="T14" fmla="*/ 0 w 215"/>
                <a:gd name="T15" fmla="*/ 1 h 220"/>
                <a:gd name="T16" fmla="*/ 0 w 215"/>
                <a:gd name="T17" fmla="*/ 1 h 220"/>
                <a:gd name="T18" fmla="*/ 0 w 215"/>
                <a:gd name="T19" fmla="*/ 1 h 220"/>
                <a:gd name="T20" fmla="*/ 0 w 215"/>
                <a:gd name="T21" fmla="*/ 1 h 220"/>
                <a:gd name="T22" fmla="*/ 0 w 215"/>
                <a:gd name="T23" fmla="*/ 1 h 220"/>
                <a:gd name="T24" fmla="*/ 0 w 215"/>
                <a:gd name="T25" fmla="*/ 1 h 220"/>
                <a:gd name="T26" fmla="*/ 0 w 215"/>
                <a:gd name="T27" fmla="*/ 1 h 220"/>
                <a:gd name="T28" fmla="*/ 0 w 215"/>
                <a:gd name="T29" fmla="*/ 1 h 220"/>
                <a:gd name="T30" fmla="*/ 0 w 215"/>
                <a:gd name="T31" fmla="*/ 1 h 220"/>
                <a:gd name="T32" fmla="*/ 0 w 215"/>
                <a:gd name="T33" fmla="*/ 1 h 220"/>
                <a:gd name="T34" fmla="*/ 0 w 215"/>
                <a:gd name="T35" fmla="*/ 1 h 220"/>
                <a:gd name="T36" fmla="*/ 0 w 215"/>
                <a:gd name="T37" fmla="*/ 0 h 220"/>
                <a:gd name="T38" fmla="*/ 0 w 215"/>
                <a:gd name="T39" fmla="*/ 1 h 220"/>
                <a:gd name="T40" fmla="*/ 0 w 215"/>
                <a:gd name="T41" fmla="*/ 1 h 2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20"/>
                <a:gd name="T65" fmla="*/ 215 w 215"/>
                <a:gd name="T66" fmla="*/ 220 h 2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20">
                  <a:moveTo>
                    <a:pt x="215" y="19"/>
                  </a:moveTo>
                  <a:lnTo>
                    <a:pt x="173" y="106"/>
                  </a:lnTo>
                  <a:lnTo>
                    <a:pt x="152" y="205"/>
                  </a:lnTo>
                  <a:lnTo>
                    <a:pt x="108" y="220"/>
                  </a:lnTo>
                  <a:lnTo>
                    <a:pt x="57" y="217"/>
                  </a:lnTo>
                  <a:lnTo>
                    <a:pt x="21" y="179"/>
                  </a:lnTo>
                  <a:lnTo>
                    <a:pt x="0" y="123"/>
                  </a:lnTo>
                  <a:lnTo>
                    <a:pt x="8" y="104"/>
                  </a:lnTo>
                  <a:lnTo>
                    <a:pt x="27" y="112"/>
                  </a:lnTo>
                  <a:lnTo>
                    <a:pt x="48" y="135"/>
                  </a:lnTo>
                  <a:lnTo>
                    <a:pt x="78" y="144"/>
                  </a:lnTo>
                  <a:lnTo>
                    <a:pt x="106" y="167"/>
                  </a:lnTo>
                  <a:lnTo>
                    <a:pt x="118" y="179"/>
                  </a:lnTo>
                  <a:lnTo>
                    <a:pt x="129" y="177"/>
                  </a:lnTo>
                  <a:lnTo>
                    <a:pt x="143" y="141"/>
                  </a:lnTo>
                  <a:lnTo>
                    <a:pt x="146" y="97"/>
                  </a:lnTo>
                  <a:lnTo>
                    <a:pt x="165" y="47"/>
                  </a:lnTo>
                  <a:lnTo>
                    <a:pt x="190" y="4"/>
                  </a:lnTo>
                  <a:lnTo>
                    <a:pt x="209" y="0"/>
                  </a:lnTo>
                  <a:lnTo>
                    <a:pt x="21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53"/>
            <p:cNvSpPr>
              <a:spLocks/>
            </p:cNvSpPr>
            <p:nvPr/>
          </p:nvSpPr>
          <p:spPr bwMode="auto">
            <a:xfrm>
              <a:off x="2958" y="1584"/>
              <a:ext cx="58" cy="26"/>
            </a:xfrm>
            <a:custGeom>
              <a:avLst/>
              <a:gdLst>
                <a:gd name="T0" fmla="*/ 1 w 116"/>
                <a:gd name="T1" fmla="*/ 0 h 51"/>
                <a:gd name="T2" fmla="*/ 1 w 116"/>
                <a:gd name="T3" fmla="*/ 1 h 51"/>
                <a:gd name="T4" fmla="*/ 1 w 116"/>
                <a:gd name="T5" fmla="*/ 1 h 51"/>
                <a:gd name="T6" fmla="*/ 1 w 116"/>
                <a:gd name="T7" fmla="*/ 1 h 51"/>
                <a:gd name="T8" fmla="*/ 1 w 116"/>
                <a:gd name="T9" fmla="*/ 1 h 51"/>
                <a:gd name="T10" fmla="*/ 1 w 116"/>
                <a:gd name="T11" fmla="*/ 1 h 51"/>
                <a:gd name="T12" fmla="*/ 0 w 116"/>
                <a:gd name="T13" fmla="*/ 1 h 51"/>
                <a:gd name="T14" fmla="*/ 1 w 116"/>
                <a:gd name="T15" fmla="*/ 0 h 51"/>
                <a:gd name="T16" fmla="*/ 1 w 116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51"/>
                <a:gd name="T29" fmla="*/ 116 w 116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51">
                  <a:moveTo>
                    <a:pt x="15" y="0"/>
                  </a:moveTo>
                  <a:lnTo>
                    <a:pt x="66" y="10"/>
                  </a:lnTo>
                  <a:lnTo>
                    <a:pt x="104" y="32"/>
                  </a:lnTo>
                  <a:lnTo>
                    <a:pt x="116" y="51"/>
                  </a:lnTo>
                  <a:lnTo>
                    <a:pt x="68" y="51"/>
                  </a:lnTo>
                  <a:lnTo>
                    <a:pt x="11" y="29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54"/>
            <p:cNvSpPr>
              <a:spLocks/>
            </p:cNvSpPr>
            <p:nvPr/>
          </p:nvSpPr>
          <p:spPr bwMode="auto">
            <a:xfrm>
              <a:off x="3073" y="1723"/>
              <a:ext cx="267" cy="259"/>
            </a:xfrm>
            <a:custGeom>
              <a:avLst/>
              <a:gdLst>
                <a:gd name="T0" fmla="*/ 0 w 534"/>
                <a:gd name="T1" fmla="*/ 1 h 518"/>
                <a:gd name="T2" fmla="*/ 1 w 534"/>
                <a:gd name="T3" fmla="*/ 1 h 518"/>
                <a:gd name="T4" fmla="*/ 1 w 534"/>
                <a:gd name="T5" fmla="*/ 1 h 518"/>
                <a:gd name="T6" fmla="*/ 1 w 534"/>
                <a:gd name="T7" fmla="*/ 1 h 518"/>
                <a:gd name="T8" fmla="*/ 1 w 534"/>
                <a:gd name="T9" fmla="*/ 1 h 518"/>
                <a:gd name="T10" fmla="*/ 1 w 534"/>
                <a:gd name="T11" fmla="*/ 1 h 518"/>
                <a:gd name="T12" fmla="*/ 1 w 534"/>
                <a:gd name="T13" fmla="*/ 1 h 518"/>
                <a:gd name="T14" fmla="*/ 1 w 534"/>
                <a:gd name="T15" fmla="*/ 1 h 518"/>
                <a:gd name="T16" fmla="*/ 1 w 534"/>
                <a:gd name="T17" fmla="*/ 1 h 518"/>
                <a:gd name="T18" fmla="*/ 1 w 534"/>
                <a:gd name="T19" fmla="*/ 1 h 518"/>
                <a:gd name="T20" fmla="*/ 1 w 534"/>
                <a:gd name="T21" fmla="*/ 1 h 518"/>
                <a:gd name="T22" fmla="*/ 1 w 534"/>
                <a:gd name="T23" fmla="*/ 1 h 518"/>
                <a:gd name="T24" fmla="*/ 1 w 534"/>
                <a:gd name="T25" fmla="*/ 0 h 518"/>
                <a:gd name="T26" fmla="*/ 1 w 534"/>
                <a:gd name="T27" fmla="*/ 0 h 518"/>
                <a:gd name="T28" fmla="*/ 1 w 534"/>
                <a:gd name="T29" fmla="*/ 1 h 518"/>
                <a:gd name="T30" fmla="*/ 1 w 534"/>
                <a:gd name="T31" fmla="*/ 1 h 518"/>
                <a:gd name="T32" fmla="*/ 1 w 534"/>
                <a:gd name="T33" fmla="*/ 1 h 518"/>
                <a:gd name="T34" fmla="*/ 1 w 534"/>
                <a:gd name="T35" fmla="*/ 1 h 518"/>
                <a:gd name="T36" fmla="*/ 1 w 534"/>
                <a:gd name="T37" fmla="*/ 1 h 518"/>
                <a:gd name="T38" fmla="*/ 1 w 534"/>
                <a:gd name="T39" fmla="*/ 1 h 518"/>
                <a:gd name="T40" fmla="*/ 1 w 534"/>
                <a:gd name="T41" fmla="*/ 1 h 518"/>
                <a:gd name="T42" fmla="*/ 1 w 534"/>
                <a:gd name="T43" fmla="*/ 1 h 518"/>
                <a:gd name="T44" fmla="*/ 1 w 534"/>
                <a:gd name="T45" fmla="*/ 1 h 518"/>
                <a:gd name="T46" fmla="*/ 1 w 534"/>
                <a:gd name="T47" fmla="*/ 1 h 518"/>
                <a:gd name="T48" fmla="*/ 1 w 534"/>
                <a:gd name="T49" fmla="*/ 1 h 518"/>
                <a:gd name="T50" fmla="*/ 1 w 534"/>
                <a:gd name="T51" fmla="*/ 1 h 518"/>
                <a:gd name="T52" fmla="*/ 1 w 534"/>
                <a:gd name="T53" fmla="*/ 1 h 518"/>
                <a:gd name="T54" fmla="*/ 1 w 534"/>
                <a:gd name="T55" fmla="*/ 1 h 518"/>
                <a:gd name="T56" fmla="*/ 1 w 534"/>
                <a:gd name="T57" fmla="*/ 1 h 518"/>
                <a:gd name="T58" fmla="*/ 1 w 534"/>
                <a:gd name="T59" fmla="*/ 1 h 518"/>
                <a:gd name="T60" fmla="*/ 1 w 534"/>
                <a:gd name="T61" fmla="*/ 1 h 518"/>
                <a:gd name="T62" fmla="*/ 1 w 534"/>
                <a:gd name="T63" fmla="*/ 1 h 518"/>
                <a:gd name="T64" fmla="*/ 1 w 534"/>
                <a:gd name="T65" fmla="*/ 1 h 518"/>
                <a:gd name="T66" fmla="*/ 1 w 534"/>
                <a:gd name="T67" fmla="*/ 1 h 518"/>
                <a:gd name="T68" fmla="*/ 0 w 534"/>
                <a:gd name="T69" fmla="*/ 1 h 518"/>
                <a:gd name="T70" fmla="*/ 0 w 534"/>
                <a:gd name="T71" fmla="*/ 1 h 5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4"/>
                <a:gd name="T109" fmla="*/ 0 h 518"/>
                <a:gd name="T110" fmla="*/ 534 w 534"/>
                <a:gd name="T111" fmla="*/ 518 h 5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4" h="518">
                  <a:moveTo>
                    <a:pt x="0" y="503"/>
                  </a:moveTo>
                  <a:lnTo>
                    <a:pt x="15" y="397"/>
                  </a:lnTo>
                  <a:lnTo>
                    <a:pt x="38" y="306"/>
                  </a:lnTo>
                  <a:lnTo>
                    <a:pt x="55" y="262"/>
                  </a:lnTo>
                  <a:lnTo>
                    <a:pt x="76" y="220"/>
                  </a:lnTo>
                  <a:lnTo>
                    <a:pt x="102" y="178"/>
                  </a:lnTo>
                  <a:lnTo>
                    <a:pt x="137" y="135"/>
                  </a:lnTo>
                  <a:lnTo>
                    <a:pt x="159" y="106"/>
                  </a:lnTo>
                  <a:lnTo>
                    <a:pt x="184" y="81"/>
                  </a:lnTo>
                  <a:lnTo>
                    <a:pt x="213" y="60"/>
                  </a:lnTo>
                  <a:lnTo>
                    <a:pt x="245" y="39"/>
                  </a:lnTo>
                  <a:lnTo>
                    <a:pt x="294" y="15"/>
                  </a:lnTo>
                  <a:lnTo>
                    <a:pt x="340" y="0"/>
                  </a:lnTo>
                  <a:lnTo>
                    <a:pt x="441" y="0"/>
                  </a:lnTo>
                  <a:lnTo>
                    <a:pt x="484" y="17"/>
                  </a:lnTo>
                  <a:lnTo>
                    <a:pt x="519" y="49"/>
                  </a:lnTo>
                  <a:lnTo>
                    <a:pt x="532" y="78"/>
                  </a:lnTo>
                  <a:lnTo>
                    <a:pt x="534" y="108"/>
                  </a:lnTo>
                  <a:lnTo>
                    <a:pt x="521" y="180"/>
                  </a:lnTo>
                  <a:lnTo>
                    <a:pt x="507" y="193"/>
                  </a:lnTo>
                  <a:lnTo>
                    <a:pt x="494" y="178"/>
                  </a:lnTo>
                  <a:lnTo>
                    <a:pt x="498" y="68"/>
                  </a:lnTo>
                  <a:lnTo>
                    <a:pt x="469" y="49"/>
                  </a:lnTo>
                  <a:lnTo>
                    <a:pt x="433" y="41"/>
                  </a:lnTo>
                  <a:lnTo>
                    <a:pt x="351" y="51"/>
                  </a:lnTo>
                  <a:lnTo>
                    <a:pt x="315" y="70"/>
                  </a:lnTo>
                  <a:lnTo>
                    <a:pt x="275" y="93"/>
                  </a:lnTo>
                  <a:lnTo>
                    <a:pt x="186" y="171"/>
                  </a:lnTo>
                  <a:lnTo>
                    <a:pt x="154" y="211"/>
                  </a:lnTo>
                  <a:lnTo>
                    <a:pt x="125" y="249"/>
                  </a:lnTo>
                  <a:lnTo>
                    <a:pt x="80" y="325"/>
                  </a:lnTo>
                  <a:lnTo>
                    <a:pt x="47" y="408"/>
                  </a:lnTo>
                  <a:lnTo>
                    <a:pt x="28" y="505"/>
                  </a:lnTo>
                  <a:lnTo>
                    <a:pt x="13" y="518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955"/>
            <p:cNvSpPr>
              <a:spLocks/>
            </p:cNvSpPr>
            <p:nvPr/>
          </p:nvSpPr>
          <p:spPr bwMode="auto">
            <a:xfrm>
              <a:off x="2992" y="1652"/>
              <a:ext cx="353" cy="338"/>
            </a:xfrm>
            <a:custGeom>
              <a:avLst/>
              <a:gdLst>
                <a:gd name="T0" fmla="*/ 0 w 705"/>
                <a:gd name="T1" fmla="*/ 1 h 675"/>
                <a:gd name="T2" fmla="*/ 0 w 705"/>
                <a:gd name="T3" fmla="*/ 1 h 675"/>
                <a:gd name="T4" fmla="*/ 1 w 705"/>
                <a:gd name="T5" fmla="*/ 1 h 675"/>
                <a:gd name="T6" fmla="*/ 1 w 705"/>
                <a:gd name="T7" fmla="*/ 1 h 675"/>
                <a:gd name="T8" fmla="*/ 1 w 705"/>
                <a:gd name="T9" fmla="*/ 1 h 675"/>
                <a:gd name="T10" fmla="*/ 1 w 705"/>
                <a:gd name="T11" fmla="*/ 1 h 675"/>
                <a:gd name="T12" fmla="*/ 1 w 705"/>
                <a:gd name="T13" fmla="*/ 1 h 675"/>
                <a:gd name="T14" fmla="*/ 1 w 705"/>
                <a:gd name="T15" fmla="*/ 1 h 675"/>
                <a:gd name="T16" fmla="*/ 1 w 705"/>
                <a:gd name="T17" fmla="*/ 1 h 675"/>
                <a:gd name="T18" fmla="*/ 1 w 705"/>
                <a:gd name="T19" fmla="*/ 1 h 675"/>
                <a:gd name="T20" fmla="*/ 1 w 705"/>
                <a:gd name="T21" fmla="*/ 1 h 675"/>
                <a:gd name="T22" fmla="*/ 1 w 705"/>
                <a:gd name="T23" fmla="*/ 1 h 675"/>
                <a:gd name="T24" fmla="*/ 1 w 705"/>
                <a:gd name="T25" fmla="*/ 1 h 675"/>
                <a:gd name="T26" fmla="*/ 1 w 705"/>
                <a:gd name="T27" fmla="*/ 1 h 675"/>
                <a:gd name="T28" fmla="*/ 1 w 705"/>
                <a:gd name="T29" fmla="*/ 1 h 675"/>
                <a:gd name="T30" fmla="*/ 1 w 705"/>
                <a:gd name="T31" fmla="*/ 1 h 675"/>
                <a:gd name="T32" fmla="*/ 1 w 705"/>
                <a:gd name="T33" fmla="*/ 1 h 675"/>
                <a:gd name="T34" fmla="*/ 1 w 705"/>
                <a:gd name="T35" fmla="*/ 0 h 675"/>
                <a:gd name="T36" fmla="*/ 1 w 705"/>
                <a:gd name="T37" fmla="*/ 1 h 675"/>
                <a:gd name="T38" fmla="*/ 1 w 705"/>
                <a:gd name="T39" fmla="*/ 1 h 675"/>
                <a:gd name="T40" fmla="*/ 1 w 705"/>
                <a:gd name="T41" fmla="*/ 1 h 675"/>
                <a:gd name="T42" fmla="*/ 1 w 705"/>
                <a:gd name="T43" fmla="*/ 1 h 675"/>
                <a:gd name="T44" fmla="*/ 1 w 705"/>
                <a:gd name="T45" fmla="*/ 1 h 675"/>
                <a:gd name="T46" fmla="*/ 1 w 705"/>
                <a:gd name="T47" fmla="*/ 1 h 675"/>
                <a:gd name="T48" fmla="*/ 1 w 705"/>
                <a:gd name="T49" fmla="*/ 1 h 675"/>
                <a:gd name="T50" fmla="*/ 1 w 705"/>
                <a:gd name="T51" fmla="*/ 1 h 675"/>
                <a:gd name="T52" fmla="*/ 1 w 705"/>
                <a:gd name="T53" fmla="*/ 1 h 675"/>
                <a:gd name="T54" fmla="*/ 1 w 705"/>
                <a:gd name="T55" fmla="*/ 1 h 675"/>
                <a:gd name="T56" fmla="*/ 1 w 705"/>
                <a:gd name="T57" fmla="*/ 1 h 675"/>
                <a:gd name="T58" fmla="*/ 1 w 705"/>
                <a:gd name="T59" fmla="*/ 1 h 675"/>
                <a:gd name="T60" fmla="*/ 1 w 705"/>
                <a:gd name="T61" fmla="*/ 1 h 675"/>
                <a:gd name="T62" fmla="*/ 1 w 705"/>
                <a:gd name="T63" fmla="*/ 1 h 675"/>
                <a:gd name="T64" fmla="*/ 1 w 705"/>
                <a:gd name="T65" fmla="*/ 1 h 675"/>
                <a:gd name="T66" fmla="*/ 1 w 705"/>
                <a:gd name="T67" fmla="*/ 1 h 675"/>
                <a:gd name="T68" fmla="*/ 1 w 705"/>
                <a:gd name="T69" fmla="*/ 1 h 675"/>
                <a:gd name="T70" fmla="*/ 1 w 705"/>
                <a:gd name="T71" fmla="*/ 1 h 675"/>
                <a:gd name="T72" fmla="*/ 1 w 705"/>
                <a:gd name="T73" fmla="*/ 1 h 675"/>
                <a:gd name="T74" fmla="*/ 1 w 705"/>
                <a:gd name="T75" fmla="*/ 1 h 675"/>
                <a:gd name="T76" fmla="*/ 1 w 705"/>
                <a:gd name="T77" fmla="*/ 1 h 675"/>
                <a:gd name="T78" fmla="*/ 1 w 705"/>
                <a:gd name="T79" fmla="*/ 1 h 675"/>
                <a:gd name="T80" fmla="*/ 0 w 705"/>
                <a:gd name="T81" fmla="*/ 1 h 675"/>
                <a:gd name="T82" fmla="*/ 0 w 705"/>
                <a:gd name="T83" fmla="*/ 1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5"/>
                <a:gd name="T127" fmla="*/ 0 h 675"/>
                <a:gd name="T128" fmla="*/ 705 w 705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5" h="675">
                  <a:moveTo>
                    <a:pt x="0" y="661"/>
                  </a:moveTo>
                  <a:lnTo>
                    <a:pt x="0" y="608"/>
                  </a:lnTo>
                  <a:lnTo>
                    <a:pt x="2" y="561"/>
                  </a:lnTo>
                  <a:lnTo>
                    <a:pt x="17" y="473"/>
                  </a:lnTo>
                  <a:lnTo>
                    <a:pt x="31" y="429"/>
                  </a:lnTo>
                  <a:lnTo>
                    <a:pt x="48" y="388"/>
                  </a:lnTo>
                  <a:lnTo>
                    <a:pt x="69" y="344"/>
                  </a:lnTo>
                  <a:lnTo>
                    <a:pt x="93" y="298"/>
                  </a:lnTo>
                  <a:lnTo>
                    <a:pt x="114" y="266"/>
                  </a:lnTo>
                  <a:lnTo>
                    <a:pt x="135" y="238"/>
                  </a:lnTo>
                  <a:lnTo>
                    <a:pt x="181" y="179"/>
                  </a:lnTo>
                  <a:lnTo>
                    <a:pt x="221" y="137"/>
                  </a:lnTo>
                  <a:lnTo>
                    <a:pt x="257" y="104"/>
                  </a:lnTo>
                  <a:lnTo>
                    <a:pt x="295" y="74"/>
                  </a:lnTo>
                  <a:lnTo>
                    <a:pt x="342" y="47"/>
                  </a:lnTo>
                  <a:lnTo>
                    <a:pt x="394" y="27"/>
                  </a:lnTo>
                  <a:lnTo>
                    <a:pt x="441" y="11"/>
                  </a:lnTo>
                  <a:lnTo>
                    <a:pt x="534" y="0"/>
                  </a:lnTo>
                  <a:lnTo>
                    <a:pt x="620" y="15"/>
                  </a:lnTo>
                  <a:lnTo>
                    <a:pt x="703" y="65"/>
                  </a:lnTo>
                  <a:lnTo>
                    <a:pt x="705" y="84"/>
                  </a:lnTo>
                  <a:lnTo>
                    <a:pt x="684" y="85"/>
                  </a:lnTo>
                  <a:lnTo>
                    <a:pt x="648" y="61"/>
                  </a:lnTo>
                  <a:lnTo>
                    <a:pt x="612" y="47"/>
                  </a:lnTo>
                  <a:lnTo>
                    <a:pt x="536" y="44"/>
                  </a:lnTo>
                  <a:lnTo>
                    <a:pt x="456" y="66"/>
                  </a:lnTo>
                  <a:lnTo>
                    <a:pt x="413" y="84"/>
                  </a:lnTo>
                  <a:lnTo>
                    <a:pt x="367" y="103"/>
                  </a:lnTo>
                  <a:lnTo>
                    <a:pt x="293" y="152"/>
                  </a:lnTo>
                  <a:lnTo>
                    <a:pt x="263" y="180"/>
                  </a:lnTo>
                  <a:lnTo>
                    <a:pt x="226" y="217"/>
                  </a:lnTo>
                  <a:lnTo>
                    <a:pt x="204" y="245"/>
                  </a:lnTo>
                  <a:lnTo>
                    <a:pt x="181" y="270"/>
                  </a:lnTo>
                  <a:lnTo>
                    <a:pt x="139" y="323"/>
                  </a:lnTo>
                  <a:lnTo>
                    <a:pt x="114" y="367"/>
                  </a:lnTo>
                  <a:lnTo>
                    <a:pt x="93" y="407"/>
                  </a:lnTo>
                  <a:lnTo>
                    <a:pt x="55" y="485"/>
                  </a:lnTo>
                  <a:lnTo>
                    <a:pt x="33" y="566"/>
                  </a:lnTo>
                  <a:lnTo>
                    <a:pt x="29" y="659"/>
                  </a:lnTo>
                  <a:lnTo>
                    <a:pt x="15" y="675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56"/>
            <p:cNvSpPr>
              <a:spLocks/>
            </p:cNvSpPr>
            <p:nvPr/>
          </p:nvSpPr>
          <p:spPr bwMode="auto">
            <a:xfrm>
              <a:off x="3191" y="1751"/>
              <a:ext cx="186" cy="284"/>
            </a:xfrm>
            <a:custGeom>
              <a:avLst/>
              <a:gdLst>
                <a:gd name="T0" fmla="*/ 0 w 373"/>
                <a:gd name="T1" fmla="*/ 1 h 566"/>
                <a:gd name="T2" fmla="*/ 0 w 373"/>
                <a:gd name="T3" fmla="*/ 1 h 566"/>
                <a:gd name="T4" fmla="*/ 0 w 373"/>
                <a:gd name="T5" fmla="*/ 1 h 566"/>
                <a:gd name="T6" fmla="*/ 0 w 373"/>
                <a:gd name="T7" fmla="*/ 1 h 566"/>
                <a:gd name="T8" fmla="*/ 0 w 373"/>
                <a:gd name="T9" fmla="*/ 1 h 566"/>
                <a:gd name="T10" fmla="*/ 0 w 373"/>
                <a:gd name="T11" fmla="*/ 1 h 566"/>
                <a:gd name="T12" fmla="*/ 0 w 373"/>
                <a:gd name="T13" fmla="*/ 1 h 566"/>
                <a:gd name="T14" fmla="*/ 0 w 373"/>
                <a:gd name="T15" fmla="*/ 1 h 566"/>
                <a:gd name="T16" fmla="*/ 0 w 373"/>
                <a:gd name="T17" fmla="*/ 1 h 566"/>
                <a:gd name="T18" fmla="*/ 0 w 373"/>
                <a:gd name="T19" fmla="*/ 1 h 566"/>
                <a:gd name="T20" fmla="*/ 0 w 373"/>
                <a:gd name="T21" fmla="*/ 1 h 566"/>
                <a:gd name="T22" fmla="*/ 0 w 373"/>
                <a:gd name="T23" fmla="*/ 1 h 566"/>
                <a:gd name="T24" fmla="*/ 0 w 373"/>
                <a:gd name="T25" fmla="*/ 1 h 566"/>
                <a:gd name="T26" fmla="*/ 0 w 373"/>
                <a:gd name="T27" fmla="*/ 1 h 566"/>
                <a:gd name="T28" fmla="*/ 0 w 373"/>
                <a:gd name="T29" fmla="*/ 1 h 566"/>
                <a:gd name="T30" fmla="*/ 0 w 373"/>
                <a:gd name="T31" fmla="*/ 1 h 566"/>
                <a:gd name="T32" fmla="*/ 0 w 373"/>
                <a:gd name="T33" fmla="*/ 1 h 566"/>
                <a:gd name="T34" fmla="*/ 0 w 373"/>
                <a:gd name="T35" fmla="*/ 1 h 566"/>
                <a:gd name="T36" fmla="*/ 0 w 373"/>
                <a:gd name="T37" fmla="*/ 1 h 566"/>
                <a:gd name="T38" fmla="*/ 0 w 373"/>
                <a:gd name="T39" fmla="*/ 1 h 566"/>
                <a:gd name="T40" fmla="*/ 0 w 373"/>
                <a:gd name="T41" fmla="*/ 1 h 566"/>
                <a:gd name="T42" fmla="*/ 0 w 373"/>
                <a:gd name="T43" fmla="*/ 1 h 566"/>
                <a:gd name="T44" fmla="*/ 0 w 373"/>
                <a:gd name="T45" fmla="*/ 1 h 566"/>
                <a:gd name="T46" fmla="*/ 0 w 373"/>
                <a:gd name="T47" fmla="*/ 1 h 566"/>
                <a:gd name="T48" fmla="*/ 0 w 373"/>
                <a:gd name="T49" fmla="*/ 1 h 566"/>
                <a:gd name="T50" fmla="*/ 0 w 373"/>
                <a:gd name="T51" fmla="*/ 1 h 566"/>
                <a:gd name="T52" fmla="*/ 0 w 373"/>
                <a:gd name="T53" fmla="*/ 1 h 566"/>
                <a:gd name="T54" fmla="*/ 0 w 373"/>
                <a:gd name="T55" fmla="*/ 0 h 566"/>
                <a:gd name="T56" fmla="*/ 0 w 373"/>
                <a:gd name="T57" fmla="*/ 1 h 566"/>
                <a:gd name="T58" fmla="*/ 0 w 373"/>
                <a:gd name="T59" fmla="*/ 1 h 5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73"/>
                <a:gd name="T91" fmla="*/ 0 h 566"/>
                <a:gd name="T92" fmla="*/ 373 w 373"/>
                <a:gd name="T93" fmla="*/ 566 h 5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73" h="566">
                  <a:moveTo>
                    <a:pt x="358" y="11"/>
                  </a:moveTo>
                  <a:lnTo>
                    <a:pt x="373" y="138"/>
                  </a:lnTo>
                  <a:lnTo>
                    <a:pt x="369" y="199"/>
                  </a:lnTo>
                  <a:lnTo>
                    <a:pt x="354" y="266"/>
                  </a:lnTo>
                  <a:lnTo>
                    <a:pt x="325" y="327"/>
                  </a:lnTo>
                  <a:lnTo>
                    <a:pt x="310" y="361"/>
                  </a:lnTo>
                  <a:lnTo>
                    <a:pt x="295" y="385"/>
                  </a:lnTo>
                  <a:lnTo>
                    <a:pt x="278" y="414"/>
                  </a:lnTo>
                  <a:lnTo>
                    <a:pt x="255" y="441"/>
                  </a:lnTo>
                  <a:lnTo>
                    <a:pt x="230" y="465"/>
                  </a:lnTo>
                  <a:lnTo>
                    <a:pt x="202" y="490"/>
                  </a:lnTo>
                  <a:lnTo>
                    <a:pt x="172" y="511"/>
                  </a:lnTo>
                  <a:lnTo>
                    <a:pt x="141" y="530"/>
                  </a:lnTo>
                  <a:lnTo>
                    <a:pt x="111" y="549"/>
                  </a:lnTo>
                  <a:lnTo>
                    <a:pt x="80" y="566"/>
                  </a:lnTo>
                  <a:lnTo>
                    <a:pt x="0" y="562"/>
                  </a:lnTo>
                  <a:lnTo>
                    <a:pt x="29" y="545"/>
                  </a:lnTo>
                  <a:lnTo>
                    <a:pt x="61" y="522"/>
                  </a:lnTo>
                  <a:lnTo>
                    <a:pt x="96" y="500"/>
                  </a:lnTo>
                  <a:lnTo>
                    <a:pt x="132" y="473"/>
                  </a:lnTo>
                  <a:lnTo>
                    <a:pt x="196" y="416"/>
                  </a:lnTo>
                  <a:lnTo>
                    <a:pt x="238" y="359"/>
                  </a:lnTo>
                  <a:lnTo>
                    <a:pt x="268" y="302"/>
                  </a:lnTo>
                  <a:lnTo>
                    <a:pt x="297" y="243"/>
                  </a:lnTo>
                  <a:lnTo>
                    <a:pt x="329" y="129"/>
                  </a:lnTo>
                  <a:lnTo>
                    <a:pt x="335" y="78"/>
                  </a:lnTo>
                  <a:lnTo>
                    <a:pt x="329" y="17"/>
                  </a:lnTo>
                  <a:lnTo>
                    <a:pt x="343" y="0"/>
                  </a:lnTo>
                  <a:lnTo>
                    <a:pt x="35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957"/>
            <p:cNvSpPr>
              <a:spLocks/>
            </p:cNvSpPr>
            <p:nvPr/>
          </p:nvSpPr>
          <p:spPr bwMode="auto">
            <a:xfrm>
              <a:off x="3105" y="1844"/>
              <a:ext cx="187" cy="158"/>
            </a:xfrm>
            <a:custGeom>
              <a:avLst/>
              <a:gdLst>
                <a:gd name="T0" fmla="*/ 0 w 375"/>
                <a:gd name="T1" fmla="*/ 1 h 315"/>
                <a:gd name="T2" fmla="*/ 0 w 375"/>
                <a:gd name="T3" fmla="*/ 1 h 315"/>
                <a:gd name="T4" fmla="*/ 0 w 375"/>
                <a:gd name="T5" fmla="*/ 1 h 315"/>
                <a:gd name="T6" fmla="*/ 0 w 375"/>
                <a:gd name="T7" fmla="*/ 1 h 315"/>
                <a:gd name="T8" fmla="*/ 0 w 375"/>
                <a:gd name="T9" fmla="*/ 1 h 315"/>
                <a:gd name="T10" fmla="*/ 0 w 375"/>
                <a:gd name="T11" fmla="*/ 1 h 315"/>
                <a:gd name="T12" fmla="*/ 0 w 375"/>
                <a:gd name="T13" fmla="*/ 1 h 315"/>
                <a:gd name="T14" fmla="*/ 0 w 375"/>
                <a:gd name="T15" fmla="*/ 1 h 315"/>
                <a:gd name="T16" fmla="*/ 0 w 375"/>
                <a:gd name="T17" fmla="*/ 1 h 315"/>
                <a:gd name="T18" fmla="*/ 0 w 375"/>
                <a:gd name="T19" fmla="*/ 1 h 315"/>
                <a:gd name="T20" fmla="*/ 0 w 375"/>
                <a:gd name="T21" fmla="*/ 1 h 315"/>
                <a:gd name="T22" fmla="*/ 0 w 375"/>
                <a:gd name="T23" fmla="*/ 1 h 315"/>
                <a:gd name="T24" fmla="*/ 0 w 375"/>
                <a:gd name="T25" fmla="*/ 1 h 315"/>
                <a:gd name="T26" fmla="*/ 0 w 375"/>
                <a:gd name="T27" fmla="*/ 1 h 315"/>
                <a:gd name="T28" fmla="*/ 0 w 375"/>
                <a:gd name="T29" fmla="*/ 1 h 315"/>
                <a:gd name="T30" fmla="*/ 0 w 375"/>
                <a:gd name="T31" fmla="*/ 1 h 315"/>
                <a:gd name="T32" fmla="*/ 0 w 375"/>
                <a:gd name="T33" fmla="*/ 1 h 315"/>
                <a:gd name="T34" fmla="*/ 0 w 375"/>
                <a:gd name="T35" fmla="*/ 1 h 315"/>
                <a:gd name="T36" fmla="*/ 0 w 375"/>
                <a:gd name="T37" fmla="*/ 1 h 315"/>
                <a:gd name="T38" fmla="*/ 0 w 375"/>
                <a:gd name="T39" fmla="*/ 1 h 315"/>
                <a:gd name="T40" fmla="*/ 0 w 375"/>
                <a:gd name="T41" fmla="*/ 1 h 315"/>
                <a:gd name="T42" fmla="*/ 0 w 375"/>
                <a:gd name="T43" fmla="*/ 1 h 315"/>
                <a:gd name="T44" fmla="*/ 0 w 375"/>
                <a:gd name="T45" fmla="*/ 1 h 315"/>
                <a:gd name="T46" fmla="*/ 0 w 375"/>
                <a:gd name="T47" fmla="*/ 0 h 315"/>
                <a:gd name="T48" fmla="*/ 0 w 375"/>
                <a:gd name="T49" fmla="*/ 1 h 315"/>
                <a:gd name="T50" fmla="*/ 0 w 375"/>
                <a:gd name="T51" fmla="*/ 1 h 3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5"/>
                <a:gd name="T79" fmla="*/ 0 h 315"/>
                <a:gd name="T80" fmla="*/ 375 w 375"/>
                <a:gd name="T81" fmla="*/ 315 h 31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5" h="315">
                  <a:moveTo>
                    <a:pt x="375" y="19"/>
                  </a:moveTo>
                  <a:lnTo>
                    <a:pt x="356" y="57"/>
                  </a:lnTo>
                  <a:lnTo>
                    <a:pt x="337" y="91"/>
                  </a:lnTo>
                  <a:lnTo>
                    <a:pt x="318" y="122"/>
                  </a:lnTo>
                  <a:lnTo>
                    <a:pt x="295" y="150"/>
                  </a:lnTo>
                  <a:lnTo>
                    <a:pt x="272" y="177"/>
                  </a:lnTo>
                  <a:lnTo>
                    <a:pt x="244" y="201"/>
                  </a:lnTo>
                  <a:lnTo>
                    <a:pt x="213" y="226"/>
                  </a:lnTo>
                  <a:lnTo>
                    <a:pt x="179" y="251"/>
                  </a:lnTo>
                  <a:lnTo>
                    <a:pt x="143" y="279"/>
                  </a:lnTo>
                  <a:lnTo>
                    <a:pt x="103" y="302"/>
                  </a:lnTo>
                  <a:lnTo>
                    <a:pt x="18" y="315"/>
                  </a:lnTo>
                  <a:lnTo>
                    <a:pt x="0" y="308"/>
                  </a:lnTo>
                  <a:lnTo>
                    <a:pt x="8" y="291"/>
                  </a:lnTo>
                  <a:lnTo>
                    <a:pt x="42" y="264"/>
                  </a:lnTo>
                  <a:lnTo>
                    <a:pt x="57" y="253"/>
                  </a:lnTo>
                  <a:lnTo>
                    <a:pt x="78" y="241"/>
                  </a:lnTo>
                  <a:lnTo>
                    <a:pt x="139" y="199"/>
                  </a:lnTo>
                  <a:lnTo>
                    <a:pt x="171" y="177"/>
                  </a:lnTo>
                  <a:lnTo>
                    <a:pt x="204" y="156"/>
                  </a:lnTo>
                  <a:lnTo>
                    <a:pt x="232" y="137"/>
                  </a:lnTo>
                  <a:lnTo>
                    <a:pt x="261" y="118"/>
                  </a:lnTo>
                  <a:lnTo>
                    <a:pt x="348" y="7"/>
                  </a:lnTo>
                  <a:lnTo>
                    <a:pt x="367" y="0"/>
                  </a:lnTo>
                  <a:lnTo>
                    <a:pt x="37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958"/>
            <p:cNvSpPr>
              <a:spLocks/>
            </p:cNvSpPr>
            <p:nvPr/>
          </p:nvSpPr>
          <p:spPr bwMode="auto">
            <a:xfrm>
              <a:off x="2853" y="1770"/>
              <a:ext cx="75" cy="41"/>
            </a:xfrm>
            <a:custGeom>
              <a:avLst/>
              <a:gdLst>
                <a:gd name="T0" fmla="*/ 1 w 150"/>
                <a:gd name="T1" fmla="*/ 1 h 81"/>
                <a:gd name="T2" fmla="*/ 1 w 150"/>
                <a:gd name="T3" fmla="*/ 1 h 81"/>
                <a:gd name="T4" fmla="*/ 1 w 150"/>
                <a:gd name="T5" fmla="*/ 0 h 81"/>
                <a:gd name="T6" fmla="*/ 1 w 150"/>
                <a:gd name="T7" fmla="*/ 1 h 81"/>
                <a:gd name="T8" fmla="*/ 1 w 150"/>
                <a:gd name="T9" fmla="*/ 1 h 81"/>
                <a:gd name="T10" fmla="*/ 1 w 150"/>
                <a:gd name="T11" fmla="*/ 1 h 81"/>
                <a:gd name="T12" fmla="*/ 1 w 150"/>
                <a:gd name="T13" fmla="*/ 1 h 81"/>
                <a:gd name="T14" fmla="*/ 1 w 150"/>
                <a:gd name="T15" fmla="*/ 1 h 81"/>
                <a:gd name="T16" fmla="*/ 1 w 150"/>
                <a:gd name="T17" fmla="*/ 1 h 81"/>
                <a:gd name="T18" fmla="*/ 0 w 150"/>
                <a:gd name="T19" fmla="*/ 1 h 81"/>
                <a:gd name="T20" fmla="*/ 1 w 150"/>
                <a:gd name="T21" fmla="*/ 1 h 81"/>
                <a:gd name="T22" fmla="*/ 1 w 150"/>
                <a:gd name="T23" fmla="*/ 1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81"/>
                <a:gd name="T38" fmla="*/ 150 w 150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81">
                  <a:moveTo>
                    <a:pt x="5" y="55"/>
                  </a:moveTo>
                  <a:lnTo>
                    <a:pt x="26" y="24"/>
                  </a:lnTo>
                  <a:lnTo>
                    <a:pt x="135" y="0"/>
                  </a:lnTo>
                  <a:lnTo>
                    <a:pt x="150" y="11"/>
                  </a:lnTo>
                  <a:lnTo>
                    <a:pt x="139" y="26"/>
                  </a:lnTo>
                  <a:lnTo>
                    <a:pt x="95" y="45"/>
                  </a:lnTo>
                  <a:lnTo>
                    <a:pt x="55" y="68"/>
                  </a:lnTo>
                  <a:lnTo>
                    <a:pt x="32" y="81"/>
                  </a:lnTo>
                  <a:lnTo>
                    <a:pt x="5" y="79"/>
                  </a:lnTo>
                  <a:lnTo>
                    <a:pt x="0" y="68"/>
                  </a:lnTo>
                  <a:lnTo>
                    <a:pt x="5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959"/>
            <p:cNvSpPr>
              <a:spLocks/>
            </p:cNvSpPr>
            <p:nvPr/>
          </p:nvSpPr>
          <p:spPr bwMode="auto">
            <a:xfrm>
              <a:off x="2968" y="1399"/>
              <a:ext cx="159" cy="75"/>
            </a:xfrm>
            <a:custGeom>
              <a:avLst/>
              <a:gdLst>
                <a:gd name="T0" fmla="*/ 1 w 317"/>
                <a:gd name="T1" fmla="*/ 0 h 151"/>
                <a:gd name="T2" fmla="*/ 1 w 317"/>
                <a:gd name="T3" fmla="*/ 0 h 151"/>
                <a:gd name="T4" fmla="*/ 1 w 317"/>
                <a:gd name="T5" fmla="*/ 0 h 151"/>
                <a:gd name="T6" fmla="*/ 1 w 317"/>
                <a:gd name="T7" fmla="*/ 0 h 151"/>
                <a:gd name="T8" fmla="*/ 1 w 317"/>
                <a:gd name="T9" fmla="*/ 0 h 151"/>
                <a:gd name="T10" fmla="*/ 1 w 317"/>
                <a:gd name="T11" fmla="*/ 0 h 151"/>
                <a:gd name="T12" fmla="*/ 1 w 317"/>
                <a:gd name="T13" fmla="*/ 0 h 151"/>
                <a:gd name="T14" fmla="*/ 1 w 317"/>
                <a:gd name="T15" fmla="*/ 0 h 151"/>
                <a:gd name="T16" fmla="*/ 1 w 317"/>
                <a:gd name="T17" fmla="*/ 0 h 151"/>
                <a:gd name="T18" fmla="*/ 1 w 317"/>
                <a:gd name="T19" fmla="*/ 0 h 151"/>
                <a:gd name="T20" fmla="*/ 1 w 317"/>
                <a:gd name="T21" fmla="*/ 0 h 151"/>
                <a:gd name="T22" fmla="*/ 1 w 317"/>
                <a:gd name="T23" fmla="*/ 0 h 151"/>
                <a:gd name="T24" fmla="*/ 1 w 317"/>
                <a:gd name="T25" fmla="*/ 0 h 151"/>
                <a:gd name="T26" fmla="*/ 1 w 317"/>
                <a:gd name="T27" fmla="*/ 0 h 151"/>
                <a:gd name="T28" fmla="*/ 0 w 317"/>
                <a:gd name="T29" fmla="*/ 0 h 151"/>
                <a:gd name="T30" fmla="*/ 1 w 317"/>
                <a:gd name="T31" fmla="*/ 0 h 151"/>
                <a:gd name="T32" fmla="*/ 1 w 317"/>
                <a:gd name="T33" fmla="*/ 0 h 151"/>
                <a:gd name="T34" fmla="*/ 1 w 317"/>
                <a:gd name="T35" fmla="*/ 0 h 151"/>
                <a:gd name="T36" fmla="*/ 1 w 317"/>
                <a:gd name="T37" fmla="*/ 0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7"/>
                <a:gd name="T58" fmla="*/ 0 h 151"/>
                <a:gd name="T59" fmla="*/ 317 w 317"/>
                <a:gd name="T60" fmla="*/ 151 h 1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7" h="151">
                  <a:moveTo>
                    <a:pt x="30" y="12"/>
                  </a:moveTo>
                  <a:lnTo>
                    <a:pt x="43" y="19"/>
                  </a:lnTo>
                  <a:lnTo>
                    <a:pt x="62" y="21"/>
                  </a:lnTo>
                  <a:lnTo>
                    <a:pt x="91" y="44"/>
                  </a:lnTo>
                  <a:lnTo>
                    <a:pt x="119" y="61"/>
                  </a:lnTo>
                  <a:lnTo>
                    <a:pt x="148" y="78"/>
                  </a:lnTo>
                  <a:lnTo>
                    <a:pt x="175" y="92"/>
                  </a:lnTo>
                  <a:lnTo>
                    <a:pt x="235" y="111"/>
                  </a:lnTo>
                  <a:lnTo>
                    <a:pt x="306" y="124"/>
                  </a:lnTo>
                  <a:lnTo>
                    <a:pt x="317" y="139"/>
                  </a:lnTo>
                  <a:lnTo>
                    <a:pt x="302" y="151"/>
                  </a:lnTo>
                  <a:lnTo>
                    <a:pt x="144" y="135"/>
                  </a:lnTo>
                  <a:lnTo>
                    <a:pt x="74" y="118"/>
                  </a:lnTo>
                  <a:lnTo>
                    <a:pt x="7" y="78"/>
                  </a:lnTo>
                  <a:lnTo>
                    <a:pt x="0" y="50"/>
                  </a:lnTo>
                  <a:lnTo>
                    <a:pt x="2" y="16"/>
                  </a:lnTo>
                  <a:lnTo>
                    <a:pt x="13" y="0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960"/>
            <p:cNvSpPr>
              <a:spLocks/>
            </p:cNvSpPr>
            <p:nvPr/>
          </p:nvSpPr>
          <p:spPr bwMode="auto">
            <a:xfrm>
              <a:off x="2602" y="2147"/>
              <a:ext cx="65" cy="175"/>
            </a:xfrm>
            <a:custGeom>
              <a:avLst/>
              <a:gdLst>
                <a:gd name="T0" fmla="*/ 0 w 131"/>
                <a:gd name="T1" fmla="*/ 0 h 352"/>
                <a:gd name="T2" fmla="*/ 0 w 131"/>
                <a:gd name="T3" fmla="*/ 0 h 352"/>
                <a:gd name="T4" fmla="*/ 0 w 131"/>
                <a:gd name="T5" fmla="*/ 0 h 352"/>
                <a:gd name="T6" fmla="*/ 0 w 131"/>
                <a:gd name="T7" fmla="*/ 0 h 352"/>
                <a:gd name="T8" fmla="*/ 0 w 131"/>
                <a:gd name="T9" fmla="*/ 0 h 352"/>
                <a:gd name="T10" fmla="*/ 0 w 131"/>
                <a:gd name="T11" fmla="*/ 0 h 352"/>
                <a:gd name="T12" fmla="*/ 0 w 131"/>
                <a:gd name="T13" fmla="*/ 0 h 352"/>
                <a:gd name="T14" fmla="*/ 0 w 131"/>
                <a:gd name="T15" fmla="*/ 0 h 352"/>
                <a:gd name="T16" fmla="*/ 0 w 131"/>
                <a:gd name="T17" fmla="*/ 0 h 352"/>
                <a:gd name="T18" fmla="*/ 0 w 131"/>
                <a:gd name="T19" fmla="*/ 0 h 352"/>
                <a:gd name="T20" fmla="*/ 0 w 131"/>
                <a:gd name="T21" fmla="*/ 0 h 352"/>
                <a:gd name="T22" fmla="*/ 0 w 131"/>
                <a:gd name="T23" fmla="*/ 0 h 352"/>
                <a:gd name="T24" fmla="*/ 0 w 131"/>
                <a:gd name="T25" fmla="*/ 0 h 352"/>
                <a:gd name="T26" fmla="*/ 0 w 131"/>
                <a:gd name="T27" fmla="*/ 0 h 352"/>
                <a:gd name="T28" fmla="*/ 0 w 131"/>
                <a:gd name="T29" fmla="*/ 0 h 352"/>
                <a:gd name="T30" fmla="*/ 0 w 131"/>
                <a:gd name="T31" fmla="*/ 0 h 352"/>
                <a:gd name="T32" fmla="*/ 0 w 131"/>
                <a:gd name="T33" fmla="*/ 0 h 352"/>
                <a:gd name="T34" fmla="*/ 0 w 131"/>
                <a:gd name="T35" fmla="*/ 0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1"/>
                <a:gd name="T55" fmla="*/ 0 h 352"/>
                <a:gd name="T56" fmla="*/ 131 w 131"/>
                <a:gd name="T57" fmla="*/ 352 h 3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1" h="352">
                  <a:moveTo>
                    <a:pt x="25" y="344"/>
                  </a:moveTo>
                  <a:lnTo>
                    <a:pt x="0" y="234"/>
                  </a:lnTo>
                  <a:lnTo>
                    <a:pt x="8" y="181"/>
                  </a:lnTo>
                  <a:lnTo>
                    <a:pt x="27" y="122"/>
                  </a:lnTo>
                  <a:lnTo>
                    <a:pt x="51" y="69"/>
                  </a:lnTo>
                  <a:lnTo>
                    <a:pt x="80" y="16"/>
                  </a:lnTo>
                  <a:lnTo>
                    <a:pt x="97" y="0"/>
                  </a:lnTo>
                  <a:lnTo>
                    <a:pt x="118" y="2"/>
                  </a:lnTo>
                  <a:lnTo>
                    <a:pt x="131" y="40"/>
                  </a:lnTo>
                  <a:lnTo>
                    <a:pt x="112" y="67"/>
                  </a:lnTo>
                  <a:lnTo>
                    <a:pt x="89" y="86"/>
                  </a:lnTo>
                  <a:lnTo>
                    <a:pt x="53" y="131"/>
                  </a:lnTo>
                  <a:lnTo>
                    <a:pt x="31" y="234"/>
                  </a:lnTo>
                  <a:lnTo>
                    <a:pt x="34" y="284"/>
                  </a:lnTo>
                  <a:lnTo>
                    <a:pt x="50" y="335"/>
                  </a:lnTo>
                  <a:lnTo>
                    <a:pt x="42" y="352"/>
                  </a:lnTo>
                  <a:lnTo>
                    <a:pt x="25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961"/>
            <p:cNvSpPr>
              <a:spLocks/>
            </p:cNvSpPr>
            <p:nvPr/>
          </p:nvSpPr>
          <p:spPr bwMode="auto">
            <a:xfrm>
              <a:off x="2684" y="2109"/>
              <a:ext cx="105" cy="235"/>
            </a:xfrm>
            <a:custGeom>
              <a:avLst/>
              <a:gdLst>
                <a:gd name="T0" fmla="*/ 1 w 210"/>
                <a:gd name="T1" fmla="*/ 0 h 472"/>
                <a:gd name="T2" fmla="*/ 1 w 210"/>
                <a:gd name="T3" fmla="*/ 0 h 472"/>
                <a:gd name="T4" fmla="*/ 1 w 210"/>
                <a:gd name="T5" fmla="*/ 0 h 472"/>
                <a:gd name="T6" fmla="*/ 1 w 210"/>
                <a:gd name="T7" fmla="*/ 0 h 472"/>
                <a:gd name="T8" fmla="*/ 1 w 210"/>
                <a:gd name="T9" fmla="*/ 0 h 472"/>
                <a:gd name="T10" fmla="*/ 1 w 210"/>
                <a:gd name="T11" fmla="*/ 0 h 472"/>
                <a:gd name="T12" fmla="*/ 1 w 210"/>
                <a:gd name="T13" fmla="*/ 0 h 472"/>
                <a:gd name="T14" fmla="*/ 1 w 210"/>
                <a:gd name="T15" fmla="*/ 0 h 472"/>
                <a:gd name="T16" fmla="*/ 1 w 210"/>
                <a:gd name="T17" fmla="*/ 0 h 472"/>
                <a:gd name="T18" fmla="*/ 1 w 210"/>
                <a:gd name="T19" fmla="*/ 0 h 472"/>
                <a:gd name="T20" fmla="*/ 1 w 210"/>
                <a:gd name="T21" fmla="*/ 0 h 472"/>
                <a:gd name="T22" fmla="*/ 1 w 210"/>
                <a:gd name="T23" fmla="*/ 0 h 472"/>
                <a:gd name="T24" fmla="*/ 1 w 210"/>
                <a:gd name="T25" fmla="*/ 0 h 472"/>
                <a:gd name="T26" fmla="*/ 1 w 210"/>
                <a:gd name="T27" fmla="*/ 0 h 472"/>
                <a:gd name="T28" fmla="*/ 1 w 210"/>
                <a:gd name="T29" fmla="*/ 0 h 472"/>
                <a:gd name="T30" fmla="*/ 1 w 210"/>
                <a:gd name="T31" fmla="*/ 0 h 472"/>
                <a:gd name="T32" fmla="*/ 1 w 210"/>
                <a:gd name="T33" fmla="*/ 0 h 472"/>
                <a:gd name="T34" fmla="*/ 1 w 210"/>
                <a:gd name="T35" fmla="*/ 0 h 472"/>
                <a:gd name="T36" fmla="*/ 0 w 210"/>
                <a:gd name="T37" fmla="*/ 0 h 472"/>
                <a:gd name="T38" fmla="*/ 1 w 210"/>
                <a:gd name="T39" fmla="*/ 0 h 472"/>
                <a:gd name="T40" fmla="*/ 1 w 210"/>
                <a:gd name="T41" fmla="*/ 0 h 472"/>
                <a:gd name="T42" fmla="*/ 1 w 210"/>
                <a:gd name="T43" fmla="*/ 0 h 4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0"/>
                <a:gd name="T67" fmla="*/ 0 h 472"/>
                <a:gd name="T68" fmla="*/ 210 w 210"/>
                <a:gd name="T69" fmla="*/ 472 h 4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0" h="472">
                  <a:moveTo>
                    <a:pt x="21" y="21"/>
                  </a:moveTo>
                  <a:lnTo>
                    <a:pt x="111" y="0"/>
                  </a:lnTo>
                  <a:lnTo>
                    <a:pt x="134" y="8"/>
                  </a:lnTo>
                  <a:lnTo>
                    <a:pt x="139" y="29"/>
                  </a:lnTo>
                  <a:lnTo>
                    <a:pt x="132" y="175"/>
                  </a:lnTo>
                  <a:lnTo>
                    <a:pt x="145" y="323"/>
                  </a:lnTo>
                  <a:lnTo>
                    <a:pt x="172" y="392"/>
                  </a:lnTo>
                  <a:lnTo>
                    <a:pt x="187" y="422"/>
                  </a:lnTo>
                  <a:lnTo>
                    <a:pt x="210" y="453"/>
                  </a:lnTo>
                  <a:lnTo>
                    <a:pt x="208" y="472"/>
                  </a:lnTo>
                  <a:lnTo>
                    <a:pt x="187" y="470"/>
                  </a:lnTo>
                  <a:lnTo>
                    <a:pt x="160" y="439"/>
                  </a:lnTo>
                  <a:lnTo>
                    <a:pt x="135" y="409"/>
                  </a:lnTo>
                  <a:lnTo>
                    <a:pt x="96" y="335"/>
                  </a:lnTo>
                  <a:lnTo>
                    <a:pt x="80" y="194"/>
                  </a:lnTo>
                  <a:lnTo>
                    <a:pt x="84" y="59"/>
                  </a:lnTo>
                  <a:lnTo>
                    <a:pt x="37" y="76"/>
                  </a:lnTo>
                  <a:lnTo>
                    <a:pt x="14" y="73"/>
                  </a:lnTo>
                  <a:lnTo>
                    <a:pt x="0" y="55"/>
                  </a:lnTo>
                  <a:lnTo>
                    <a:pt x="2" y="35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962"/>
            <p:cNvSpPr>
              <a:spLocks/>
            </p:cNvSpPr>
            <p:nvPr/>
          </p:nvSpPr>
          <p:spPr bwMode="auto">
            <a:xfrm>
              <a:off x="2763" y="2089"/>
              <a:ext cx="94" cy="215"/>
            </a:xfrm>
            <a:custGeom>
              <a:avLst/>
              <a:gdLst>
                <a:gd name="T0" fmla="*/ 1 w 188"/>
                <a:gd name="T1" fmla="*/ 0 h 432"/>
                <a:gd name="T2" fmla="*/ 1 w 188"/>
                <a:gd name="T3" fmla="*/ 0 h 432"/>
                <a:gd name="T4" fmla="*/ 1 w 188"/>
                <a:gd name="T5" fmla="*/ 0 h 432"/>
                <a:gd name="T6" fmla="*/ 1 w 188"/>
                <a:gd name="T7" fmla="*/ 0 h 432"/>
                <a:gd name="T8" fmla="*/ 1 w 188"/>
                <a:gd name="T9" fmla="*/ 0 h 432"/>
                <a:gd name="T10" fmla="*/ 1 w 188"/>
                <a:gd name="T11" fmla="*/ 0 h 432"/>
                <a:gd name="T12" fmla="*/ 1 w 188"/>
                <a:gd name="T13" fmla="*/ 0 h 432"/>
                <a:gd name="T14" fmla="*/ 1 w 188"/>
                <a:gd name="T15" fmla="*/ 0 h 432"/>
                <a:gd name="T16" fmla="*/ 1 w 188"/>
                <a:gd name="T17" fmla="*/ 0 h 432"/>
                <a:gd name="T18" fmla="*/ 1 w 188"/>
                <a:gd name="T19" fmla="*/ 0 h 432"/>
                <a:gd name="T20" fmla="*/ 1 w 188"/>
                <a:gd name="T21" fmla="*/ 0 h 432"/>
                <a:gd name="T22" fmla="*/ 1 w 188"/>
                <a:gd name="T23" fmla="*/ 0 h 432"/>
                <a:gd name="T24" fmla="*/ 1 w 188"/>
                <a:gd name="T25" fmla="*/ 0 h 432"/>
                <a:gd name="T26" fmla="*/ 1 w 188"/>
                <a:gd name="T27" fmla="*/ 0 h 432"/>
                <a:gd name="T28" fmla="*/ 0 w 188"/>
                <a:gd name="T29" fmla="*/ 0 h 432"/>
                <a:gd name="T30" fmla="*/ 1 w 188"/>
                <a:gd name="T31" fmla="*/ 0 h 432"/>
                <a:gd name="T32" fmla="*/ 1 w 188"/>
                <a:gd name="T33" fmla="*/ 0 h 432"/>
                <a:gd name="T34" fmla="*/ 1 w 188"/>
                <a:gd name="T35" fmla="*/ 0 h 432"/>
                <a:gd name="T36" fmla="*/ 1 w 188"/>
                <a:gd name="T37" fmla="*/ 0 h 432"/>
                <a:gd name="T38" fmla="*/ 1 w 188"/>
                <a:gd name="T39" fmla="*/ 0 h 432"/>
                <a:gd name="T40" fmla="*/ 1 w 188"/>
                <a:gd name="T41" fmla="*/ 0 h 432"/>
                <a:gd name="T42" fmla="*/ 1 w 188"/>
                <a:gd name="T43" fmla="*/ 0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8"/>
                <a:gd name="T67" fmla="*/ 0 h 432"/>
                <a:gd name="T68" fmla="*/ 188 w 188"/>
                <a:gd name="T69" fmla="*/ 432 h 4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8" h="432">
                  <a:moveTo>
                    <a:pt x="147" y="29"/>
                  </a:moveTo>
                  <a:lnTo>
                    <a:pt x="112" y="42"/>
                  </a:lnTo>
                  <a:lnTo>
                    <a:pt x="93" y="73"/>
                  </a:lnTo>
                  <a:lnTo>
                    <a:pt x="76" y="162"/>
                  </a:lnTo>
                  <a:lnTo>
                    <a:pt x="86" y="255"/>
                  </a:lnTo>
                  <a:lnTo>
                    <a:pt x="101" y="297"/>
                  </a:lnTo>
                  <a:lnTo>
                    <a:pt x="120" y="344"/>
                  </a:lnTo>
                  <a:lnTo>
                    <a:pt x="147" y="381"/>
                  </a:lnTo>
                  <a:lnTo>
                    <a:pt x="160" y="394"/>
                  </a:lnTo>
                  <a:lnTo>
                    <a:pt x="181" y="405"/>
                  </a:lnTo>
                  <a:lnTo>
                    <a:pt x="188" y="424"/>
                  </a:lnTo>
                  <a:lnTo>
                    <a:pt x="169" y="432"/>
                  </a:lnTo>
                  <a:lnTo>
                    <a:pt x="55" y="384"/>
                  </a:lnTo>
                  <a:lnTo>
                    <a:pt x="15" y="272"/>
                  </a:lnTo>
                  <a:lnTo>
                    <a:pt x="0" y="156"/>
                  </a:lnTo>
                  <a:lnTo>
                    <a:pt x="17" y="97"/>
                  </a:lnTo>
                  <a:lnTo>
                    <a:pt x="48" y="48"/>
                  </a:lnTo>
                  <a:lnTo>
                    <a:pt x="91" y="14"/>
                  </a:lnTo>
                  <a:lnTo>
                    <a:pt x="147" y="0"/>
                  </a:lnTo>
                  <a:lnTo>
                    <a:pt x="162" y="16"/>
                  </a:lnTo>
                  <a:lnTo>
                    <a:pt x="14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963"/>
            <p:cNvSpPr>
              <a:spLocks/>
            </p:cNvSpPr>
            <p:nvPr/>
          </p:nvSpPr>
          <p:spPr bwMode="auto">
            <a:xfrm>
              <a:off x="2820" y="1998"/>
              <a:ext cx="157" cy="114"/>
            </a:xfrm>
            <a:custGeom>
              <a:avLst/>
              <a:gdLst>
                <a:gd name="T0" fmla="*/ 1 w 314"/>
                <a:gd name="T1" fmla="*/ 1 h 226"/>
                <a:gd name="T2" fmla="*/ 1 w 314"/>
                <a:gd name="T3" fmla="*/ 1 h 226"/>
                <a:gd name="T4" fmla="*/ 1 w 314"/>
                <a:gd name="T5" fmla="*/ 1 h 226"/>
                <a:gd name="T6" fmla="*/ 1 w 314"/>
                <a:gd name="T7" fmla="*/ 1 h 226"/>
                <a:gd name="T8" fmla="*/ 1 w 314"/>
                <a:gd name="T9" fmla="*/ 0 h 226"/>
                <a:gd name="T10" fmla="*/ 1 w 314"/>
                <a:gd name="T11" fmla="*/ 1 h 226"/>
                <a:gd name="T12" fmla="*/ 1 w 314"/>
                <a:gd name="T13" fmla="*/ 1 h 226"/>
                <a:gd name="T14" fmla="*/ 1 w 314"/>
                <a:gd name="T15" fmla="*/ 1 h 226"/>
                <a:gd name="T16" fmla="*/ 1 w 314"/>
                <a:gd name="T17" fmla="*/ 1 h 226"/>
                <a:gd name="T18" fmla="*/ 1 w 314"/>
                <a:gd name="T19" fmla="*/ 1 h 226"/>
                <a:gd name="T20" fmla="*/ 1 w 314"/>
                <a:gd name="T21" fmla="*/ 1 h 226"/>
                <a:gd name="T22" fmla="*/ 1 w 314"/>
                <a:gd name="T23" fmla="*/ 1 h 226"/>
                <a:gd name="T24" fmla="*/ 1 w 314"/>
                <a:gd name="T25" fmla="*/ 1 h 226"/>
                <a:gd name="T26" fmla="*/ 1 w 314"/>
                <a:gd name="T27" fmla="*/ 1 h 226"/>
                <a:gd name="T28" fmla="*/ 1 w 314"/>
                <a:gd name="T29" fmla="*/ 1 h 226"/>
                <a:gd name="T30" fmla="*/ 1 w 314"/>
                <a:gd name="T31" fmla="*/ 1 h 226"/>
                <a:gd name="T32" fmla="*/ 1 w 314"/>
                <a:gd name="T33" fmla="*/ 1 h 226"/>
                <a:gd name="T34" fmla="*/ 1 w 314"/>
                <a:gd name="T35" fmla="*/ 1 h 226"/>
                <a:gd name="T36" fmla="*/ 1 w 314"/>
                <a:gd name="T37" fmla="*/ 1 h 226"/>
                <a:gd name="T38" fmla="*/ 1 w 314"/>
                <a:gd name="T39" fmla="*/ 1 h 226"/>
                <a:gd name="T40" fmla="*/ 1 w 314"/>
                <a:gd name="T41" fmla="*/ 1 h 226"/>
                <a:gd name="T42" fmla="*/ 0 w 314"/>
                <a:gd name="T43" fmla="*/ 1 h 226"/>
                <a:gd name="T44" fmla="*/ 1 w 314"/>
                <a:gd name="T45" fmla="*/ 1 h 226"/>
                <a:gd name="T46" fmla="*/ 1 w 314"/>
                <a:gd name="T47" fmla="*/ 1 h 2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4"/>
                <a:gd name="T73" fmla="*/ 0 h 226"/>
                <a:gd name="T74" fmla="*/ 314 w 314"/>
                <a:gd name="T75" fmla="*/ 226 h 2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4" h="226">
                  <a:moveTo>
                    <a:pt x="8" y="197"/>
                  </a:moveTo>
                  <a:lnTo>
                    <a:pt x="69" y="144"/>
                  </a:lnTo>
                  <a:lnTo>
                    <a:pt x="101" y="66"/>
                  </a:lnTo>
                  <a:lnTo>
                    <a:pt x="126" y="17"/>
                  </a:lnTo>
                  <a:lnTo>
                    <a:pt x="166" y="0"/>
                  </a:lnTo>
                  <a:lnTo>
                    <a:pt x="207" y="4"/>
                  </a:lnTo>
                  <a:lnTo>
                    <a:pt x="255" y="21"/>
                  </a:lnTo>
                  <a:lnTo>
                    <a:pt x="304" y="38"/>
                  </a:lnTo>
                  <a:lnTo>
                    <a:pt x="314" y="55"/>
                  </a:lnTo>
                  <a:lnTo>
                    <a:pt x="308" y="63"/>
                  </a:lnTo>
                  <a:lnTo>
                    <a:pt x="297" y="64"/>
                  </a:lnTo>
                  <a:lnTo>
                    <a:pt x="255" y="49"/>
                  </a:lnTo>
                  <a:lnTo>
                    <a:pt x="215" y="32"/>
                  </a:lnTo>
                  <a:lnTo>
                    <a:pt x="179" y="25"/>
                  </a:lnTo>
                  <a:lnTo>
                    <a:pt x="145" y="38"/>
                  </a:lnTo>
                  <a:lnTo>
                    <a:pt x="128" y="78"/>
                  </a:lnTo>
                  <a:lnTo>
                    <a:pt x="109" y="123"/>
                  </a:lnTo>
                  <a:lnTo>
                    <a:pt x="88" y="165"/>
                  </a:lnTo>
                  <a:lnTo>
                    <a:pt x="61" y="201"/>
                  </a:lnTo>
                  <a:lnTo>
                    <a:pt x="42" y="215"/>
                  </a:lnTo>
                  <a:lnTo>
                    <a:pt x="17" y="226"/>
                  </a:lnTo>
                  <a:lnTo>
                    <a:pt x="0" y="217"/>
                  </a:lnTo>
                  <a:lnTo>
                    <a:pt x="8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964"/>
            <p:cNvSpPr>
              <a:spLocks/>
            </p:cNvSpPr>
            <p:nvPr/>
          </p:nvSpPr>
          <p:spPr bwMode="auto">
            <a:xfrm>
              <a:off x="2927" y="2006"/>
              <a:ext cx="93" cy="82"/>
            </a:xfrm>
            <a:custGeom>
              <a:avLst/>
              <a:gdLst>
                <a:gd name="T0" fmla="*/ 1 w 186"/>
                <a:gd name="T1" fmla="*/ 1 h 163"/>
                <a:gd name="T2" fmla="*/ 1 w 186"/>
                <a:gd name="T3" fmla="*/ 1 h 163"/>
                <a:gd name="T4" fmla="*/ 1 w 186"/>
                <a:gd name="T5" fmla="*/ 1 h 163"/>
                <a:gd name="T6" fmla="*/ 1 w 186"/>
                <a:gd name="T7" fmla="*/ 1 h 163"/>
                <a:gd name="T8" fmla="*/ 1 w 186"/>
                <a:gd name="T9" fmla="*/ 1 h 163"/>
                <a:gd name="T10" fmla="*/ 1 w 186"/>
                <a:gd name="T11" fmla="*/ 1 h 163"/>
                <a:gd name="T12" fmla="*/ 1 w 186"/>
                <a:gd name="T13" fmla="*/ 1 h 163"/>
                <a:gd name="T14" fmla="*/ 1 w 186"/>
                <a:gd name="T15" fmla="*/ 1 h 163"/>
                <a:gd name="T16" fmla="*/ 0 w 186"/>
                <a:gd name="T17" fmla="*/ 1 h 163"/>
                <a:gd name="T18" fmla="*/ 1 w 186"/>
                <a:gd name="T19" fmla="*/ 1 h 163"/>
                <a:gd name="T20" fmla="*/ 1 w 186"/>
                <a:gd name="T21" fmla="*/ 1 h 163"/>
                <a:gd name="T22" fmla="*/ 1 w 186"/>
                <a:gd name="T23" fmla="*/ 1 h 163"/>
                <a:gd name="T24" fmla="*/ 1 w 186"/>
                <a:gd name="T25" fmla="*/ 1 h 163"/>
                <a:gd name="T26" fmla="*/ 1 w 186"/>
                <a:gd name="T27" fmla="*/ 1 h 163"/>
                <a:gd name="T28" fmla="*/ 1 w 186"/>
                <a:gd name="T29" fmla="*/ 0 h 163"/>
                <a:gd name="T30" fmla="*/ 1 w 186"/>
                <a:gd name="T31" fmla="*/ 1 h 163"/>
                <a:gd name="T32" fmla="*/ 1 w 186"/>
                <a:gd name="T33" fmla="*/ 1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63"/>
                <a:gd name="T53" fmla="*/ 186 w 186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63">
                  <a:moveTo>
                    <a:pt x="186" y="19"/>
                  </a:moveTo>
                  <a:lnTo>
                    <a:pt x="162" y="67"/>
                  </a:lnTo>
                  <a:lnTo>
                    <a:pt x="124" y="101"/>
                  </a:lnTo>
                  <a:lnTo>
                    <a:pt x="61" y="131"/>
                  </a:lnTo>
                  <a:lnTo>
                    <a:pt x="59" y="137"/>
                  </a:lnTo>
                  <a:lnTo>
                    <a:pt x="50" y="158"/>
                  </a:lnTo>
                  <a:lnTo>
                    <a:pt x="31" y="163"/>
                  </a:lnTo>
                  <a:lnTo>
                    <a:pt x="2" y="137"/>
                  </a:lnTo>
                  <a:lnTo>
                    <a:pt x="0" y="118"/>
                  </a:lnTo>
                  <a:lnTo>
                    <a:pt x="8" y="97"/>
                  </a:lnTo>
                  <a:lnTo>
                    <a:pt x="29" y="84"/>
                  </a:lnTo>
                  <a:lnTo>
                    <a:pt x="55" y="82"/>
                  </a:lnTo>
                  <a:lnTo>
                    <a:pt x="108" y="72"/>
                  </a:lnTo>
                  <a:lnTo>
                    <a:pt x="160" y="8"/>
                  </a:lnTo>
                  <a:lnTo>
                    <a:pt x="179" y="0"/>
                  </a:lnTo>
                  <a:lnTo>
                    <a:pt x="18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965"/>
            <p:cNvSpPr>
              <a:spLocks/>
            </p:cNvSpPr>
            <p:nvPr/>
          </p:nvSpPr>
          <p:spPr bwMode="auto">
            <a:xfrm>
              <a:off x="2952" y="2082"/>
              <a:ext cx="47" cy="25"/>
            </a:xfrm>
            <a:custGeom>
              <a:avLst/>
              <a:gdLst>
                <a:gd name="T0" fmla="*/ 1 w 94"/>
                <a:gd name="T1" fmla="*/ 0 h 50"/>
                <a:gd name="T2" fmla="*/ 1 w 94"/>
                <a:gd name="T3" fmla="*/ 1 h 50"/>
                <a:gd name="T4" fmla="*/ 1 w 94"/>
                <a:gd name="T5" fmla="*/ 1 h 50"/>
                <a:gd name="T6" fmla="*/ 1 w 94"/>
                <a:gd name="T7" fmla="*/ 1 h 50"/>
                <a:gd name="T8" fmla="*/ 1 w 94"/>
                <a:gd name="T9" fmla="*/ 1 h 50"/>
                <a:gd name="T10" fmla="*/ 1 w 94"/>
                <a:gd name="T11" fmla="*/ 1 h 50"/>
                <a:gd name="T12" fmla="*/ 1 w 94"/>
                <a:gd name="T13" fmla="*/ 1 h 50"/>
                <a:gd name="T14" fmla="*/ 0 w 94"/>
                <a:gd name="T15" fmla="*/ 1 h 50"/>
                <a:gd name="T16" fmla="*/ 1 w 94"/>
                <a:gd name="T17" fmla="*/ 0 h 50"/>
                <a:gd name="T18" fmla="*/ 1 w 94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50"/>
                <a:gd name="T32" fmla="*/ 94 w 94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50">
                  <a:moveTo>
                    <a:pt x="21" y="0"/>
                  </a:moveTo>
                  <a:lnTo>
                    <a:pt x="46" y="8"/>
                  </a:lnTo>
                  <a:lnTo>
                    <a:pt x="80" y="15"/>
                  </a:lnTo>
                  <a:lnTo>
                    <a:pt x="94" y="30"/>
                  </a:lnTo>
                  <a:lnTo>
                    <a:pt x="80" y="44"/>
                  </a:lnTo>
                  <a:lnTo>
                    <a:pt x="42" y="50"/>
                  </a:lnTo>
                  <a:lnTo>
                    <a:pt x="4" y="23"/>
                  </a:lnTo>
                  <a:lnTo>
                    <a:pt x="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966"/>
            <p:cNvSpPr>
              <a:spLocks/>
            </p:cNvSpPr>
            <p:nvPr/>
          </p:nvSpPr>
          <p:spPr bwMode="auto">
            <a:xfrm>
              <a:off x="2818" y="2188"/>
              <a:ext cx="72" cy="67"/>
            </a:xfrm>
            <a:custGeom>
              <a:avLst/>
              <a:gdLst>
                <a:gd name="T0" fmla="*/ 0 w 145"/>
                <a:gd name="T1" fmla="*/ 0 h 135"/>
                <a:gd name="T2" fmla="*/ 0 w 145"/>
                <a:gd name="T3" fmla="*/ 0 h 135"/>
                <a:gd name="T4" fmla="*/ 0 w 145"/>
                <a:gd name="T5" fmla="*/ 0 h 135"/>
                <a:gd name="T6" fmla="*/ 0 w 145"/>
                <a:gd name="T7" fmla="*/ 0 h 135"/>
                <a:gd name="T8" fmla="*/ 0 w 145"/>
                <a:gd name="T9" fmla="*/ 0 h 135"/>
                <a:gd name="T10" fmla="*/ 0 w 145"/>
                <a:gd name="T11" fmla="*/ 0 h 135"/>
                <a:gd name="T12" fmla="*/ 0 w 145"/>
                <a:gd name="T13" fmla="*/ 0 h 135"/>
                <a:gd name="T14" fmla="*/ 0 w 145"/>
                <a:gd name="T15" fmla="*/ 0 h 135"/>
                <a:gd name="T16" fmla="*/ 0 w 145"/>
                <a:gd name="T17" fmla="*/ 0 h 135"/>
                <a:gd name="T18" fmla="*/ 0 w 145"/>
                <a:gd name="T19" fmla="*/ 0 h 135"/>
                <a:gd name="T20" fmla="*/ 0 w 145"/>
                <a:gd name="T21" fmla="*/ 0 h 135"/>
                <a:gd name="T22" fmla="*/ 0 w 145"/>
                <a:gd name="T23" fmla="*/ 0 h 135"/>
                <a:gd name="T24" fmla="*/ 0 w 145"/>
                <a:gd name="T25" fmla="*/ 0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35"/>
                <a:gd name="T41" fmla="*/ 145 w 145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35">
                  <a:moveTo>
                    <a:pt x="27" y="8"/>
                  </a:moveTo>
                  <a:lnTo>
                    <a:pt x="56" y="53"/>
                  </a:lnTo>
                  <a:lnTo>
                    <a:pt x="95" y="91"/>
                  </a:lnTo>
                  <a:lnTo>
                    <a:pt x="135" y="108"/>
                  </a:lnTo>
                  <a:lnTo>
                    <a:pt x="145" y="126"/>
                  </a:lnTo>
                  <a:lnTo>
                    <a:pt x="139" y="135"/>
                  </a:lnTo>
                  <a:lnTo>
                    <a:pt x="128" y="135"/>
                  </a:lnTo>
                  <a:lnTo>
                    <a:pt x="76" y="120"/>
                  </a:lnTo>
                  <a:lnTo>
                    <a:pt x="33" y="74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967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0 w 149"/>
                <a:gd name="T1" fmla="*/ 1 h 94"/>
                <a:gd name="T2" fmla="*/ 0 w 149"/>
                <a:gd name="T3" fmla="*/ 1 h 94"/>
                <a:gd name="T4" fmla="*/ 0 w 149"/>
                <a:gd name="T5" fmla="*/ 1 h 94"/>
                <a:gd name="T6" fmla="*/ 0 w 149"/>
                <a:gd name="T7" fmla="*/ 0 h 94"/>
                <a:gd name="T8" fmla="*/ 0 w 149"/>
                <a:gd name="T9" fmla="*/ 1 h 94"/>
                <a:gd name="T10" fmla="*/ 0 w 149"/>
                <a:gd name="T11" fmla="*/ 1 h 94"/>
                <a:gd name="T12" fmla="*/ 0 w 149"/>
                <a:gd name="T13" fmla="*/ 1 h 94"/>
                <a:gd name="T14" fmla="*/ 0 w 149"/>
                <a:gd name="T15" fmla="*/ 1 h 94"/>
                <a:gd name="T16" fmla="*/ 0 w 149"/>
                <a:gd name="T17" fmla="*/ 1 h 94"/>
                <a:gd name="T18" fmla="*/ 0 w 149"/>
                <a:gd name="T19" fmla="*/ 1 h 94"/>
                <a:gd name="T20" fmla="*/ 0 w 149"/>
                <a:gd name="T21" fmla="*/ 1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94"/>
                <a:gd name="T35" fmla="*/ 149 w 149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968"/>
            <p:cNvSpPr>
              <a:spLocks/>
            </p:cNvSpPr>
            <p:nvPr/>
          </p:nvSpPr>
          <p:spPr bwMode="auto">
            <a:xfrm>
              <a:off x="2001" y="2966"/>
              <a:ext cx="368" cy="194"/>
            </a:xfrm>
            <a:custGeom>
              <a:avLst/>
              <a:gdLst>
                <a:gd name="T0" fmla="*/ 0 w 736"/>
                <a:gd name="T1" fmla="*/ 1 h 388"/>
                <a:gd name="T2" fmla="*/ 1 w 736"/>
                <a:gd name="T3" fmla="*/ 1 h 388"/>
                <a:gd name="T4" fmla="*/ 1 w 736"/>
                <a:gd name="T5" fmla="*/ 1 h 388"/>
                <a:gd name="T6" fmla="*/ 1 w 736"/>
                <a:gd name="T7" fmla="*/ 1 h 388"/>
                <a:gd name="T8" fmla="*/ 1 w 736"/>
                <a:gd name="T9" fmla="*/ 1 h 388"/>
                <a:gd name="T10" fmla="*/ 1 w 736"/>
                <a:gd name="T11" fmla="*/ 1 h 388"/>
                <a:gd name="T12" fmla="*/ 1 w 736"/>
                <a:gd name="T13" fmla="*/ 1 h 388"/>
                <a:gd name="T14" fmla="*/ 1 w 736"/>
                <a:gd name="T15" fmla="*/ 1 h 388"/>
                <a:gd name="T16" fmla="*/ 1 w 736"/>
                <a:gd name="T17" fmla="*/ 1 h 388"/>
                <a:gd name="T18" fmla="*/ 1 w 736"/>
                <a:gd name="T19" fmla="*/ 1 h 388"/>
                <a:gd name="T20" fmla="*/ 1 w 736"/>
                <a:gd name="T21" fmla="*/ 1 h 388"/>
                <a:gd name="T22" fmla="*/ 1 w 736"/>
                <a:gd name="T23" fmla="*/ 1 h 388"/>
                <a:gd name="T24" fmla="*/ 1 w 736"/>
                <a:gd name="T25" fmla="*/ 1 h 388"/>
                <a:gd name="T26" fmla="*/ 1 w 736"/>
                <a:gd name="T27" fmla="*/ 0 h 388"/>
                <a:gd name="T28" fmla="*/ 1 w 736"/>
                <a:gd name="T29" fmla="*/ 1 h 388"/>
                <a:gd name="T30" fmla="*/ 1 w 736"/>
                <a:gd name="T31" fmla="*/ 1 h 388"/>
                <a:gd name="T32" fmla="*/ 1 w 736"/>
                <a:gd name="T33" fmla="*/ 1 h 388"/>
                <a:gd name="T34" fmla="*/ 1 w 736"/>
                <a:gd name="T35" fmla="*/ 1 h 388"/>
                <a:gd name="T36" fmla="*/ 1 w 736"/>
                <a:gd name="T37" fmla="*/ 1 h 388"/>
                <a:gd name="T38" fmla="*/ 1 w 736"/>
                <a:gd name="T39" fmla="*/ 1 h 388"/>
                <a:gd name="T40" fmla="*/ 1 w 736"/>
                <a:gd name="T41" fmla="*/ 1 h 388"/>
                <a:gd name="T42" fmla="*/ 1 w 736"/>
                <a:gd name="T43" fmla="*/ 1 h 388"/>
                <a:gd name="T44" fmla="*/ 1 w 736"/>
                <a:gd name="T45" fmla="*/ 1 h 388"/>
                <a:gd name="T46" fmla="*/ 1 w 736"/>
                <a:gd name="T47" fmla="*/ 1 h 388"/>
                <a:gd name="T48" fmla="*/ 1 w 736"/>
                <a:gd name="T49" fmla="*/ 1 h 388"/>
                <a:gd name="T50" fmla="*/ 1 w 736"/>
                <a:gd name="T51" fmla="*/ 1 h 388"/>
                <a:gd name="T52" fmla="*/ 1 w 736"/>
                <a:gd name="T53" fmla="*/ 1 h 388"/>
                <a:gd name="T54" fmla="*/ 1 w 736"/>
                <a:gd name="T55" fmla="*/ 1 h 388"/>
                <a:gd name="T56" fmla="*/ 1 w 736"/>
                <a:gd name="T57" fmla="*/ 1 h 388"/>
                <a:gd name="T58" fmla="*/ 1 w 736"/>
                <a:gd name="T59" fmla="*/ 1 h 388"/>
                <a:gd name="T60" fmla="*/ 1 w 736"/>
                <a:gd name="T61" fmla="*/ 1 h 388"/>
                <a:gd name="T62" fmla="*/ 1 w 736"/>
                <a:gd name="T63" fmla="*/ 1 h 388"/>
                <a:gd name="T64" fmla="*/ 1 w 736"/>
                <a:gd name="T65" fmla="*/ 1 h 388"/>
                <a:gd name="T66" fmla="*/ 1 w 736"/>
                <a:gd name="T67" fmla="*/ 1 h 388"/>
                <a:gd name="T68" fmla="*/ 0 w 736"/>
                <a:gd name="T69" fmla="*/ 1 h 388"/>
                <a:gd name="T70" fmla="*/ 0 w 736"/>
                <a:gd name="T71" fmla="*/ 1 h 3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6"/>
                <a:gd name="T109" fmla="*/ 0 h 388"/>
                <a:gd name="T110" fmla="*/ 736 w 736"/>
                <a:gd name="T111" fmla="*/ 388 h 3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6" h="388">
                  <a:moveTo>
                    <a:pt x="0" y="371"/>
                  </a:moveTo>
                  <a:lnTo>
                    <a:pt x="15" y="321"/>
                  </a:lnTo>
                  <a:lnTo>
                    <a:pt x="42" y="281"/>
                  </a:lnTo>
                  <a:lnTo>
                    <a:pt x="76" y="251"/>
                  </a:lnTo>
                  <a:lnTo>
                    <a:pt x="125" y="232"/>
                  </a:lnTo>
                  <a:lnTo>
                    <a:pt x="253" y="190"/>
                  </a:lnTo>
                  <a:lnTo>
                    <a:pt x="306" y="161"/>
                  </a:lnTo>
                  <a:lnTo>
                    <a:pt x="354" y="137"/>
                  </a:lnTo>
                  <a:lnTo>
                    <a:pt x="399" y="106"/>
                  </a:lnTo>
                  <a:lnTo>
                    <a:pt x="449" y="64"/>
                  </a:lnTo>
                  <a:lnTo>
                    <a:pt x="473" y="44"/>
                  </a:lnTo>
                  <a:lnTo>
                    <a:pt x="490" y="28"/>
                  </a:lnTo>
                  <a:lnTo>
                    <a:pt x="509" y="17"/>
                  </a:lnTo>
                  <a:lnTo>
                    <a:pt x="555" y="0"/>
                  </a:lnTo>
                  <a:lnTo>
                    <a:pt x="650" y="9"/>
                  </a:lnTo>
                  <a:lnTo>
                    <a:pt x="718" y="76"/>
                  </a:lnTo>
                  <a:lnTo>
                    <a:pt x="736" y="135"/>
                  </a:lnTo>
                  <a:lnTo>
                    <a:pt x="732" y="154"/>
                  </a:lnTo>
                  <a:lnTo>
                    <a:pt x="713" y="150"/>
                  </a:lnTo>
                  <a:lnTo>
                    <a:pt x="669" y="110"/>
                  </a:lnTo>
                  <a:lnTo>
                    <a:pt x="623" y="64"/>
                  </a:lnTo>
                  <a:lnTo>
                    <a:pt x="559" y="45"/>
                  </a:lnTo>
                  <a:lnTo>
                    <a:pt x="509" y="87"/>
                  </a:lnTo>
                  <a:lnTo>
                    <a:pt x="487" y="106"/>
                  </a:lnTo>
                  <a:lnTo>
                    <a:pt x="460" y="129"/>
                  </a:lnTo>
                  <a:lnTo>
                    <a:pt x="433" y="146"/>
                  </a:lnTo>
                  <a:lnTo>
                    <a:pt x="380" y="175"/>
                  </a:lnTo>
                  <a:lnTo>
                    <a:pt x="327" y="198"/>
                  </a:lnTo>
                  <a:lnTo>
                    <a:pt x="268" y="224"/>
                  </a:lnTo>
                  <a:lnTo>
                    <a:pt x="137" y="266"/>
                  </a:lnTo>
                  <a:lnTo>
                    <a:pt x="65" y="306"/>
                  </a:lnTo>
                  <a:lnTo>
                    <a:pt x="27" y="378"/>
                  </a:lnTo>
                  <a:lnTo>
                    <a:pt x="19" y="388"/>
                  </a:lnTo>
                  <a:lnTo>
                    <a:pt x="10" y="388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969"/>
            <p:cNvSpPr>
              <a:spLocks/>
            </p:cNvSpPr>
            <p:nvPr/>
          </p:nvSpPr>
          <p:spPr bwMode="auto">
            <a:xfrm>
              <a:off x="2378" y="2964"/>
              <a:ext cx="72" cy="69"/>
            </a:xfrm>
            <a:custGeom>
              <a:avLst/>
              <a:gdLst>
                <a:gd name="T0" fmla="*/ 1 w 144"/>
                <a:gd name="T1" fmla="*/ 0 h 139"/>
                <a:gd name="T2" fmla="*/ 1 w 144"/>
                <a:gd name="T3" fmla="*/ 0 h 139"/>
                <a:gd name="T4" fmla="*/ 1 w 144"/>
                <a:gd name="T5" fmla="*/ 0 h 139"/>
                <a:gd name="T6" fmla="*/ 1 w 144"/>
                <a:gd name="T7" fmla="*/ 0 h 139"/>
                <a:gd name="T8" fmla="*/ 1 w 144"/>
                <a:gd name="T9" fmla="*/ 0 h 139"/>
                <a:gd name="T10" fmla="*/ 1 w 144"/>
                <a:gd name="T11" fmla="*/ 0 h 139"/>
                <a:gd name="T12" fmla="*/ 1 w 144"/>
                <a:gd name="T13" fmla="*/ 0 h 139"/>
                <a:gd name="T14" fmla="*/ 1 w 144"/>
                <a:gd name="T15" fmla="*/ 0 h 139"/>
                <a:gd name="T16" fmla="*/ 1 w 144"/>
                <a:gd name="T17" fmla="*/ 0 h 139"/>
                <a:gd name="T18" fmla="*/ 1 w 144"/>
                <a:gd name="T19" fmla="*/ 0 h 139"/>
                <a:gd name="T20" fmla="*/ 1 w 144"/>
                <a:gd name="T21" fmla="*/ 0 h 139"/>
                <a:gd name="T22" fmla="*/ 0 w 144"/>
                <a:gd name="T23" fmla="*/ 0 h 139"/>
                <a:gd name="T24" fmla="*/ 1 w 144"/>
                <a:gd name="T25" fmla="*/ 0 h 139"/>
                <a:gd name="T26" fmla="*/ 1 w 144"/>
                <a:gd name="T27" fmla="*/ 0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39"/>
                <a:gd name="T44" fmla="*/ 144 w 144"/>
                <a:gd name="T45" fmla="*/ 139 h 1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39">
                  <a:moveTo>
                    <a:pt x="11" y="110"/>
                  </a:moveTo>
                  <a:lnTo>
                    <a:pt x="49" y="89"/>
                  </a:lnTo>
                  <a:lnTo>
                    <a:pt x="77" y="57"/>
                  </a:lnTo>
                  <a:lnTo>
                    <a:pt x="110" y="15"/>
                  </a:lnTo>
                  <a:lnTo>
                    <a:pt x="129" y="0"/>
                  </a:lnTo>
                  <a:lnTo>
                    <a:pt x="144" y="17"/>
                  </a:lnTo>
                  <a:lnTo>
                    <a:pt x="127" y="49"/>
                  </a:lnTo>
                  <a:lnTo>
                    <a:pt x="100" y="76"/>
                  </a:lnTo>
                  <a:lnTo>
                    <a:pt x="64" y="114"/>
                  </a:lnTo>
                  <a:lnTo>
                    <a:pt x="43" y="127"/>
                  </a:lnTo>
                  <a:lnTo>
                    <a:pt x="17" y="139"/>
                  </a:lnTo>
                  <a:lnTo>
                    <a:pt x="0" y="127"/>
                  </a:lnTo>
                  <a:lnTo>
                    <a:pt x="11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70"/>
            <p:cNvSpPr>
              <a:spLocks/>
            </p:cNvSpPr>
            <p:nvPr/>
          </p:nvSpPr>
          <p:spPr bwMode="auto">
            <a:xfrm>
              <a:off x="2441" y="2972"/>
              <a:ext cx="70" cy="138"/>
            </a:xfrm>
            <a:custGeom>
              <a:avLst/>
              <a:gdLst>
                <a:gd name="T0" fmla="*/ 0 w 141"/>
                <a:gd name="T1" fmla="*/ 0 h 278"/>
                <a:gd name="T2" fmla="*/ 0 w 141"/>
                <a:gd name="T3" fmla="*/ 0 h 278"/>
                <a:gd name="T4" fmla="*/ 0 w 141"/>
                <a:gd name="T5" fmla="*/ 0 h 278"/>
                <a:gd name="T6" fmla="*/ 0 w 141"/>
                <a:gd name="T7" fmla="*/ 0 h 278"/>
                <a:gd name="T8" fmla="*/ 0 w 141"/>
                <a:gd name="T9" fmla="*/ 0 h 278"/>
                <a:gd name="T10" fmla="*/ 0 w 141"/>
                <a:gd name="T11" fmla="*/ 0 h 278"/>
                <a:gd name="T12" fmla="*/ 0 w 141"/>
                <a:gd name="T13" fmla="*/ 0 h 278"/>
                <a:gd name="T14" fmla="*/ 0 w 141"/>
                <a:gd name="T15" fmla="*/ 0 h 278"/>
                <a:gd name="T16" fmla="*/ 0 w 141"/>
                <a:gd name="T17" fmla="*/ 0 h 278"/>
                <a:gd name="T18" fmla="*/ 0 w 141"/>
                <a:gd name="T19" fmla="*/ 0 h 278"/>
                <a:gd name="T20" fmla="*/ 0 w 141"/>
                <a:gd name="T21" fmla="*/ 0 h 278"/>
                <a:gd name="T22" fmla="*/ 0 w 141"/>
                <a:gd name="T23" fmla="*/ 0 h 278"/>
                <a:gd name="T24" fmla="*/ 0 w 141"/>
                <a:gd name="T25" fmla="*/ 0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278"/>
                <a:gd name="T41" fmla="*/ 141 w 141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278">
                  <a:moveTo>
                    <a:pt x="19" y="0"/>
                  </a:moveTo>
                  <a:lnTo>
                    <a:pt x="122" y="88"/>
                  </a:lnTo>
                  <a:lnTo>
                    <a:pt x="141" y="190"/>
                  </a:lnTo>
                  <a:lnTo>
                    <a:pt x="135" y="263"/>
                  </a:lnTo>
                  <a:lnTo>
                    <a:pt x="122" y="278"/>
                  </a:lnTo>
                  <a:lnTo>
                    <a:pt x="106" y="264"/>
                  </a:lnTo>
                  <a:lnTo>
                    <a:pt x="85" y="194"/>
                  </a:lnTo>
                  <a:lnTo>
                    <a:pt x="72" y="112"/>
                  </a:lnTo>
                  <a:lnTo>
                    <a:pt x="42" y="63"/>
                  </a:lnTo>
                  <a:lnTo>
                    <a:pt x="4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71"/>
            <p:cNvSpPr>
              <a:spLocks/>
            </p:cNvSpPr>
            <p:nvPr/>
          </p:nvSpPr>
          <p:spPr bwMode="auto">
            <a:xfrm>
              <a:off x="2026" y="3110"/>
              <a:ext cx="376" cy="91"/>
            </a:xfrm>
            <a:custGeom>
              <a:avLst/>
              <a:gdLst>
                <a:gd name="T0" fmla="*/ 0 w 753"/>
                <a:gd name="T1" fmla="*/ 1 h 180"/>
                <a:gd name="T2" fmla="*/ 0 w 753"/>
                <a:gd name="T3" fmla="*/ 1 h 180"/>
                <a:gd name="T4" fmla="*/ 0 w 753"/>
                <a:gd name="T5" fmla="*/ 1 h 180"/>
                <a:gd name="T6" fmla="*/ 0 w 753"/>
                <a:gd name="T7" fmla="*/ 1 h 180"/>
                <a:gd name="T8" fmla="*/ 0 w 753"/>
                <a:gd name="T9" fmla="*/ 1 h 180"/>
                <a:gd name="T10" fmla="*/ 0 w 753"/>
                <a:gd name="T11" fmla="*/ 1 h 180"/>
                <a:gd name="T12" fmla="*/ 0 w 753"/>
                <a:gd name="T13" fmla="*/ 1 h 180"/>
                <a:gd name="T14" fmla="*/ 0 w 753"/>
                <a:gd name="T15" fmla="*/ 1 h 180"/>
                <a:gd name="T16" fmla="*/ 0 w 753"/>
                <a:gd name="T17" fmla="*/ 1 h 180"/>
                <a:gd name="T18" fmla="*/ 0 w 753"/>
                <a:gd name="T19" fmla="*/ 1 h 180"/>
                <a:gd name="T20" fmla="*/ 0 w 753"/>
                <a:gd name="T21" fmla="*/ 0 h 180"/>
                <a:gd name="T22" fmla="*/ 0 w 753"/>
                <a:gd name="T23" fmla="*/ 1 h 180"/>
                <a:gd name="T24" fmla="*/ 0 w 753"/>
                <a:gd name="T25" fmla="*/ 1 h 180"/>
                <a:gd name="T26" fmla="*/ 0 w 753"/>
                <a:gd name="T27" fmla="*/ 1 h 180"/>
                <a:gd name="T28" fmla="*/ 0 w 753"/>
                <a:gd name="T29" fmla="*/ 1 h 180"/>
                <a:gd name="T30" fmla="*/ 0 w 753"/>
                <a:gd name="T31" fmla="*/ 1 h 180"/>
                <a:gd name="T32" fmla="*/ 0 w 753"/>
                <a:gd name="T33" fmla="*/ 1 h 180"/>
                <a:gd name="T34" fmla="*/ 0 w 753"/>
                <a:gd name="T35" fmla="*/ 1 h 180"/>
                <a:gd name="T36" fmla="*/ 0 w 753"/>
                <a:gd name="T37" fmla="*/ 1 h 180"/>
                <a:gd name="T38" fmla="*/ 0 w 753"/>
                <a:gd name="T39" fmla="*/ 1 h 180"/>
                <a:gd name="T40" fmla="*/ 0 w 753"/>
                <a:gd name="T41" fmla="*/ 1 h 180"/>
                <a:gd name="T42" fmla="*/ 0 w 753"/>
                <a:gd name="T43" fmla="*/ 1 h 180"/>
                <a:gd name="T44" fmla="*/ 0 w 753"/>
                <a:gd name="T45" fmla="*/ 1 h 180"/>
                <a:gd name="T46" fmla="*/ 0 w 753"/>
                <a:gd name="T47" fmla="*/ 1 h 180"/>
                <a:gd name="T48" fmla="*/ 0 w 753"/>
                <a:gd name="T49" fmla="*/ 1 h 180"/>
                <a:gd name="T50" fmla="*/ 0 w 753"/>
                <a:gd name="T51" fmla="*/ 1 h 1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53"/>
                <a:gd name="T79" fmla="*/ 0 h 180"/>
                <a:gd name="T80" fmla="*/ 753 w 753"/>
                <a:gd name="T81" fmla="*/ 180 h 1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53" h="180">
                  <a:moveTo>
                    <a:pt x="18" y="116"/>
                  </a:moveTo>
                  <a:lnTo>
                    <a:pt x="130" y="129"/>
                  </a:lnTo>
                  <a:lnTo>
                    <a:pt x="240" y="123"/>
                  </a:lnTo>
                  <a:lnTo>
                    <a:pt x="379" y="127"/>
                  </a:lnTo>
                  <a:lnTo>
                    <a:pt x="517" y="116"/>
                  </a:lnTo>
                  <a:lnTo>
                    <a:pt x="569" y="101"/>
                  </a:lnTo>
                  <a:lnTo>
                    <a:pt x="614" y="70"/>
                  </a:lnTo>
                  <a:lnTo>
                    <a:pt x="650" y="40"/>
                  </a:lnTo>
                  <a:lnTo>
                    <a:pt x="669" y="26"/>
                  </a:lnTo>
                  <a:lnTo>
                    <a:pt x="688" y="13"/>
                  </a:lnTo>
                  <a:lnTo>
                    <a:pt x="738" y="0"/>
                  </a:lnTo>
                  <a:lnTo>
                    <a:pt x="753" y="11"/>
                  </a:lnTo>
                  <a:lnTo>
                    <a:pt x="742" y="26"/>
                  </a:lnTo>
                  <a:lnTo>
                    <a:pt x="696" y="47"/>
                  </a:lnTo>
                  <a:lnTo>
                    <a:pt x="666" y="83"/>
                  </a:lnTo>
                  <a:lnTo>
                    <a:pt x="635" y="127"/>
                  </a:lnTo>
                  <a:lnTo>
                    <a:pt x="593" y="161"/>
                  </a:lnTo>
                  <a:lnTo>
                    <a:pt x="531" y="180"/>
                  </a:lnTo>
                  <a:lnTo>
                    <a:pt x="386" y="180"/>
                  </a:lnTo>
                  <a:lnTo>
                    <a:pt x="240" y="167"/>
                  </a:lnTo>
                  <a:lnTo>
                    <a:pt x="124" y="165"/>
                  </a:lnTo>
                  <a:lnTo>
                    <a:pt x="10" y="142"/>
                  </a:lnTo>
                  <a:lnTo>
                    <a:pt x="0" y="123"/>
                  </a:lnTo>
                  <a:lnTo>
                    <a:pt x="6" y="116"/>
                  </a:lnTo>
                  <a:lnTo>
                    <a:pt x="1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72"/>
            <p:cNvSpPr>
              <a:spLocks/>
            </p:cNvSpPr>
            <p:nvPr/>
          </p:nvSpPr>
          <p:spPr bwMode="auto">
            <a:xfrm>
              <a:off x="2396" y="3127"/>
              <a:ext cx="110" cy="32"/>
            </a:xfrm>
            <a:custGeom>
              <a:avLst/>
              <a:gdLst>
                <a:gd name="T0" fmla="*/ 1 w 218"/>
                <a:gd name="T1" fmla="*/ 1 h 63"/>
                <a:gd name="T2" fmla="*/ 1 w 218"/>
                <a:gd name="T3" fmla="*/ 1 h 63"/>
                <a:gd name="T4" fmla="*/ 1 w 218"/>
                <a:gd name="T5" fmla="*/ 1 h 63"/>
                <a:gd name="T6" fmla="*/ 1 w 218"/>
                <a:gd name="T7" fmla="*/ 0 h 63"/>
                <a:gd name="T8" fmla="*/ 1 w 218"/>
                <a:gd name="T9" fmla="*/ 1 h 63"/>
                <a:gd name="T10" fmla="*/ 1 w 218"/>
                <a:gd name="T11" fmla="*/ 1 h 63"/>
                <a:gd name="T12" fmla="*/ 1 w 218"/>
                <a:gd name="T13" fmla="*/ 1 h 63"/>
                <a:gd name="T14" fmla="*/ 1 w 218"/>
                <a:gd name="T15" fmla="*/ 1 h 63"/>
                <a:gd name="T16" fmla="*/ 1 w 218"/>
                <a:gd name="T17" fmla="*/ 1 h 63"/>
                <a:gd name="T18" fmla="*/ 0 w 218"/>
                <a:gd name="T19" fmla="*/ 1 h 63"/>
                <a:gd name="T20" fmla="*/ 1 w 218"/>
                <a:gd name="T21" fmla="*/ 1 h 63"/>
                <a:gd name="T22" fmla="*/ 1 w 218"/>
                <a:gd name="T23" fmla="*/ 1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63"/>
                <a:gd name="T38" fmla="*/ 218 w 218"/>
                <a:gd name="T39" fmla="*/ 63 h 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63">
                  <a:moveTo>
                    <a:pt x="13" y="34"/>
                  </a:moveTo>
                  <a:lnTo>
                    <a:pt x="106" y="17"/>
                  </a:lnTo>
                  <a:lnTo>
                    <a:pt x="178" y="4"/>
                  </a:lnTo>
                  <a:lnTo>
                    <a:pt x="199" y="0"/>
                  </a:lnTo>
                  <a:lnTo>
                    <a:pt x="218" y="8"/>
                  </a:lnTo>
                  <a:lnTo>
                    <a:pt x="211" y="25"/>
                  </a:lnTo>
                  <a:lnTo>
                    <a:pt x="190" y="40"/>
                  </a:lnTo>
                  <a:lnTo>
                    <a:pt x="112" y="55"/>
                  </a:lnTo>
                  <a:lnTo>
                    <a:pt x="17" y="63"/>
                  </a:lnTo>
                  <a:lnTo>
                    <a:pt x="0" y="49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73"/>
            <p:cNvSpPr>
              <a:spLocks/>
            </p:cNvSpPr>
            <p:nvPr/>
          </p:nvSpPr>
          <p:spPr bwMode="auto">
            <a:xfrm>
              <a:off x="2405" y="2908"/>
              <a:ext cx="34" cy="66"/>
            </a:xfrm>
            <a:custGeom>
              <a:avLst/>
              <a:gdLst>
                <a:gd name="T0" fmla="*/ 1 w 68"/>
                <a:gd name="T1" fmla="*/ 0 h 133"/>
                <a:gd name="T2" fmla="*/ 1 w 68"/>
                <a:gd name="T3" fmla="*/ 0 h 133"/>
                <a:gd name="T4" fmla="*/ 1 w 68"/>
                <a:gd name="T5" fmla="*/ 0 h 133"/>
                <a:gd name="T6" fmla="*/ 1 w 68"/>
                <a:gd name="T7" fmla="*/ 0 h 133"/>
                <a:gd name="T8" fmla="*/ 1 w 68"/>
                <a:gd name="T9" fmla="*/ 0 h 133"/>
                <a:gd name="T10" fmla="*/ 1 w 68"/>
                <a:gd name="T11" fmla="*/ 0 h 133"/>
                <a:gd name="T12" fmla="*/ 0 w 68"/>
                <a:gd name="T13" fmla="*/ 0 h 133"/>
                <a:gd name="T14" fmla="*/ 1 w 68"/>
                <a:gd name="T15" fmla="*/ 0 h 133"/>
                <a:gd name="T16" fmla="*/ 1 w 68"/>
                <a:gd name="T17" fmla="*/ 0 h 133"/>
                <a:gd name="T18" fmla="*/ 1 w 68"/>
                <a:gd name="T19" fmla="*/ 0 h 133"/>
                <a:gd name="T20" fmla="*/ 1 w 68"/>
                <a:gd name="T21" fmla="*/ 0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33"/>
                <a:gd name="T35" fmla="*/ 68 w 68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33">
                  <a:moveTo>
                    <a:pt x="38" y="13"/>
                  </a:moveTo>
                  <a:lnTo>
                    <a:pt x="43" y="44"/>
                  </a:lnTo>
                  <a:lnTo>
                    <a:pt x="49" y="82"/>
                  </a:lnTo>
                  <a:lnTo>
                    <a:pt x="68" y="112"/>
                  </a:lnTo>
                  <a:lnTo>
                    <a:pt x="66" y="133"/>
                  </a:lnTo>
                  <a:lnTo>
                    <a:pt x="45" y="131"/>
                  </a:lnTo>
                  <a:lnTo>
                    <a:pt x="0" y="44"/>
                  </a:lnTo>
                  <a:lnTo>
                    <a:pt x="9" y="13"/>
                  </a:lnTo>
                  <a:lnTo>
                    <a:pt x="24" y="0"/>
                  </a:lnTo>
                  <a:lnTo>
                    <a:pt x="3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74"/>
            <p:cNvSpPr>
              <a:spLocks/>
            </p:cNvSpPr>
            <p:nvPr/>
          </p:nvSpPr>
          <p:spPr bwMode="auto">
            <a:xfrm>
              <a:off x="2273" y="2923"/>
              <a:ext cx="28" cy="53"/>
            </a:xfrm>
            <a:custGeom>
              <a:avLst/>
              <a:gdLst>
                <a:gd name="T0" fmla="*/ 0 w 57"/>
                <a:gd name="T1" fmla="*/ 0 h 107"/>
                <a:gd name="T2" fmla="*/ 0 w 57"/>
                <a:gd name="T3" fmla="*/ 0 h 107"/>
                <a:gd name="T4" fmla="*/ 0 w 57"/>
                <a:gd name="T5" fmla="*/ 0 h 107"/>
                <a:gd name="T6" fmla="*/ 0 w 57"/>
                <a:gd name="T7" fmla="*/ 0 h 107"/>
                <a:gd name="T8" fmla="*/ 0 w 57"/>
                <a:gd name="T9" fmla="*/ 0 h 107"/>
                <a:gd name="T10" fmla="*/ 0 w 57"/>
                <a:gd name="T11" fmla="*/ 0 h 107"/>
                <a:gd name="T12" fmla="*/ 0 w 57"/>
                <a:gd name="T13" fmla="*/ 0 h 107"/>
                <a:gd name="T14" fmla="*/ 0 w 57"/>
                <a:gd name="T15" fmla="*/ 0 h 107"/>
                <a:gd name="T16" fmla="*/ 0 w 57"/>
                <a:gd name="T17" fmla="*/ 0 h 107"/>
                <a:gd name="T18" fmla="*/ 0 w 57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07"/>
                <a:gd name="T32" fmla="*/ 57 w 57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07">
                  <a:moveTo>
                    <a:pt x="24" y="6"/>
                  </a:moveTo>
                  <a:lnTo>
                    <a:pt x="51" y="50"/>
                  </a:lnTo>
                  <a:lnTo>
                    <a:pt x="57" y="88"/>
                  </a:lnTo>
                  <a:lnTo>
                    <a:pt x="49" y="107"/>
                  </a:lnTo>
                  <a:lnTo>
                    <a:pt x="32" y="99"/>
                  </a:lnTo>
                  <a:lnTo>
                    <a:pt x="9" y="63"/>
                  </a:lnTo>
                  <a:lnTo>
                    <a:pt x="0" y="19"/>
                  </a:lnTo>
                  <a:lnTo>
                    <a:pt x="5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75"/>
            <p:cNvSpPr>
              <a:spLocks/>
            </p:cNvSpPr>
            <p:nvPr/>
          </p:nvSpPr>
          <p:spPr bwMode="auto">
            <a:xfrm>
              <a:off x="2202" y="2835"/>
              <a:ext cx="245" cy="39"/>
            </a:xfrm>
            <a:custGeom>
              <a:avLst/>
              <a:gdLst>
                <a:gd name="T0" fmla="*/ 1 w 490"/>
                <a:gd name="T1" fmla="*/ 1 h 77"/>
                <a:gd name="T2" fmla="*/ 1 w 490"/>
                <a:gd name="T3" fmla="*/ 0 h 77"/>
                <a:gd name="T4" fmla="*/ 1 w 490"/>
                <a:gd name="T5" fmla="*/ 1 h 77"/>
                <a:gd name="T6" fmla="*/ 1 w 490"/>
                <a:gd name="T7" fmla="*/ 1 h 77"/>
                <a:gd name="T8" fmla="*/ 1 w 490"/>
                <a:gd name="T9" fmla="*/ 1 h 77"/>
                <a:gd name="T10" fmla="*/ 1 w 490"/>
                <a:gd name="T11" fmla="*/ 1 h 77"/>
                <a:gd name="T12" fmla="*/ 1 w 490"/>
                <a:gd name="T13" fmla="*/ 1 h 77"/>
                <a:gd name="T14" fmla="*/ 1 w 490"/>
                <a:gd name="T15" fmla="*/ 1 h 77"/>
                <a:gd name="T16" fmla="*/ 1 w 490"/>
                <a:gd name="T17" fmla="*/ 1 h 77"/>
                <a:gd name="T18" fmla="*/ 1 w 490"/>
                <a:gd name="T19" fmla="*/ 1 h 77"/>
                <a:gd name="T20" fmla="*/ 1 w 490"/>
                <a:gd name="T21" fmla="*/ 1 h 77"/>
                <a:gd name="T22" fmla="*/ 1 w 490"/>
                <a:gd name="T23" fmla="*/ 1 h 77"/>
                <a:gd name="T24" fmla="*/ 0 w 490"/>
                <a:gd name="T25" fmla="*/ 1 h 77"/>
                <a:gd name="T26" fmla="*/ 1 w 490"/>
                <a:gd name="T27" fmla="*/ 1 h 77"/>
                <a:gd name="T28" fmla="*/ 1 w 490"/>
                <a:gd name="T29" fmla="*/ 1 h 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0"/>
                <a:gd name="T46" fmla="*/ 0 h 77"/>
                <a:gd name="T47" fmla="*/ 490 w 490"/>
                <a:gd name="T48" fmla="*/ 77 h 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0" h="77">
                  <a:moveTo>
                    <a:pt x="11" y="7"/>
                  </a:moveTo>
                  <a:lnTo>
                    <a:pt x="127" y="0"/>
                  </a:lnTo>
                  <a:lnTo>
                    <a:pt x="243" y="22"/>
                  </a:lnTo>
                  <a:lnTo>
                    <a:pt x="355" y="36"/>
                  </a:lnTo>
                  <a:lnTo>
                    <a:pt x="466" y="30"/>
                  </a:lnTo>
                  <a:lnTo>
                    <a:pt x="490" y="51"/>
                  </a:lnTo>
                  <a:lnTo>
                    <a:pt x="487" y="68"/>
                  </a:lnTo>
                  <a:lnTo>
                    <a:pt x="469" y="77"/>
                  </a:lnTo>
                  <a:lnTo>
                    <a:pt x="354" y="76"/>
                  </a:lnTo>
                  <a:lnTo>
                    <a:pt x="238" y="55"/>
                  </a:lnTo>
                  <a:lnTo>
                    <a:pt x="127" y="30"/>
                  </a:lnTo>
                  <a:lnTo>
                    <a:pt x="17" y="34"/>
                  </a:lnTo>
                  <a:lnTo>
                    <a:pt x="0" y="22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76"/>
            <p:cNvSpPr>
              <a:spLocks/>
            </p:cNvSpPr>
            <p:nvPr/>
          </p:nvSpPr>
          <p:spPr bwMode="auto">
            <a:xfrm>
              <a:off x="2424" y="2850"/>
              <a:ext cx="48" cy="67"/>
            </a:xfrm>
            <a:custGeom>
              <a:avLst/>
              <a:gdLst>
                <a:gd name="T0" fmla="*/ 0 w 97"/>
                <a:gd name="T1" fmla="*/ 1 h 133"/>
                <a:gd name="T2" fmla="*/ 0 w 97"/>
                <a:gd name="T3" fmla="*/ 1 h 133"/>
                <a:gd name="T4" fmla="*/ 0 w 97"/>
                <a:gd name="T5" fmla="*/ 1 h 133"/>
                <a:gd name="T6" fmla="*/ 0 w 97"/>
                <a:gd name="T7" fmla="*/ 1 h 133"/>
                <a:gd name="T8" fmla="*/ 0 w 97"/>
                <a:gd name="T9" fmla="*/ 1 h 133"/>
                <a:gd name="T10" fmla="*/ 0 w 97"/>
                <a:gd name="T11" fmla="*/ 1 h 133"/>
                <a:gd name="T12" fmla="*/ 0 w 97"/>
                <a:gd name="T13" fmla="*/ 1 h 133"/>
                <a:gd name="T14" fmla="*/ 0 w 97"/>
                <a:gd name="T15" fmla="*/ 1 h 133"/>
                <a:gd name="T16" fmla="*/ 0 w 97"/>
                <a:gd name="T17" fmla="*/ 1 h 133"/>
                <a:gd name="T18" fmla="*/ 0 w 97"/>
                <a:gd name="T19" fmla="*/ 1 h 133"/>
                <a:gd name="T20" fmla="*/ 0 w 97"/>
                <a:gd name="T21" fmla="*/ 1 h 133"/>
                <a:gd name="T22" fmla="*/ 0 w 97"/>
                <a:gd name="T23" fmla="*/ 0 h 133"/>
                <a:gd name="T24" fmla="*/ 0 w 97"/>
                <a:gd name="T25" fmla="*/ 1 h 133"/>
                <a:gd name="T26" fmla="*/ 0 w 97"/>
                <a:gd name="T27" fmla="*/ 1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33"/>
                <a:gd name="T44" fmla="*/ 97 w 97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33">
                  <a:moveTo>
                    <a:pt x="40" y="9"/>
                  </a:moveTo>
                  <a:lnTo>
                    <a:pt x="64" y="27"/>
                  </a:lnTo>
                  <a:lnTo>
                    <a:pt x="76" y="61"/>
                  </a:lnTo>
                  <a:lnTo>
                    <a:pt x="93" y="95"/>
                  </a:lnTo>
                  <a:lnTo>
                    <a:pt x="97" y="118"/>
                  </a:lnTo>
                  <a:lnTo>
                    <a:pt x="85" y="133"/>
                  </a:lnTo>
                  <a:lnTo>
                    <a:pt x="45" y="125"/>
                  </a:lnTo>
                  <a:lnTo>
                    <a:pt x="38" y="68"/>
                  </a:lnTo>
                  <a:lnTo>
                    <a:pt x="4" y="40"/>
                  </a:lnTo>
                  <a:lnTo>
                    <a:pt x="0" y="23"/>
                  </a:lnTo>
                  <a:lnTo>
                    <a:pt x="13" y="8"/>
                  </a:lnTo>
                  <a:lnTo>
                    <a:pt x="30" y="0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7"/>
            <p:cNvSpPr>
              <a:spLocks/>
            </p:cNvSpPr>
            <p:nvPr/>
          </p:nvSpPr>
          <p:spPr bwMode="auto">
            <a:xfrm>
              <a:off x="2157" y="3075"/>
              <a:ext cx="81" cy="112"/>
            </a:xfrm>
            <a:custGeom>
              <a:avLst/>
              <a:gdLst>
                <a:gd name="T0" fmla="*/ 1 w 161"/>
                <a:gd name="T1" fmla="*/ 0 h 225"/>
                <a:gd name="T2" fmla="*/ 1 w 161"/>
                <a:gd name="T3" fmla="*/ 0 h 225"/>
                <a:gd name="T4" fmla="*/ 1 w 161"/>
                <a:gd name="T5" fmla="*/ 0 h 225"/>
                <a:gd name="T6" fmla="*/ 1 w 161"/>
                <a:gd name="T7" fmla="*/ 0 h 225"/>
                <a:gd name="T8" fmla="*/ 1 w 161"/>
                <a:gd name="T9" fmla="*/ 0 h 225"/>
                <a:gd name="T10" fmla="*/ 1 w 161"/>
                <a:gd name="T11" fmla="*/ 0 h 225"/>
                <a:gd name="T12" fmla="*/ 1 w 161"/>
                <a:gd name="T13" fmla="*/ 0 h 225"/>
                <a:gd name="T14" fmla="*/ 1 w 161"/>
                <a:gd name="T15" fmla="*/ 0 h 225"/>
                <a:gd name="T16" fmla="*/ 1 w 161"/>
                <a:gd name="T17" fmla="*/ 0 h 225"/>
                <a:gd name="T18" fmla="*/ 1 w 161"/>
                <a:gd name="T19" fmla="*/ 0 h 225"/>
                <a:gd name="T20" fmla="*/ 1 w 161"/>
                <a:gd name="T21" fmla="*/ 0 h 225"/>
                <a:gd name="T22" fmla="*/ 1 w 161"/>
                <a:gd name="T23" fmla="*/ 0 h 225"/>
                <a:gd name="T24" fmla="*/ 0 w 161"/>
                <a:gd name="T25" fmla="*/ 0 h 225"/>
                <a:gd name="T26" fmla="*/ 1 w 161"/>
                <a:gd name="T27" fmla="*/ 0 h 225"/>
                <a:gd name="T28" fmla="*/ 1 w 161"/>
                <a:gd name="T29" fmla="*/ 0 h 225"/>
                <a:gd name="T30" fmla="*/ 1 w 161"/>
                <a:gd name="T31" fmla="*/ 0 h 2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"/>
                <a:gd name="T49" fmla="*/ 0 h 225"/>
                <a:gd name="T50" fmla="*/ 161 w 161"/>
                <a:gd name="T51" fmla="*/ 225 h 2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" h="225">
                  <a:moveTo>
                    <a:pt x="19" y="0"/>
                  </a:moveTo>
                  <a:lnTo>
                    <a:pt x="99" y="37"/>
                  </a:lnTo>
                  <a:lnTo>
                    <a:pt x="146" y="105"/>
                  </a:lnTo>
                  <a:lnTo>
                    <a:pt x="161" y="181"/>
                  </a:lnTo>
                  <a:lnTo>
                    <a:pt x="148" y="213"/>
                  </a:lnTo>
                  <a:lnTo>
                    <a:pt x="118" y="225"/>
                  </a:lnTo>
                  <a:lnTo>
                    <a:pt x="87" y="213"/>
                  </a:lnTo>
                  <a:lnTo>
                    <a:pt x="74" y="181"/>
                  </a:lnTo>
                  <a:lnTo>
                    <a:pt x="78" y="120"/>
                  </a:lnTo>
                  <a:lnTo>
                    <a:pt x="55" y="61"/>
                  </a:lnTo>
                  <a:lnTo>
                    <a:pt x="38" y="42"/>
                  </a:lnTo>
                  <a:lnTo>
                    <a:pt x="9" y="27"/>
                  </a:lnTo>
                  <a:lnTo>
                    <a:pt x="0" y="8"/>
                  </a:lnTo>
                  <a:lnTo>
                    <a:pt x="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8"/>
            <p:cNvSpPr>
              <a:spLocks/>
            </p:cNvSpPr>
            <p:nvPr/>
          </p:nvSpPr>
          <p:spPr bwMode="auto">
            <a:xfrm>
              <a:off x="3066" y="1648"/>
              <a:ext cx="61" cy="46"/>
            </a:xfrm>
            <a:custGeom>
              <a:avLst/>
              <a:gdLst>
                <a:gd name="T0" fmla="*/ 1 w 121"/>
                <a:gd name="T1" fmla="*/ 0 h 94"/>
                <a:gd name="T2" fmla="*/ 1 w 121"/>
                <a:gd name="T3" fmla="*/ 0 h 94"/>
                <a:gd name="T4" fmla="*/ 1 w 121"/>
                <a:gd name="T5" fmla="*/ 0 h 94"/>
                <a:gd name="T6" fmla="*/ 1 w 121"/>
                <a:gd name="T7" fmla="*/ 0 h 94"/>
                <a:gd name="T8" fmla="*/ 1 w 121"/>
                <a:gd name="T9" fmla="*/ 0 h 94"/>
                <a:gd name="T10" fmla="*/ 1 w 121"/>
                <a:gd name="T11" fmla="*/ 0 h 94"/>
                <a:gd name="T12" fmla="*/ 1 w 121"/>
                <a:gd name="T13" fmla="*/ 0 h 94"/>
                <a:gd name="T14" fmla="*/ 1 w 121"/>
                <a:gd name="T15" fmla="*/ 0 h 94"/>
                <a:gd name="T16" fmla="*/ 0 w 121"/>
                <a:gd name="T17" fmla="*/ 0 h 94"/>
                <a:gd name="T18" fmla="*/ 1 w 121"/>
                <a:gd name="T19" fmla="*/ 0 h 94"/>
                <a:gd name="T20" fmla="*/ 1 w 121"/>
                <a:gd name="T21" fmla="*/ 0 h 94"/>
                <a:gd name="T22" fmla="*/ 1 w 121"/>
                <a:gd name="T23" fmla="*/ 0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"/>
                <a:gd name="T37" fmla="*/ 0 h 94"/>
                <a:gd name="T38" fmla="*/ 121 w 121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" h="94">
                  <a:moveTo>
                    <a:pt x="26" y="0"/>
                  </a:moveTo>
                  <a:lnTo>
                    <a:pt x="76" y="31"/>
                  </a:lnTo>
                  <a:lnTo>
                    <a:pt x="115" y="75"/>
                  </a:lnTo>
                  <a:lnTo>
                    <a:pt x="121" y="84"/>
                  </a:lnTo>
                  <a:lnTo>
                    <a:pt x="115" y="94"/>
                  </a:lnTo>
                  <a:lnTo>
                    <a:pt x="96" y="94"/>
                  </a:lnTo>
                  <a:lnTo>
                    <a:pt x="57" y="61"/>
                  </a:lnTo>
                  <a:lnTo>
                    <a:pt x="11" y="40"/>
                  </a:lnTo>
                  <a:lnTo>
                    <a:pt x="0" y="14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79"/>
            <p:cNvSpPr>
              <a:spLocks/>
            </p:cNvSpPr>
            <p:nvPr/>
          </p:nvSpPr>
          <p:spPr bwMode="auto">
            <a:xfrm>
              <a:off x="3169" y="1824"/>
              <a:ext cx="57" cy="112"/>
            </a:xfrm>
            <a:custGeom>
              <a:avLst/>
              <a:gdLst>
                <a:gd name="T0" fmla="*/ 1 w 114"/>
                <a:gd name="T1" fmla="*/ 1 h 224"/>
                <a:gd name="T2" fmla="*/ 1 w 114"/>
                <a:gd name="T3" fmla="*/ 1 h 224"/>
                <a:gd name="T4" fmla="*/ 1 w 114"/>
                <a:gd name="T5" fmla="*/ 1 h 224"/>
                <a:gd name="T6" fmla="*/ 1 w 114"/>
                <a:gd name="T7" fmla="*/ 1 h 224"/>
                <a:gd name="T8" fmla="*/ 1 w 114"/>
                <a:gd name="T9" fmla="*/ 1 h 224"/>
                <a:gd name="T10" fmla="*/ 1 w 114"/>
                <a:gd name="T11" fmla="*/ 1 h 224"/>
                <a:gd name="T12" fmla="*/ 1 w 114"/>
                <a:gd name="T13" fmla="*/ 1 h 224"/>
                <a:gd name="T14" fmla="*/ 1 w 114"/>
                <a:gd name="T15" fmla="*/ 1 h 224"/>
                <a:gd name="T16" fmla="*/ 1 w 114"/>
                <a:gd name="T17" fmla="*/ 1 h 224"/>
                <a:gd name="T18" fmla="*/ 0 w 114"/>
                <a:gd name="T19" fmla="*/ 1 h 224"/>
                <a:gd name="T20" fmla="*/ 1 w 114"/>
                <a:gd name="T21" fmla="*/ 0 h 224"/>
                <a:gd name="T22" fmla="*/ 1 w 114"/>
                <a:gd name="T23" fmla="*/ 1 h 224"/>
                <a:gd name="T24" fmla="*/ 1 w 114"/>
                <a:gd name="T25" fmla="*/ 1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224"/>
                <a:gd name="T41" fmla="*/ 114 w 114"/>
                <a:gd name="T42" fmla="*/ 224 h 2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224">
                  <a:moveTo>
                    <a:pt x="26" y="10"/>
                  </a:moveTo>
                  <a:lnTo>
                    <a:pt x="45" y="57"/>
                  </a:lnTo>
                  <a:lnTo>
                    <a:pt x="68" y="103"/>
                  </a:lnTo>
                  <a:lnTo>
                    <a:pt x="114" y="205"/>
                  </a:lnTo>
                  <a:lnTo>
                    <a:pt x="106" y="224"/>
                  </a:lnTo>
                  <a:lnTo>
                    <a:pt x="87" y="219"/>
                  </a:lnTo>
                  <a:lnTo>
                    <a:pt x="72" y="192"/>
                  </a:lnTo>
                  <a:lnTo>
                    <a:pt x="55" y="171"/>
                  </a:lnTo>
                  <a:lnTo>
                    <a:pt x="24" y="120"/>
                  </a:lnTo>
                  <a:lnTo>
                    <a:pt x="0" y="17"/>
                  </a:lnTo>
                  <a:lnTo>
                    <a:pt x="9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80"/>
            <p:cNvSpPr>
              <a:spLocks/>
            </p:cNvSpPr>
            <p:nvPr/>
          </p:nvSpPr>
          <p:spPr bwMode="auto">
            <a:xfrm>
              <a:off x="2670" y="1436"/>
              <a:ext cx="90" cy="254"/>
            </a:xfrm>
            <a:custGeom>
              <a:avLst/>
              <a:gdLst>
                <a:gd name="T0" fmla="*/ 0 w 181"/>
                <a:gd name="T1" fmla="*/ 0 h 509"/>
                <a:gd name="T2" fmla="*/ 0 w 181"/>
                <a:gd name="T3" fmla="*/ 0 h 509"/>
                <a:gd name="T4" fmla="*/ 0 w 181"/>
                <a:gd name="T5" fmla="*/ 0 h 509"/>
                <a:gd name="T6" fmla="*/ 0 w 181"/>
                <a:gd name="T7" fmla="*/ 0 h 509"/>
                <a:gd name="T8" fmla="*/ 0 w 181"/>
                <a:gd name="T9" fmla="*/ 0 h 509"/>
                <a:gd name="T10" fmla="*/ 0 w 181"/>
                <a:gd name="T11" fmla="*/ 0 h 509"/>
                <a:gd name="T12" fmla="*/ 0 w 181"/>
                <a:gd name="T13" fmla="*/ 0 h 509"/>
                <a:gd name="T14" fmla="*/ 0 w 181"/>
                <a:gd name="T15" fmla="*/ 0 h 509"/>
                <a:gd name="T16" fmla="*/ 0 w 181"/>
                <a:gd name="T17" fmla="*/ 0 h 509"/>
                <a:gd name="T18" fmla="*/ 0 w 181"/>
                <a:gd name="T19" fmla="*/ 0 h 509"/>
                <a:gd name="T20" fmla="*/ 0 w 181"/>
                <a:gd name="T21" fmla="*/ 0 h 509"/>
                <a:gd name="T22" fmla="*/ 0 w 181"/>
                <a:gd name="T23" fmla="*/ 0 h 509"/>
                <a:gd name="T24" fmla="*/ 0 w 181"/>
                <a:gd name="T25" fmla="*/ 0 h 509"/>
                <a:gd name="T26" fmla="*/ 0 w 181"/>
                <a:gd name="T27" fmla="*/ 0 h 509"/>
                <a:gd name="T28" fmla="*/ 0 w 181"/>
                <a:gd name="T29" fmla="*/ 0 h 509"/>
                <a:gd name="T30" fmla="*/ 0 w 181"/>
                <a:gd name="T31" fmla="*/ 0 h 509"/>
                <a:gd name="T32" fmla="*/ 0 w 181"/>
                <a:gd name="T33" fmla="*/ 0 h 509"/>
                <a:gd name="T34" fmla="*/ 0 w 181"/>
                <a:gd name="T35" fmla="*/ 0 h 509"/>
                <a:gd name="T36" fmla="*/ 0 w 181"/>
                <a:gd name="T37" fmla="*/ 0 h 5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1"/>
                <a:gd name="T58" fmla="*/ 0 h 509"/>
                <a:gd name="T59" fmla="*/ 181 w 181"/>
                <a:gd name="T60" fmla="*/ 509 h 5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1" h="509">
                  <a:moveTo>
                    <a:pt x="27" y="15"/>
                  </a:moveTo>
                  <a:lnTo>
                    <a:pt x="32" y="51"/>
                  </a:lnTo>
                  <a:lnTo>
                    <a:pt x="46" y="81"/>
                  </a:lnTo>
                  <a:lnTo>
                    <a:pt x="65" y="110"/>
                  </a:lnTo>
                  <a:lnTo>
                    <a:pt x="87" y="142"/>
                  </a:lnTo>
                  <a:lnTo>
                    <a:pt x="163" y="290"/>
                  </a:lnTo>
                  <a:lnTo>
                    <a:pt x="175" y="391"/>
                  </a:lnTo>
                  <a:lnTo>
                    <a:pt x="181" y="496"/>
                  </a:lnTo>
                  <a:lnTo>
                    <a:pt x="167" y="509"/>
                  </a:lnTo>
                  <a:lnTo>
                    <a:pt x="152" y="496"/>
                  </a:lnTo>
                  <a:lnTo>
                    <a:pt x="133" y="397"/>
                  </a:lnTo>
                  <a:lnTo>
                    <a:pt x="122" y="300"/>
                  </a:lnTo>
                  <a:lnTo>
                    <a:pt x="97" y="224"/>
                  </a:lnTo>
                  <a:lnTo>
                    <a:pt x="84" y="192"/>
                  </a:lnTo>
                  <a:lnTo>
                    <a:pt x="63" y="157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81"/>
            <p:cNvSpPr>
              <a:spLocks/>
            </p:cNvSpPr>
            <p:nvPr/>
          </p:nvSpPr>
          <p:spPr bwMode="auto">
            <a:xfrm>
              <a:off x="2653" y="2208"/>
              <a:ext cx="45" cy="53"/>
            </a:xfrm>
            <a:custGeom>
              <a:avLst/>
              <a:gdLst>
                <a:gd name="T0" fmla="*/ 1 w 89"/>
                <a:gd name="T1" fmla="*/ 1 h 104"/>
                <a:gd name="T2" fmla="*/ 1 w 89"/>
                <a:gd name="T3" fmla="*/ 1 h 104"/>
                <a:gd name="T4" fmla="*/ 1 w 89"/>
                <a:gd name="T5" fmla="*/ 1 h 104"/>
                <a:gd name="T6" fmla="*/ 1 w 89"/>
                <a:gd name="T7" fmla="*/ 1 h 104"/>
                <a:gd name="T8" fmla="*/ 1 w 89"/>
                <a:gd name="T9" fmla="*/ 1 h 104"/>
                <a:gd name="T10" fmla="*/ 1 w 89"/>
                <a:gd name="T11" fmla="*/ 1 h 104"/>
                <a:gd name="T12" fmla="*/ 1 w 89"/>
                <a:gd name="T13" fmla="*/ 1 h 104"/>
                <a:gd name="T14" fmla="*/ 1 w 89"/>
                <a:gd name="T15" fmla="*/ 1 h 104"/>
                <a:gd name="T16" fmla="*/ 1 w 89"/>
                <a:gd name="T17" fmla="*/ 1 h 104"/>
                <a:gd name="T18" fmla="*/ 0 w 89"/>
                <a:gd name="T19" fmla="*/ 1 h 104"/>
                <a:gd name="T20" fmla="*/ 1 w 89"/>
                <a:gd name="T21" fmla="*/ 0 h 104"/>
                <a:gd name="T22" fmla="*/ 1 w 89"/>
                <a:gd name="T23" fmla="*/ 1 h 104"/>
                <a:gd name="T24" fmla="*/ 1 w 89"/>
                <a:gd name="T25" fmla="*/ 1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04"/>
                <a:gd name="T41" fmla="*/ 89 w 89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04">
                  <a:moveTo>
                    <a:pt x="28" y="15"/>
                  </a:moveTo>
                  <a:lnTo>
                    <a:pt x="34" y="42"/>
                  </a:lnTo>
                  <a:lnTo>
                    <a:pt x="53" y="49"/>
                  </a:lnTo>
                  <a:lnTo>
                    <a:pt x="61" y="23"/>
                  </a:lnTo>
                  <a:lnTo>
                    <a:pt x="76" y="9"/>
                  </a:lnTo>
                  <a:lnTo>
                    <a:pt x="89" y="23"/>
                  </a:lnTo>
                  <a:lnTo>
                    <a:pt x="78" y="104"/>
                  </a:lnTo>
                  <a:lnTo>
                    <a:pt x="49" y="103"/>
                  </a:lnTo>
                  <a:lnTo>
                    <a:pt x="23" y="80"/>
                  </a:lnTo>
                  <a:lnTo>
                    <a:pt x="0" y="13"/>
                  </a:lnTo>
                  <a:lnTo>
                    <a:pt x="15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7" y="2156391"/>
            <a:ext cx="8604447" cy="19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5" y="1628800"/>
            <a:ext cx="8460431" cy="401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3"/>
            <a:ext cx="8324755" cy="407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47" y="1437865"/>
            <a:ext cx="8388001" cy="407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693" y="1412776"/>
            <a:ext cx="8324755" cy="412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76" y="1454533"/>
            <a:ext cx="8348472" cy="413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76" y="1493205"/>
            <a:ext cx="8348472" cy="40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070" y="1421197"/>
            <a:ext cx="8356378" cy="40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787" y="1296418"/>
            <a:ext cx="8332661" cy="429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59" y="1384237"/>
            <a:ext cx="8372189" cy="427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0648"/>
            <a:ext cx="3495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156176" y="908720"/>
            <a:ext cx="577850" cy="576262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04048" y="908720"/>
            <a:ext cx="577850" cy="576262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Graph G’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6200000">
            <a:off x="6525128" y="3030628"/>
            <a:ext cx="1008000" cy="2880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95536" y="1988840"/>
            <a:ext cx="5040560" cy="1512168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57200" indent="-11113"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 know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Tom and his wife graduated from the same university and work at the same company…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7" name="Group 908"/>
          <p:cNvGrpSpPr>
            <a:grpSpLocks/>
          </p:cNvGrpSpPr>
          <p:nvPr/>
        </p:nvGrpSpPr>
        <p:grpSpPr bwMode="auto">
          <a:xfrm rot="1454824" flipH="1">
            <a:off x="1403645" y="3825931"/>
            <a:ext cx="792915" cy="1222365"/>
            <a:chOff x="2001" y="1083"/>
            <a:chExt cx="1376" cy="2118"/>
          </a:xfrm>
        </p:grpSpPr>
        <p:sp>
          <p:nvSpPr>
            <p:cNvPr id="18" name="Freeform 909"/>
            <p:cNvSpPr>
              <a:spLocks/>
            </p:cNvSpPr>
            <p:nvPr/>
          </p:nvSpPr>
          <p:spPr bwMode="auto">
            <a:xfrm>
              <a:off x="2731" y="1374"/>
              <a:ext cx="123" cy="269"/>
            </a:xfrm>
            <a:custGeom>
              <a:avLst/>
              <a:gdLst>
                <a:gd name="T0" fmla="*/ 0 w 247"/>
                <a:gd name="T1" fmla="*/ 0 h 538"/>
                <a:gd name="T2" fmla="*/ 0 w 247"/>
                <a:gd name="T3" fmla="*/ 1 h 538"/>
                <a:gd name="T4" fmla="*/ 0 w 247"/>
                <a:gd name="T5" fmla="*/ 1 h 538"/>
                <a:gd name="T6" fmla="*/ 0 w 247"/>
                <a:gd name="T7" fmla="*/ 1 h 538"/>
                <a:gd name="T8" fmla="*/ 0 w 247"/>
                <a:gd name="T9" fmla="*/ 1 h 538"/>
                <a:gd name="T10" fmla="*/ 0 w 247"/>
                <a:gd name="T11" fmla="*/ 1 h 538"/>
                <a:gd name="T12" fmla="*/ 0 w 247"/>
                <a:gd name="T13" fmla="*/ 1 h 538"/>
                <a:gd name="T14" fmla="*/ 0 w 247"/>
                <a:gd name="T15" fmla="*/ 1 h 538"/>
                <a:gd name="T16" fmla="*/ 0 w 247"/>
                <a:gd name="T17" fmla="*/ 0 h 538"/>
                <a:gd name="T18" fmla="*/ 0 w 247"/>
                <a:gd name="T19" fmla="*/ 0 h 5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"/>
                <a:gd name="T31" fmla="*/ 0 h 538"/>
                <a:gd name="T32" fmla="*/ 247 w 247"/>
                <a:gd name="T33" fmla="*/ 538 h 5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" h="538">
                  <a:moveTo>
                    <a:pt x="136" y="0"/>
                  </a:moveTo>
                  <a:lnTo>
                    <a:pt x="57" y="84"/>
                  </a:lnTo>
                  <a:lnTo>
                    <a:pt x="0" y="152"/>
                  </a:lnTo>
                  <a:lnTo>
                    <a:pt x="119" y="272"/>
                  </a:lnTo>
                  <a:lnTo>
                    <a:pt x="182" y="538"/>
                  </a:lnTo>
                  <a:lnTo>
                    <a:pt x="212" y="342"/>
                  </a:lnTo>
                  <a:lnTo>
                    <a:pt x="148" y="169"/>
                  </a:lnTo>
                  <a:lnTo>
                    <a:pt x="247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0AD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10"/>
            <p:cNvSpPr>
              <a:spLocks/>
            </p:cNvSpPr>
            <p:nvPr/>
          </p:nvSpPr>
          <p:spPr bwMode="auto">
            <a:xfrm>
              <a:off x="2854" y="1372"/>
              <a:ext cx="67" cy="184"/>
            </a:xfrm>
            <a:custGeom>
              <a:avLst/>
              <a:gdLst>
                <a:gd name="T0" fmla="*/ 1 w 133"/>
                <a:gd name="T1" fmla="*/ 0 h 367"/>
                <a:gd name="T2" fmla="*/ 1 w 133"/>
                <a:gd name="T3" fmla="*/ 1 h 367"/>
                <a:gd name="T4" fmla="*/ 0 w 133"/>
                <a:gd name="T5" fmla="*/ 1 h 367"/>
                <a:gd name="T6" fmla="*/ 1 w 133"/>
                <a:gd name="T7" fmla="*/ 1 h 367"/>
                <a:gd name="T8" fmla="*/ 1 w 133"/>
                <a:gd name="T9" fmla="*/ 1 h 367"/>
                <a:gd name="T10" fmla="*/ 1 w 133"/>
                <a:gd name="T11" fmla="*/ 1 h 367"/>
                <a:gd name="T12" fmla="*/ 1 w 133"/>
                <a:gd name="T13" fmla="*/ 1 h 367"/>
                <a:gd name="T14" fmla="*/ 1 w 133"/>
                <a:gd name="T15" fmla="*/ 0 h 367"/>
                <a:gd name="T16" fmla="*/ 1 w 133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367"/>
                <a:gd name="T29" fmla="*/ 133 w 133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367">
                  <a:moveTo>
                    <a:pt x="43" y="0"/>
                  </a:moveTo>
                  <a:lnTo>
                    <a:pt x="47" y="164"/>
                  </a:lnTo>
                  <a:lnTo>
                    <a:pt x="0" y="300"/>
                  </a:lnTo>
                  <a:lnTo>
                    <a:pt x="47" y="367"/>
                  </a:lnTo>
                  <a:lnTo>
                    <a:pt x="72" y="276"/>
                  </a:lnTo>
                  <a:lnTo>
                    <a:pt x="133" y="169"/>
                  </a:lnTo>
                  <a:lnTo>
                    <a:pt x="91" y="10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11"/>
            <p:cNvSpPr>
              <a:spLocks/>
            </p:cNvSpPr>
            <p:nvPr/>
          </p:nvSpPr>
          <p:spPr bwMode="auto">
            <a:xfrm>
              <a:off x="2784" y="1356"/>
              <a:ext cx="106" cy="167"/>
            </a:xfrm>
            <a:custGeom>
              <a:avLst/>
              <a:gdLst>
                <a:gd name="T0" fmla="*/ 1 w 211"/>
                <a:gd name="T1" fmla="*/ 1 h 334"/>
                <a:gd name="T2" fmla="*/ 0 w 211"/>
                <a:gd name="T3" fmla="*/ 1 h 334"/>
                <a:gd name="T4" fmla="*/ 0 w 211"/>
                <a:gd name="T5" fmla="*/ 1 h 334"/>
                <a:gd name="T6" fmla="*/ 1 w 211"/>
                <a:gd name="T7" fmla="*/ 1 h 334"/>
                <a:gd name="T8" fmla="*/ 1 w 211"/>
                <a:gd name="T9" fmla="*/ 1 h 334"/>
                <a:gd name="T10" fmla="*/ 1 w 211"/>
                <a:gd name="T11" fmla="*/ 1 h 334"/>
                <a:gd name="T12" fmla="*/ 1 w 211"/>
                <a:gd name="T13" fmla="*/ 1 h 334"/>
                <a:gd name="T14" fmla="*/ 1 w 211"/>
                <a:gd name="T15" fmla="*/ 1 h 334"/>
                <a:gd name="T16" fmla="*/ 1 w 211"/>
                <a:gd name="T17" fmla="*/ 0 h 334"/>
                <a:gd name="T18" fmla="*/ 1 w 211"/>
                <a:gd name="T19" fmla="*/ 1 h 334"/>
                <a:gd name="T20" fmla="*/ 1 w 211"/>
                <a:gd name="T21" fmla="*/ 1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1"/>
                <a:gd name="T34" fmla="*/ 0 h 334"/>
                <a:gd name="T35" fmla="*/ 211 w 211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1" h="334">
                  <a:moveTo>
                    <a:pt x="29" y="70"/>
                  </a:moveTo>
                  <a:lnTo>
                    <a:pt x="0" y="141"/>
                  </a:lnTo>
                  <a:lnTo>
                    <a:pt x="0" y="217"/>
                  </a:lnTo>
                  <a:lnTo>
                    <a:pt x="95" y="334"/>
                  </a:lnTo>
                  <a:lnTo>
                    <a:pt x="89" y="184"/>
                  </a:lnTo>
                  <a:lnTo>
                    <a:pt x="141" y="112"/>
                  </a:lnTo>
                  <a:lnTo>
                    <a:pt x="198" y="175"/>
                  </a:lnTo>
                  <a:lnTo>
                    <a:pt x="211" y="68"/>
                  </a:lnTo>
                  <a:lnTo>
                    <a:pt x="188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912"/>
            <p:cNvSpPr>
              <a:spLocks/>
            </p:cNvSpPr>
            <p:nvPr/>
          </p:nvSpPr>
          <p:spPr bwMode="auto">
            <a:xfrm>
              <a:off x="2751" y="1153"/>
              <a:ext cx="469" cy="478"/>
            </a:xfrm>
            <a:custGeom>
              <a:avLst/>
              <a:gdLst>
                <a:gd name="T0" fmla="*/ 1 w 938"/>
                <a:gd name="T1" fmla="*/ 1 h 956"/>
                <a:gd name="T2" fmla="*/ 1 w 938"/>
                <a:gd name="T3" fmla="*/ 1 h 956"/>
                <a:gd name="T4" fmla="*/ 1 w 938"/>
                <a:gd name="T5" fmla="*/ 1 h 956"/>
                <a:gd name="T6" fmla="*/ 1 w 938"/>
                <a:gd name="T7" fmla="*/ 1 h 956"/>
                <a:gd name="T8" fmla="*/ 1 w 938"/>
                <a:gd name="T9" fmla="*/ 1 h 956"/>
                <a:gd name="T10" fmla="*/ 1 w 938"/>
                <a:gd name="T11" fmla="*/ 1 h 956"/>
                <a:gd name="T12" fmla="*/ 1 w 938"/>
                <a:gd name="T13" fmla="*/ 1 h 956"/>
                <a:gd name="T14" fmla="*/ 1 w 938"/>
                <a:gd name="T15" fmla="*/ 1 h 956"/>
                <a:gd name="T16" fmla="*/ 1 w 938"/>
                <a:gd name="T17" fmla="*/ 1 h 956"/>
                <a:gd name="T18" fmla="*/ 1 w 938"/>
                <a:gd name="T19" fmla="*/ 1 h 956"/>
                <a:gd name="T20" fmla="*/ 1 w 938"/>
                <a:gd name="T21" fmla="*/ 1 h 956"/>
                <a:gd name="T22" fmla="*/ 1 w 938"/>
                <a:gd name="T23" fmla="*/ 1 h 956"/>
                <a:gd name="T24" fmla="*/ 1 w 938"/>
                <a:gd name="T25" fmla="*/ 1 h 956"/>
                <a:gd name="T26" fmla="*/ 1 w 938"/>
                <a:gd name="T27" fmla="*/ 1 h 956"/>
                <a:gd name="T28" fmla="*/ 0 w 938"/>
                <a:gd name="T29" fmla="*/ 1 h 956"/>
                <a:gd name="T30" fmla="*/ 1 w 938"/>
                <a:gd name="T31" fmla="*/ 1 h 956"/>
                <a:gd name="T32" fmla="*/ 1 w 938"/>
                <a:gd name="T33" fmla="*/ 1 h 956"/>
                <a:gd name="T34" fmla="*/ 1 w 938"/>
                <a:gd name="T35" fmla="*/ 1 h 956"/>
                <a:gd name="T36" fmla="*/ 1 w 938"/>
                <a:gd name="T37" fmla="*/ 1 h 956"/>
                <a:gd name="T38" fmla="*/ 1 w 938"/>
                <a:gd name="T39" fmla="*/ 1 h 956"/>
                <a:gd name="T40" fmla="*/ 1 w 938"/>
                <a:gd name="T41" fmla="*/ 1 h 956"/>
                <a:gd name="T42" fmla="*/ 1 w 938"/>
                <a:gd name="T43" fmla="*/ 1 h 956"/>
                <a:gd name="T44" fmla="*/ 1 w 938"/>
                <a:gd name="T45" fmla="*/ 0 h 956"/>
                <a:gd name="T46" fmla="*/ 1 w 938"/>
                <a:gd name="T47" fmla="*/ 1 h 956"/>
                <a:gd name="T48" fmla="*/ 1 w 938"/>
                <a:gd name="T49" fmla="*/ 1 h 956"/>
                <a:gd name="T50" fmla="*/ 1 w 938"/>
                <a:gd name="T51" fmla="*/ 1 h 956"/>
                <a:gd name="T52" fmla="*/ 1 w 938"/>
                <a:gd name="T53" fmla="*/ 1 h 9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38"/>
                <a:gd name="T82" fmla="*/ 0 h 956"/>
                <a:gd name="T83" fmla="*/ 938 w 938"/>
                <a:gd name="T84" fmla="*/ 956 h 9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38" h="956">
                  <a:moveTo>
                    <a:pt x="748" y="129"/>
                  </a:moveTo>
                  <a:lnTo>
                    <a:pt x="870" y="240"/>
                  </a:lnTo>
                  <a:lnTo>
                    <a:pt x="938" y="316"/>
                  </a:lnTo>
                  <a:lnTo>
                    <a:pt x="874" y="620"/>
                  </a:lnTo>
                  <a:lnTo>
                    <a:pt x="834" y="855"/>
                  </a:lnTo>
                  <a:lnTo>
                    <a:pt x="646" y="956"/>
                  </a:lnTo>
                  <a:lnTo>
                    <a:pt x="450" y="835"/>
                  </a:lnTo>
                  <a:lnTo>
                    <a:pt x="380" y="722"/>
                  </a:lnTo>
                  <a:lnTo>
                    <a:pt x="478" y="757"/>
                  </a:lnTo>
                  <a:lnTo>
                    <a:pt x="604" y="819"/>
                  </a:lnTo>
                  <a:lnTo>
                    <a:pt x="596" y="707"/>
                  </a:lnTo>
                  <a:lnTo>
                    <a:pt x="370" y="601"/>
                  </a:lnTo>
                  <a:lnTo>
                    <a:pt x="277" y="475"/>
                  </a:lnTo>
                  <a:lnTo>
                    <a:pt x="28" y="449"/>
                  </a:lnTo>
                  <a:lnTo>
                    <a:pt x="0" y="321"/>
                  </a:lnTo>
                  <a:lnTo>
                    <a:pt x="100" y="316"/>
                  </a:lnTo>
                  <a:lnTo>
                    <a:pt x="233" y="274"/>
                  </a:lnTo>
                  <a:lnTo>
                    <a:pt x="254" y="407"/>
                  </a:lnTo>
                  <a:lnTo>
                    <a:pt x="338" y="331"/>
                  </a:lnTo>
                  <a:lnTo>
                    <a:pt x="380" y="224"/>
                  </a:lnTo>
                  <a:lnTo>
                    <a:pt x="575" y="162"/>
                  </a:lnTo>
                  <a:lnTo>
                    <a:pt x="659" y="80"/>
                  </a:lnTo>
                  <a:lnTo>
                    <a:pt x="545" y="0"/>
                  </a:lnTo>
                  <a:lnTo>
                    <a:pt x="697" y="40"/>
                  </a:lnTo>
                  <a:lnTo>
                    <a:pt x="803" y="110"/>
                  </a:lnTo>
                  <a:lnTo>
                    <a:pt x="748" y="129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913"/>
            <p:cNvSpPr>
              <a:spLocks/>
            </p:cNvSpPr>
            <p:nvPr/>
          </p:nvSpPr>
          <p:spPr bwMode="auto">
            <a:xfrm>
              <a:off x="2048" y="1549"/>
              <a:ext cx="904" cy="990"/>
            </a:xfrm>
            <a:custGeom>
              <a:avLst/>
              <a:gdLst>
                <a:gd name="T0" fmla="*/ 0 w 1809"/>
                <a:gd name="T1" fmla="*/ 0 h 1980"/>
                <a:gd name="T2" fmla="*/ 0 w 1809"/>
                <a:gd name="T3" fmla="*/ 1 h 1980"/>
                <a:gd name="T4" fmla="*/ 0 w 1809"/>
                <a:gd name="T5" fmla="*/ 1 h 1980"/>
                <a:gd name="T6" fmla="*/ 0 w 1809"/>
                <a:gd name="T7" fmla="*/ 1 h 1980"/>
                <a:gd name="T8" fmla="*/ 0 w 1809"/>
                <a:gd name="T9" fmla="*/ 1 h 1980"/>
                <a:gd name="T10" fmla="*/ 0 w 1809"/>
                <a:gd name="T11" fmla="*/ 1 h 1980"/>
                <a:gd name="T12" fmla="*/ 0 w 1809"/>
                <a:gd name="T13" fmla="*/ 1 h 1980"/>
                <a:gd name="T14" fmla="*/ 0 w 1809"/>
                <a:gd name="T15" fmla="*/ 1 h 1980"/>
                <a:gd name="T16" fmla="*/ 0 w 1809"/>
                <a:gd name="T17" fmla="*/ 1 h 1980"/>
                <a:gd name="T18" fmla="*/ 0 w 1809"/>
                <a:gd name="T19" fmla="*/ 1 h 1980"/>
                <a:gd name="T20" fmla="*/ 0 w 1809"/>
                <a:gd name="T21" fmla="*/ 1 h 1980"/>
                <a:gd name="T22" fmla="*/ 0 w 1809"/>
                <a:gd name="T23" fmla="*/ 1 h 1980"/>
                <a:gd name="T24" fmla="*/ 0 w 1809"/>
                <a:gd name="T25" fmla="*/ 1 h 1980"/>
                <a:gd name="T26" fmla="*/ 0 w 1809"/>
                <a:gd name="T27" fmla="*/ 1 h 1980"/>
                <a:gd name="T28" fmla="*/ 0 w 1809"/>
                <a:gd name="T29" fmla="*/ 1 h 1980"/>
                <a:gd name="T30" fmla="*/ 0 w 1809"/>
                <a:gd name="T31" fmla="*/ 1 h 1980"/>
                <a:gd name="T32" fmla="*/ 0 w 1809"/>
                <a:gd name="T33" fmla="*/ 1 h 1980"/>
                <a:gd name="T34" fmla="*/ 0 w 1809"/>
                <a:gd name="T35" fmla="*/ 1 h 1980"/>
                <a:gd name="T36" fmla="*/ 0 w 1809"/>
                <a:gd name="T37" fmla="*/ 1 h 1980"/>
                <a:gd name="T38" fmla="*/ 0 w 1809"/>
                <a:gd name="T39" fmla="*/ 1 h 1980"/>
                <a:gd name="T40" fmla="*/ 0 w 1809"/>
                <a:gd name="T41" fmla="*/ 1 h 1980"/>
                <a:gd name="T42" fmla="*/ 0 w 1809"/>
                <a:gd name="T43" fmla="*/ 1 h 1980"/>
                <a:gd name="T44" fmla="*/ 0 w 1809"/>
                <a:gd name="T45" fmla="*/ 1 h 1980"/>
                <a:gd name="T46" fmla="*/ 0 w 1809"/>
                <a:gd name="T47" fmla="*/ 1 h 1980"/>
                <a:gd name="T48" fmla="*/ 0 w 1809"/>
                <a:gd name="T49" fmla="*/ 1 h 1980"/>
                <a:gd name="T50" fmla="*/ 0 w 1809"/>
                <a:gd name="T51" fmla="*/ 1 h 1980"/>
                <a:gd name="T52" fmla="*/ 0 w 1809"/>
                <a:gd name="T53" fmla="*/ 1 h 1980"/>
                <a:gd name="T54" fmla="*/ 0 w 1809"/>
                <a:gd name="T55" fmla="*/ 1 h 1980"/>
                <a:gd name="T56" fmla="*/ 0 w 1809"/>
                <a:gd name="T57" fmla="*/ 1 h 1980"/>
                <a:gd name="T58" fmla="*/ 0 w 1809"/>
                <a:gd name="T59" fmla="*/ 1 h 1980"/>
                <a:gd name="T60" fmla="*/ 0 w 1809"/>
                <a:gd name="T61" fmla="*/ 1 h 1980"/>
                <a:gd name="T62" fmla="*/ 0 w 1809"/>
                <a:gd name="T63" fmla="*/ 1 h 1980"/>
                <a:gd name="T64" fmla="*/ 0 w 1809"/>
                <a:gd name="T65" fmla="*/ 1 h 1980"/>
                <a:gd name="T66" fmla="*/ 0 w 1809"/>
                <a:gd name="T67" fmla="*/ 1 h 1980"/>
                <a:gd name="T68" fmla="*/ 0 w 1809"/>
                <a:gd name="T69" fmla="*/ 1 h 1980"/>
                <a:gd name="T70" fmla="*/ 0 w 1809"/>
                <a:gd name="T71" fmla="*/ 1 h 1980"/>
                <a:gd name="T72" fmla="*/ 0 w 1809"/>
                <a:gd name="T73" fmla="*/ 1 h 1980"/>
                <a:gd name="T74" fmla="*/ 0 w 1809"/>
                <a:gd name="T75" fmla="*/ 1 h 1980"/>
                <a:gd name="T76" fmla="*/ 0 w 1809"/>
                <a:gd name="T77" fmla="*/ 1 h 1980"/>
                <a:gd name="T78" fmla="*/ 0 w 1809"/>
                <a:gd name="T79" fmla="*/ 1 h 1980"/>
                <a:gd name="T80" fmla="*/ 0 w 1809"/>
                <a:gd name="T81" fmla="*/ 1 h 1980"/>
                <a:gd name="T82" fmla="*/ 0 w 1809"/>
                <a:gd name="T83" fmla="*/ 1 h 1980"/>
                <a:gd name="T84" fmla="*/ 0 w 1809"/>
                <a:gd name="T85" fmla="*/ 1 h 1980"/>
                <a:gd name="T86" fmla="*/ 0 w 1809"/>
                <a:gd name="T87" fmla="*/ 1 h 1980"/>
                <a:gd name="T88" fmla="*/ 0 w 1809"/>
                <a:gd name="T89" fmla="*/ 1 h 1980"/>
                <a:gd name="T90" fmla="*/ 0 w 1809"/>
                <a:gd name="T91" fmla="*/ 1 h 1980"/>
                <a:gd name="T92" fmla="*/ 0 w 1809"/>
                <a:gd name="T93" fmla="*/ 1 h 1980"/>
                <a:gd name="T94" fmla="*/ 0 w 1809"/>
                <a:gd name="T95" fmla="*/ 1 h 1980"/>
                <a:gd name="T96" fmla="*/ 0 w 1809"/>
                <a:gd name="T97" fmla="*/ 1 h 1980"/>
                <a:gd name="T98" fmla="*/ 0 w 1809"/>
                <a:gd name="T99" fmla="*/ 1 h 1980"/>
                <a:gd name="T100" fmla="*/ 0 w 1809"/>
                <a:gd name="T101" fmla="*/ 1 h 1980"/>
                <a:gd name="T102" fmla="*/ 0 w 1809"/>
                <a:gd name="T103" fmla="*/ 1 h 1980"/>
                <a:gd name="T104" fmla="*/ 0 w 1809"/>
                <a:gd name="T105" fmla="*/ 1 h 1980"/>
                <a:gd name="T106" fmla="*/ 0 w 1809"/>
                <a:gd name="T107" fmla="*/ 1 h 1980"/>
                <a:gd name="T108" fmla="*/ 0 w 1809"/>
                <a:gd name="T109" fmla="*/ 1 h 1980"/>
                <a:gd name="T110" fmla="*/ 0 w 1809"/>
                <a:gd name="T111" fmla="*/ 1 h 1980"/>
                <a:gd name="T112" fmla="*/ 0 w 1809"/>
                <a:gd name="T113" fmla="*/ 1 h 1980"/>
                <a:gd name="T114" fmla="*/ 0 w 1809"/>
                <a:gd name="T115" fmla="*/ 1 h 1980"/>
                <a:gd name="T116" fmla="*/ 0 w 1809"/>
                <a:gd name="T117" fmla="*/ 1 h 1980"/>
                <a:gd name="T118" fmla="*/ 0 w 1809"/>
                <a:gd name="T119" fmla="*/ 0 h 1980"/>
                <a:gd name="T120" fmla="*/ 0 w 1809"/>
                <a:gd name="T121" fmla="*/ 0 h 1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09"/>
                <a:gd name="T184" fmla="*/ 0 h 1980"/>
                <a:gd name="T185" fmla="*/ 1809 w 1809"/>
                <a:gd name="T186" fmla="*/ 1980 h 19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09" h="1980">
                  <a:moveTo>
                    <a:pt x="1388" y="0"/>
                  </a:moveTo>
                  <a:lnTo>
                    <a:pt x="1256" y="97"/>
                  </a:lnTo>
                  <a:lnTo>
                    <a:pt x="1032" y="112"/>
                  </a:lnTo>
                  <a:lnTo>
                    <a:pt x="954" y="146"/>
                  </a:lnTo>
                  <a:lnTo>
                    <a:pt x="878" y="138"/>
                  </a:lnTo>
                  <a:lnTo>
                    <a:pt x="795" y="133"/>
                  </a:lnTo>
                  <a:lnTo>
                    <a:pt x="732" y="175"/>
                  </a:lnTo>
                  <a:lnTo>
                    <a:pt x="783" y="260"/>
                  </a:lnTo>
                  <a:lnTo>
                    <a:pt x="696" y="321"/>
                  </a:lnTo>
                  <a:lnTo>
                    <a:pt x="646" y="454"/>
                  </a:lnTo>
                  <a:lnTo>
                    <a:pt x="606" y="581"/>
                  </a:lnTo>
                  <a:lnTo>
                    <a:pt x="633" y="770"/>
                  </a:lnTo>
                  <a:lnTo>
                    <a:pt x="703" y="874"/>
                  </a:lnTo>
                  <a:lnTo>
                    <a:pt x="717" y="644"/>
                  </a:lnTo>
                  <a:lnTo>
                    <a:pt x="779" y="441"/>
                  </a:lnTo>
                  <a:lnTo>
                    <a:pt x="899" y="446"/>
                  </a:lnTo>
                  <a:lnTo>
                    <a:pt x="990" y="538"/>
                  </a:lnTo>
                  <a:lnTo>
                    <a:pt x="1004" y="714"/>
                  </a:lnTo>
                  <a:lnTo>
                    <a:pt x="891" y="846"/>
                  </a:lnTo>
                  <a:lnTo>
                    <a:pt x="969" y="965"/>
                  </a:lnTo>
                  <a:lnTo>
                    <a:pt x="886" y="1015"/>
                  </a:lnTo>
                  <a:lnTo>
                    <a:pt x="1017" y="1098"/>
                  </a:lnTo>
                  <a:lnTo>
                    <a:pt x="1158" y="1106"/>
                  </a:lnTo>
                  <a:lnTo>
                    <a:pt x="1258" y="1150"/>
                  </a:lnTo>
                  <a:lnTo>
                    <a:pt x="1357" y="1178"/>
                  </a:lnTo>
                  <a:lnTo>
                    <a:pt x="1304" y="1273"/>
                  </a:lnTo>
                  <a:lnTo>
                    <a:pt x="1298" y="1406"/>
                  </a:lnTo>
                  <a:lnTo>
                    <a:pt x="1186" y="1406"/>
                  </a:lnTo>
                  <a:lnTo>
                    <a:pt x="1101" y="1461"/>
                  </a:lnTo>
                  <a:lnTo>
                    <a:pt x="1150" y="1271"/>
                  </a:lnTo>
                  <a:lnTo>
                    <a:pt x="1011" y="1302"/>
                  </a:lnTo>
                  <a:lnTo>
                    <a:pt x="907" y="1336"/>
                  </a:lnTo>
                  <a:lnTo>
                    <a:pt x="857" y="1197"/>
                  </a:lnTo>
                  <a:lnTo>
                    <a:pt x="766" y="1281"/>
                  </a:lnTo>
                  <a:lnTo>
                    <a:pt x="726" y="1174"/>
                  </a:lnTo>
                  <a:lnTo>
                    <a:pt x="604" y="1281"/>
                  </a:lnTo>
                  <a:lnTo>
                    <a:pt x="549" y="1406"/>
                  </a:lnTo>
                  <a:lnTo>
                    <a:pt x="361" y="1560"/>
                  </a:lnTo>
                  <a:lnTo>
                    <a:pt x="221" y="1505"/>
                  </a:lnTo>
                  <a:lnTo>
                    <a:pt x="53" y="1547"/>
                  </a:lnTo>
                  <a:lnTo>
                    <a:pt x="0" y="1684"/>
                  </a:lnTo>
                  <a:lnTo>
                    <a:pt x="53" y="1847"/>
                  </a:lnTo>
                  <a:lnTo>
                    <a:pt x="169" y="1653"/>
                  </a:lnTo>
                  <a:lnTo>
                    <a:pt x="272" y="1653"/>
                  </a:lnTo>
                  <a:lnTo>
                    <a:pt x="591" y="1980"/>
                  </a:lnTo>
                  <a:lnTo>
                    <a:pt x="899" y="1709"/>
                  </a:lnTo>
                  <a:lnTo>
                    <a:pt x="1304" y="1623"/>
                  </a:lnTo>
                  <a:lnTo>
                    <a:pt x="1399" y="1326"/>
                  </a:lnTo>
                  <a:lnTo>
                    <a:pt x="1519" y="1125"/>
                  </a:lnTo>
                  <a:lnTo>
                    <a:pt x="1578" y="1079"/>
                  </a:lnTo>
                  <a:lnTo>
                    <a:pt x="1606" y="903"/>
                  </a:lnTo>
                  <a:lnTo>
                    <a:pt x="1809" y="652"/>
                  </a:lnTo>
                  <a:lnTo>
                    <a:pt x="1790" y="591"/>
                  </a:lnTo>
                  <a:lnTo>
                    <a:pt x="1549" y="462"/>
                  </a:lnTo>
                  <a:lnTo>
                    <a:pt x="1682" y="579"/>
                  </a:lnTo>
                  <a:lnTo>
                    <a:pt x="1598" y="657"/>
                  </a:lnTo>
                  <a:lnTo>
                    <a:pt x="1500" y="650"/>
                  </a:lnTo>
                  <a:lnTo>
                    <a:pt x="1437" y="483"/>
                  </a:lnTo>
                  <a:lnTo>
                    <a:pt x="1397" y="270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14"/>
            <p:cNvSpPr>
              <a:spLocks/>
            </p:cNvSpPr>
            <p:nvPr/>
          </p:nvSpPr>
          <p:spPr bwMode="auto">
            <a:xfrm>
              <a:off x="3088" y="1843"/>
              <a:ext cx="98" cy="154"/>
            </a:xfrm>
            <a:custGeom>
              <a:avLst/>
              <a:gdLst>
                <a:gd name="T0" fmla="*/ 1 w 196"/>
                <a:gd name="T1" fmla="*/ 0 h 308"/>
                <a:gd name="T2" fmla="*/ 1 w 196"/>
                <a:gd name="T3" fmla="*/ 1 h 308"/>
                <a:gd name="T4" fmla="*/ 1 w 196"/>
                <a:gd name="T5" fmla="*/ 1 h 308"/>
                <a:gd name="T6" fmla="*/ 1 w 196"/>
                <a:gd name="T7" fmla="*/ 1 h 308"/>
                <a:gd name="T8" fmla="*/ 0 w 196"/>
                <a:gd name="T9" fmla="*/ 1 h 308"/>
                <a:gd name="T10" fmla="*/ 0 w 196"/>
                <a:gd name="T11" fmla="*/ 1 h 308"/>
                <a:gd name="T12" fmla="*/ 1 w 196"/>
                <a:gd name="T13" fmla="*/ 1 h 308"/>
                <a:gd name="T14" fmla="*/ 1 w 196"/>
                <a:gd name="T15" fmla="*/ 0 h 308"/>
                <a:gd name="T16" fmla="*/ 1 w 196"/>
                <a:gd name="T17" fmla="*/ 0 h 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308"/>
                <a:gd name="T29" fmla="*/ 196 w 196"/>
                <a:gd name="T30" fmla="*/ 308 h 3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308">
                  <a:moveTo>
                    <a:pt x="76" y="0"/>
                  </a:moveTo>
                  <a:lnTo>
                    <a:pt x="105" y="84"/>
                  </a:lnTo>
                  <a:lnTo>
                    <a:pt x="196" y="224"/>
                  </a:lnTo>
                  <a:lnTo>
                    <a:pt x="82" y="308"/>
                  </a:lnTo>
                  <a:lnTo>
                    <a:pt x="0" y="308"/>
                  </a:lnTo>
                  <a:lnTo>
                    <a:pt x="0" y="190"/>
                  </a:lnTo>
                  <a:lnTo>
                    <a:pt x="8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15"/>
            <p:cNvSpPr>
              <a:spLocks/>
            </p:cNvSpPr>
            <p:nvPr/>
          </p:nvSpPr>
          <p:spPr bwMode="auto">
            <a:xfrm>
              <a:off x="2806" y="2025"/>
              <a:ext cx="198" cy="223"/>
            </a:xfrm>
            <a:custGeom>
              <a:avLst/>
              <a:gdLst>
                <a:gd name="T0" fmla="*/ 0 w 397"/>
                <a:gd name="T1" fmla="*/ 0 h 447"/>
                <a:gd name="T2" fmla="*/ 0 w 397"/>
                <a:gd name="T3" fmla="*/ 0 h 447"/>
                <a:gd name="T4" fmla="*/ 0 w 397"/>
                <a:gd name="T5" fmla="*/ 0 h 447"/>
                <a:gd name="T6" fmla="*/ 0 w 397"/>
                <a:gd name="T7" fmla="*/ 0 h 447"/>
                <a:gd name="T8" fmla="*/ 0 w 397"/>
                <a:gd name="T9" fmla="*/ 0 h 447"/>
                <a:gd name="T10" fmla="*/ 0 w 397"/>
                <a:gd name="T11" fmla="*/ 0 h 447"/>
                <a:gd name="T12" fmla="*/ 0 w 397"/>
                <a:gd name="T13" fmla="*/ 0 h 447"/>
                <a:gd name="T14" fmla="*/ 0 w 397"/>
                <a:gd name="T15" fmla="*/ 0 h 447"/>
                <a:gd name="T16" fmla="*/ 0 w 397"/>
                <a:gd name="T17" fmla="*/ 0 h 447"/>
                <a:gd name="T18" fmla="*/ 0 w 397"/>
                <a:gd name="T19" fmla="*/ 0 h 447"/>
                <a:gd name="T20" fmla="*/ 0 w 397"/>
                <a:gd name="T21" fmla="*/ 0 h 447"/>
                <a:gd name="T22" fmla="*/ 0 w 397"/>
                <a:gd name="T23" fmla="*/ 0 h 447"/>
                <a:gd name="T24" fmla="*/ 0 w 397"/>
                <a:gd name="T25" fmla="*/ 0 h 447"/>
                <a:gd name="T26" fmla="*/ 0 w 397"/>
                <a:gd name="T27" fmla="*/ 0 h 447"/>
                <a:gd name="T28" fmla="*/ 0 w 397"/>
                <a:gd name="T29" fmla="*/ 0 h 447"/>
                <a:gd name="T30" fmla="*/ 0 w 397"/>
                <a:gd name="T31" fmla="*/ 0 h 447"/>
                <a:gd name="T32" fmla="*/ 0 w 397"/>
                <a:gd name="T33" fmla="*/ 0 h 4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7"/>
                <a:gd name="T52" fmla="*/ 0 h 447"/>
                <a:gd name="T53" fmla="*/ 397 w 397"/>
                <a:gd name="T54" fmla="*/ 447 h 4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7" h="447">
                  <a:moveTo>
                    <a:pt x="374" y="19"/>
                  </a:moveTo>
                  <a:lnTo>
                    <a:pt x="215" y="0"/>
                  </a:lnTo>
                  <a:lnTo>
                    <a:pt x="186" y="55"/>
                  </a:lnTo>
                  <a:lnTo>
                    <a:pt x="249" y="135"/>
                  </a:lnTo>
                  <a:lnTo>
                    <a:pt x="243" y="203"/>
                  </a:lnTo>
                  <a:lnTo>
                    <a:pt x="194" y="224"/>
                  </a:lnTo>
                  <a:lnTo>
                    <a:pt x="186" y="287"/>
                  </a:lnTo>
                  <a:lnTo>
                    <a:pt x="137" y="295"/>
                  </a:lnTo>
                  <a:lnTo>
                    <a:pt x="74" y="181"/>
                  </a:lnTo>
                  <a:lnTo>
                    <a:pt x="0" y="228"/>
                  </a:lnTo>
                  <a:lnTo>
                    <a:pt x="51" y="333"/>
                  </a:lnTo>
                  <a:lnTo>
                    <a:pt x="106" y="407"/>
                  </a:lnTo>
                  <a:lnTo>
                    <a:pt x="199" y="447"/>
                  </a:lnTo>
                  <a:lnTo>
                    <a:pt x="323" y="317"/>
                  </a:lnTo>
                  <a:lnTo>
                    <a:pt x="397" y="144"/>
                  </a:lnTo>
                  <a:lnTo>
                    <a:pt x="374" y="19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6"/>
            <p:cNvSpPr>
              <a:spLocks/>
            </p:cNvSpPr>
            <p:nvPr/>
          </p:nvSpPr>
          <p:spPr bwMode="auto">
            <a:xfrm>
              <a:off x="2803" y="1514"/>
              <a:ext cx="279" cy="279"/>
            </a:xfrm>
            <a:custGeom>
              <a:avLst/>
              <a:gdLst>
                <a:gd name="T0" fmla="*/ 0 w 559"/>
                <a:gd name="T1" fmla="*/ 0 h 559"/>
                <a:gd name="T2" fmla="*/ 0 w 559"/>
                <a:gd name="T3" fmla="*/ 0 h 559"/>
                <a:gd name="T4" fmla="*/ 0 w 559"/>
                <a:gd name="T5" fmla="*/ 0 h 559"/>
                <a:gd name="T6" fmla="*/ 0 w 559"/>
                <a:gd name="T7" fmla="*/ 0 h 559"/>
                <a:gd name="T8" fmla="*/ 0 w 559"/>
                <a:gd name="T9" fmla="*/ 0 h 559"/>
                <a:gd name="T10" fmla="*/ 0 w 559"/>
                <a:gd name="T11" fmla="*/ 0 h 559"/>
                <a:gd name="T12" fmla="*/ 0 w 559"/>
                <a:gd name="T13" fmla="*/ 0 h 559"/>
                <a:gd name="T14" fmla="*/ 0 w 559"/>
                <a:gd name="T15" fmla="*/ 0 h 559"/>
                <a:gd name="T16" fmla="*/ 0 w 559"/>
                <a:gd name="T17" fmla="*/ 0 h 559"/>
                <a:gd name="T18" fmla="*/ 0 w 559"/>
                <a:gd name="T19" fmla="*/ 0 h 559"/>
                <a:gd name="T20" fmla="*/ 0 w 559"/>
                <a:gd name="T21" fmla="*/ 0 h 559"/>
                <a:gd name="T22" fmla="*/ 0 w 559"/>
                <a:gd name="T23" fmla="*/ 0 h 559"/>
                <a:gd name="T24" fmla="*/ 0 w 559"/>
                <a:gd name="T25" fmla="*/ 0 h 559"/>
                <a:gd name="T26" fmla="*/ 0 w 559"/>
                <a:gd name="T27" fmla="*/ 0 h 559"/>
                <a:gd name="T28" fmla="*/ 0 w 559"/>
                <a:gd name="T29" fmla="*/ 0 h 559"/>
                <a:gd name="T30" fmla="*/ 0 w 559"/>
                <a:gd name="T31" fmla="*/ 0 h 559"/>
                <a:gd name="T32" fmla="*/ 0 w 559"/>
                <a:gd name="T33" fmla="*/ 0 h 559"/>
                <a:gd name="T34" fmla="*/ 0 w 559"/>
                <a:gd name="T35" fmla="*/ 0 h 559"/>
                <a:gd name="T36" fmla="*/ 0 w 559"/>
                <a:gd name="T37" fmla="*/ 0 h 559"/>
                <a:gd name="T38" fmla="*/ 0 w 559"/>
                <a:gd name="T39" fmla="*/ 0 h 5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9"/>
                <a:gd name="T61" fmla="*/ 0 h 559"/>
                <a:gd name="T62" fmla="*/ 559 w 559"/>
                <a:gd name="T63" fmla="*/ 559 h 5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9" h="559">
                  <a:moveTo>
                    <a:pt x="276" y="0"/>
                  </a:moveTo>
                  <a:lnTo>
                    <a:pt x="262" y="92"/>
                  </a:lnTo>
                  <a:lnTo>
                    <a:pt x="321" y="170"/>
                  </a:lnTo>
                  <a:lnTo>
                    <a:pt x="217" y="166"/>
                  </a:lnTo>
                  <a:lnTo>
                    <a:pt x="152" y="192"/>
                  </a:lnTo>
                  <a:lnTo>
                    <a:pt x="125" y="259"/>
                  </a:lnTo>
                  <a:lnTo>
                    <a:pt x="164" y="358"/>
                  </a:lnTo>
                  <a:lnTo>
                    <a:pt x="135" y="394"/>
                  </a:lnTo>
                  <a:lnTo>
                    <a:pt x="46" y="137"/>
                  </a:lnTo>
                  <a:lnTo>
                    <a:pt x="0" y="506"/>
                  </a:lnTo>
                  <a:lnTo>
                    <a:pt x="38" y="533"/>
                  </a:lnTo>
                  <a:lnTo>
                    <a:pt x="101" y="555"/>
                  </a:lnTo>
                  <a:lnTo>
                    <a:pt x="236" y="514"/>
                  </a:lnTo>
                  <a:lnTo>
                    <a:pt x="359" y="559"/>
                  </a:lnTo>
                  <a:lnTo>
                    <a:pt x="496" y="445"/>
                  </a:lnTo>
                  <a:lnTo>
                    <a:pt x="528" y="312"/>
                  </a:lnTo>
                  <a:lnTo>
                    <a:pt x="559" y="259"/>
                  </a:lnTo>
                  <a:lnTo>
                    <a:pt x="426" y="19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17"/>
            <p:cNvSpPr>
              <a:spLocks/>
            </p:cNvSpPr>
            <p:nvPr/>
          </p:nvSpPr>
          <p:spPr bwMode="auto">
            <a:xfrm>
              <a:off x="2931" y="1234"/>
              <a:ext cx="288" cy="398"/>
            </a:xfrm>
            <a:custGeom>
              <a:avLst/>
              <a:gdLst>
                <a:gd name="T0" fmla="*/ 1 w 575"/>
                <a:gd name="T1" fmla="*/ 0 h 796"/>
                <a:gd name="T2" fmla="*/ 1 w 575"/>
                <a:gd name="T3" fmla="*/ 1 h 796"/>
                <a:gd name="T4" fmla="*/ 1 w 575"/>
                <a:gd name="T5" fmla="*/ 1 h 796"/>
                <a:gd name="T6" fmla="*/ 1 w 575"/>
                <a:gd name="T7" fmla="*/ 1 h 796"/>
                <a:gd name="T8" fmla="*/ 1 w 575"/>
                <a:gd name="T9" fmla="*/ 1 h 796"/>
                <a:gd name="T10" fmla="*/ 1 w 575"/>
                <a:gd name="T11" fmla="*/ 1 h 796"/>
                <a:gd name="T12" fmla="*/ 1 w 575"/>
                <a:gd name="T13" fmla="*/ 1 h 796"/>
                <a:gd name="T14" fmla="*/ 1 w 575"/>
                <a:gd name="T15" fmla="*/ 1 h 796"/>
                <a:gd name="T16" fmla="*/ 1 w 575"/>
                <a:gd name="T17" fmla="*/ 1 h 796"/>
                <a:gd name="T18" fmla="*/ 1 w 575"/>
                <a:gd name="T19" fmla="*/ 1 h 796"/>
                <a:gd name="T20" fmla="*/ 1 w 575"/>
                <a:gd name="T21" fmla="*/ 1 h 796"/>
                <a:gd name="T22" fmla="*/ 1 w 575"/>
                <a:gd name="T23" fmla="*/ 1 h 796"/>
                <a:gd name="T24" fmla="*/ 1 w 575"/>
                <a:gd name="T25" fmla="*/ 1 h 796"/>
                <a:gd name="T26" fmla="*/ 1 w 575"/>
                <a:gd name="T27" fmla="*/ 1 h 796"/>
                <a:gd name="T28" fmla="*/ 1 w 575"/>
                <a:gd name="T29" fmla="*/ 1 h 796"/>
                <a:gd name="T30" fmla="*/ 1 w 575"/>
                <a:gd name="T31" fmla="*/ 1 h 796"/>
                <a:gd name="T32" fmla="*/ 1 w 575"/>
                <a:gd name="T33" fmla="*/ 1 h 796"/>
                <a:gd name="T34" fmla="*/ 1 w 575"/>
                <a:gd name="T35" fmla="*/ 1 h 796"/>
                <a:gd name="T36" fmla="*/ 1 w 575"/>
                <a:gd name="T37" fmla="*/ 1 h 796"/>
                <a:gd name="T38" fmla="*/ 1 w 575"/>
                <a:gd name="T39" fmla="*/ 1 h 796"/>
                <a:gd name="T40" fmla="*/ 0 w 575"/>
                <a:gd name="T41" fmla="*/ 1 h 796"/>
                <a:gd name="T42" fmla="*/ 1 w 575"/>
                <a:gd name="T43" fmla="*/ 1 h 796"/>
                <a:gd name="T44" fmla="*/ 1 w 575"/>
                <a:gd name="T45" fmla="*/ 1 h 796"/>
                <a:gd name="T46" fmla="*/ 1 w 575"/>
                <a:gd name="T47" fmla="*/ 1 h 796"/>
                <a:gd name="T48" fmla="*/ 1 w 575"/>
                <a:gd name="T49" fmla="*/ 1 h 796"/>
                <a:gd name="T50" fmla="*/ 1 w 575"/>
                <a:gd name="T51" fmla="*/ 1 h 796"/>
                <a:gd name="T52" fmla="*/ 1 w 575"/>
                <a:gd name="T53" fmla="*/ 0 h 796"/>
                <a:gd name="T54" fmla="*/ 1 w 575"/>
                <a:gd name="T55" fmla="*/ 0 h 7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75"/>
                <a:gd name="T85" fmla="*/ 0 h 796"/>
                <a:gd name="T86" fmla="*/ 575 w 575"/>
                <a:gd name="T87" fmla="*/ 796 h 7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75" h="796">
                  <a:moveTo>
                    <a:pt x="353" y="0"/>
                  </a:moveTo>
                  <a:lnTo>
                    <a:pt x="366" y="76"/>
                  </a:lnTo>
                  <a:lnTo>
                    <a:pt x="285" y="201"/>
                  </a:lnTo>
                  <a:lnTo>
                    <a:pt x="209" y="285"/>
                  </a:lnTo>
                  <a:lnTo>
                    <a:pt x="258" y="355"/>
                  </a:lnTo>
                  <a:lnTo>
                    <a:pt x="376" y="384"/>
                  </a:lnTo>
                  <a:lnTo>
                    <a:pt x="410" y="319"/>
                  </a:lnTo>
                  <a:lnTo>
                    <a:pt x="480" y="298"/>
                  </a:lnTo>
                  <a:lnTo>
                    <a:pt x="515" y="368"/>
                  </a:lnTo>
                  <a:lnTo>
                    <a:pt x="534" y="416"/>
                  </a:lnTo>
                  <a:lnTo>
                    <a:pt x="575" y="560"/>
                  </a:lnTo>
                  <a:lnTo>
                    <a:pt x="541" y="709"/>
                  </a:lnTo>
                  <a:lnTo>
                    <a:pt x="431" y="796"/>
                  </a:lnTo>
                  <a:lnTo>
                    <a:pt x="270" y="781"/>
                  </a:lnTo>
                  <a:lnTo>
                    <a:pt x="127" y="691"/>
                  </a:lnTo>
                  <a:lnTo>
                    <a:pt x="306" y="726"/>
                  </a:lnTo>
                  <a:lnTo>
                    <a:pt x="368" y="671"/>
                  </a:lnTo>
                  <a:lnTo>
                    <a:pt x="346" y="585"/>
                  </a:lnTo>
                  <a:lnTo>
                    <a:pt x="222" y="572"/>
                  </a:lnTo>
                  <a:lnTo>
                    <a:pt x="110" y="501"/>
                  </a:lnTo>
                  <a:lnTo>
                    <a:pt x="0" y="401"/>
                  </a:lnTo>
                  <a:lnTo>
                    <a:pt x="34" y="334"/>
                  </a:lnTo>
                  <a:lnTo>
                    <a:pt x="34" y="180"/>
                  </a:lnTo>
                  <a:lnTo>
                    <a:pt x="117" y="60"/>
                  </a:lnTo>
                  <a:lnTo>
                    <a:pt x="230" y="47"/>
                  </a:lnTo>
                  <a:lnTo>
                    <a:pt x="290" y="4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918"/>
            <p:cNvSpPr>
              <a:spLocks/>
            </p:cNvSpPr>
            <p:nvPr/>
          </p:nvSpPr>
          <p:spPr bwMode="auto">
            <a:xfrm>
              <a:off x="2415" y="1608"/>
              <a:ext cx="680" cy="481"/>
            </a:xfrm>
            <a:custGeom>
              <a:avLst/>
              <a:gdLst>
                <a:gd name="T0" fmla="*/ 1 w 1359"/>
                <a:gd name="T1" fmla="*/ 0 h 961"/>
                <a:gd name="T2" fmla="*/ 1 w 1359"/>
                <a:gd name="T3" fmla="*/ 1 h 961"/>
                <a:gd name="T4" fmla="*/ 1 w 1359"/>
                <a:gd name="T5" fmla="*/ 1 h 961"/>
                <a:gd name="T6" fmla="*/ 1 w 1359"/>
                <a:gd name="T7" fmla="*/ 1 h 961"/>
                <a:gd name="T8" fmla="*/ 1 w 1359"/>
                <a:gd name="T9" fmla="*/ 1 h 961"/>
                <a:gd name="T10" fmla="*/ 1 w 1359"/>
                <a:gd name="T11" fmla="*/ 1 h 961"/>
                <a:gd name="T12" fmla="*/ 1 w 1359"/>
                <a:gd name="T13" fmla="*/ 1 h 961"/>
                <a:gd name="T14" fmla="*/ 1 w 1359"/>
                <a:gd name="T15" fmla="*/ 1 h 961"/>
                <a:gd name="T16" fmla="*/ 0 w 1359"/>
                <a:gd name="T17" fmla="*/ 1 h 961"/>
                <a:gd name="T18" fmla="*/ 1 w 1359"/>
                <a:gd name="T19" fmla="*/ 1 h 961"/>
                <a:gd name="T20" fmla="*/ 1 w 1359"/>
                <a:gd name="T21" fmla="*/ 1 h 961"/>
                <a:gd name="T22" fmla="*/ 1 w 1359"/>
                <a:gd name="T23" fmla="*/ 1 h 961"/>
                <a:gd name="T24" fmla="*/ 1 w 1359"/>
                <a:gd name="T25" fmla="*/ 1 h 961"/>
                <a:gd name="T26" fmla="*/ 1 w 1359"/>
                <a:gd name="T27" fmla="*/ 1 h 961"/>
                <a:gd name="T28" fmla="*/ 1 w 1359"/>
                <a:gd name="T29" fmla="*/ 1 h 961"/>
                <a:gd name="T30" fmla="*/ 1 w 1359"/>
                <a:gd name="T31" fmla="*/ 1 h 961"/>
                <a:gd name="T32" fmla="*/ 1 w 1359"/>
                <a:gd name="T33" fmla="*/ 1 h 961"/>
                <a:gd name="T34" fmla="*/ 1 w 1359"/>
                <a:gd name="T35" fmla="*/ 1 h 961"/>
                <a:gd name="T36" fmla="*/ 1 w 1359"/>
                <a:gd name="T37" fmla="*/ 1 h 961"/>
                <a:gd name="T38" fmla="*/ 1 w 1359"/>
                <a:gd name="T39" fmla="*/ 1 h 961"/>
                <a:gd name="T40" fmla="*/ 1 w 1359"/>
                <a:gd name="T41" fmla="*/ 1 h 961"/>
                <a:gd name="T42" fmla="*/ 1 w 1359"/>
                <a:gd name="T43" fmla="*/ 1 h 961"/>
                <a:gd name="T44" fmla="*/ 1 w 1359"/>
                <a:gd name="T45" fmla="*/ 1 h 961"/>
                <a:gd name="T46" fmla="*/ 1 w 1359"/>
                <a:gd name="T47" fmla="*/ 1 h 961"/>
                <a:gd name="T48" fmla="*/ 1 w 1359"/>
                <a:gd name="T49" fmla="*/ 1 h 961"/>
                <a:gd name="T50" fmla="*/ 1 w 1359"/>
                <a:gd name="T51" fmla="*/ 1 h 961"/>
                <a:gd name="T52" fmla="*/ 1 w 1359"/>
                <a:gd name="T53" fmla="*/ 1 h 961"/>
                <a:gd name="T54" fmla="*/ 1 w 1359"/>
                <a:gd name="T55" fmla="*/ 1 h 961"/>
                <a:gd name="T56" fmla="*/ 1 w 1359"/>
                <a:gd name="T57" fmla="*/ 1 h 961"/>
                <a:gd name="T58" fmla="*/ 1 w 1359"/>
                <a:gd name="T59" fmla="*/ 1 h 961"/>
                <a:gd name="T60" fmla="*/ 1 w 1359"/>
                <a:gd name="T61" fmla="*/ 1 h 961"/>
                <a:gd name="T62" fmla="*/ 1 w 1359"/>
                <a:gd name="T63" fmla="*/ 1 h 961"/>
                <a:gd name="T64" fmla="*/ 1 w 1359"/>
                <a:gd name="T65" fmla="*/ 1 h 961"/>
                <a:gd name="T66" fmla="*/ 1 w 1359"/>
                <a:gd name="T67" fmla="*/ 1 h 961"/>
                <a:gd name="T68" fmla="*/ 1 w 1359"/>
                <a:gd name="T69" fmla="*/ 1 h 961"/>
                <a:gd name="T70" fmla="*/ 1 w 1359"/>
                <a:gd name="T71" fmla="*/ 1 h 961"/>
                <a:gd name="T72" fmla="*/ 1 w 1359"/>
                <a:gd name="T73" fmla="*/ 1 h 961"/>
                <a:gd name="T74" fmla="*/ 1 w 1359"/>
                <a:gd name="T75" fmla="*/ 1 h 961"/>
                <a:gd name="T76" fmla="*/ 1 w 1359"/>
                <a:gd name="T77" fmla="*/ 1 h 961"/>
                <a:gd name="T78" fmla="*/ 1 w 1359"/>
                <a:gd name="T79" fmla="*/ 1 h 961"/>
                <a:gd name="T80" fmla="*/ 1 w 1359"/>
                <a:gd name="T81" fmla="*/ 1 h 961"/>
                <a:gd name="T82" fmla="*/ 1 w 1359"/>
                <a:gd name="T83" fmla="*/ 1 h 961"/>
                <a:gd name="T84" fmla="*/ 1 w 1359"/>
                <a:gd name="T85" fmla="*/ 1 h 961"/>
                <a:gd name="T86" fmla="*/ 1 w 1359"/>
                <a:gd name="T87" fmla="*/ 1 h 961"/>
                <a:gd name="T88" fmla="*/ 1 w 1359"/>
                <a:gd name="T89" fmla="*/ 1 h 961"/>
                <a:gd name="T90" fmla="*/ 1 w 1359"/>
                <a:gd name="T91" fmla="*/ 1 h 961"/>
                <a:gd name="T92" fmla="*/ 1 w 1359"/>
                <a:gd name="T93" fmla="*/ 1 h 961"/>
                <a:gd name="T94" fmla="*/ 1 w 1359"/>
                <a:gd name="T95" fmla="*/ 1 h 961"/>
                <a:gd name="T96" fmla="*/ 1 w 1359"/>
                <a:gd name="T97" fmla="*/ 1 h 961"/>
                <a:gd name="T98" fmla="*/ 1 w 1359"/>
                <a:gd name="T99" fmla="*/ 1 h 961"/>
                <a:gd name="T100" fmla="*/ 1 w 1359"/>
                <a:gd name="T101" fmla="*/ 1 h 961"/>
                <a:gd name="T102" fmla="*/ 1 w 1359"/>
                <a:gd name="T103" fmla="*/ 1 h 961"/>
                <a:gd name="T104" fmla="*/ 1 w 1359"/>
                <a:gd name="T105" fmla="*/ 0 h 961"/>
                <a:gd name="T106" fmla="*/ 1 w 1359"/>
                <a:gd name="T107" fmla="*/ 0 h 96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59"/>
                <a:gd name="T163" fmla="*/ 0 h 961"/>
                <a:gd name="T164" fmla="*/ 1359 w 1359"/>
                <a:gd name="T165" fmla="*/ 961 h 9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59" h="961">
                  <a:moveTo>
                    <a:pt x="646" y="0"/>
                  </a:moveTo>
                  <a:lnTo>
                    <a:pt x="555" y="24"/>
                  </a:lnTo>
                  <a:lnTo>
                    <a:pt x="384" y="28"/>
                  </a:lnTo>
                  <a:lnTo>
                    <a:pt x="308" y="47"/>
                  </a:lnTo>
                  <a:lnTo>
                    <a:pt x="235" y="76"/>
                  </a:lnTo>
                  <a:lnTo>
                    <a:pt x="212" y="138"/>
                  </a:lnTo>
                  <a:lnTo>
                    <a:pt x="169" y="161"/>
                  </a:lnTo>
                  <a:lnTo>
                    <a:pt x="40" y="104"/>
                  </a:lnTo>
                  <a:lnTo>
                    <a:pt x="0" y="140"/>
                  </a:lnTo>
                  <a:lnTo>
                    <a:pt x="45" y="201"/>
                  </a:lnTo>
                  <a:lnTo>
                    <a:pt x="140" y="249"/>
                  </a:lnTo>
                  <a:lnTo>
                    <a:pt x="254" y="239"/>
                  </a:lnTo>
                  <a:lnTo>
                    <a:pt x="336" y="268"/>
                  </a:lnTo>
                  <a:lnTo>
                    <a:pt x="416" y="338"/>
                  </a:lnTo>
                  <a:lnTo>
                    <a:pt x="431" y="558"/>
                  </a:lnTo>
                  <a:lnTo>
                    <a:pt x="416" y="686"/>
                  </a:lnTo>
                  <a:lnTo>
                    <a:pt x="365" y="796"/>
                  </a:lnTo>
                  <a:lnTo>
                    <a:pt x="251" y="891"/>
                  </a:lnTo>
                  <a:lnTo>
                    <a:pt x="346" y="921"/>
                  </a:lnTo>
                  <a:lnTo>
                    <a:pt x="498" y="859"/>
                  </a:lnTo>
                  <a:lnTo>
                    <a:pt x="703" y="897"/>
                  </a:lnTo>
                  <a:lnTo>
                    <a:pt x="802" y="901"/>
                  </a:lnTo>
                  <a:lnTo>
                    <a:pt x="842" y="961"/>
                  </a:lnTo>
                  <a:lnTo>
                    <a:pt x="880" y="958"/>
                  </a:lnTo>
                  <a:lnTo>
                    <a:pt x="954" y="819"/>
                  </a:lnTo>
                  <a:lnTo>
                    <a:pt x="1011" y="796"/>
                  </a:lnTo>
                  <a:lnTo>
                    <a:pt x="1125" y="851"/>
                  </a:lnTo>
                  <a:lnTo>
                    <a:pt x="1146" y="882"/>
                  </a:lnTo>
                  <a:lnTo>
                    <a:pt x="1182" y="804"/>
                  </a:lnTo>
                  <a:lnTo>
                    <a:pt x="1174" y="739"/>
                  </a:lnTo>
                  <a:lnTo>
                    <a:pt x="1184" y="539"/>
                  </a:lnTo>
                  <a:lnTo>
                    <a:pt x="1273" y="340"/>
                  </a:lnTo>
                  <a:lnTo>
                    <a:pt x="1359" y="262"/>
                  </a:lnTo>
                  <a:lnTo>
                    <a:pt x="1336" y="192"/>
                  </a:lnTo>
                  <a:lnTo>
                    <a:pt x="1292" y="157"/>
                  </a:lnTo>
                  <a:lnTo>
                    <a:pt x="1271" y="256"/>
                  </a:lnTo>
                  <a:lnTo>
                    <a:pt x="1174" y="226"/>
                  </a:lnTo>
                  <a:lnTo>
                    <a:pt x="1117" y="349"/>
                  </a:lnTo>
                  <a:lnTo>
                    <a:pt x="1039" y="309"/>
                  </a:lnTo>
                  <a:lnTo>
                    <a:pt x="919" y="389"/>
                  </a:lnTo>
                  <a:lnTo>
                    <a:pt x="1060" y="505"/>
                  </a:lnTo>
                  <a:lnTo>
                    <a:pt x="1030" y="566"/>
                  </a:lnTo>
                  <a:lnTo>
                    <a:pt x="933" y="560"/>
                  </a:lnTo>
                  <a:lnTo>
                    <a:pt x="798" y="796"/>
                  </a:lnTo>
                  <a:lnTo>
                    <a:pt x="769" y="686"/>
                  </a:lnTo>
                  <a:lnTo>
                    <a:pt x="716" y="562"/>
                  </a:lnTo>
                  <a:lnTo>
                    <a:pt x="596" y="410"/>
                  </a:lnTo>
                  <a:lnTo>
                    <a:pt x="577" y="271"/>
                  </a:lnTo>
                  <a:lnTo>
                    <a:pt x="435" y="201"/>
                  </a:lnTo>
                  <a:lnTo>
                    <a:pt x="596" y="157"/>
                  </a:lnTo>
                  <a:lnTo>
                    <a:pt x="684" y="243"/>
                  </a:lnTo>
                  <a:lnTo>
                    <a:pt x="655" y="76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919"/>
            <p:cNvSpPr>
              <a:spLocks/>
            </p:cNvSpPr>
            <p:nvPr/>
          </p:nvSpPr>
          <p:spPr bwMode="auto">
            <a:xfrm>
              <a:off x="2078" y="2092"/>
              <a:ext cx="751" cy="678"/>
            </a:xfrm>
            <a:custGeom>
              <a:avLst/>
              <a:gdLst>
                <a:gd name="T0" fmla="*/ 1 w 1501"/>
                <a:gd name="T1" fmla="*/ 0 h 1357"/>
                <a:gd name="T2" fmla="*/ 1 w 1501"/>
                <a:gd name="T3" fmla="*/ 0 h 1357"/>
                <a:gd name="T4" fmla="*/ 1 w 1501"/>
                <a:gd name="T5" fmla="*/ 0 h 1357"/>
                <a:gd name="T6" fmla="*/ 1 w 1501"/>
                <a:gd name="T7" fmla="*/ 0 h 1357"/>
                <a:gd name="T8" fmla="*/ 1 w 1501"/>
                <a:gd name="T9" fmla="*/ 0 h 1357"/>
                <a:gd name="T10" fmla="*/ 1 w 1501"/>
                <a:gd name="T11" fmla="*/ 0 h 1357"/>
                <a:gd name="T12" fmla="*/ 1 w 1501"/>
                <a:gd name="T13" fmla="*/ 0 h 1357"/>
                <a:gd name="T14" fmla="*/ 1 w 1501"/>
                <a:gd name="T15" fmla="*/ 0 h 1357"/>
                <a:gd name="T16" fmla="*/ 1 w 1501"/>
                <a:gd name="T17" fmla="*/ 0 h 1357"/>
                <a:gd name="T18" fmla="*/ 1 w 1501"/>
                <a:gd name="T19" fmla="*/ 0 h 1357"/>
                <a:gd name="T20" fmla="*/ 1 w 1501"/>
                <a:gd name="T21" fmla="*/ 0 h 1357"/>
                <a:gd name="T22" fmla="*/ 1 w 1501"/>
                <a:gd name="T23" fmla="*/ 0 h 1357"/>
                <a:gd name="T24" fmla="*/ 1 w 1501"/>
                <a:gd name="T25" fmla="*/ 0 h 1357"/>
                <a:gd name="T26" fmla="*/ 1 w 1501"/>
                <a:gd name="T27" fmla="*/ 0 h 1357"/>
                <a:gd name="T28" fmla="*/ 1 w 1501"/>
                <a:gd name="T29" fmla="*/ 0 h 1357"/>
                <a:gd name="T30" fmla="*/ 1 w 1501"/>
                <a:gd name="T31" fmla="*/ 0 h 1357"/>
                <a:gd name="T32" fmla="*/ 1 w 1501"/>
                <a:gd name="T33" fmla="*/ 0 h 1357"/>
                <a:gd name="T34" fmla="*/ 1 w 1501"/>
                <a:gd name="T35" fmla="*/ 0 h 1357"/>
                <a:gd name="T36" fmla="*/ 1 w 1501"/>
                <a:gd name="T37" fmla="*/ 0 h 1357"/>
                <a:gd name="T38" fmla="*/ 1 w 1501"/>
                <a:gd name="T39" fmla="*/ 0 h 1357"/>
                <a:gd name="T40" fmla="*/ 1 w 1501"/>
                <a:gd name="T41" fmla="*/ 0 h 1357"/>
                <a:gd name="T42" fmla="*/ 1 w 1501"/>
                <a:gd name="T43" fmla="*/ 0 h 1357"/>
                <a:gd name="T44" fmla="*/ 1 w 1501"/>
                <a:gd name="T45" fmla="*/ 0 h 1357"/>
                <a:gd name="T46" fmla="*/ 1 w 1501"/>
                <a:gd name="T47" fmla="*/ 0 h 1357"/>
                <a:gd name="T48" fmla="*/ 1 w 1501"/>
                <a:gd name="T49" fmla="*/ 0 h 1357"/>
                <a:gd name="T50" fmla="*/ 1 w 1501"/>
                <a:gd name="T51" fmla="*/ 0 h 1357"/>
                <a:gd name="T52" fmla="*/ 1 w 1501"/>
                <a:gd name="T53" fmla="*/ 0 h 1357"/>
                <a:gd name="T54" fmla="*/ 0 w 1501"/>
                <a:gd name="T55" fmla="*/ 0 h 1357"/>
                <a:gd name="T56" fmla="*/ 1 w 1501"/>
                <a:gd name="T57" fmla="*/ 0 h 1357"/>
                <a:gd name="T58" fmla="*/ 1 w 1501"/>
                <a:gd name="T59" fmla="*/ 0 h 1357"/>
                <a:gd name="T60" fmla="*/ 1 w 1501"/>
                <a:gd name="T61" fmla="*/ 0 h 1357"/>
                <a:gd name="T62" fmla="*/ 1 w 1501"/>
                <a:gd name="T63" fmla="*/ 0 h 1357"/>
                <a:gd name="T64" fmla="*/ 1 w 1501"/>
                <a:gd name="T65" fmla="*/ 0 h 1357"/>
                <a:gd name="T66" fmla="*/ 1 w 1501"/>
                <a:gd name="T67" fmla="*/ 0 h 1357"/>
                <a:gd name="T68" fmla="*/ 1 w 1501"/>
                <a:gd name="T69" fmla="*/ 0 h 1357"/>
                <a:gd name="T70" fmla="*/ 1 w 1501"/>
                <a:gd name="T71" fmla="*/ 0 h 1357"/>
                <a:gd name="T72" fmla="*/ 1 w 1501"/>
                <a:gd name="T73" fmla="*/ 0 h 1357"/>
                <a:gd name="T74" fmla="*/ 1 w 1501"/>
                <a:gd name="T75" fmla="*/ 0 h 1357"/>
                <a:gd name="T76" fmla="*/ 1 w 1501"/>
                <a:gd name="T77" fmla="*/ 0 h 1357"/>
                <a:gd name="T78" fmla="*/ 1 w 1501"/>
                <a:gd name="T79" fmla="*/ 0 h 1357"/>
                <a:gd name="T80" fmla="*/ 1 w 1501"/>
                <a:gd name="T81" fmla="*/ 0 h 1357"/>
                <a:gd name="T82" fmla="*/ 1 w 1501"/>
                <a:gd name="T83" fmla="*/ 0 h 1357"/>
                <a:gd name="T84" fmla="*/ 1 w 1501"/>
                <a:gd name="T85" fmla="*/ 0 h 1357"/>
                <a:gd name="T86" fmla="*/ 1 w 1501"/>
                <a:gd name="T87" fmla="*/ 0 h 1357"/>
                <a:gd name="T88" fmla="*/ 1 w 1501"/>
                <a:gd name="T89" fmla="*/ 0 h 1357"/>
                <a:gd name="T90" fmla="*/ 1 w 1501"/>
                <a:gd name="T91" fmla="*/ 0 h 135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01"/>
                <a:gd name="T139" fmla="*/ 0 h 1357"/>
                <a:gd name="T140" fmla="*/ 1501 w 1501"/>
                <a:gd name="T141" fmla="*/ 1357 h 135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01" h="1357">
                  <a:moveTo>
                    <a:pt x="1458" y="40"/>
                  </a:moveTo>
                  <a:lnTo>
                    <a:pt x="1420" y="0"/>
                  </a:lnTo>
                  <a:lnTo>
                    <a:pt x="1372" y="15"/>
                  </a:lnTo>
                  <a:lnTo>
                    <a:pt x="1330" y="69"/>
                  </a:lnTo>
                  <a:lnTo>
                    <a:pt x="1306" y="211"/>
                  </a:lnTo>
                  <a:lnTo>
                    <a:pt x="1290" y="261"/>
                  </a:lnTo>
                  <a:lnTo>
                    <a:pt x="1268" y="350"/>
                  </a:lnTo>
                  <a:lnTo>
                    <a:pt x="1239" y="257"/>
                  </a:lnTo>
                  <a:lnTo>
                    <a:pt x="1211" y="316"/>
                  </a:lnTo>
                  <a:lnTo>
                    <a:pt x="1167" y="283"/>
                  </a:lnTo>
                  <a:lnTo>
                    <a:pt x="1163" y="369"/>
                  </a:lnTo>
                  <a:lnTo>
                    <a:pt x="1201" y="411"/>
                  </a:lnTo>
                  <a:lnTo>
                    <a:pt x="1249" y="458"/>
                  </a:lnTo>
                  <a:lnTo>
                    <a:pt x="1203" y="496"/>
                  </a:lnTo>
                  <a:lnTo>
                    <a:pt x="1043" y="458"/>
                  </a:lnTo>
                  <a:lnTo>
                    <a:pt x="772" y="373"/>
                  </a:lnTo>
                  <a:lnTo>
                    <a:pt x="677" y="183"/>
                  </a:lnTo>
                  <a:lnTo>
                    <a:pt x="625" y="243"/>
                  </a:lnTo>
                  <a:lnTo>
                    <a:pt x="663" y="401"/>
                  </a:lnTo>
                  <a:lnTo>
                    <a:pt x="587" y="521"/>
                  </a:lnTo>
                  <a:lnTo>
                    <a:pt x="477" y="559"/>
                  </a:lnTo>
                  <a:lnTo>
                    <a:pt x="458" y="663"/>
                  </a:lnTo>
                  <a:lnTo>
                    <a:pt x="414" y="679"/>
                  </a:lnTo>
                  <a:lnTo>
                    <a:pt x="272" y="555"/>
                  </a:lnTo>
                  <a:lnTo>
                    <a:pt x="167" y="492"/>
                  </a:lnTo>
                  <a:lnTo>
                    <a:pt x="47" y="517"/>
                  </a:lnTo>
                  <a:lnTo>
                    <a:pt x="28" y="612"/>
                  </a:lnTo>
                  <a:lnTo>
                    <a:pt x="0" y="728"/>
                  </a:lnTo>
                  <a:lnTo>
                    <a:pt x="63" y="827"/>
                  </a:lnTo>
                  <a:lnTo>
                    <a:pt x="110" y="625"/>
                  </a:lnTo>
                  <a:lnTo>
                    <a:pt x="148" y="559"/>
                  </a:lnTo>
                  <a:lnTo>
                    <a:pt x="220" y="593"/>
                  </a:lnTo>
                  <a:lnTo>
                    <a:pt x="353" y="846"/>
                  </a:lnTo>
                  <a:lnTo>
                    <a:pt x="591" y="1146"/>
                  </a:lnTo>
                  <a:lnTo>
                    <a:pt x="810" y="1357"/>
                  </a:lnTo>
                  <a:lnTo>
                    <a:pt x="834" y="1156"/>
                  </a:lnTo>
                  <a:lnTo>
                    <a:pt x="920" y="888"/>
                  </a:lnTo>
                  <a:lnTo>
                    <a:pt x="1049" y="740"/>
                  </a:lnTo>
                  <a:lnTo>
                    <a:pt x="1154" y="760"/>
                  </a:lnTo>
                  <a:lnTo>
                    <a:pt x="1353" y="521"/>
                  </a:lnTo>
                  <a:lnTo>
                    <a:pt x="1401" y="477"/>
                  </a:lnTo>
                  <a:lnTo>
                    <a:pt x="1501" y="388"/>
                  </a:lnTo>
                  <a:lnTo>
                    <a:pt x="1425" y="278"/>
                  </a:lnTo>
                  <a:lnTo>
                    <a:pt x="1429" y="107"/>
                  </a:lnTo>
                  <a:lnTo>
                    <a:pt x="1458" y="4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20"/>
            <p:cNvSpPr>
              <a:spLocks/>
            </p:cNvSpPr>
            <p:nvPr/>
          </p:nvSpPr>
          <p:spPr bwMode="auto">
            <a:xfrm>
              <a:off x="2960" y="1701"/>
              <a:ext cx="407" cy="396"/>
            </a:xfrm>
            <a:custGeom>
              <a:avLst/>
              <a:gdLst>
                <a:gd name="T0" fmla="*/ 0 w 813"/>
                <a:gd name="T1" fmla="*/ 1 h 792"/>
                <a:gd name="T2" fmla="*/ 1 w 813"/>
                <a:gd name="T3" fmla="*/ 1 h 792"/>
                <a:gd name="T4" fmla="*/ 1 w 813"/>
                <a:gd name="T5" fmla="*/ 1 h 792"/>
                <a:gd name="T6" fmla="*/ 1 w 813"/>
                <a:gd name="T7" fmla="*/ 1 h 792"/>
                <a:gd name="T8" fmla="*/ 1 w 813"/>
                <a:gd name="T9" fmla="*/ 1 h 792"/>
                <a:gd name="T10" fmla="*/ 1 w 813"/>
                <a:gd name="T11" fmla="*/ 1 h 792"/>
                <a:gd name="T12" fmla="*/ 1 w 813"/>
                <a:gd name="T13" fmla="*/ 1 h 792"/>
                <a:gd name="T14" fmla="*/ 1 w 813"/>
                <a:gd name="T15" fmla="*/ 1 h 792"/>
                <a:gd name="T16" fmla="*/ 1 w 813"/>
                <a:gd name="T17" fmla="*/ 1 h 792"/>
                <a:gd name="T18" fmla="*/ 1 w 813"/>
                <a:gd name="T19" fmla="*/ 0 h 792"/>
                <a:gd name="T20" fmla="*/ 1 w 813"/>
                <a:gd name="T21" fmla="*/ 0 h 792"/>
                <a:gd name="T22" fmla="*/ 1 w 813"/>
                <a:gd name="T23" fmla="*/ 1 h 792"/>
                <a:gd name="T24" fmla="*/ 1 w 813"/>
                <a:gd name="T25" fmla="*/ 1 h 792"/>
                <a:gd name="T26" fmla="*/ 1 w 813"/>
                <a:gd name="T27" fmla="*/ 1 h 792"/>
                <a:gd name="T28" fmla="*/ 1 w 813"/>
                <a:gd name="T29" fmla="*/ 1 h 792"/>
                <a:gd name="T30" fmla="*/ 1 w 813"/>
                <a:gd name="T31" fmla="*/ 1 h 792"/>
                <a:gd name="T32" fmla="*/ 1 w 813"/>
                <a:gd name="T33" fmla="*/ 1 h 792"/>
                <a:gd name="T34" fmla="*/ 1 w 813"/>
                <a:gd name="T35" fmla="*/ 1 h 792"/>
                <a:gd name="T36" fmla="*/ 1 w 813"/>
                <a:gd name="T37" fmla="*/ 1 h 792"/>
                <a:gd name="T38" fmla="*/ 1 w 813"/>
                <a:gd name="T39" fmla="*/ 1 h 792"/>
                <a:gd name="T40" fmla="*/ 1 w 813"/>
                <a:gd name="T41" fmla="*/ 1 h 792"/>
                <a:gd name="T42" fmla="*/ 1 w 813"/>
                <a:gd name="T43" fmla="*/ 1 h 792"/>
                <a:gd name="T44" fmla="*/ 1 w 813"/>
                <a:gd name="T45" fmla="*/ 1 h 792"/>
                <a:gd name="T46" fmla="*/ 1 w 813"/>
                <a:gd name="T47" fmla="*/ 1 h 792"/>
                <a:gd name="T48" fmla="*/ 1 w 813"/>
                <a:gd name="T49" fmla="*/ 1 h 792"/>
                <a:gd name="T50" fmla="*/ 1 w 813"/>
                <a:gd name="T51" fmla="*/ 1 h 792"/>
                <a:gd name="T52" fmla="*/ 1 w 813"/>
                <a:gd name="T53" fmla="*/ 1 h 792"/>
                <a:gd name="T54" fmla="*/ 1 w 813"/>
                <a:gd name="T55" fmla="*/ 1 h 792"/>
                <a:gd name="T56" fmla="*/ 1 w 813"/>
                <a:gd name="T57" fmla="*/ 1 h 792"/>
                <a:gd name="T58" fmla="*/ 1 w 813"/>
                <a:gd name="T59" fmla="*/ 1 h 792"/>
                <a:gd name="T60" fmla="*/ 1 w 813"/>
                <a:gd name="T61" fmla="*/ 1 h 792"/>
                <a:gd name="T62" fmla="*/ 1 w 813"/>
                <a:gd name="T63" fmla="*/ 1 h 792"/>
                <a:gd name="T64" fmla="*/ 1 w 813"/>
                <a:gd name="T65" fmla="*/ 1 h 792"/>
                <a:gd name="T66" fmla="*/ 1 w 813"/>
                <a:gd name="T67" fmla="*/ 1 h 792"/>
                <a:gd name="T68" fmla="*/ 1 w 813"/>
                <a:gd name="T69" fmla="*/ 1 h 792"/>
                <a:gd name="T70" fmla="*/ 0 w 813"/>
                <a:gd name="T71" fmla="*/ 1 h 792"/>
                <a:gd name="T72" fmla="*/ 0 w 813"/>
                <a:gd name="T73" fmla="*/ 1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3"/>
                <a:gd name="T112" fmla="*/ 0 h 792"/>
                <a:gd name="T113" fmla="*/ 813 w 813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3" h="792">
                  <a:moveTo>
                    <a:pt x="0" y="739"/>
                  </a:moveTo>
                  <a:lnTo>
                    <a:pt x="123" y="625"/>
                  </a:lnTo>
                  <a:lnTo>
                    <a:pt x="85" y="553"/>
                  </a:lnTo>
                  <a:lnTo>
                    <a:pt x="95" y="481"/>
                  </a:lnTo>
                  <a:lnTo>
                    <a:pt x="165" y="578"/>
                  </a:lnTo>
                  <a:lnTo>
                    <a:pt x="161" y="477"/>
                  </a:lnTo>
                  <a:lnTo>
                    <a:pt x="222" y="306"/>
                  </a:lnTo>
                  <a:lnTo>
                    <a:pt x="298" y="180"/>
                  </a:lnTo>
                  <a:lnTo>
                    <a:pt x="442" y="53"/>
                  </a:lnTo>
                  <a:lnTo>
                    <a:pt x="576" y="0"/>
                  </a:lnTo>
                  <a:lnTo>
                    <a:pt x="699" y="0"/>
                  </a:lnTo>
                  <a:lnTo>
                    <a:pt x="781" y="38"/>
                  </a:lnTo>
                  <a:lnTo>
                    <a:pt x="813" y="123"/>
                  </a:lnTo>
                  <a:lnTo>
                    <a:pt x="813" y="296"/>
                  </a:lnTo>
                  <a:lnTo>
                    <a:pt x="737" y="467"/>
                  </a:lnTo>
                  <a:lnTo>
                    <a:pt x="642" y="562"/>
                  </a:lnTo>
                  <a:lnTo>
                    <a:pt x="526" y="677"/>
                  </a:lnTo>
                  <a:lnTo>
                    <a:pt x="384" y="677"/>
                  </a:lnTo>
                  <a:lnTo>
                    <a:pt x="270" y="686"/>
                  </a:lnTo>
                  <a:lnTo>
                    <a:pt x="376" y="635"/>
                  </a:lnTo>
                  <a:lnTo>
                    <a:pt x="528" y="549"/>
                  </a:lnTo>
                  <a:lnTo>
                    <a:pt x="661" y="443"/>
                  </a:lnTo>
                  <a:lnTo>
                    <a:pt x="731" y="306"/>
                  </a:lnTo>
                  <a:lnTo>
                    <a:pt x="752" y="205"/>
                  </a:lnTo>
                  <a:lnTo>
                    <a:pt x="743" y="114"/>
                  </a:lnTo>
                  <a:lnTo>
                    <a:pt x="604" y="57"/>
                  </a:lnTo>
                  <a:lnTo>
                    <a:pt x="503" y="129"/>
                  </a:lnTo>
                  <a:lnTo>
                    <a:pt x="327" y="237"/>
                  </a:lnTo>
                  <a:lnTo>
                    <a:pt x="270" y="401"/>
                  </a:lnTo>
                  <a:lnTo>
                    <a:pt x="237" y="530"/>
                  </a:lnTo>
                  <a:lnTo>
                    <a:pt x="222" y="616"/>
                  </a:lnTo>
                  <a:lnTo>
                    <a:pt x="155" y="648"/>
                  </a:lnTo>
                  <a:lnTo>
                    <a:pt x="161" y="705"/>
                  </a:lnTo>
                  <a:lnTo>
                    <a:pt x="89" y="792"/>
                  </a:lnTo>
                  <a:lnTo>
                    <a:pt x="28" y="781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21"/>
            <p:cNvSpPr>
              <a:spLocks/>
            </p:cNvSpPr>
            <p:nvPr/>
          </p:nvSpPr>
          <p:spPr bwMode="auto">
            <a:xfrm>
              <a:off x="3119" y="1739"/>
              <a:ext cx="181" cy="237"/>
            </a:xfrm>
            <a:custGeom>
              <a:avLst/>
              <a:gdLst>
                <a:gd name="T0" fmla="*/ 0 w 363"/>
                <a:gd name="T1" fmla="*/ 1 h 473"/>
                <a:gd name="T2" fmla="*/ 0 w 363"/>
                <a:gd name="T3" fmla="*/ 1 h 473"/>
                <a:gd name="T4" fmla="*/ 0 w 363"/>
                <a:gd name="T5" fmla="*/ 1 h 473"/>
                <a:gd name="T6" fmla="*/ 0 w 363"/>
                <a:gd name="T7" fmla="*/ 1 h 473"/>
                <a:gd name="T8" fmla="*/ 0 w 363"/>
                <a:gd name="T9" fmla="*/ 1 h 473"/>
                <a:gd name="T10" fmla="*/ 0 w 363"/>
                <a:gd name="T11" fmla="*/ 1 h 473"/>
                <a:gd name="T12" fmla="*/ 0 w 363"/>
                <a:gd name="T13" fmla="*/ 1 h 473"/>
                <a:gd name="T14" fmla="*/ 0 w 363"/>
                <a:gd name="T15" fmla="*/ 1 h 473"/>
                <a:gd name="T16" fmla="*/ 0 w 363"/>
                <a:gd name="T17" fmla="*/ 1 h 473"/>
                <a:gd name="T18" fmla="*/ 0 w 363"/>
                <a:gd name="T19" fmla="*/ 1 h 473"/>
                <a:gd name="T20" fmla="*/ 0 w 363"/>
                <a:gd name="T21" fmla="*/ 0 h 473"/>
                <a:gd name="T22" fmla="*/ 0 w 363"/>
                <a:gd name="T23" fmla="*/ 1 h 473"/>
                <a:gd name="T24" fmla="*/ 0 w 363"/>
                <a:gd name="T25" fmla="*/ 1 h 473"/>
                <a:gd name="T26" fmla="*/ 0 w 363"/>
                <a:gd name="T27" fmla="*/ 1 h 4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73"/>
                <a:gd name="T44" fmla="*/ 363 w 363"/>
                <a:gd name="T45" fmla="*/ 473 h 4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73">
                  <a:moveTo>
                    <a:pt x="186" y="53"/>
                  </a:moveTo>
                  <a:lnTo>
                    <a:pt x="215" y="104"/>
                  </a:lnTo>
                  <a:lnTo>
                    <a:pt x="205" y="196"/>
                  </a:lnTo>
                  <a:lnTo>
                    <a:pt x="154" y="287"/>
                  </a:lnTo>
                  <a:lnTo>
                    <a:pt x="0" y="458"/>
                  </a:lnTo>
                  <a:lnTo>
                    <a:pt x="95" y="473"/>
                  </a:lnTo>
                  <a:lnTo>
                    <a:pt x="262" y="329"/>
                  </a:lnTo>
                  <a:lnTo>
                    <a:pt x="338" y="201"/>
                  </a:lnTo>
                  <a:lnTo>
                    <a:pt x="363" y="95"/>
                  </a:lnTo>
                  <a:lnTo>
                    <a:pt x="344" y="44"/>
                  </a:lnTo>
                  <a:lnTo>
                    <a:pt x="297" y="0"/>
                  </a:lnTo>
                  <a:lnTo>
                    <a:pt x="230" y="9"/>
                  </a:lnTo>
                  <a:lnTo>
                    <a:pt x="186" y="53"/>
                  </a:lnTo>
                  <a:close/>
                </a:path>
              </a:pathLst>
            </a:custGeom>
            <a:solidFill>
              <a:srgbClr val="CCF7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22"/>
            <p:cNvSpPr>
              <a:spLocks/>
            </p:cNvSpPr>
            <p:nvPr/>
          </p:nvSpPr>
          <p:spPr bwMode="auto">
            <a:xfrm>
              <a:off x="2271" y="2900"/>
              <a:ext cx="188" cy="132"/>
            </a:xfrm>
            <a:custGeom>
              <a:avLst/>
              <a:gdLst>
                <a:gd name="T0" fmla="*/ 0 w 376"/>
                <a:gd name="T1" fmla="*/ 1 h 262"/>
                <a:gd name="T2" fmla="*/ 1 w 376"/>
                <a:gd name="T3" fmla="*/ 1 h 262"/>
                <a:gd name="T4" fmla="*/ 1 w 376"/>
                <a:gd name="T5" fmla="*/ 1 h 262"/>
                <a:gd name="T6" fmla="*/ 1 w 376"/>
                <a:gd name="T7" fmla="*/ 1 h 262"/>
                <a:gd name="T8" fmla="*/ 1 w 376"/>
                <a:gd name="T9" fmla="*/ 1 h 262"/>
                <a:gd name="T10" fmla="*/ 1 w 376"/>
                <a:gd name="T11" fmla="*/ 1 h 262"/>
                <a:gd name="T12" fmla="*/ 1 w 376"/>
                <a:gd name="T13" fmla="*/ 1 h 262"/>
                <a:gd name="T14" fmla="*/ 1 w 376"/>
                <a:gd name="T15" fmla="*/ 0 h 262"/>
                <a:gd name="T16" fmla="*/ 0 w 376"/>
                <a:gd name="T17" fmla="*/ 1 h 262"/>
                <a:gd name="T18" fmla="*/ 0 w 376"/>
                <a:gd name="T19" fmla="*/ 1 h 2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262"/>
                <a:gd name="T32" fmla="*/ 376 w 376"/>
                <a:gd name="T33" fmla="*/ 262 h 2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262">
                  <a:moveTo>
                    <a:pt x="0" y="24"/>
                  </a:moveTo>
                  <a:lnTo>
                    <a:pt x="53" y="142"/>
                  </a:lnTo>
                  <a:lnTo>
                    <a:pt x="144" y="176"/>
                  </a:lnTo>
                  <a:lnTo>
                    <a:pt x="182" y="262"/>
                  </a:lnTo>
                  <a:lnTo>
                    <a:pt x="281" y="249"/>
                  </a:lnTo>
                  <a:lnTo>
                    <a:pt x="376" y="180"/>
                  </a:lnTo>
                  <a:lnTo>
                    <a:pt x="291" y="100"/>
                  </a:lnTo>
                  <a:lnTo>
                    <a:pt x="27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55B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23"/>
            <p:cNvSpPr>
              <a:spLocks/>
            </p:cNvSpPr>
            <p:nvPr/>
          </p:nvSpPr>
          <p:spPr bwMode="auto">
            <a:xfrm>
              <a:off x="2026" y="2974"/>
              <a:ext cx="483" cy="206"/>
            </a:xfrm>
            <a:custGeom>
              <a:avLst/>
              <a:gdLst>
                <a:gd name="T0" fmla="*/ 0 w 968"/>
                <a:gd name="T1" fmla="*/ 1 h 411"/>
                <a:gd name="T2" fmla="*/ 0 w 968"/>
                <a:gd name="T3" fmla="*/ 1 h 411"/>
                <a:gd name="T4" fmla="*/ 0 w 968"/>
                <a:gd name="T5" fmla="*/ 1 h 411"/>
                <a:gd name="T6" fmla="*/ 0 w 968"/>
                <a:gd name="T7" fmla="*/ 1 h 411"/>
                <a:gd name="T8" fmla="*/ 0 w 968"/>
                <a:gd name="T9" fmla="*/ 1 h 411"/>
                <a:gd name="T10" fmla="*/ 0 w 968"/>
                <a:gd name="T11" fmla="*/ 1 h 411"/>
                <a:gd name="T12" fmla="*/ 0 w 968"/>
                <a:gd name="T13" fmla="*/ 1 h 411"/>
                <a:gd name="T14" fmla="*/ 0 w 968"/>
                <a:gd name="T15" fmla="*/ 1 h 411"/>
                <a:gd name="T16" fmla="*/ 0 w 968"/>
                <a:gd name="T17" fmla="*/ 1 h 411"/>
                <a:gd name="T18" fmla="*/ 0 w 968"/>
                <a:gd name="T19" fmla="*/ 1 h 411"/>
                <a:gd name="T20" fmla="*/ 0 w 968"/>
                <a:gd name="T21" fmla="*/ 1 h 411"/>
                <a:gd name="T22" fmla="*/ 0 w 968"/>
                <a:gd name="T23" fmla="*/ 1 h 411"/>
                <a:gd name="T24" fmla="*/ 0 w 968"/>
                <a:gd name="T25" fmla="*/ 0 h 411"/>
                <a:gd name="T26" fmla="*/ 0 w 968"/>
                <a:gd name="T27" fmla="*/ 1 h 411"/>
                <a:gd name="T28" fmla="*/ 0 w 968"/>
                <a:gd name="T29" fmla="*/ 1 h 411"/>
                <a:gd name="T30" fmla="*/ 0 w 968"/>
                <a:gd name="T31" fmla="*/ 1 h 411"/>
                <a:gd name="T32" fmla="*/ 0 w 968"/>
                <a:gd name="T33" fmla="*/ 1 h 411"/>
                <a:gd name="T34" fmla="*/ 0 w 968"/>
                <a:gd name="T35" fmla="*/ 1 h 411"/>
                <a:gd name="T36" fmla="*/ 0 w 968"/>
                <a:gd name="T37" fmla="*/ 1 h 411"/>
                <a:gd name="T38" fmla="*/ 0 w 968"/>
                <a:gd name="T39" fmla="*/ 1 h 411"/>
                <a:gd name="T40" fmla="*/ 0 w 968"/>
                <a:gd name="T41" fmla="*/ 1 h 411"/>
                <a:gd name="T42" fmla="*/ 0 w 968"/>
                <a:gd name="T43" fmla="*/ 1 h 411"/>
                <a:gd name="T44" fmla="*/ 0 w 968"/>
                <a:gd name="T45" fmla="*/ 1 h 411"/>
                <a:gd name="T46" fmla="*/ 0 w 968"/>
                <a:gd name="T47" fmla="*/ 1 h 411"/>
                <a:gd name="T48" fmla="*/ 0 w 968"/>
                <a:gd name="T49" fmla="*/ 1 h 411"/>
                <a:gd name="T50" fmla="*/ 0 w 968"/>
                <a:gd name="T51" fmla="*/ 1 h 411"/>
                <a:gd name="T52" fmla="*/ 0 w 968"/>
                <a:gd name="T53" fmla="*/ 1 h 411"/>
                <a:gd name="T54" fmla="*/ 0 w 968"/>
                <a:gd name="T55" fmla="*/ 1 h 411"/>
                <a:gd name="T56" fmla="*/ 0 w 968"/>
                <a:gd name="T57" fmla="*/ 1 h 411"/>
                <a:gd name="T58" fmla="*/ 0 w 968"/>
                <a:gd name="T59" fmla="*/ 1 h 411"/>
                <a:gd name="T60" fmla="*/ 0 w 968"/>
                <a:gd name="T61" fmla="*/ 1 h 41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68"/>
                <a:gd name="T94" fmla="*/ 0 h 411"/>
                <a:gd name="T95" fmla="*/ 968 w 968"/>
                <a:gd name="T96" fmla="*/ 411 h 41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68" h="411">
                  <a:moveTo>
                    <a:pt x="0" y="376"/>
                  </a:moveTo>
                  <a:lnTo>
                    <a:pt x="38" y="314"/>
                  </a:lnTo>
                  <a:lnTo>
                    <a:pt x="95" y="281"/>
                  </a:lnTo>
                  <a:lnTo>
                    <a:pt x="187" y="266"/>
                  </a:lnTo>
                  <a:lnTo>
                    <a:pt x="263" y="257"/>
                  </a:lnTo>
                  <a:lnTo>
                    <a:pt x="325" y="304"/>
                  </a:lnTo>
                  <a:lnTo>
                    <a:pt x="386" y="348"/>
                  </a:lnTo>
                  <a:lnTo>
                    <a:pt x="392" y="272"/>
                  </a:lnTo>
                  <a:lnTo>
                    <a:pt x="282" y="196"/>
                  </a:lnTo>
                  <a:lnTo>
                    <a:pt x="420" y="177"/>
                  </a:lnTo>
                  <a:lnTo>
                    <a:pt x="487" y="124"/>
                  </a:lnTo>
                  <a:lnTo>
                    <a:pt x="472" y="57"/>
                  </a:lnTo>
                  <a:lnTo>
                    <a:pt x="525" y="0"/>
                  </a:lnTo>
                  <a:lnTo>
                    <a:pt x="620" y="47"/>
                  </a:lnTo>
                  <a:lnTo>
                    <a:pt x="673" y="114"/>
                  </a:lnTo>
                  <a:lnTo>
                    <a:pt x="744" y="101"/>
                  </a:lnTo>
                  <a:lnTo>
                    <a:pt x="816" y="38"/>
                  </a:lnTo>
                  <a:lnTo>
                    <a:pt x="848" y="23"/>
                  </a:lnTo>
                  <a:lnTo>
                    <a:pt x="915" y="95"/>
                  </a:lnTo>
                  <a:lnTo>
                    <a:pt x="930" y="190"/>
                  </a:lnTo>
                  <a:lnTo>
                    <a:pt x="935" y="222"/>
                  </a:lnTo>
                  <a:lnTo>
                    <a:pt x="949" y="257"/>
                  </a:lnTo>
                  <a:lnTo>
                    <a:pt x="968" y="321"/>
                  </a:lnTo>
                  <a:lnTo>
                    <a:pt x="749" y="357"/>
                  </a:lnTo>
                  <a:lnTo>
                    <a:pt x="673" y="319"/>
                  </a:lnTo>
                  <a:lnTo>
                    <a:pt x="544" y="411"/>
                  </a:lnTo>
                  <a:lnTo>
                    <a:pt x="363" y="411"/>
                  </a:lnTo>
                  <a:lnTo>
                    <a:pt x="73" y="411"/>
                  </a:lnTo>
                  <a:lnTo>
                    <a:pt x="19" y="405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24"/>
            <p:cNvSpPr>
              <a:spLocks/>
            </p:cNvSpPr>
            <p:nvPr/>
          </p:nvSpPr>
          <p:spPr bwMode="auto">
            <a:xfrm>
              <a:off x="2176" y="2395"/>
              <a:ext cx="291" cy="548"/>
            </a:xfrm>
            <a:custGeom>
              <a:avLst/>
              <a:gdLst>
                <a:gd name="T0" fmla="*/ 0 w 581"/>
                <a:gd name="T1" fmla="*/ 0 h 1097"/>
                <a:gd name="T2" fmla="*/ 0 w 581"/>
                <a:gd name="T3" fmla="*/ 0 h 1097"/>
                <a:gd name="T4" fmla="*/ 1 w 581"/>
                <a:gd name="T5" fmla="*/ 0 h 1097"/>
                <a:gd name="T6" fmla="*/ 1 w 581"/>
                <a:gd name="T7" fmla="*/ 0 h 1097"/>
                <a:gd name="T8" fmla="*/ 1 w 581"/>
                <a:gd name="T9" fmla="*/ 0 h 1097"/>
                <a:gd name="T10" fmla="*/ 1 w 581"/>
                <a:gd name="T11" fmla="*/ 0 h 1097"/>
                <a:gd name="T12" fmla="*/ 1 w 581"/>
                <a:gd name="T13" fmla="*/ 0 h 1097"/>
                <a:gd name="T14" fmla="*/ 1 w 581"/>
                <a:gd name="T15" fmla="*/ 0 h 1097"/>
                <a:gd name="T16" fmla="*/ 1 w 581"/>
                <a:gd name="T17" fmla="*/ 0 h 1097"/>
                <a:gd name="T18" fmla="*/ 1 w 581"/>
                <a:gd name="T19" fmla="*/ 0 h 1097"/>
                <a:gd name="T20" fmla="*/ 1 w 581"/>
                <a:gd name="T21" fmla="*/ 0 h 1097"/>
                <a:gd name="T22" fmla="*/ 1 w 581"/>
                <a:gd name="T23" fmla="*/ 0 h 1097"/>
                <a:gd name="T24" fmla="*/ 1 w 581"/>
                <a:gd name="T25" fmla="*/ 0 h 1097"/>
                <a:gd name="T26" fmla="*/ 1 w 581"/>
                <a:gd name="T27" fmla="*/ 0 h 1097"/>
                <a:gd name="T28" fmla="*/ 1 w 581"/>
                <a:gd name="T29" fmla="*/ 0 h 1097"/>
                <a:gd name="T30" fmla="*/ 1 w 581"/>
                <a:gd name="T31" fmla="*/ 0 h 1097"/>
                <a:gd name="T32" fmla="*/ 1 w 581"/>
                <a:gd name="T33" fmla="*/ 0 h 1097"/>
                <a:gd name="T34" fmla="*/ 1 w 581"/>
                <a:gd name="T35" fmla="*/ 0 h 1097"/>
                <a:gd name="T36" fmla="*/ 1 w 581"/>
                <a:gd name="T37" fmla="*/ 0 h 1097"/>
                <a:gd name="T38" fmla="*/ 1 w 581"/>
                <a:gd name="T39" fmla="*/ 0 h 1097"/>
                <a:gd name="T40" fmla="*/ 1 w 581"/>
                <a:gd name="T41" fmla="*/ 0 h 1097"/>
                <a:gd name="T42" fmla="*/ 1 w 581"/>
                <a:gd name="T43" fmla="*/ 0 h 1097"/>
                <a:gd name="T44" fmla="*/ 1 w 581"/>
                <a:gd name="T45" fmla="*/ 0 h 1097"/>
                <a:gd name="T46" fmla="*/ 1 w 581"/>
                <a:gd name="T47" fmla="*/ 0 h 1097"/>
                <a:gd name="T48" fmla="*/ 0 w 581"/>
                <a:gd name="T49" fmla="*/ 0 h 1097"/>
                <a:gd name="T50" fmla="*/ 0 w 581"/>
                <a:gd name="T51" fmla="*/ 0 h 10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1"/>
                <a:gd name="T79" fmla="*/ 0 h 1097"/>
                <a:gd name="T80" fmla="*/ 581 w 581"/>
                <a:gd name="T81" fmla="*/ 1097 h 10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1" h="1097">
                  <a:moveTo>
                    <a:pt x="0" y="0"/>
                  </a:moveTo>
                  <a:lnTo>
                    <a:pt x="0" y="130"/>
                  </a:lnTo>
                  <a:lnTo>
                    <a:pt x="19" y="278"/>
                  </a:lnTo>
                  <a:lnTo>
                    <a:pt x="123" y="516"/>
                  </a:lnTo>
                  <a:lnTo>
                    <a:pt x="129" y="706"/>
                  </a:lnTo>
                  <a:lnTo>
                    <a:pt x="38" y="525"/>
                  </a:lnTo>
                  <a:lnTo>
                    <a:pt x="72" y="730"/>
                  </a:lnTo>
                  <a:lnTo>
                    <a:pt x="62" y="892"/>
                  </a:lnTo>
                  <a:lnTo>
                    <a:pt x="148" y="882"/>
                  </a:lnTo>
                  <a:lnTo>
                    <a:pt x="294" y="936"/>
                  </a:lnTo>
                  <a:lnTo>
                    <a:pt x="138" y="936"/>
                  </a:lnTo>
                  <a:lnTo>
                    <a:pt x="53" y="945"/>
                  </a:lnTo>
                  <a:lnTo>
                    <a:pt x="9" y="1012"/>
                  </a:lnTo>
                  <a:lnTo>
                    <a:pt x="15" y="1084"/>
                  </a:lnTo>
                  <a:lnTo>
                    <a:pt x="157" y="1055"/>
                  </a:lnTo>
                  <a:lnTo>
                    <a:pt x="372" y="1097"/>
                  </a:lnTo>
                  <a:lnTo>
                    <a:pt x="462" y="1046"/>
                  </a:lnTo>
                  <a:lnTo>
                    <a:pt x="490" y="1084"/>
                  </a:lnTo>
                  <a:lnTo>
                    <a:pt x="581" y="1027"/>
                  </a:lnTo>
                  <a:lnTo>
                    <a:pt x="534" y="949"/>
                  </a:lnTo>
                  <a:lnTo>
                    <a:pt x="477" y="936"/>
                  </a:lnTo>
                  <a:lnTo>
                    <a:pt x="528" y="677"/>
                  </a:lnTo>
                  <a:lnTo>
                    <a:pt x="271" y="468"/>
                  </a:lnTo>
                  <a:lnTo>
                    <a:pt x="6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5"/>
            <p:cNvSpPr>
              <a:spLocks/>
            </p:cNvSpPr>
            <p:nvPr/>
          </p:nvSpPr>
          <p:spPr bwMode="auto">
            <a:xfrm>
              <a:off x="3017" y="1985"/>
              <a:ext cx="188" cy="71"/>
            </a:xfrm>
            <a:custGeom>
              <a:avLst/>
              <a:gdLst>
                <a:gd name="T0" fmla="*/ 1 w 376"/>
                <a:gd name="T1" fmla="*/ 0 h 143"/>
                <a:gd name="T2" fmla="*/ 1 w 376"/>
                <a:gd name="T3" fmla="*/ 0 h 143"/>
                <a:gd name="T4" fmla="*/ 1 w 376"/>
                <a:gd name="T5" fmla="*/ 0 h 143"/>
                <a:gd name="T6" fmla="*/ 1 w 376"/>
                <a:gd name="T7" fmla="*/ 0 h 143"/>
                <a:gd name="T8" fmla="*/ 1 w 376"/>
                <a:gd name="T9" fmla="*/ 0 h 143"/>
                <a:gd name="T10" fmla="*/ 1 w 376"/>
                <a:gd name="T11" fmla="*/ 0 h 143"/>
                <a:gd name="T12" fmla="*/ 0 w 376"/>
                <a:gd name="T13" fmla="*/ 0 h 143"/>
                <a:gd name="T14" fmla="*/ 1 w 376"/>
                <a:gd name="T15" fmla="*/ 0 h 143"/>
                <a:gd name="T16" fmla="*/ 1 w 376"/>
                <a:gd name="T17" fmla="*/ 0 h 143"/>
                <a:gd name="T18" fmla="*/ 1 w 376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143"/>
                <a:gd name="T32" fmla="*/ 376 w 376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143">
                  <a:moveTo>
                    <a:pt x="89" y="0"/>
                  </a:moveTo>
                  <a:lnTo>
                    <a:pt x="108" y="48"/>
                  </a:lnTo>
                  <a:lnTo>
                    <a:pt x="184" y="86"/>
                  </a:lnTo>
                  <a:lnTo>
                    <a:pt x="376" y="67"/>
                  </a:lnTo>
                  <a:lnTo>
                    <a:pt x="270" y="109"/>
                  </a:lnTo>
                  <a:lnTo>
                    <a:pt x="99" y="128"/>
                  </a:lnTo>
                  <a:lnTo>
                    <a:pt x="0" y="143"/>
                  </a:lnTo>
                  <a:lnTo>
                    <a:pt x="9" y="5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26"/>
            <p:cNvSpPr>
              <a:spLocks/>
            </p:cNvSpPr>
            <p:nvPr/>
          </p:nvSpPr>
          <p:spPr bwMode="auto">
            <a:xfrm>
              <a:off x="2048" y="2100"/>
              <a:ext cx="373" cy="451"/>
            </a:xfrm>
            <a:custGeom>
              <a:avLst/>
              <a:gdLst>
                <a:gd name="T0" fmla="*/ 0 w 747"/>
                <a:gd name="T1" fmla="*/ 1 h 901"/>
                <a:gd name="T2" fmla="*/ 0 w 747"/>
                <a:gd name="T3" fmla="*/ 1 h 901"/>
                <a:gd name="T4" fmla="*/ 0 w 747"/>
                <a:gd name="T5" fmla="*/ 1 h 901"/>
                <a:gd name="T6" fmla="*/ 0 w 747"/>
                <a:gd name="T7" fmla="*/ 1 h 901"/>
                <a:gd name="T8" fmla="*/ 0 w 747"/>
                <a:gd name="T9" fmla="*/ 1 h 901"/>
                <a:gd name="T10" fmla="*/ 0 w 747"/>
                <a:gd name="T11" fmla="*/ 1 h 901"/>
                <a:gd name="T12" fmla="*/ 0 w 747"/>
                <a:gd name="T13" fmla="*/ 1 h 901"/>
                <a:gd name="T14" fmla="*/ 0 w 747"/>
                <a:gd name="T15" fmla="*/ 1 h 901"/>
                <a:gd name="T16" fmla="*/ 0 w 747"/>
                <a:gd name="T17" fmla="*/ 1 h 901"/>
                <a:gd name="T18" fmla="*/ 0 w 747"/>
                <a:gd name="T19" fmla="*/ 1 h 901"/>
                <a:gd name="T20" fmla="*/ 0 w 747"/>
                <a:gd name="T21" fmla="*/ 1 h 901"/>
                <a:gd name="T22" fmla="*/ 0 w 747"/>
                <a:gd name="T23" fmla="*/ 1 h 901"/>
                <a:gd name="T24" fmla="*/ 0 w 747"/>
                <a:gd name="T25" fmla="*/ 1 h 901"/>
                <a:gd name="T26" fmla="*/ 0 w 747"/>
                <a:gd name="T27" fmla="*/ 1 h 901"/>
                <a:gd name="T28" fmla="*/ 0 w 747"/>
                <a:gd name="T29" fmla="*/ 1 h 901"/>
                <a:gd name="T30" fmla="*/ 0 w 747"/>
                <a:gd name="T31" fmla="*/ 1 h 901"/>
                <a:gd name="T32" fmla="*/ 0 w 747"/>
                <a:gd name="T33" fmla="*/ 1 h 901"/>
                <a:gd name="T34" fmla="*/ 0 w 747"/>
                <a:gd name="T35" fmla="*/ 1 h 901"/>
                <a:gd name="T36" fmla="*/ 0 w 747"/>
                <a:gd name="T37" fmla="*/ 1 h 901"/>
                <a:gd name="T38" fmla="*/ 0 w 747"/>
                <a:gd name="T39" fmla="*/ 1 h 901"/>
                <a:gd name="T40" fmla="*/ 0 w 747"/>
                <a:gd name="T41" fmla="*/ 1 h 901"/>
                <a:gd name="T42" fmla="*/ 0 w 747"/>
                <a:gd name="T43" fmla="*/ 1 h 901"/>
                <a:gd name="T44" fmla="*/ 0 w 747"/>
                <a:gd name="T45" fmla="*/ 1 h 901"/>
                <a:gd name="T46" fmla="*/ 0 w 747"/>
                <a:gd name="T47" fmla="*/ 1 h 901"/>
                <a:gd name="T48" fmla="*/ 0 w 747"/>
                <a:gd name="T49" fmla="*/ 1 h 901"/>
                <a:gd name="T50" fmla="*/ 0 w 747"/>
                <a:gd name="T51" fmla="*/ 1 h 901"/>
                <a:gd name="T52" fmla="*/ 0 w 747"/>
                <a:gd name="T53" fmla="*/ 1 h 901"/>
                <a:gd name="T54" fmla="*/ 0 w 747"/>
                <a:gd name="T55" fmla="*/ 1 h 901"/>
                <a:gd name="T56" fmla="*/ 0 w 747"/>
                <a:gd name="T57" fmla="*/ 1 h 901"/>
                <a:gd name="T58" fmla="*/ 0 w 747"/>
                <a:gd name="T59" fmla="*/ 1 h 901"/>
                <a:gd name="T60" fmla="*/ 0 w 747"/>
                <a:gd name="T61" fmla="*/ 1 h 901"/>
                <a:gd name="T62" fmla="*/ 0 w 747"/>
                <a:gd name="T63" fmla="*/ 1 h 901"/>
                <a:gd name="T64" fmla="*/ 0 w 747"/>
                <a:gd name="T65" fmla="*/ 1 h 901"/>
                <a:gd name="T66" fmla="*/ 0 w 747"/>
                <a:gd name="T67" fmla="*/ 1 h 901"/>
                <a:gd name="T68" fmla="*/ 0 w 747"/>
                <a:gd name="T69" fmla="*/ 1 h 901"/>
                <a:gd name="T70" fmla="*/ 0 w 747"/>
                <a:gd name="T71" fmla="*/ 1 h 901"/>
                <a:gd name="T72" fmla="*/ 0 w 747"/>
                <a:gd name="T73" fmla="*/ 1 h 901"/>
                <a:gd name="T74" fmla="*/ 0 w 747"/>
                <a:gd name="T75" fmla="*/ 1 h 901"/>
                <a:gd name="T76" fmla="*/ 0 w 747"/>
                <a:gd name="T77" fmla="*/ 1 h 901"/>
                <a:gd name="T78" fmla="*/ 0 w 747"/>
                <a:gd name="T79" fmla="*/ 1 h 901"/>
                <a:gd name="T80" fmla="*/ 0 w 747"/>
                <a:gd name="T81" fmla="*/ 1 h 901"/>
                <a:gd name="T82" fmla="*/ 0 w 747"/>
                <a:gd name="T83" fmla="*/ 1 h 901"/>
                <a:gd name="T84" fmla="*/ 0 w 747"/>
                <a:gd name="T85" fmla="*/ 1 h 901"/>
                <a:gd name="T86" fmla="*/ 0 w 747"/>
                <a:gd name="T87" fmla="*/ 1 h 901"/>
                <a:gd name="T88" fmla="*/ 0 w 747"/>
                <a:gd name="T89" fmla="*/ 1 h 901"/>
                <a:gd name="T90" fmla="*/ 0 w 747"/>
                <a:gd name="T91" fmla="*/ 1 h 901"/>
                <a:gd name="T92" fmla="*/ 0 w 747"/>
                <a:gd name="T93" fmla="*/ 0 h 901"/>
                <a:gd name="T94" fmla="*/ 0 w 747"/>
                <a:gd name="T95" fmla="*/ 1 h 901"/>
                <a:gd name="T96" fmla="*/ 0 w 747"/>
                <a:gd name="T97" fmla="*/ 1 h 901"/>
                <a:gd name="T98" fmla="*/ 0 w 747"/>
                <a:gd name="T99" fmla="*/ 1 h 9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47"/>
                <a:gd name="T151" fmla="*/ 0 h 901"/>
                <a:gd name="T152" fmla="*/ 747 w 747"/>
                <a:gd name="T153" fmla="*/ 901 h 9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47" h="901">
                  <a:moveTo>
                    <a:pt x="743" y="23"/>
                  </a:moveTo>
                  <a:lnTo>
                    <a:pt x="703" y="48"/>
                  </a:lnTo>
                  <a:lnTo>
                    <a:pt x="669" y="71"/>
                  </a:lnTo>
                  <a:lnTo>
                    <a:pt x="633" y="90"/>
                  </a:lnTo>
                  <a:lnTo>
                    <a:pt x="601" y="109"/>
                  </a:lnTo>
                  <a:lnTo>
                    <a:pt x="566" y="126"/>
                  </a:lnTo>
                  <a:lnTo>
                    <a:pt x="532" y="147"/>
                  </a:lnTo>
                  <a:lnTo>
                    <a:pt x="494" y="167"/>
                  </a:lnTo>
                  <a:lnTo>
                    <a:pt x="456" y="190"/>
                  </a:lnTo>
                  <a:lnTo>
                    <a:pt x="405" y="224"/>
                  </a:lnTo>
                  <a:lnTo>
                    <a:pt x="357" y="263"/>
                  </a:lnTo>
                  <a:lnTo>
                    <a:pt x="318" y="287"/>
                  </a:lnTo>
                  <a:lnTo>
                    <a:pt x="280" y="306"/>
                  </a:lnTo>
                  <a:lnTo>
                    <a:pt x="205" y="339"/>
                  </a:lnTo>
                  <a:lnTo>
                    <a:pt x="74" y="435"/>
                  </a:lnTo>
                  <a:lnTo>
                    <a:pt x="61" y="584"/>
                  </a:lnTo>
                  <a:lnTo>
                    <a:pt x="67" y="671"/>
                  </a:lnTo>
                  <a:lnTo>
                    <a:pt x="89" y="747"/>
                  </a:lnTo>
                  <a:lnTo>
                    <a:pt x="107" y="783"/>
                  </a:lnTo>
                  <a:lnTo>
                    <a:pt x="129" y="816"/>
                  </a:lnTo>
                  <a:lnTo>
                    <a:pt x="158" y="848"/>
                  </a:lnTo>
                  <a:lnTo>
                    <a:pt x="192" y="878"/>
                  </a:lnTo>
                  <a:lnTo>
                    <a:pt x="194" y="899"/>
                  </a:lnTo>
                  <a:lnTo>
                    <a:pt x="175" y="901"/>
                  </a:lnTo>
                  <a:lnTo>
                    <a:pt x="135" y="865"/>
                  </a:lnTo>
                  <a:lnTo>
                    <a:pt x="99" y="831"/>
                  </a:lnTo>
                  <a:lnTo>
                    <a:pt x="70" y="797"/>
                  </a:lnTo>
                  <a:lnTo>
                    <a:pt x="44" y="761"/>
                  </a:lnTo>
                  <a:lnTo>
                    <a:pt x="12" y="679"/>
                  </a:lnTo>
                  <a:lnTo>
                    <a:pt x="0" y="582"/>
                  </a:lnTo>
                  <a:lnTo>
                    <a:pt x="19" y="502"/>
                  </a:lnTo>
                  <a:lnTo>
                    <a:pt x="42" y="422"/>
                  </a:lnTo>
                  <a:lnTo>
                    <a:pt x="70" y="386"/>
                  </a:lnTo>
                  <a:lnTo>
                    <a:pt x="101" y="354"/>
                  </a:lnTo>
                  <a:lnTo>
                    <a:pt x="133" y="327"/>
                  </a:lnTo>
                  <a:lnTo>
                    <a:pt x="167" y="302"/>
                  </a:lnTo>
                  <a:lnTo>
                    <a:pt x="202" y="280"/>
                  </a:lnTo>
                  <a:lnTo>
                    <a:pt x="238" y="257"/>
                  </a:lnTo>
                  <a:lnTo>
                    <a:pt x="276" y="232"/>
                  </a:lnTo>
                  <a:lnTo>
                    <a:pt x="316" y="205"/>
                  </a:lnTo>
                  <a:lnTo>
                    <a:pt x="367" y="166"/>
                  </a:lnTo>
                  <a:lnTo>
                    <a:pt x="392" y="148"/>
                  </a:lnTo>
                  <a:lnTo>
                    <a:pt x="418" y="129"/>
                  </a:lnTo>
                  <a:lnTo>
                    <a:pt x="460" y="109"/>
                  </a:lnTo>
                  <a:lnTo>
                    <a:pt x="498" y="91"/>
                  </a:lnTo>
                  <a:lnTo>
                    <a:pt x="574" y="67"/>
                  </a:lnTo>
                  <a:lnTo>
                    <a:pt x="726" y="0"/>
                  </a:lnTo>
                  <a:lnTo>
                    <a:pt x="747" y="4"/>
                  </a:lnTo>
                  <a:lnTo>
                    <a:pt x="74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27"/>
            <p:cNvSpPr>
              <a:spLocks/>
            </p:cNvSpPr>
            <p:nvPr/>
          </p:nvSpPr>
          <p:spPr bwMode="auto">
            <a:xfrm>
              <a:off x="2104" y="2391"/>
              <a:ext cx="84" cy="543"/>
            </a:xfrm>
            <a:custGeom>
              <a:avLst/>
              <a:gdLst>
                <a:gd name="T0" fmla="*/ 0 w 169"/>
                <a:gd name="T1" fmla="*/ 1 h 1085"/>
                <a:gd name="T2" fmla="*/ 0 w 169"/>
                <a:gd name="T3" fmla="*/ 1 h 1085"/>
                <a:gd name="T4" fmla="*/ 0 w 169"/>
                <a:gd name="T5" fmla="*/ 1 h 1085"/>
                <a:gd name="T6" fmla="*/ 0 w 169"/>
                <a:gd name="T7" fmla="*/ 1 h 1085"/>
                <a:gd name="T8" fmla="*/ 0 w 169"/>
                <a:gd name="T9" fmla="*/ 1 h 1085"/>
                <a:gd name="T10" fmla="*/ 0 w 169"/>
                <a:gd name="T11" fmla="*/ 1 h 1085"/>
                <a:gd name="T12" fmla="*/ 0 w 169"/>
                <a:gd name="T13" fmla="*/ 1 h 1085"/>
                <a:gd name="T14" fmla="*/ 0 w 169"/>
                <a:gd name="T15" fmla="*/ 1 h 1085"/>
                <a:gd name="T16" fmla="*/ 0 w 169"/>
                <a:gd name="T17" fmla="*/ 1 h 1085"/>
                <a:gd name="T18" fmla="*/ 0 w 169"/>
                <a:gd name="T19" fmla="*/ 1 h 1085"/>
                <a:gd name="T20" fmla="*/ 0 w 169"/>
                <a:gd name="T21" fmla="*/ 1 h 1085"/>
                <a:gd name="T22" fmla="*/ 0 w 169"/>
                <a:gd name="T23" fmla="*/ 1 h 1085"/>
                <a:gd name="T24" fmla="*/ 0 w 169"/>
                <a:gd name="T25" fmla="*/ 1 h 1085"/>
                <a:gd name="T26" fmla="*/ 0 w 169"/>
                <a:gd name="T27" fmla="*/ 1 h 1085"/>
                <a:gd name="T28" fmla="*/ 0 w 169"/>
                <a:gd name="T29" fmla="*/ 1 h 1085"/>
                <a:gd name="T30" fmla="*/ 0 w 169"/>
                <a:gd name="T31" fmla="*/ 1 h 1085"/>
                <a:gd name="T32" fmla="*/ 0 w 169"/>
                <a:gd name="T33" fmla="*/ 1 h 1085"/>
                <a:gd name="T34" fmla="*/ 0 w 169"/>
                <a:gd name="T35" fmla="*/ 1 h 1085"/>
                <a:gd name="T36" fmla="*/ 0 w 169"/>
                <a:gd name="T37" fmla="*/ 1 h 1085"/>
                <a:gd name="T38" fmla="*/ 0 w 169"/>
                <a:gd name="T39" fmla="*/ 1 h 1085"/>
                <a:gd name="T40" fmla="*/ 0 w 169"/>
                <a:gd name="T41" fmla="*/ 1 h 1085"/>
                <a:gd name="T42" fmla="*/ 0 w 169"/>
                <a:gd name="T43" fmla="*/ 1 h 1085"/>
                <a:gd name="T44" fmla="*/ 0 w 169"/>
                <a:gd name="T45" fmla="*/ 1 h 1085"/>
                <a:gd name="T46" fmla="*/ 0 w 169"/>
                <a:gd name="T47" fmla="*/ 0 h 1085"/>
                <a:gd name="T48" fmla="*/ 0 w 169"/>
                <a:gd name="T49" fmla="*/ 1 h 1085"/>
                <a:gd name="T50" fmla="*/ 0 w 169"/>
                <a:gd name="T51" fmla="*/ 1 h 10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1085"/>
                <a:gd name="T80" fmla="*/ 169 w 169"/>
                <a:gd name="T81" fmla="*/ 1085 h 10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1085">
                  <a:moveTo>
                    <a:pt x="74" y="19"/>
                  </a:moveTo>
                  <a:lnTo>
                    <a:pt x="48" y="135"/>
                  </a:lnTo>
                  <a:lnTo>
                    <a:pt x="53" y="192"/>
                  </a:lnTo>
                  <a:lnTo>
                    <a:pt x="69" y="255"/>
                  </a:lnTo>
                  <a:lnTo>
                    <a:pt x="122" y="471"/>
                  </a:lnTo>
                  <a:lnTo>
                    <a:pt x="141" y="574"/>
                  </a:lnTo>
                  <a:lnTo>
                    <a:pt x="164" y="690"/>
                  </a:lnTo>
                  <a:lnTo>
                    <a:pt x="169" y="812"/>
                  </a:lnTo>
                  <a:lnTo>
                    <a:pt x="154" y="939"/>
                  </a:lnTo>
                  <a:lnTo>
                    <a:pt x="97" y="1076"/>
                  </a:lnTo>
                  <a:lnTo>
                    <a:pt x="80" y="1085"/>
                  </a:lnTo>
                  <a:lnTo>
                    <a:pt x="71" y="1068"/>
                  </a:lnTo>
                  <a:lnTo>
                    <a:pt x="97" y="927"/>
                  </a:lnTo>
                  <a:lnTo>
                    <a:pt x="114" y="810"/>
                  </a:lnTo>
                  <a:lnTo>
                    <a:pt x="107" y="696"/>
                  </a:lnTo>
                  <a:lnTo>
                    <a:pt x="67" y="483"/>
                  </a:lnTo>
                  <a:lnTo>
                    <a:pt x="46" y="384"/>
                  </a:lnTo>
                  <a:lnTo>
                    <a:pt x="31" y="329"/>
                  </a:lnTo>
                  <a:lnTo>
                    <a:pt x="14" y="272"/>
                  </a:lnTo>
                  <a:lnTo>
                    <a:pt x="0" y="201"/>
                  </a:lnTo>
                  <a:lnTo>
                    <a:pt x="6" y="137"/>
                  </a:lnTo>
                  <a:lnTo>
                    <a:pt x="23" y="74"/>
                  </a:lnTo>
                  <a:lnTo>
                    <a:pt x="50" y="7"/>
                  </a:lnTo>
                  <a:lnTo>
                    <a:pt x="67" y="0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928"/>
            <p:cNvSpPr>
              <a:spLocks/>
            </p:cNvSpPr>
            <p:nvPr/>
          </p:nvSpPr>
          <p:spPr bwMode="auto">
            <a:xfrm>
              <a:off x="2186" y="2907"/>
              <a:ext cx="231" cy="44"/>
            </a:xfrm>
            <a:custGeom>
              <a:avLst/>
              <a:gdLst>
                <a:gd name="T0" fmla="*/ 1 w 461"/>
                <a:gd name="T1" fmla="*/ 1 h 87"/>
                <a:gd name="T2" fmla="*/ 1 w 461"/>
                <a:gd name="T3" fmla="*/ 1 h 87"/>
                <a:gd name="T4" fmla="*/ 1 w 461"/>
                <a:gd name="T5" fmla="*/ 1 h 87"/>
                <a:gd name="T6" fmla="*/ 1 w 461"/>
                <a:gd name="T7" fmla="*/ 1 h 87"/>
                <a:gd name="T8" fmla="*/ 1 w 461"/>
                <a:gd name="T9" fmla="*/ 1 h 87"/>
                <a:gd name="T10" fmla="*/ 1 w 461"/>
                <a:gd name="T11" fmla="*/ 1 h 87"/>
                <a:gd name="T12" fmla="*/ 1 w 461"/>
                <a:gd name="T13" fmla="*/ 0 h 87"/>
                <a:gd name="T14" fmla="*/ 1 w 461"/>
                <a:gd name="T15" fmla="*/ 1 h 87"/>
                <a:gd name="T16" fmla="*/ 1 w 461"/>
                <a:gd name="T17" fmla="*/ 1 h 87"/>
                <a:gd name="T18" fmla="*/ 1 w 461"/>
                <a:gd name="T19" fmla="*/ 1 h 87"/>
                <a:gd name="T20" fmla="*/ 1 w 461"/>
                <a:gd name="T21" fmla="*/ 1 h 87"/>
                <a:gd name="T22" fmla="*/ 1 w 461"/>
                <a:gd name="T23" fmla="*/ 1 h 87"/>
                <a:gd name="T24" fmla="*/ 1 w 461"/>
                <a:gd name="T25" fmla="*/ 1 h 87"/>
                <a:gd name="T26" fmla="*/ 1 w 461"/>
                <a:gd name="T27" fmla="*/ 1 h 87"/>
                <a:gd name="T28" fmla="*/ 1 w 461"/>
                <a:gd name="T29" fmla="*/ 1 h 87"/>
                <a:gd name="T30" fmla="*/ 1 w 461"/>
                <a:gd name="T31" fmla="*/ 1 h 87"/>
                <a:gd name="T32" fmla="*/ 0 w 461"/>
                <a:gd name="T33" fmla="*/ 1 h 87"/>
                <a:gd name="T34" fmla="*/ 1 w 461"/>
                <a:gd name="T35" fmla="*/ 1 h 87"/>
                <a:gd name="T36" fmla="*/ 1 w 461"/>
                <a:gd name="T37" fmla="*/ 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1"/>
                <a:gd name="T58" fmla="*/ 0 h 87"/>
                <a:gd name="T59" fmla="*/ 461 w 461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1" h="87">
                  <a:moveTo>
                    <a:pt x="5" y="48"/>
                  </a:moveTo>
                  <a:lnTo>
                    <a:pt x="47" y="27"/>
                  </a:lnTo>
                  <a:lnTo>
                    <a:pt x="87" y="15"/>
                  </a:lnTo>
                  <a:lnTo>
                    <a:pt x="167" y="11"/>
                  </a:lnTo>
                  <a:lnTo>
                    <a:pt x="250" y="21"/>
                  </a:lnTo>
                  <a:lnTo>
                    <a:pt x="344" y="27"/>
                  </a:lnTo>
                  <a:lnTo>
                    <a:pt x="442" y="0"/>
                  </a:lnTo>
                  <a:lnTo>
                    <a:pt x="461" y="6"/>
                  </a:lnTo>
                  <a:lnTo>
                    <a:pt x="456" y="25"/>
                  </a:lnTo>
                  <a:lnTo>
                    <a:pt x="406" y="59"/>
                  </a:lnTo>
                  <a:lnTo>
                    <a:pt x="382" y="74"/>
                  </a:lnTo>
                  <a:lnTo>
                    <a:pt x="351" y="87"/>
                  </a:lnTo>
                  <a:lnTo>
                    <a:pt x="262" y="76"/>
                  </a:lnTo>
                  <a:lnTo>
                    <a:pt x="178" y="55"/>
                  </a:lnTo>
                  <a:lnTo>
                    <a:pt x="100" y="46"/>
                  </a:lnTo>
                  <a:lnTo>
                    <a:pt x="21" y="72"/>
                  </a:lnTo>
                  <a:lnTo>
                    <a:pt x="0" y="67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929"/>
            <p:cNvSpPr>
              <a:spLocks/>
            </p:cNvSpPr>
            <p:nvPr/>
          </p:nvSpPr>
          <p:spPr bwMode="auto">
            <a:xfrm>
              <a:off x="2398" y="2679"/>
              <a:ext cx="40" cy="195"/>
            </a:xfrm>
            <a:custGeom>
              <a:avLst/>
              <a:gdLst>
                <a:gd name="T0" fmla="*/ 1 w 80"/>
                <a:gd name="T1" fmla="*/ 1 h 389"/>
                <a:gd name="T2" fmla="*/ 1 w 80"/>
                <a:gd name="T3" fmla="*/ 1 h 389"/>
                <a:gd name="T4" fmla="*/ 1 w 80"/>
                <a:gd name="T5" fmla="*/ 1 h 389"/>
                <a:gd name="T6" fmla="*/ 1 w 80"/>
                <a:gd name="T7" fmla="*/ 1 h 389"/>
                <a:gd name="T8" fmla="*/ 1 w 80"/>
                <a:gd name="T9" fmla="*/ 1 h 389"/>
                <a:gd name="T10" fmla="*/ 1 w 80"/>
                <a:gd name="T11" fmla="*/ 1 h 389"/>
                <a:gd name="T12" fmla="*/ 1 w 80"/>
                <a:gd name="T13" fmla="*/ 1 h 389"/>
                <a:gd name="T14" fmla="*/ 0 w 80"/>
                <a:gd name="T15" fmla="*/ 1 h 389"/>
                <a:gd name="T16" fmla="*/ 1 w 80"/>
                <a:gd name="T17" fmla="*/ 1 h 389"/>
                <a:gd name="T18" fmla="*/ 1 w 80"/>
                <a:gd name="T19" fmla="*/ 0 h 389"/>
                <a:gd name="T20" fmla="*/ 1 w 80"/>
                <a:gd name="T21" fmla="*/ 1 h 389"/>
                <a:gd name="T22" fmla="*/ 1 w 80"/>
                <a:gd name="T23" fmla="*/ 1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389"/>
                <a:gd name="T38" fmla="*/ 80 w 8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389">
                  <a:moveTo>
                    <a:pt x="50" y="7"/>
                  </a:moveTo>
                  <a:lnTo>
                    <a:pt x="75" y="89"/>
                  </a:lnTo>
                  <a:lnTo>
                    <a:pt x="80" y="178"/>
                  </a:lnTo>
                  <a:lnTo>
                    <a:pt x="67" y="359"/>
                  </a:lnTo>
                  <a:lnTo>
                    <a:pt x="59" y="382"/>
                  </a:lnTo>
                  <a:lnTo>
                    <a:pt x="42" y="389"/>
                  </a:lnTo>
                  <a:lnTo>
                    <a:pt x="18" y="374"/>
                  </a:lnTo>
                  <a:lnTo>
                    <a:pt x="0" y="281"/>
                  </a:lnTo>
                  <a:lnTo>
                    <a:pt x="25" y="19"/>
                  </a:lnTo>
                  <a:lnTo>
                    <a:pt x="31" y="0"/>
                  </a:lnTo>
                  <a:lnTo>
                    <a:pt x="5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930"/>
            <p:cNvSpPr>
              <a:spLocks/>
            </p:cNvSpPr>
            <p:nvPr/>
          </p:nvSpPr>
          <p:spPr bwMode="auto">
            <a:xfrm>
              <a:off x="2135" y="2361"/>
              <a:ext cx="366" cy="411"/>
            </a:xfrm>
            <a:custGeom>
              <a:avLst/>
              <a:gdLst>
                <a:gd name="T0" fmla="*/ 1 w 732"/>
                <a:gd name="T1" fmla="*/ 0 h 821"/>
                <a:gd name="T2" fmla="*/ 1 w 732"/>
                <a:gd name="T3" fmla="*/ 1 h 821"/>
                <a:gd name="T4" fmla="*/ 1 w 732"/>
                <a:gd name="T5" fmla="*/ 1 h 821"/>
                <a:gd name="T6" fmla="*/ 1 w 732"/>
                <a:gd name="T7" fmla="*/ 1 h 821"/>
                <a:gd name="T8" fmla="*/ 1 w 732"/>
                <a:gd name="T9" fmla="*/ 1 h 821"/>
                <a:gd name="T10" fmla="*/ 1 w 732"/>
                <a:gd name="T11" fmla="*/ 1 h 821"/>
                <a:gd name="T12" fmla="*/ 1 w 732"/>
                <a:gd name="T13" fmla="*/ 1 h 821"/>
                <a:gd name="T14" fmla="*/ 1 w 732"/>
                <a:gd name="T15" fmla="*/ 1 h 821"/>
                <a:gd name="T16" fmla="*/ 1 w 732"/>
                <a:gd name="T17" fmla="*/ 1 h 821"/>
                <a:gd name="T18" fmla="*/ 1 w 732"/>
                <a:gd name="T19" fmla="*/ 1 h 821"/>
                <a:gd name="T20" fmla="*/ 1 w 732"/>
                <a:gd name="T21" fmla="*/ 1 h 821"/>
                <a:gd name="T22" fmla="*/ 1 w 732"/>
                <a:gd name="T23" fmla="*/ 1 h 821"/>
                <a:gd name="T24" fmla="*/ 1 w 732"/>
                <a:gd name="T25" fmla="*/ 1 h 821"/>
                <a:gd name="T26" fmla="*/ 1 w 732"/>
                <a:gd name="T27" fmla="*/ 1 h 821"/>
                <a:gd name="T28" fmla="*/ 1 w 732"/>
                <a:gd name="T29" fmla="*/ 1 h 821"/>
                <a:gd name="T30" fmla="*/ 1 w 732"/>
                <a:gd name="T31" fmla="*/ 1 h 821"/>
                <a:gd name="T32" fmla="*/ 1 w 732"/>
                <a:gd name="T33" fmla="*/ 1 h 821"/>
                <a:gd name="T34" fmla="*/ 1 w 732"/>
                <a:gd name="T35" fmla="*/ 1 h 821"/>
                <a:gd name="T36" fmla="*/ 1 w 732"/>
                <a:gd name="T37" fmla="*/ 1 h 821"/>
                <a:gd name="T38" fmla="*/ 1 w 732"/>
                <a:gd name="T39" fmla="*/ 1 h 821"/>
                <a:gd name="T40" fmla="*/ 1 w 732"/>
                <a:gd name="T41" fmla="*/ 1 h 821"/>
                <a:gd name="T42" fmla="*/ 1 w 732"/>
                <a:gd name="T43" fmla="*/ 1 h 821"/>
                <a:gd name="T44" fmla="*/ 1 w 732"/>
                <a:gd name="T45" fmla="*/ 1 h 821"/>
                <a:gd name="T46" fmla="*/ 1 w 732"/>
                <a:gd name="T47" fmla="*/ 1 h 821"/>
                <a:gd name="T48" fmla="*/ 1 w 732"/>
                <a:gd name="T49" fmla="*/ 1 h 821"/>
                <a:gd name="T50" fmla="*/ 1 w 732"/>
                <a:gd name="T51" fmla="*/ 1 h 821"/>
                <a:gd name="T52" fmla="*/ 1 w 732"/>
                <a:gd name="T53" fmla="*/ 1 h 821"/>
                <a:gd name="T54" fmla="*/ 1 w 732"/>
                <a:gd name="T55" fmla="*/ 1 h 821"/>
                <a:gd name="T56" fmla="*/ 1 w 732"/>
                <a:gd name="T57" fmla="*/ 1 h 821"/>
                <a:gd name="T58" fmla="*/ 1 w 732"/>
                <a:gd name="T59" fmla="*/ 1 h 821"/>
                <a:gd name="T60" fmla="*/ 1 w 732"/>
                <a:gd name="T61" fmla="*/ 1 h 821"/>
                <a:gd name="T62" fmla="*/ 1 w 732"/>
                <a:gd name="T63" fmla="*/ 1 h 821"/>
                <a:gd name="T64" fmla="*/ 1 w 732"/>
                <a:gd name="T65" fmla="*/ 1 h 821"/>
                <a:gd name="T66" fmla="*/ 1 w 732"/>
                <a:gd name="T67" fmla="*/ 1 h 821"/>
                <a:gd name="T68" fmla="*/ 1 w 732"/>
                <a:gd name="T69" fmla="*/ 1 h 821"/>
                <a:gd name="T70" fmla="*/ 1 w 732"/>
                <a:gd name="T71" fmla="*/ 1 h 821"/>
                <a:gd name="T72" fmla="*/ 1 w 732"/>
                <a:gd name="T73" fmla="*/ 1 h 821"/>
                <a:gd name="T74" fmla="*/ 1 w 732"/>
                <a:gd name="T75" fmla="*/ 1 h 821"/>
                <a:gd name="T76" fmla="*/ 1 w 732"/>
                <a:gd name="T77" fmla="*/ 1 h 821"/>
                <a:gd name="T78" fmla="*/ 1 w 732"/>
                <a:gd name="T79" fmla="*/ 1 h 821"/>
                <a:gd name="T80" fmla="*/ 1 w 732"/>
                <a:gd name="T81" fmla="*/ 1 h 821"/>
                <a:gd name="T82" fmla="*/ 1 w 732"/>
                <a:gd name="T83" fmla="*/ 1 h 821"/>
                <a:gd name="T84" fmla="*/ 0 w 732"/>
                <a:gd name="T85" fmla="*/ 1 h 821"/>
                <a:gd name="T86" fmla="*/ 1 w 732"/>
                <a:gd name="T87" fmla="*/ 0 h 821"/>
                <a:gd name="T88" fmla="*/ 1 w 732"/>
                <a:gd name="T89" fmla="*/ 0 h 8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32"/>
                <a:gd name="T136" fmla="*/ 0 h 821"/>
                <a:gd name="T137" fmla="*/ 732 w 732"/>
                <a:gd name="T138" fmla="*/ 821 h 8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32" h="821">
                  <a:moveTo>
                    <a:pt x="13" y="0"/>
                  </a:moveTo>
                  <a:lnTo>
                    <a:pt x="80" y="15"/>
                  </a:lnTo>
                  <a:lnTo>
                    <a:pt x="131" y="57"/>
                  </a:lnTo>
                  <a:lnTo>
                    <a:pt x="169" y="116"/>
                  </a:lnTo>
                  <a:lnTo>
                    <a:pt x="200" y="184"/>
                  </a:lnTo>
                  <a:lnTo>
                    <a:pt x="215" y="219"/>
                  </a:lnTo>
                  <a:lnTo>
                    <a:pt x="230" y="247"/>
                  </a:lnTo>
                  <a:lnTo>
                    <a:pt x="247" y="274"/>
                  </a:lnTo>
                  <a:lnTo>
                    <a:pt x="264" y="298"/>
                  </a:lnTo>
                  <a:lnTo>
                    <a:pt x="302" y="348"/>
                  </a:lnTo>
                  <a:lnTo>
                    <a:pt x="340" y="405"/>
                  </a:lnTo>
                  <a:lnTo>
                    <a:pt x="378" y="449"/>
                  </a:lnTo>
                  <a:lnTo>
                    <a:pt x="414" y="487"/>
                  </a:lnTo>
                  <a:lnTo>
                    <a:pt x="449" y="521"/>
                  </a:lnTo>
                  <a:lnTo>
                    <a:pt x="485" y="551"/>
                  </a:lnTo>
                  <a:lnTo>
                    <a:pt x="519" y="583"/>
                  </a:lnTo>
                  <a:lnTo>
                    <a:pt x="557" y="616"/>
                  </a:lnTo>
                  <a:lnTo>
                    <a:pt x="597" y="650"/>
                  </a:lnTo>
                  <a:lnTo>
                    <a:pt x="639" y="688"/>
                  </a:lnTo>
                  <a:lnTo>
                    <a:pt x="726" y="775"/>
                  </a:lnTo>
                  <a:lnTo>
                    <a:pt x="732" y="812"/>
                  </a:lnTo>
                  <a:lnTo>
                    <a:pt x="716" y="821"/>
                  </a:lnTo>
                  <a:lnTo>
                    <a:pt x="696" y="817"/>
                  </a:lnTo>
                  <a:lnTo>
                    <a:pt x="582" y="758"/>
                  </a:lnTo>
                  <a:lnTo>
                    <a:pt x="536" y="718"/>
                  </a:lnTo>
                  <a:lnTo>
                    <a:pt x="494" y="682"/>
                  </a:lnTo>
                  <a:lnTo>
                    <a:pt x="456" y="648"/>
                  </a:lnTo>
                  <a:lnTo>
                    <a:pt x="416" y="614"/>
                  </a:lnTo>
                  <a:lnTo>
                    <a:pt x="380" y="580"/>
                  </a:lnTo>
                  <a:lnTo>
                    <a:pt x="342" y="542"/>
                  </a:lnTo>
                  <a:lnTo>
                    <a:pt x="304" y="502"/>
                  </a:lnTo>
                  <a:lnTo>
                    <a:pt x="266" y="458"/>
                  </a:lnTo>
                  <a:lnTo>
                    <a:pt x="228" y="395"/>
                  </a:lnTo>
                  <a:lnTo>
                    <a:pt x="194" y="338"/>
                  </a:lnTo>
                  <a:lnTo>
                    <a:pt x="163" y="277"/>
                  </a:lnTo>
                  <a:lnTo>
                    <a:pt x="133" y="211"/>
                  </a:lnTo>
                  <a:lnTo>
                    <a:pt x="114" y="150"/>
                  </a:lnTo>
                  <a:lnTo>
                    <a:pt x="93" y="89"/>
                  </a:lnTo>
                  <a:lnTo>
                    <a:pt x="80" y="65"/>
                  </a:lnTo>
                  <a:lnTo>
                    <a:pt x="63" y="46"/>
                  </a:lnTo>
                  <a:lnTo>
                    <a:pt x="42" y="32"/>
                  </a:lnTo>
                  <a:lnTo>
                    <a:pt x="13" y="28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31"/>
            <p:cNvSpPr>
              <a:spLocks/>
            </p:cNvSpPr>
            <p:nvPr/>
          </p:nvSpPr>
          <p:spPr bwMode="auto">
            <a:xfrm>
              <a:off x="2482" y="2451"/>
              <a:ext cx="145" cy="278"/>
            </a:xfrm>
            <a:custGeom>
              <a:avLst/>
              <a:gdLst>
                <a:gd name="T0" fmla="*/ 1 w 290"/>
                <a:gd name="T1" fmla="*/ 0 h 557"/>
                <a:gd name="T2" fmla="*/ 1 w 290"/>
                <a:gd name="T3" fmla="*/ 0 h 557"/>
                <a:gd name="T4" fmla="*/ 1 w 290"/>
                <a:gd name="T5" fmla="*/ 0 h 557"/>
                <a:gd name="T6" fmla="*/ 1 w 290"/>
                <a:gd name="T7" fmla="*/ 0 h 557"/>
                <a:gd name="T8" fmla="*/ 1 w 290"/>
                <a:gd name="T9" fmla="*/ 0 h 557"/>
                <a:gd name="T10" fmla="*/ 1 w 290"/>
                <a:gd name="T11" fmla="*/ 0 h 557"/>
                <a:gd name="T12" fmla="*/ 1 w 290"/>
                <a:gd name="T13" fmla="*/ 0 h 557"/>
                <a:gd name="T14" fmla="*/ 1 w 290"/>
                <a:gd name="T15" fmla="*/ 0 h 557"/>
                <a:gd name="T16" fmla="*/ 1 w 290"/>
                <a:gd name="T17" fmla="*/ 0 h 557"/>
                <a:gd name="T18" fmla="*/ 0 w 290"/>
                <a:gd name="T19" fmla="*/ 0 h 557"/>
                <a:gd name="T20" fmla="*/ 1 w 290"/>
                <a:gd name="T21" fmla="*/ 0 h 557"/>
                <a:gd name="T22" fmla="*/ 1 w 290"/>
                <a:gd name="T23" fmla="*/ 0 h 557"/>
                <a:gd name="T24" fmla="*/ 1 w 290"/>
                <a:gd name="T25" fmla="*/ 0 h 557"/>
                <a:gd name="T26" fmla="*/ 1 w 290"/>
                <a:gd name="T27" fmla="*/ 0 h 557"/>
                <a:gd name="T28" fmla="*/ 1 w 290"/>
                <a:gd name="T29" fmla="*/ 0 h 557"/>
                <a:gd name="T30" fmla="*/ 1 w 290"/>
                <a:gd name="T31" fmla="*/ 0 h 557"/>
                <a:gd name="T32" fmla="*/ 1 w 290"/>
                <a:gd name="T33" fmla="*/ 0 h 557"/>
                <a:gd name="T34" fmla="*/ 1 w 290"/>
                <a:gd name="T35" fmla="*/ 0 h 557"/>
                <a:gd name="T36" fmla="*/ 1 w 290"/>
                <a:gd name="T37" fmla="*/ 0 h 557"/>
                <a:gd name="T38" fmla="*/ 1 w 290"/>
                <a:gd name="T39" fmla="*/ 0 h 557"/>
                <a:gd name="T40" fmla="*/ 1 w 290"/>
                <a:gd name="T41" fmla="*/ 0 h 557"/>
                <a:gd name="T42" fmla="*/ 1 w 290"/>
                <a:gd name="T43" fmla="*/ 0 h 557"/>
                <a:gd name="T44" fmla="*/ 1 w 290"/>
                <a:gd name="T45" fmla="*/ 0 h 557"/>
                <a:gd name="T46" fmla="*/ 1 w 290"/>
                <a:gd name="T47" fmla="*/ 0 h 5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90"/>
                <a:gd name="T73" fmla="*/ 0 h 557"/>
                <a:gd name="T74" fmla="*/ 290 w 290"/>
                <a:gd name="T75" fmla="*/ 557 h 5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90" h="557">
                  <a:moveTo>
                    <a:pt x="273" y="49"/>
                  </a:moveTo>
                  <a:lnTo>
                    <a:pt x="216" y="60"/>
                  </a:lnTo>
                  <a:lnTo>
                    <a:pt x="169" y="110"/>
                  </a:lnTo>
                  <a:lnTo>
                    <a:pt x="131" y="173"/>
                  </a:lnTo>
                  <a:lnTo>
                    <a:pt x="95" y="287"/>
                  </a:lnTo>
                  <a:lnTo>
                    <a:pt x="81" y="412"/>
                  </a:lnTo>
                  <a:lnTo>
                    <a:pt x="55" y="479"/>
                  </a:lnTo>
                  <a:lnTo>
                    <a:pt x="28" y="547"/>
                  </a:lnTo>
                  <a:lnTo>
                    <a:pt x="9" y="557"/>
                  </a:lnTo>
                  <a:lnTo>
                    <a:pt x="0" y="539"/>
                  </a:lnTo>
                  <a:lnTo>
                    <a:pt x="30" y="401"/>
                  </a:lnTo>
                  <a:lnTo>
                    <a:pt x="45" y="270"/>
                  </a:lnTo>
                  <a:lnTo>
                    <a:pt x="59" y="209"/>
                  </a:lnTo>
                  <a:lnTo>
                    <a:pt x="85" y="146"/>
                  </a:lnTo>
                  <a:lnTo>
                    <a:pt x="110" y="112"/>
                  </a:lnTo>
                  <a:lnTo>
                    <a:pt x="138" y="85"/>
                  </a:lnTo>
                  <a:lnTo>
                    <a:pt x="201" y="36"/>
                  </a:lnTo>
                  <a:lnTo>
                    <a:pt x="230" y="17"/>
                  </a:lnTo>
                  <a:lnTo>
                    <a:pt x="258" y="0"/>
                  </a:lnTo>
                  <a:lnTo>
                    <a:pt x="279" y="2"/>
                  </a:lnTo>
                  <a:lnTo>
                    <a:pt x="290" y="17"/>
                  </a:lnTo>
                  <a:lnTo>
                    <a:pt x="290" y="34"/>
                  </a:lnTo>
                  <a:lnTo>
                    <a:pt x="273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32"/>
            <p:cNvSpPr>
              <a:spLocks/>
            </p:cNvSpPr>
            <p:nvPr/>
          </p:nvSpPr>
          <p:spPr bwMode="auto">
            <a:xfrm>
              <a:off x="2534" y="1620"/>
              <a:ext cx="202" cy="103"/>
            </a:xfrm>
            <a:custGeom>
              <a:avLst/>
              <a:gdLst>
                <a:gd name="T0" fmla="*/ 1 w 403"/>
                <a:gd name="T1" fmla="*/ 1 h 206"/>
                <a:gd name="T2" fmla="*/ 1 w 403"/>
                <a:gd name="T3" fmla="*/ 1 h 206"/>
                <a:gd name="T4" fmla="*/ 1 w 403"/>
                <a:gd name="T5" fmla="*/ 1 h 206"/>
                <a:gd name="T6" fmla="*/ 1 w 403"/>
                <a:gd name="T7" fmla="*/ 1 h 206"/>
                <a:gd name="T8" fmla="*/ 1 w 403"/>
                <a:gd name="T9" fmla="*/ 1 h 206"/>
                <a:gd name="T10" fmla="*/ 1 w 403"/>
                <a:gd name="T11" fmla="*/ 1 h 206"/>
                <a:gd name="T12" fmla="*/ 1 w 403"/>
                <a:gd name="T13" fmla="*/ 1 h 206"/>
                <a:gd name="T14" fmla="*/ 1 w 403"/>
                <a:gd name="T15" fmla="*/ 1 h 206"/>
                <a:gd name="T16" fmla="*/ 1 w 403"/>
                <a:gd name="T17" fmla="*/ 1 h 206"/>
                <a:gd name="T18" fmla="*/ 0 w 403"/>
                <a:gd name="T19" fmla="*/ 1 h 206"/>
                <a:gd name="T20" fmla="*/ 1 w 403"/>
                <a:gd name="T21" fmla="*/ 1 h 206"/>
                <a:gd name="T22" fmla="*/ 1 w 403"/>
                <a:gd name="T23" fmla="*/ 1 h 206"/>
                <a:gd name="T24" fmla="*/ 1 w 403"/>
                <a:gd name="T25" fmla="*/ 1 h 206"/>
                <a:gd name="T26" fmla="*/ 1 w 403"/>
                <a:gd name="T27" fmla="*/ 1 h 206"/>
                <a:gd name="T28" fmla="*/ 1 w 403"/>
                <a:gd name="T29" fmla="*/ 0 h 206"/>
                <a:gd name="T30" fmla="*/ 1 w 403"/>
                <a:gd name="T31" fmla="*/ 1 h 206"/>
                <a:gd name="T32" fmla="*/ 1 w 403"/>
                <a:gd name="T33" fmla="*/ 1 h 206"/>
                <a:gd name="T34" fmla="*/ 1 w 403"/>
                <a:gd name="T35" fmla="*/ 1 h 2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3"/>
                <a:gd name="T55" fmla="*/ 0 h 206"/>
                <a:gd name="T56" fmla="*/ 403 w 403"/>
                <a:gd name="T57" fmla="*/ 206 h 2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3" h="206">
                  <a:moveTo>
                    <a:pt x="392" y="29"/>
                  </a:moveTo>
                  <a:lnTo>
                    <a:pt x="124" y="59"/>
                  </a:lnTo>
                  <a:lnTo>
                    <a:pt x="65" y="88"/>
                  </a:lnTo>
                  <a:lnTo>
                    <a:pt x="48" y="137"/>
                  </a:lnTo>
                  <a:lnTo>
                    <a:pt x="86" y="164"/>
                  </a:lnTo>
                  <a:lnTo>
                    <a:pt x="129" y="177"/>
                  </a:lnTo>
                  <a:lnTo>
                    <a:pt x="143" y="194"/>
                  </a:lnTo>
                  <a:lnTo>
                    <a:pt x="126" y="206"/>
                  </a:lnTo>
                  <a:lnTo>
                    <a:pt x="4" y="177"/>
                  </a:lnTo>
                  <a:lnTo>
                    <a:pt x="0" y="130"/>
                  </a:lnTo>
                  <a:lnTo>
                    <a:pt x="25" y="86"/>
                  </a:lnTo>
                  <a:lnTo>
                    <a:pt x="67" y="52"/>
                  </a:lnTo>
                  <a:lnTo>
                    <a:pt x="118" y="33"/>
                  </a:lnTo>
                  <a:lnTo>
                    <a:pt x="251" y="15"/>
                  </a:lnTo>
                  <a:lnTo>
                    <a:pt x="386" y="0"/>
                  </a:lnTo>
                  <a:lnTo>
                    <a:pt x="403" y="12"/>
                  </a:lnTo>
                  <a:lnTo>
                    <a:pt x="39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33"/>
            <p:cNvSpPr>
              <a:spLocks/>
            </p:cNvSpPr>
            <p:nvPr/>
          </p:nvSpPr>
          <p:spPr bwMode="auto">
            <a:xfrm>
              <a:off x="2398" y="1530"/>
              <a:ext cx="297" cy="172"/>
            </a:xfrm>
            <a:custGeom>
              <a:avLst/>
              <a:gdLst>
                <a:gd name="T0" fmla="*/ 1 w 593"/>
                <a:gd name="T1" fmla="*/ 1 h 344"/>
                <a:gd name="T2" fmla="*/ 1 w 593"/>
                <a:gd name="T3" fmla="*/ 1 h 344"/>
                <a:gd name="T4" fmla="*/ 1 w 593"/>
                <a:gd name="T5" fmla="*/ 1 h 344"/>
                <a:gd name="T6" fmla="*/ 1 w 593"/>
                <a:gd name="T7" fmla="*/ 1 h 344"/>
                <a:gd name="T8" fmla="*/ 1 w 593"/>
                <a:gd name="T9" fmla="*/ 1 h 344"/>
                <a:gd name="T10" fmla="*/ 1 w 593"/>
                <a:gd name="T11" fmla="*/ 1 h 344"/>
                <a:gd name="T12" fmla="*/ 1 w 593"/>
                <a:gd name="T13" fmla="*/ 1 h 344"/>
                <a:gd name="T14" fmla="*/ 1 w 593"/>
                <a:gd name="T15" fmla="*/ 1 h 344"/>
                <a:gd name="T16" fmla="*/ 1 w 593"/>
                <a:gd name="T17" fmla="*/ 1 h 344"/>
                <a:gd name="T18" fmla="*/ 1 w 593"/>
                <a:gd name="T19" fmla="*/ 1 h 344"/>
                <a:gd name="T20" fmla="*/ 1 w 593"/>
                <a:gd name="T21" fmla="*/ 1 h 344"/>
                <a:gd name="T22" fmla="*/ 1 w 593"/>
                <a:gd name="T23" fmla="*/ 1 h 344"/>
                <a:gd name="T24" fmla="*/ 1 w 593"/>
                <a:gd name="T25" fmla="*/ 1 h 344"/>
                <a:gd name="T26" fmla="*/ 1 w 593"/>
                <a:gd name="T27" fmla="*/ 1 h 344"/>
                <a:gd name="T28" fmla="*/ 1 w 593"/>
                <a:gd name="T29" fmla="*/ 1 h 344"/>
                <a:gd name="T30" fmla="*/ 1 w 593"/>
                <a:gd name="T31" fmla="*/ 1 h 344"/>
                <a:gd name="T32" fmla="*/ 0 w 593"/>
                <a:gd name="T33" fmla="*/ 1 h 344"/>
                <a:gd name="T34" fmla="*/ 0 w 593"/>
                <a:gd name="T35" fmla="*/ 1 h 344"/>
                <a:gd name="T36" fmla="*/ 1 w 593"/>
                <a:gd name="T37" fmla="*/ 1 h 344"/>
                <a:gd name="T38" fmla="*/ 1 w 593"/>
                <a:gd name="T39" fmla="*/ 1 h 344"/>
                <a:gd name="T40" fmla="*/ 1 w 593"/>
                <a:gd name="T41" fmla="*/ 1 h 344"/>
                <a:gd name="T42" fmla="*/ 1 w 593"/>
                <a:gd name="T43" fmla="*/ 1 h 344"/>
                <a:gd name="T44" fmla="*/ 1 w 593"/>
                <a:gd name="T45" fmla="*/ 1 h 344"/>
                <a:gd name="T46" fmla="*/ 1 w 593"/>
                <a:gd name="T47" fmla="*/ 1 h 344"/>
                <a:gd name="T48" fmla="*/ 1 w 593"/>
                <a:gd name="T49" fmla="*/ 1 h 344"/>
                <a:gd name="T50" fmla="*/ 1 w 593"/>
                <a:gd name="T51" fmla="*/ 0 h 344"/>
                <a:gd name="T52" fmla="*/ 1 w 593"/>
                <a:gd name="T53" fmla="*/ 1 h 344"/>
                <a:gd name="T54" fmla="*/ 1 w 593"/>
                <a:gd name="T55" fmla="*/ 1 h 344"/>
                <a:gd name="T56" fmla="*/ 1 w 593"/>
                <a:gd name="T57" fmla="*/ 1 h 3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3"/>
                <a:gd name="T88" fmla="*/ 0 h 344"/>
                <a:gd name="T89" fmla="*/ 593 w 593"/>
                <a:gd name="T90" fmla="*/ 344 h 3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3" h="344">
                  <a:moveTo>
                    <a:pt x="586" y="26"/>
                  </a:moveTo>
                  <a:lnTo>
                    <a:pt x="534" y="45"/>
                  </a:lnTo>
                  <a:lnTo>
                    <a:pt x="485" y="59"/>
                  </a:lnTo>
                  <a:lnTo>
                    <a:pt x="396" y="78"/>
                  </a:lnTo>
                  <a:lnTo>
                    <a:pt x="198" y="97"/>
                  </a:lnTo>
                  <a:lnTo>
                    <a:pt x="86" y="135"/>
                  </a:lnTo>
                  <a:lnTo>
                    <a:pt x="52" y="171"/>
                  </a:lnTo>
                  <a:lnTo>
                    <a:pt x="57" y="211"/>
                  </a:lnTo>
                  <a:lnTo>
                    <a:pt x="99" y="260"/>
                  </a:lnTo>
                  <a:lnTo>
                    <a:pt x="122" y="325"/>
                  </a:lnTo>
                  <a:lnTo>
                    <a:pt x="114" y="344"/>
                  </a:lnTo>
                  <a:lnTo>
                    <a:pt x="95" y="334"/>
                  </a:lnTo>
                  <a:lnTo>
                    <a:pt x="82" y="311"/>
                  </a:lnTo>
                  <a:lnTo>
                    <a:pt x="63" y="292"/>
                  </a:lnTo>
                  <a:lnTo>
                    <a:pt x="40" y="275"/>
                  </a:lnTo>
                  <a:lnTo>
                    <a:pt x="16" y="260"/>
                  </a:lnTo>
                  <a:lnTo>
                    <a:pt x="0" y="228"/>
                  </a:lnTo>
                  <a:lnTo>
                    <a:pt x="0" y="194"/>
                  </a:lnTo>
                  <a:lnTo>
                    <a:pt x="16" y="161"/>
                  </a:lnTo>
                  <a:lnTo>
                    <a:pt x="40" y="129"/>
                  </a:lnTo>
                  <a:lnTo>
                    <a:pt x="75" y="102"/>
                  </a:lnTo>
                  <a:lnTo>
                    <a:pt x="113" y="78"/>
                  </a:lnTo>
                  <a:lnTo>
                    <a:pt x="154" y="62"/>
                  </a:lnTo>
                  <a:lnTo>
                    <a:pt x="194" y="55"/>
                  </a:lnTo>
                  <a:lnTo>
                    <a:pt x="388" y="43"/>
                  </a:lnTo>
                  <a:lnTo>
                    <a:pt x="574" y="0"/>
                  </a:lnTo>
                  <a:lnTo>
                    <a:pt x="593" y="9"/>
                  </a:lnTo>
                  <a:lnTo>
                    <a:pt x="58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934"/>
            <p:cNvSpPr>
              <a:spLocks/>
            </p:cNvSpPr>
            <p:nvPr/>
          </p:nvSpPr>
          <p:spPr bwMode="auto">
            <a:xfrm>
              <a:off x="2320" y="1670"/>
              <a:ext cx="96" cy="347"/>
            </a:xfrm>
            <a:custGeom>
              <a:avLst/>
              <a:gdLst>
                <a:gd name="T0" fmla="*/ 1 w 192"/>
                <a:gd name="T1" fmla="*/ 0 h 696"/>
                <a:gd name="T2" fmla="*/ 1 w 192"/>
                <a:gd name="T3" fmla="*/ 0 h 696"/>
                <a:gd name="T4" fmla="*/ 1 w 192"/>
                <a:gd name="T5" fmla="*/ 0 h 696"/>
                <a:gd name="T6" fmla="*/ 1 w 192"/>
                <a:gd name="T7" fmla="*/ 0 h 696"/>
                <a:gd name="T8" fmla="*/ 1 w 192"/>
                <a:gd name="T9" fmla="*/ 0 h 696"/>
                <a:gd name="T10" fmla="*/ 1 w 192"/>
                <a:gd name="T11" fmla="*/ 0 h 696"/>
                <a:gd name="T12" fmla="*/ 1 w 192"/>
                <a:gd name="T13" fmla="*/ 0 h 696"/>
                <a:gd name="T14" fmla="*/ 1 w 192"/>
                <a:gd name="T15" fmla="*/ 0 h 696"/>
                <a:gd name="T16" fmla="*/ 1 w 192"/>
                <a:gd name="T17" fmla="*/ 0 h 696"/>
                <a:gd name="T18" fmla="*/ 1 w 192"/>
                <a:gd name="T19" fmla="*/ 0 h 696"/>
                <a:gd name="T20" fmla="*/ 1 w 192"/>
                <a:gd name="T21" fmla="*/ 0 h 696"/>
                <a:gd name="T22" fmla="*/ 1 w 192"/>
                <a:gd name="T23" fmla="*/ 0 h 696"/>
                <a:gd name="T24" fmla="*/ 1 w 192"/>
                <a:gd name="T25" fmla="*/ 0 h 696"/>
                <a:gd name="T26" fmla="*/ 1 w 192"/>
                <a:gd name="T27" fmla="*/ 0 h 696"/>
                <a:gd name="T28" fmla="*/ 1 w 192"/>
                <a:gd name="T29" fmla="*/ 0 h 696"/>
                <a:gd name="T30" fmla="*/ 0 w 192"/>
                <a:gd name="T31" fmla="*/ 0 h 696"/>
                <a:gd name="T32" fmla="*/ 1 w 192"/>
                <a:gd name="T33" fmla="*/ 0 h 696"/>
                <a:gd name="T34" fmla="*/ 1 w 192"/>
                <a:gd name="T35" fmla="*/ 0 h 696"/>
                <a:gd name="T36" fmla="*/ 1 w 192"/>
                <a:gd name="T37" fmla="*/ 0 h 696"/>
                <a:gd name="T38" fmla="*/ 1 w 192"/>
                <a:gd name="T39" fmla="*/ 0 h 696"/>
                <a:gd name="T40" fmla="*/ 1 w 192"/>
                <a:gd name="T41" fmla="*/ 0 h 696"/>
                <a:gd name="T42" fmla="*/ 1 w 192"/>
                <a:gd name="T43" fmla="*/ 0 h 696"/>
                <a:gd name="T44" fmla="*/ 1 w 192"/>
                <a:gd name="T45" fmla="*/ 0 h 696"/>
                <a:gd name="T46" fmla="*/ 1 w 192"/>
                <a:gd name="T47" fmla="*/ 0 h 696"/>
                <a:gd name="T48" fmla="*/ 1 w 192"/>
                <a:gd name="T49" fmla="*/ 0 h 696"/>
                <a:gd name="T50" fmla="*/ 1 w 192"/>
                <a:gd name="T51" fmla="*/ 0 h 696"/>
                <a:gd name="T52" fmla="*/ 1 w 192"/>
                <a:gd name="T53" fmla="*/ 0 h 6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2"/>
                <a:gd name="T82" fmla="*/ 0 h 696"/>
                <a:gd name="T83" fmla="*/ 192 w 192"/>
                <a:gd name="T84" fmla="*/ 696 h 6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2" h="696">
                  <a:moveTo>
                    <a:pt x="173" y="25"/>
                  </a:moveTo>
                  <a:lnTo>
                    <a:pt x="106" y="82"/>
                  </a:lnTo>
                  <a:lnTo>
                    <a:pt x="72" y="156"/>
                  </a:lnTo>
                  <a:lnTo>
                    <a:pt x="60" y="340"/>
                  </a:lnTo>
                  <a:lnTo>
                    <a:pt x="79" y="435"/>
                  </a:lnTo>
                  <a:lnTo>
                    <a:pt x="102" y="519"/>
                  </a:lnTo>
                  <a:lnTo>
                    <a:pt x="117" y="559"/>
                  </a:lnTo>
                  <a:lnTo>
                    <a:pt x="136" y="597"/>
                  </a:lnTo>
                  <a:lnTo>
                    <a:pt x="161" y="637"/>
                  </a:lnTo>
                  <a:lnTo>
                    <a:pt x="192" y="677"/>
                  </a:lnTo>
                  <a:lnTo>
                    <a:pt x="190" y="696"/>
                  </a:lnTo>
                  <a:lnTo>
                    <a:pt x="171" y="694"/>
                  </a:lnTo>
                  <a:lnTo>
                    <a:pt x="136" y="652"/>
                  </a:lnTo>
                  <a:lnTo>
                    <a:pt x="106" y="612"/>
                  </a:lnTo>
                  <a:lnTo>
                    <a:pt x="58" y="532"/>
                  </a:lnTo>
                  <a:lnTo>
                    <a:pt x="0" y="346"/>
                  </a:lnTo>
                  <a:lnTo>
                    <a:pt x="5" y="240"/>
                  </a:lnTo>
                  <a:lnTo>
                    <a:pt x="15" y="190"/>
                  </a:lnTo>
                  <a:lnTo>
                    <a:pt x="30" y="143"/>
                  </a:lnTo>
                  <a:lnTo>
                    <a:pt x="51" y="101"/>
                  </a:lnTo>
                  <a:lnTo>
                    <a:pt x="79" y="61"/>
                  </a:lnTo>
                  <a:lnTo>
                    <a:pt x="116" y="29"/>
                  </a:lnTo>
                  <a:lnTo>
                    <a:pt x="136" y="13"/>
                  </a:lnTo>
                  <a:lnTo>
                    <a:pt x="161" y="0"/>
                  </a:lnTo>
                  <a:lnTo>
                    <a:pt x="180" y="6"/>
                  </a:lnTo>
                  <a:lnTo>
                    <a:pt x="17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35"/>
            <p:cNvSpPr>
              <a:spLocks/>
            </p:cNvSpPr>
            <p:nvPr/>
          </p:nvSpPr>
          <p:spPr bwMode="auto">
            <a:xfrm>
              <a:off x="2384" y="1746"/>
              <a:ext cx="303" cy="594"/>
            </a:xfrm>
            <a:custGeom>
              <a:avLst/>
              <a:gdLst>
                <a:gd name="T0" fmla="*/ 1 w 606"/>
                <a:gd name="T1" fmla="*/ 1 h 1188"/>
                <a:gd name="T2" fmla="*/ 1 w 606"/>
                <a:gd name="T3" fmla="*/ 1 h 1188"/>
                <a:gd name="T4" fmla="*/ 1 w 606"/>
                <a:gd name="T5" fmla="*/ 1 h 1188"/>
                <a:gd name="T6" fmla="*/ 1 w 606"/>
                <a:gd name="T7" fmla="*/ 1 h 1188"/>
                <a:gd name="T8" fmla="*/ 1 w 606"/>
                <a:gd name="T9" fmla="*/ 1 h 1188"/>
                <a:gd name="T10" fmla="*/ 1 w 606"/>
                <a:gd name="T11" fmla="*/ 1 h 1188"/>
                <a:gd name="T12" fmla="*/ 1 w 606"/>
                <a:gd name="T13" fmla="*/ 1 h 1188"/>
                <a:gd name="T14" fmla="*/ 1 w 606"/>
                <a:gd name="T15" fmla="*/ 1 h 1188"/>
                <a:gd name="T16" fmla="*/ 1 w 606"/>
                <a:gd name="T17" fmla="*/ 1 h 1188"/>
                <a:gd name="T18" fmla="*/ 1 w 606"/>
                <a:gd name="T19" fmla="*/ 1 h 1188"/>
                <a:gd name="T20" fmla="*/ 1 w 606"/>
                <a:gd name="T21" fmla="*/ 1 h 1188"/>
                <a:gd name="T22" fmla="*/ 1 w 606"/>
                <a:gd name="T23" fmla="*/ 1 h 1188"/>
                <a:gd name="T24" fmla="*/ 1 w 606"/>
                <a:gd name="T25" fmla="*/ 1 h 1188"/>
                <a:gd name="T26" fmla="*/ 1 w 606"/>
                <a:gd name="T27" fmla="*/ 1 h 1188"/>
                <a:gd name="T28" fmla="*/ 1 w 606"/>
                <a:gd name="T29" fmla="*/ 1 h 1188"/>
                <a:gd name="T30" fmla="*/ 1 w 606"/>
                <a:gd name="T31" fmla="*/ 1 h 1188"/>
                <a:gd name="T32" fmla="*/ 1 w 606"/>
                <a:gd name="T33" fmla="*/ 1 h 1188"/>
                <a:gd name="T34" fmla="*/ 1 w 606"/>
                <a:gd name="T35" fmla="*/ 1 h 1188"/>
                <a:gd name="T36" fmla="*/ 1 w 606"/>
                <a:gd name="T37" fmla="*/ 1 h 1188"/>
                <a:gd name="T38" fmla="*/ 1 w 606"/>
                <a:gd name="T39" fmla="*/ 1 h 1188"/>
                <a:gd name="T40" fmla="*/ 1 w 606"/>
                <a:gd name="T41" fmla="*/ 1 h 1188"/>
                <a:gd name="T42" fmla="*/ 1 w 606"/>
                <a:gd name="T43" fmla="*/ 1 h 1188"/>
                <a:gd name="T44" fmla="*/ 1 w 606"/>
                <a:gd name="T45" fmla="*/ 1 h 1188"/>
                <a:gd name="T46" fmla="*/ 1 w 606"/>
                <a:gd name="T47" fmla="*/ 1 h 1188"/>
                <a:gd name="T48" fmla="*/ 1 w 606"/>
                <a:gd name="T49" fmla="*/ 1 h 1188"/>
                <a:gd name="T50" fmla="*/ 1 w 606"/>
                <a:gd name="T51" fmla="*/ 1 h 1188"/>
                <a:gd name="T52" fmla="*/ 1 w 606"/>
                <a:gd name="T53" fmla="*/ 1 h 1188"/>
                <a:gd name="T54" fmla="*/ 0 w 606"/>
                <a:gd name="T55" fmla="*/ 1 h 1188"/>
                <a:gd name="T56" fmla="*/ 1 w 606"/>
                <a:gd name="T57" fmla="*/ 1 h 1188"/>
                <a:gd name="T58" fmla="*/ 1 w 606"/>
                <a:gd name="T59" fmla="*/ 1 h 1188"/>
                <a:gd name="T60" fmla="*/ 1 w 606"/>
                <a:gd name="T61" fmla="*/ 1 h 1188"/>
                <a:gd name="T62" fmla="*/ 1 w 606"/>
                <a:gd name="T63" fmla="*/ 1 h 1188"/>
                <a:gd name="T64" fmla="*/ 1 w 606"/>
                <a:gd name="T65" fmla="*/ 0 h 1188"/>
                <a:gd name="T66" fmla="*/ 1 w 606"/>
                <a:gd name="T67" fmla="*/ 1 h 1188"/>
                <a:gd name="T68" fmla="*/ 1 w 606"/>
                <a:gd name="T69" fmla="*/ 1 h 1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6"/>
                <a:gd name="T106" fmla="*/ 0 h 1188"/>
                <a:gd name="T107" fmla="*/ 606 w 606"/>
                <a:gd name="T108" fmla="*/ 1188 h 1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6" h="1188">
                  <a:moveTo>
                    <a:pt x="89" y="19"/>
                  </a:moveTo>
                  <a:lnTo>
                    <a:pt x="46" y="179"/>
                  </a:lnTo>
                  <a:lnTo>
                    <a:pt x="51" y="325"/>
                  </a:lnTo>
                  <a:lnTo>
                    <a:pt x="65" y="399"/>
                  </a:lnTo>
                  <a:lnTo>
                    <a:pt x="84" y="473"/>
                  </a:lnTo>
                  <a:lnTo>
                    <a:pt x="118" y="641"/>
                  </a:lnTo>
                  <a:lnTo>
                    <a:pt x="120" y="806"/>
                  </a:lnTo>
                  <a:lnTo>
                    <a:pt x="125" y="884"/>
                  </a:lnTo>
                  <a:lnTo>
                    <a:pt x="144" y="970"/>
                  </a:lnTo>
                  <a:lnTo>
                    <a:pt x="169" y="1010"/>
                  </a:lnTo>
                  <a:lnTo>
                    <a:pt x="186" y="1025"/>
                  </a:lnTo>
                  <a:lnTo>
                    <a:pt x="207" y="1034"/>
                  </a:lnTo>
                  <a:lnTo>
                    <a:pt x="256" y="1051"/>
                  </a:lnTo>
                  <a:lnTo>
                    <a:pt x="310" y="1061"/>
                  </a:lnTo>
                  <a:lnTo>
                    <a:pt x="384" y="1091"/>
                  </a:lnTo>
                  <a:lnTo>
                    <a:pt x="448" y="1120"/>
                  </a:lnTo>
                  <a:lnTo>
                    <a:pt x="515" y="1144"/>
                  </a:lnTo>
                  <a:lnTo>
                    <a:pt x="593" y="1162"/>
                  </a:lnTo>
                  <a:lnTo>
                    <a:pt x="606" y="1177"/>
                  </a:lnTo>
                  <a:lnTo>
                    <a:pt x="591" y="1188"/>
                  </a:lnTo>
                  <a:lnTo>
                    <a:pt x="291" y="1129"/>
                  </a:lnTo>
                  <a:lnTo>
                    <a:pt x="158" y="1087"/>
                  </a:lnTo>
                  <a:lnTo>
                    <a:pt x="108" y="1048"/>
                  </a:lnTo>
                  <a:lnTo>
                    <a:pt x="78" y="989"/>
                  </a:lnTo>
                  <a:lnTo>
                    <a:pt x="49" y="819"/>
                  </a:lnTo>
                  <a:lnTo>
                    <a:pt x="47" y="646"/>
                  </a:lnTo>
                  <a:lnTo>
                    <a:pt x="19" y="475"/>
                  </a:lnTo>
                  <a:lnTo>
                    <a:pt x="0" y="323"/>
                  </a:lnTo>
                  <a:lnTo>
                    <a:pt x="11" y="173"/>
                  </a:lnTo>
                  <a:lnTo>
                    <a:pt x="30" y="93"/>
                  </a:lnTo>
                  <a:lnTo>
                    <a:pt x="46" y="52"/>
                  </a:lnTo>
                  <a:lnTo>
                    <a:pt x="63" y="8"/>
                  </a:lnTo>
                  <a:lnTo>
                    <a:pt x="82" y="0"/>
                  </a:lnTo>
                  <a:lnTo>
                    <a:pt x="8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36"/>
            <p:cNvSpPr>
              <a:spLocks/>
            </p:cNvSpPr>
            <p:nvPr/>
          </p:nvSpPr>
          <p:spPr bwMode="auto">
            <a:xfrm>
              <a:off x="2622" y="1775"/>
              <a:ext cx="181" cy="289"/>
            </a:xfrm>
            <a:custGeom>
              <a:avLst/>
              <a:gdLst>
                <a:gd name="T0" fmla="*/ 1 w 361"/>
                <a:gd name="T1" fmla="*/ 1 h 578"/>
                <a:gd name="T2" fmla="*/ 1 w 361"/>
                <a:gd name="T3" fmla="*/ 1 h 578"/>
                <a:gd name="T4" fmla="*/ 1 w 361"/>
                <a:gd name="T5" fmla="*/ 1 h 578"/>
                <a:gd name="T6" fmla="*/ 1 w 361"/>
                <a:gd name="T7" fmla="*/ 1 h 578"/>
                <a:gd name="T8" fmla="*/ 1 w 361"/>
                <a:gd name="T9" fmla="*/ 1 h 578"/>
                <a:gd name="T10" fmla="*/ 1 w 361"/>
                <a:gd name="T11" fmla="*/ 1 h 578"/>
                <a:gd name="T12" fmla="*/ 1 w 361"/>
                <a:gd name="T13" fmla="*/ 1 h 578"/>
                <a:gd name="T14" fmla="*/ 1 w 361"/>
                <a:gd name="T15" fmla="*/ 1 h 578"/>
                <a:gd name="T16" fmla="*/ 1 w 361"/>
                <a:gd name="T17" fmla="*/ 1 h 578"/>
                <a:gd name="T18" fmla="*/ 1 w 361"/>
                <a:gd name="T19" fmla="*/ 1 h 578"/>
                <a:gd name="T20" fmla="*/ 1 w 361"/>
                <a:gd name="T21" fmla="*/ 1 h 578"/>
                <a:gd name="T22" fmla="*/ 1 w 361"/>
                <a:gd name="T23" fmla="*/ 1 h 578"/>
                <a:gd name="T24" fmla="*/ 1 w 361"/>
                <a:gd name="T25" fmla="*/ 1 h 578"/>
                <a:gd name="T26" fmla="*/ 1 w 361"/>
                <a:gd name="T27" fmla="*/ 1 h 578"/>
                <a:gd name="T28" fmla="*/ 1 w 361"/>
                <a:gd name="T29" fmla="*/ 1 h 578"/>
                <a:gd name="T30" fmla="*/ 1 w 361"/>
                <a:gd name="T31" fmla="*/ 1 h 578"/>
                <a:gd name="T32" fmla="*/ 0 w 361"/>
                <a:gd name="T33" fmla="*/ 1 h 578"/>
                <a:gd name="T34" fmla="*/ 1 w 361"/>
                <a:gd name="T35" fmla="*/ 1 h 578"/>
                <a:gd name="T36" fmla="*/ 1 w 361"/>
                <a:gd name="T37" fmla="*/ 1 h 578"/>
                <a:gd name="T38" fmla="*/ 1 w 361"/>
                <a:gd name="T39" fmla="*/ 1 h 578"/>
                <a:gd name="T40" fmla="*/ 1 w 361"/>
                <a:gd name="T41" fmla="*/ 1 h 578"/>
                <a:gd name="T42" fmla="*/ 1 w 361"/>
                <a:gd name="T43" fmla="*/ 1 h 578"/>
                <a:gd name="T44" fmla="*/ 1 w 361"/>
                <a:gd name="T45" fmla="*/ 0 h 578"/>
                <a:gd name="T46" fmla="*/ 1 w 361"/>
                <a:gd name="T47" fmla="*/ 1 h 578"/>
                <a:gd name="T48" fmla="*/ 1 w 361"/>
                <a:gd name="T49" fmla="*/ 1 h 5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1"/>
                <a:gd name="T76" fmla="*/ 0 h 578"/>
                <a:gd name="T77" fmla="*/ 361 w 361"/>
                <a:gd name="T78" fmla="*/ 578 h 5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1" h="578">
                  <a:moveTo>
                    <a:pt x="70" y="10"/>
                  </a:moveTo>
                  <a:lnTo>
                    <a:pt x="103" y="137"/>
                  </a:lnTo>
                  <a:lnTo>
                    <a:pt x="122" y="255"/>
                  </a:lnTo>
                  <a:lnTo>
                    <a:pt x="125" y="312"/>
                  </a:lnTo>
                  <a:lnTo>
                    <a:pt x="122" y="369"/>
                  </a:lnTo>
                  <a:lnTo>
                    <a:pt x="110" y="426"/>
                  </a:lnTo>
                  <a:lnTo>
                    <a:pt x="93" y="485"/>
                  </a:lnTo>
                  <a:lnTo>
                    <a:pt x="122" y="500"/>
                  </a:lnTo>
                  <a:lnTo>
                    <a:pt x="236" y="519"/>
                  </a:lnTo>
                  <a:lnTo>
                    <a:pt x="348" y="534"/>
                  </a:lnTo>
                  <a:lnTo>
                    <a:pt x="361" y="549"/>
                  </a:lnTo>
                  <a:lnTo>
                    <a:pt x="346" y="563"/>
                  </a:lnTo>
                  <a:lnTo>
                    <a:pt x="219" y="572"/>
                  </a:lnTo>
                  <a:lnTo>
                    <a:pt x="91" y="578"/>
                  </a:lnTo>
                  <a:lnTo>
                    <a:pt x="65" y="563"/>
                  </a:lnTo>
                  <a:lnTo>
                    <a:pt x="34" y="555"/>
                  </a:lnTo>
                  <a:lnTo>
                    <a:pt x="0" y="540"/>
                  </a:lnTo>
                  <a:lnTo>
                    <a:pt x="2" y="502"/>
                  </a:lnTo>
                  <a:lnTo>
                    <a:pt x="51" y="380"/>
                  </a:lnTo>
                  <a:lnTo>
                    <a:pt x="72" y="264"/>
                  </a:lnTo>
                  <a:lnTo>
                    <a:pt x="70" y="145"/>
                  </a:lnTo>
                  <a:lnTo>
                    <a:pt x="44" y="17"/>
                  </a:lnTo>
                  <a:lnTo>
                    <a:pt x="53" y="0"/>
                  </a:lnTo>
                  <a:lnTo>
                    <a:pt x="7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37"/>
            <p:cNvSpPr>
              <a:spLocks/>
            </p:cNvSpPr>
            <p:nvPr/>
          </p:nvSpPr>
          <p:spPr bwMode="auto">
            <a:xfrm>
              <a:off x="2903" y="1427"/>
              <a:ext cx="323" cy="217"/>
            </a:xfrm>
            <a:custGeom>
              <a:avLst/>
              <a:gdLst>
                <a:gd name="T0" fmla="*/ 1 w 646"/>
                <a:gd name="T1" fmla="*/ 1 h 434"/>
                <a:gd name="T2" fmla="*/ 1 w 646"/>
                <a:gd name="T3" fmla="*/ 1 h 434"/>
                <a:gd name="T4" fmla="*/ 1 w 646"/>
                <a:gd name="T5" fmla="*/ 1 h 434"/>
                <a:gd name="T6" fmla="*/ 1 w 646"/>
                <a:gd name="T7" fmla="*/ 1 h 434"/>
                <a:gd name="T8" fmla="*/ 1 w 646"/>
                <a:gd name="T9" fmla="*/ 1 h 434"/>
                <a:gd name="T10" fmla="*/ 1 w 646"/>
                <a:gd name="T11" fmla="*/ 1 h 434"/>
                <a:gd name="T12" fmla="*/ 1 w 646"/>
                <a:gd name="T13" fmla="*/ 1 h 434"/>
                <a:gd name="T14" fmla="*/ 1 w 646"/>
                <a:gd name="T15" fmla="*/ 1 h 434"/>
                <a:gd name="T16" fmla="*/ 1 w 646"/>
                <a:gd name="T17" fmla="*/ 1 h 434"/>
                <a:gd name="T18" fmla="*/ 1 w 646"/>
                <a:gd name="T19" fmla="*/ 1 h 434"/>
                <a:gd name="T20" fmla="*/ 1 w 646"/>
                <a:gd name="T21" fmla="*/ 1 h 434"/>
                <a:gd name="T22" fmla="*/ 1 w 646"/>
                <a:gd name="T23" fmla="*/ 1 h 434"/>
                <a:gd name="T24" fmla="*/ 1 w 646"/>
                <a:gd name="T25" fmla="*/ 1 h 434"/>
                <a:gd name="T26" fmla="*/ 1 w 646"/>
                <a:gd name="T27" fmla="*/ 1 h 434"/>
                <a:gd name="T28" fmla="*/ 1 w 646"/>
                <a:gd name="T29" fmla="*/ 1 h 434"/>
                <a:gd name="T30" fmla="*/ 1 w 646"/>
                <a:gd name="T31" fmla="*/ 1 h 434"/>
                <a:gd name="T32" fmla="*/ 1 w 646"/>
                <a:gd name="T33" fmla="*/ 1 h 434"/>
                <a:gd name="T34" fmla="*/ 1 w 646"/>
                <a:gd name="T35" fmla="*/ 1 h 434"/>
                <a:gd name="T36" fmla="*/ 1 w 646"/>
                <a:gd name="T37" fmla="*/ 1 h 434"/>
                <a:gd name="T38" fmla="*/ 1 w 646"/>
                <a:gd name="T39" fmla="*/ 1 h 434"/>
                <a:gd name="T40" fmla="*/ 1 w 646"/>
                <a:gd name="T41" fmla="*/ 1 h 434"/>
                <a:gd name="T42" fmla="*/ 1 w 646"/>
                <a:gd name="T43" fmla="*/ 1 h 434"/>
                <a:gd name="T44" fmla="*/ 1 w 646"/>
                <a:gd name="T45" fmla="*/ 1 h 434"/>
                <a:gd name="T46" fmla="*/ 1 w 646"/>
                <a:gd name="T47" fmla="*/ 1 h 434"/>
                <a:gd name="T48" fmla="*/ 1 w 646"/>
                <a:gd name="T49" fmla="*/ 1 h 434"/>
                <a:gd name="T50" fmla="*/ 1 w 646"/>
                <a:gd name="T51" fmla="*/ 1 h 434"/>
                <a:gd name="T52" fmla="*/ 1 w 646"/>
                <a:gd name="T53" fmla="*/ 1 h 434"/>
                <a:gd name="T54" fmla="*/ 1 w 646"/>
                <a:gd name="T55" fmla="*/ 1 h 434"/>
                <a:gd name="T56" fmla="*/ 1 w 646"/>
                <a:gd name="T57" fmla="*/ 1 h 434"/>
                <a:gd name="T58" fmla="*/ 1 w 646"/>
                <a:gd name="T59" fmla="*/ 1 h 434"/>
                <a:gd name="T60" fmla="*/ 1 w 646"/>
                <a:gd name="T61" fmla="*/ 1 h 434"/>
                <a:gd name="T62" fmla="*/ 1 w 646"/>
                <a:gd name="T63" fmla="*/ 1 h 434"/>
                <a:gd name="T64" fmla="*/ 1 w 646"/>
                <a:gd name="T65" fmla="*/ 1 h 434"/>
                <a:gd name="T66" fmla="*/ 0 w 646"/>
                <a:gd name="T67" fmla="*/ 1 h 434"/>
                <a:gd name="T68" fmla="*/ 1 w 646"/>
                <a:gd name="T69" fmla="*/ 1 h 434"/>
                <a:gd name="T70" fmla="*/ 1 w 646"/>
                <a:gd name="T71" fmla="*/ 0 h 434"/>
                <a:gd name="T72" fmla="*/ 1 w 646"/>
                <a:gd name="T73" fmla="*/ 1 h 434"/>
                <a:gd name="T74" fmla="*/ 1 w 646"/>
                <a:gd name="T75" fmla="*/ 1 h 4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6"/>
                <a:gd name="T115" fmla="*/ 0 h 434"/>
                <a:gd name="T116" fmla="*/ 646 w 646"/>
                <a:gd name="T117" fmla="*/ 434 h 4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6" h="434">
                  <a:moveTo>
                    <a:pt x="57" y="16"/>
                  </a:moveTo>
                  <a:lnTo>
                    <a:pt x="114" y="202"/>
                  </a:lnTo>
                  <a:lnTo>
                    <a:pt x="138" y="246"/>
                  </a:lnTo>
                  <a:lnTo>
                    <a:pt x="167" y="282"/>
                  </a:lnTo>
                  <a:lnTo>
                    <a:pt x="201" y="314"/>
                  </a:lnTo>
                  <a:lnTo>
                    <a:pt x="220" y="329"/>
                  </a:lnTo>
                  <a:lnTo>
                    <a:pt x="241" y="343"/>
                  </a:lnTo>
                  <a:lnTo>
                    <a:pt x="279" y="363"/>
                  </a:lnTo>
                  <a:lnTo>
                    <a:pt x="319" y="381"/>
                  </a:lnTo>
                  <a:lnTo>
                    <a:pt x="397" y="394"/>
                  </a:lnTo>
                  <a:lnTo>
                    <a:pt x="473" y="381"/>
                  </a:lnTo>
                  <a:lnTo>
                    <a:pt x="545" y="337"/>
                  </a:lnTo>
                  <a:lnTo>
                    <a:pt x="591" y="242"/>
                  </a:lnTo>
                  <a:lnTo>
                    <a:pt x="598" y="149"/>
                  </a:lnTo>
                  <a:lnTo>
                    <a:pt x="591" y="105"/>
                  </a:lnTo>
                  <a:lnTo>
                    <a:pt x="574" y="61"/>
                  </a:lnTo>
                  <a:lnTo>
                    <a:pt x="579" y="42"/>
                  </a:lnTo>
                  <a:lnTo>
                    <a:pt x="598" y="48"/>
                  </a:lnTo>
                  <a:lnTo>
                    <a:pt x="640" y="149"/>
                  </a:lnTo>
                  <a:lnTo>
                    <a:pt x="646" y="255"/>
                  </a:lnTo>
                  <a:lnTo>
                    <a:pt x="623" y="320"/>
                  </a:lnTo>
                  <a:lnTo>
                    <a:pt x="606" y="348"/>
                  </a:lnTo>
                  <a:lnTo>
                    <a:pt x="585" y="377"/>
                  </a:lnTo>
                  <a:lnTo>
                    <a:pt x="564" y="392"/>
                  </a:lnTo>
                  <a:lnTo>
                    <a:pt x="543" y="405"/>
                  </a:lnTo>
                  <a:lnTo>
                    <a:pt x="501" y="424"/>
                  </a:lnTo>
                  <a:lnTo>
                    <a:pt x="410" y="434"/>
                  </a:lnTo>
                  <a:lnTo>
                    <a:pt x="317" y="413"/>
                  </a:lnTo>
                  <a:lnTo>
                    <a:pt x="269" y="392"/>
                  </a:lnTo>
                  <a:lnTo>
                    <a:pt x="226" y="365"/>
                  </a:lnTo>
                  <a:lnTo>
                    <a:pt x="180" y="337"/>
                  </a:lnTo>
                  <a:lnTo>
                    <a:pt x="140" y="305"/>
                  </a:lnTo>
                  <a:lnTo>
                    <a:pt x="76" y="223"/>
                  </a:lnTo>
                  <a:lnTo>
                    <a:pt x="0" y="1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938"/>
            <p:cNvSpPr>
              <a:spLocks/>
            </p:cNvSpPr>
            <p:nvPr/>
          </p:nvSpPr>
          <p:spPr bwMode="auto">
            <a:xfrm>
              <a:off x="2861" y="1331"/>
              <a:ext cx="314" cy="186"/>
            </a:xfrm>
            <a:custGeom>
              <a:avLst/>
              <a:gdLst>
                <a:gd name="T0" fmla="*/ 1 w 627"/>
                <a:gd name="T1" fmla="*/ 0 h 373"/>
                <a:gd name="T2" fmla="*/ 1 w 627"/>
                <a:gd name="T3" fmla="*/ 0 h 373"/>
                <a:gd name="T4" fmla="*/ 1 w 627"/>
                <a:gd name="T5" fmla="*/ 0 h 373"/>
                <a:gd name="T6" fmla="*/ 1 w 627"/>
                <a:gd name="T7" fmla="*/ 0 h 373"/>
                <a:gd name="T8" fmla="*/ 1 w 627"/>
                <a:gd name="T9" fmla="*/ 0 h 373"/>
                <a:gd name="T10" fmla="*/ 1 w 627"/>
                <a:gd name="T11" fmla="*/ 0 h 373"/>
                <a:gd name="T12" fmla="*/ 1 w 627"/>
                <a:gd name="T13" fmla="*/ 0 h 373"/>
                <a:gd name="T14" fmla="*/ 1 w 627"/>
                <a:gd name="T15" fmla="*/ 0 h 373"/>
                <a:gd name="T16" fmla="*/ 1 w 627"/>
                <a:gd name="T17" fmla="*/ 0 h 373"/>
                <a:gd name="T18" fmla="*/ 1 w 627"/>
                <a:gd name="T19" fmla="*/ 0 h 373"/>
                <a:gd name="T20" fmla="*/ 1 w 627"/>
                <a:gd name="T21" fmla="*/ 0 h 373"/>
                <a:gd name="T22" fmla="*/ 1 w 627"/>
                <a:gd name="T23" fmla="*/ 0 h 373"/>
                <a:gd name="T24" fmla="*/ 1 w 627"/>
                <a:gd name="T25" fmla="*/ 0 h 373"/>
                <a:gd name="T26" fmla="*/ 1 w 627"/>
                <a:gd name="T27" fmla="*/ 0 h 373"/>
                <a:gd name="T28" fmla="*/ 1 w 627"/>
                <a:gd name="T29" fmla="*/ 0 h 373"/>
                <a:gd name="T30" fmla="*/ 1 w 627"/>
                <a:gd name="T31" fmla="*/ 0 h 373"/>
                <a:gd name="T32" fmla="*/ 1 w 627"/>
                <a:gd name="T33" fmla="*/ 0 h 373"/>
                <a:gd name="T34" fmla="*/ 1 w 627"/>
                <a:gd name="T35" fmla="*/ 0 h 373"/>
                <a:gd name="T36" fmla="*/ 1 w 627"/>
                <a:gd name="T37" fmla="*/ 0 h 373"/>
                <a:gd name="T38" fmla="*/ 1 w 627"/>
                <a:gd name="T39" fmla="*/ 0 h 373"/>
                <a:gd name="T40" fmla="*/ 1 w 627"/>
                <a:gd name="T41" fmla="*/ 0 h 373"/>
                <a:gd name="T42" fmla="*/ 1 w 627"/>
                <a:gd name="T43" fmla="*/ 0 h 373"/>
                <a:gd name="T44" fmla="*/ 1 w 627"/>
                <a:gd name="T45" fmla="*/ 0 h 373"/>
                <a:gd name="T46" fmla="*/ 1 w 627"/>
                <a:gd name="T47" fmla="*/ 0 h 373"/>
                <a:gd name="T48" fmla="*/ 0 w 627"/>
                <a:gd name="T49" fmla="*/ 0 h 373"/>
                <a:gd name="T50" fmla="*/ 1 w 627"/>
                <a:gd name="T51" fmla="*/ 0 h 373"/>
                <a:gd name="T52" fmla="*/ 1 w 627"/>
                <a:gd name="T53" fmla="*/ 0 h 373"/>
                <a:gd name="T54" fmla="*/ 1 w 627"/>
                <a:gd name="T55" fmla="*/ 0 h 3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7"/>
                <a:gd name="T85" fmla="*/ 0 h 373"/>
                <a:gd name="T86" fmla="*/ 627 w 627"/>
                <a:gd name="T87" fmla="*/ 373 h 37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7" h="373">
                  <a:moveTo>
                    <a:pt x="28" y="10"/>
                  </a:moveTo>
                  <a:lnTo>
                    <a:pt x="55" y="82"/>
                  </a:lnTo>
                  <a:lnTo>
                    <a:pt x="72" y="111"/>
                  </a:lnTo>
                  <a:lnTo>
                    <a:pt x="93" y="137"/>
                  </a:lnTo>
                  <a:lnTo>
                    <a:pt x="116" y="162"/>
                  </a:lnTo>
                  <a:lnTo>
                    <a:pt x="143" y="185"/>
                  </a:lnTo>
                  <a:lnTo>
                    <a:pt x="171" y="206"/>
                  </a:lnTo>
                  <a:lnTo>
                    <a:pt x="203" y="229"/>
                  </a:lnTo>
                  <a:lnTo>
                    <a:pt x="230" y="244"/>
                  </a:lnTo>
                  <a:lnTo>
                    <a:pt x="255" y="257"/>
                  </a:lnTo>
                  <a:lnTo>
                    <a:pt x="306" y="278"/>
                  </a:lnTo>
                  <a:lnTo>
                    <a:pt x="420" y="308"/>
                  </a:lnTo>
                  <a:lnTo>
                    <a:pt x="469" y="325"/>
                  </a:lnTo>
                  <a:lnTo>
                    <a:pt x="515" y="333"/>
                  </a:lnTo>
                  <a:lnTo>
                    <a:pt x="610" y="324"/>
                  </a:lnTo>
                  <a:lnTo>
                    <a:pt x="627" y="333"/>
                  </a:lnTo>
                  <a:lnTo>
                    <a:pt x="616" y="350"/>
                  </a:lnTo>
                  <a:lnTo>
                    <a:pt x="509" y="373"/>
                  </a:lnTo>
                  <a:lnTo>
                    <a:pt x="405" y="356"/>
                  </a:lnTo>
                  <a:lnTo>
                    <a:pt x="272" y="310"/>
                  </a:lnTo>
                  <a:lnTo>
                    <a:pt x="209" y="280"/>
                  </a:lnTo>
                  <a:lnTo>
                    <a:pt x="181" y="263"/>
                  </a:lnTo>
                  <a:lnTo>
                    <a:pt x="150" y="244"/>
                  </a:lnTo>
                  <a:lnTo>
                    <a:pt x="51" y="15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939"/>
            <p:cNvSpPr>
              <a:spLocks/>
            </p:cNvSpPr>
            <p:nvPr/>
          </p:nvSpPr>
          <p:spPr bwMode="auto">
            <a:xfrm>
              <a:off x="2868" y="1145"/>
              <a:ext cx="254" cy="290"/>
            </a:xfrm>
            <a:custGeom>
              <a:avLst/>
              <a:gdLst>
                <a:gd name="T0" fmla="*/ 0 w 510"/>
                <a:gd name="T1" fmla="*/ 1 h 580"/>
                <a:gd name="T2" fmla="*/ 0 w 510"/>
                <a:gd name="T3" fmla="*/ 1 h 580"/>
                <a:gd name="T4" fmla="*/ 0 w 510"/>
                <a:gd name="T5" fmla="*/ 1 h 580"/>
                <a:gd name="T6" fmla="*/ 0 w 510"/>
                <a:gd name="T7" fmla="*/ 1 h 580"/>
                <a:gd name="T8" fmla="*/ 0 w 510"/>
                <a:gd name="T9" fmla="*/ 1 h 580"/>
                <a:gd name="T10" fmla="*/ 0 w 510"/>
                <a:gd name="T11" fmla="*/ 1 h 580"/>
                <a:gd name="T12" fmla="*/ 0 w 510"/>
                <a:gd name="T13" fmla="*/ 1 h 580"/>
                <a:gd name="T14" fmla="*/ 0 w 510"/>
                <a:gd name="T15" fmla="*/ 1 h 580"/>
                <a:gd name="T16" fmla="*/ 0 w 510"/>
                <a:gd name="T17" fmla="*/ 1 h 580"/>
                <a:gd name="T18" fmla="*/ 0 w 510"/>
                <a:gd name="T19" fmla="*/ 1 h 580"/>
                <a:gd name="T20" fmla="*/ 0 w 510"/>
                <a:gd name="T21" fmla="*/ 1 h 580"/>
                <a:gd name="T22" fmla="*/ 0 w 510"/>
                <a:gd name="T23" fmla="*/ 1 h 580"/>
                <a:gd name="T24" fmla="*/ 0 w 510"/>
                <a:gd name="T25" fmla="*/ 1 h 580"/>
                <a:gd name="T26" fmla="*/ 0 w 510"/>
                <a:gd name="T27" fmla="*/ 1 h 580"/>
                <a:gd name="T28" fmla="*/ 0 w 510"/>
                <a:gd name="T29" fmla="*/ 1 h 580"/>
                <a:gd name="T30" fmla="*/ 0 w 510"/>
                <a:gd name="T31" fmla="*/ 1 h 580"/>
                <a:gd name="T32" fmla="*/ 0 w 510"/>
                <a:gd name="T33" fmla="*/ 1 h 580"/>
                <a:gd name="T34" fmla="*/ 0 w 510"/>
                <a:gd name="T35" fmla="*/ 1 h 580"/>
                <a:gd name="T36" fmla="*/ 0 w 510"/>
                <a:gd name="T37" fmla="*/ 1 h 580"/>
                <a:gd name="T38" fmla="*/ 0 w 510"/>
                <a:gd name="T39" fmla="*/ 1 h 580"/>
                <a:gd name="T40" fmla="*/ 0 w 510"/>
                <a:gd name="T41" fmla="*/ 1 h 580"/>
                <a:gd name="T42" fmla="*/ 0 w 510"/>
                <a:gd name="T43" fmla="*/ 1 h 580"/>
                <a:gd name="T44" fmla="*/ 0 w 510"/>
                <a:gd name="T45" fmla="*/ 1 h 580"/>
                <a:gd name="T46" fmla="*/ 0 w 510"/>
                <a:gd name="T47" fmla="*/ 1 h 580"/>
                <a:gd name="T48" fmla="*/ 0 w 510"/>
                <a:gd name="T49" fmla="*/ 1 h 580"/>
                <a:gd name="T50" fmla="*/ 0 w 510"/>
                <a:gd name="T51" fmla="*/ 1 h 580"/>
                <a:gd name="T52" fmla="*/ 0 w 510"/>
                <a:gd name="T53" fmla="*/ 1 h 580"/>
                <a:gd name="T54" fmla="*/ 0 w 510"/>
                <a:gd name="T55" fmla="*/ 1 h 580"/>
                <a:gd name="T56" fmla="*/ 0 w 510"/>
                <a:gd name="T57" fmla="*/ 1 h 580"/>
                <a:gd name="T58" fmla="*/ 0 w 510"/>
                <a:gd name="T59" fmla="*/ 0 h 580"/>
                <a:gd name="T60" fmla="*/ 0 w 510"/>
                <a:gd name="T61" fmla="*/ 1 h 580"/>
                <a:gd name="T62" fmla="*/ 0 w 510"/>
                <a:gd name="T63" fmla="*/ 1 h 580"/>
                <a:gd name="T64" fmla="*/ 0 w 510"/>
                <a:gd name="T65" fmla="*/ 1 h 580"/>
                <a:gd name="T66" fmla="*/ 0 w 510"/>
                <a:gd name="T67" fmla="*/ 1 h 580"/>
                <a:gd name="T68" fmla="*/ 0 w 510"/>
                <a:gd name="T69" fmla="*/ 1 h 580"/>
                <a:gd name="T70" fmla="*/ 0 w 510"/>
                <a:gd name="T71" fmla="*/ 1 h 580"/>
                <a:gd name="T72" fmla="*/ 0 w 510"/>
                <a:gd name="T73" fmla="*/ 1 h 580"/>
                <a:gd name="T74" fmla="*/ 0 w 510"/>
                <a:gd name="T75" fmla="*/ 1 h 580"/>
                <a:gd name="T76" fmla="*/ 0 w 510"/>
                <a:gd name="T77" fmla="*/ 1 h 580"/>
                <a:gd name="T78" fmla="*/ 0 w 510"/>
                <a:gd name="T79" fmla="*/ 1 h 580"/>
                <a:gd name="T80" fmla="*/ 0 w 510"/>
                <a:gd name="T81" fmla="*/ 1 h 580"/>
                <a:gd name="T82" fmla="*/ 0 w 510"/>
                <a:gd name="T83" fmla="*/ 1 h 580"/>
                <a:gd name="T84" fmla="*/ 0 w 510"/>
                <a:gd name="T85" fmla="*/ 1 h 580"/>
                <a:gd name="T86" fmla="*/ 0 w 510"/>
                <a:gd name="T87" fmla="*/ 1 h 580"/>
                <a:gd name="T88" fmla="*/ 0 w 510"/>
                <a:gd name="T89" fmla="*/ 1 h 580"/>
                <a:gd name="T90" fmla="*/ 0 w 510"/>
                <a:gd name="T91" fmla="*/ 1 h 580"/>
                <a:gd name="T92" fmla="*/ 0 w 510"/>
                <a:gd name="T93" fmla="*/ 1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10"/>
                <a:gd name="T142" fmla="*/ 0 h 580"/>
                <a:gd name="T143" fmla="*/ 510 w 510"/>
                <a:gd name="T144" fmla="*/ 580 h 5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10" h="580">
                  <a:moveTo>
                    <a:pt x="196" y="568"/>
                  </a:moveTo>
                  <a:lnTo>
                    <a:pt x="194" y="458"/>
                  </a:lnTo>
                  <a:lnTo>
                    <a:pt x="207" y="409"/>
                  </a:lnTo>
                  <a:lnTo>
                    <a:pt x="232" y="357"/>
                  </a:lnTo>
                  <a:lnTo>
                    <a:pt x="249" y="333"/>
                  </a:lnTo>
                  <a:lnTo>
                    <a:pt x="268" y="310"/>
                  </a:lnTo>
                  <a:lnTo>
                    <a:pt x="316" y="272"/>
                  </a:lnTo>
                  <a:lnTo>
                    <a:pt x="418" y="222"/>
                  </a:lnTo>
                  <a:lnTo>
                    <a:pt x="481" y="179"/>
                  </a:lnTo>
                  <a:lnTo>
                    <a:pt x="474" y="142"/>
                  </a:lnTo>
                  <a:lnTo>
                    <a:pt x="447" y="112"/>
                  </a:lnTo>
                  <a:lnTo>
                    <a:pt x="399" y="63"/>
                  </a:lnTo>
                  <a:lnTo>
                    <a:pt x="367" y="47"/>
                  </a:lnTo>
                  <a:lnTo>
                    <a:pt x="337" y="36"/>
                  </a:lnTo>
                  <a:lnTo>
                    <a:pt x="274" y="28"/>
                  </a:lnTo>
                  <a:lnTo>
                    <a:pt x="213" y="38"/>
                  </a:lnTo>
                  <a:lnTo>
                    <a:pt x="149" y="63"/>
                  </a:lnTo>
                  <a:lnTo>
                    <a:pt x="71" y="141"/>
                  </a:lnTo>
                  <a:lnTo>
                    <a:pt x="27" y="249"/>
                  </a:lnTo>
                  <a:lnTo>
                    <a:pt x="8" y="258"/>
                  </a:lnTo>
                  <a:lnTo>
                    <a:pt x="0" y="239"/>
                  </a:lnTo>
                  <a:lnTo>
                    <a:pt x="21" y="177"/>
                  </a:lnTo>
                  <a:lnTo>
                    <a:pt x="48" y="122"/>
                  </a:lnTo>
                  <a:lnTo>
                    <a:pt x="65" y="97"/>
                  </a:lnTo>
                  <a:lnTo>
                    <a:pt x="84" y="74"/>
                  </a:lnTo>
                  <a:lnTo>
                    <a:pt x="109" y="55"/>
                  </a:lnTo>
                  <a:lnTo>
                    <a:pt x="137" y="38"/>
                  </a:lnTo>
                  <a:lnTo>
                    <a:pt x="171" y="21"/>
                  </a:lnTo>
                  <a:lnTo>
                    <a:pt x="206" y="9"/>
                  </a:lnTo>
                  <a:lnTo>
                    <a:pt x="274" y="0"/>
                  </a:lnTo>
                  <a:lnTo>
                    <a:pt x="342" y="9"/>
                  </a:lnTo>
                  <a:lnTo>
                    <a:pt x="413" y="38"/>
                  </a:lnTo>
                  <a:lnTo>
                    <a:pt x="466" y="91"/>
                  </a:lnTo>
                  <a:lnTo>
                    <a:pt x="500" y="131"/>
                  </a:lnTo>
                  <a:lnTo>
                    <a:pt x="510" y="182"/>
                  </a:lnTo>
                  <a:lnTo>
                    <a:pt x="494" y="237"/>
                  </a:lnTo>
                  <a:lnTo>
                    <a:pt x="481" y="260"/>
                  </a:lnTo>
                  <a:lnTo>
                    <a:pt x="460" y="279"/>
                  </a:lnTo>
                  <a:lnTo>
                    <a:pt x="407" y="308"/>
                  </a:lnTo>
                  <a:lnTo>
                    <a:pt x="352" y="334"/>
                  </a:lnTo>
                  <a:lnTo>
                    <a:pt x="261" y="374"/>
                  </a:lnTo>
                  <a:lnTo>
                    <a:pt x="225" y="464"/>
                  </a:lnTo>
                  <a:lnTo>
                    <a:pt x="219" y="511"/>
                  </a:lnTo>
                  <a:lnTo>
                    <a:pt x="225" y="563"/>
                  </a:lnTo>
                  <a:lnTo>
                    <a:pt x="213" y="580"/>
                  </a:lnTo>
                  <a:lnTo>
                    <a:pt x="196" y="5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940"/>
            <p:cNvSpPr>
              <a:spLocks/>
            </p:cNvSpPr>
            <p:nvPr/>
          </p:nvSpPr>
          <p:spPr bwMode="auto">
            <a:xfrm>
              <a:off x="3056" y="1083"/>
              <a:ext cx="92" cy="103"/>
            </a:xfrm>
            <a:custGeom>
              <a:avLst/>
              <a:gdLst>
                <a:gd name="T0" fmla="*/ 1 w 184"/>
                <a:gd name="T1" fmla="*/ 1 h 206"/>
                <a:gd name="T2" fmla="*/ 1 w 184"/>
                <a:gd name="T3" fmla="*/ 1 h 206"/>
                <a:gd name="T4" fmla="*/ 1 w 184"/>
                <a:gd name="T5" fmla="*/ 1 h 206"/>
                <a:gd name="T6" fmla="*/ 1 w 184"/>
                <a:gd name="T7" fmla="*/ 1 h 206"/>
                <a:gd name="T8" fmla="*/ 1 w 184"/>
                <a:gd name="T9" fmla="*/ 1 h 206"/>
                <a:gd name="T10" fmla="*/ 1 w 184"/>
                <a:gd name="T11" fmla="*/ 1 h 206"/>
                <a:gd name="T12" fmla="*/ 1 w 184"/>
                <a:gd name="T13" fmla="*/ 1 h 206"/>
                <a:gd name="T14" fmla="*/ 1 w 184"/>
                <a:gd name="T15" fmla="*/ 1 h 206"/>
                <a:gd name="T16" fmla="*/ 1 w 184"/>
                <a:gd name="T17" fmla="*/ 1 h 206"/>
                <a:gd name="T18" fmla="*/ 1 w 184"/>
                <a:gd name="T19" fmla="*/ 1 h 206"/>
                <a:gd name="T20" fmla="*/ 1 w 184"/>
                <a:gd name="T21" fmla="*/ 1 h 206"/>
                <a:gd name="T22" fmla="*/ 0 w 184"/>
                <a:gd name="T23" fmla="*/ 1 h 206"/>
                <a:gd name="T24" fmla="*/ 1 w 184"/>
                <a:gd name="T25" fmla="*/ 1 h 206"/>
                <a:gd name="T26" fmla="*/ 1 w 184"/>
                <a:gd name="T27" fmla="*/ 1 h 206"/>
                <a:gd name="T28" fmla="*/ 1 w 184"/>
                <a:gd name="T29" fmla="*/ 1 h 206"/>
                <a:gd name="T30" fmla="*/ 1 w 184"/>
                <a:gd name="T31" fmla="*/ 0 h 206"/>
                <a:gd name="T32" fmla="*/ 1 w 184"/>
                <a:gd name="T33" fmla="*/ 1 h 206"/>
                <a:gd name="T34" fmla="*/ 1 w 184"/>
                <a:gd name="T35" fmla="*/ 1 h 206"/>
                <a:gd name="T36" fmla="*/ 1 w 184"/>
                <a:gd name="T37" fmla="*/ 1 h 206"/>
                <a:gd name="T38" fmla="*/ 1 w 184"/>
                <a:gd name="T39" fmla="*/ 1 h 206"/>
                <a:gd name="T40" fmla="*/ 1 w 184"/>
                <a:gd name="T41" fmla="*/ 1 h 206"/>
                <a:gd name="T42" fmla="*/ 1 w 184"/>
                <a:gd name="T43" fmla="*/ 1 h 206"/>
                <a:gd name="T44" fmla="*/ 1 w 184"/>
                <a:gd name="T45" fmla="*/ 1 h 206"/>
                <a:gd name="T46" fmla="*/ 1 w 184"/>
                <a:gd name="T47" fmla="*/ 1 h 206"/>
                <a:gd name="T48" fmla="*/ 1 w 184"/>
                <a:gd name="T49" fmla="*/ 1 h 2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4"/>
                <a:gd name="T76" fmla="*/ 0 h 206"/>
                <a:gd name="T77" fmla="*/ 184 w 184"/>
                <a:gd name="T78" fmla="*/ 206 h 20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4" h="206">
                  <a:moveTo>
                    <a:pt x="87" y="179"/>
                  </a:moveTo>
                  <a:lnTo>
                    <a:pt x="131" y="147"/>
                  </a:lnTo>
                  <a:lnTo>
                    <a:pt x="148" y="93"/>
                  </a:lnTo>
                  <a:lnTo>
                    <a:pt x="127" y="50"/>
                  </a:lnTo>
                  <a:lnTo>
                    <a:pt x="110" y="35"/>
                  </a:lnTo>
                  <a:lnTo>
                    <a:pt x="87" y="29"/>
                  </a:lnTo>
                  <a:lnTo>
                    <a:pt x="43" y="38"/>
                  </a:lnTo>
                  <a:lnTo>
                    <a:pt x="24" y="82"/>
                  </a:lnTo>
                  <a:lnTo>
                    <a:pt x="30" y="137"/>
                  </a:lnTo>
                  <a:lnTo>
                    <a:pt x="15" y="152"/>
                  </a:lnTo>
                  <a:lnTo>
                    <a:pt x="2" y="139"/>
                  </a:lnTo>
                  <a:lnTo>
                    <a:pt x="0" y="71"/>
                  </a:lnTo>
                  <a:lnTo>
                    <a:pt x="5" y="42"/>
                  </a:lnTo>
                  <a:lnTo>
                    <a:pt x="24" y="16"/>
                  </a:lnTo>
                  <a:lnTo>
                    <a:pt x="53" y="4"/>
                  </a:lnTo>
                  <a:lnTo>
                    <a:pt x="89" y="0"/>
                  </a:lnTo>
                  <a:lnTo>
                    <a:pt x="152" y="29"/>
                  </a:lnTo>
                  <a:lnTo>
                    <a:pt x="184" y="92"/>
                  </a:lnTo>
                  <a:lnTo>
                    <a:pt x="174" y="131"/>
                  </a:lnTo>
                  <a:lnTo>
                    <a:pt x="155" y="164"/>
                  </a:lnTo>
                  <a:lnTo>
                    <a:pt x="129" y="190"/>
                  </a:lnTo>
                  <a:lnTo>
                    <a:pt x="95" y="206"/>
                  </a:lnTo>
                  <a:lnTo>
                    <a:pt x="76" y="196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41"/>
            <p:cNvSpPr>
              <a:spLocks/>
            </p:cNvSpPr>
            <p:nvPr/>
          </p:nvSpPr>
          <p:spPr bwMode="auto">
            <a:xfrm>
              <a:off x="3112" y="1108"/>
              <a:ext cx="118" cy="104"/>
            </a:xfrm>
            <a:custGeom>
              <a:avLst/>
              <a:gdLst>
                <a:gd name="T0" fmla="*/ 1 w 235"/>
                <a:gd name="T1" fmla="*/ 0 h 209"/>
                <a:gd name="T2" fmla="*/ 1 w 235"/>
                <a:gd name="T3" fmla="*/ 0 h 209"/>
                <a:gd name="T4" fmla="*/ 1 w 235"/>
                <a:gd name="T5" fmla="*/ 0 h 209"/>
                <a:gd name="T6" fmla="*/ 1 w 235"/>
                <a:gd name="T7" fmla="*/ 0 h 209"/>
                <a:gd name="T8" fmla="*/ 1 w 235"/>
                <a:gd name="T9" fmla="*/ 0 h 209"/>
                <a:gd name="T10" fmla="*/ 1 w 235"/>
                <a:gd name="T11" fmla="*/ 0 h 209"/>
                <a:gd name="T12" fmla="*/ 1 w 235"/>
                <a:gd name="T13" fmla="*/ 0 h 209"/>
                <a:gd name="T14" fmla="*/ 1 w 235"/>
                <a:gd name="T15" fmla="*/ 0 h 209"/>
                <a:gd name="T16" fmla="*/ 1 w 235"/>
                <a:gd name="T17" fmla="*/ 0 h 209"/>
                <a:gd name="T18" fmla="*/ 1 w 235"/>
                <a:gd name="T19" fmla="*/ 0 h 209"/>
                <a:gd name="T20" fmla="*/ 1 w 235"/>
                <a:gd name="T21" fmla="*/ 0 h 209"/>
                <a:gd name="T22" fmla="*/ 1 w 235"/>
                <a:gd name="T23" fmla="*/ 0 h 209"/>
                <a:gd name="T24" fmla="*/ 1 w 235"/>
                <a:gd name="T25" fmla="*/ 0 h 209"/>
                <a:gd name="T26" fmla="*/ 1 w 235"/>
                <a:gd name="T27" fmla="*/ 0 h 209"/>
                <a:gd name="T28" fmla="*/ 1 w 235"/>
                <a:gd name="T29" fmla="*/ 0 h 209"/>
                <a:gd name="T30" fmla="*/ 1 w 235"/>
                <a:gd name="T31" fmla="*/ 0 h 209"/>
                <a:gd name="T32" fmla="*/ 1 w 235"/>
                <a:gd name="T33" fmla="*/ 0 h 209"/>
                <a:gd name="T34" fmla="*/ 1 w 235"/>
                <a:gd name="T35" fmla="*/ 0 h 209"/>
                <a:gd name="T36" fmla="*/ 1 w 235"/>
                <a:gd name="T37" fmla="*/ 0 h 209"/>
                <a:gd name="T38" fmla="*/ 1 w 235"/>
                <a:gd name="T39" fmla="*/ 0 h 209"/>
                <a:gd name="T40" fmla="*/ 1 w 235"/>
                <a:gd name="T41" fmla="*/ 0 h 209"/>
                <a:gd name="T42" fmla="*/ 1 w 235"/>
                <a:gd name="T43" fmla="*/ 0 h 209"/>
                <a:gd name="T44" fmla="*/ 0 w 235"/>
                <a:gd name="T45" fmla="*/ 0 h 209"/>
                <a:gd name="T46" fmla="*/ 1 w 235"/>
                <a:gd name="T47" fmla="*/ 0 h 209"/>
                <a:gd name="T48" fmla="*/ 1 w 235"/>
                <a:gd name="T49" fmla="*/ 0 h 209"/>
                <a:gd name="T50" fmla="*/ 1 w 235"/>
                <a:gd name="T51" fmla="*/ 0 h 2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5"/>
                <a:gd name="T79" fmla="*/ 0 h 209"/>
                <a:gd name="T80" fmla="*/ 235 w 235"/>
                <a:gd name="T81" fmla="*/ 209 h 2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5" h="209">
                  <a:moveTo>
                    <a:pt x="23" y="148"/>
                  </a:moveTo>
                  <a:lnTo>
                    <a:pt x="55" y="173"/>
                  </a:lnTo>
                  <a:lnTo>
                    <a:pt x="93" y="175"/>
                  </a:lnTo>
                  <a:lnTo>
                    <a:pt x="133" y="159"/>
                  </a:lnTo>
                  <a:lnTo>
                    <a:pt x="167" y="131"/>
                  </a:lnTo>
                  <a:lnTo>
                    <a:pt x="197" y="49"/>
                  </a:lnTo>
                  <a:lnTo>
                    <a:pt x="182" y="34"/>
                  </a:lnTo>
                  <a:lnTo>
                    <a:pt x="159" y="30"/>
                  </a:lnTo>
                  <a:lnTo>
                    <a:pt x="110" y="43"/>
                  </a:lnTo>
                  <a:lnTo>
                    <a:pt x="93" y="36"/>
                  </a:lnTo>
                  <a:lnTo>
                    <a:pt x="100" y="17"/>
                  </a:lnTo>
                  <a:lnTo>
                    <a:pt x="138" y="5"/>
                  </a:lnTo>
                  <a:lnTo>
                    <a:pt x="175" y="0"/>
                  </a:lnTo>
                  <a:lnTo>
                    <a:pt x="207" y="7"/>
                  </a:lnTo>
                  <a:lnTo>
                    <a:pt x="230" y="30"/>
                  </a:lnTo>
                  <a:lnTo>
                    <a:pt x="235" y="93"/>
                  </a:lnTo>
                  <a:lnTo>
                    <a:pt x="222" y="125"/>
                  </a:lnTo>
                  <a:lnTo>
                    <a:pt x="205" y="158"/>
                  </a:lnTo>
                  <a:lnTo>
                    <a:pt x="182" y="178"/>
                  </a:lnTo>
                  <a:lnTo>
                    <a:pt x="157" y="194"/>
                  </a:lnTo>
                  <a:lnTo>
                    <a:pt x="100" y="209"/>
                  </a:lnTo>
                  <a:lnTo>
                    <a:pt x="43" y="201"/>
                  </a:lnTo>
                  <a:lnTo>
                    <a:pt x="0" y="163"/>
                  </a:lnTo>
                  <a:lnTo>
                    <a:pt x="4" y="144"/>
                  </a:lnTo>
                  <a:lnTo>
                    <a:pt x="23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942"/>
            <p:cNvSpPr>
              <a:spLocks/>
            </p:cNvSpPr>
            <p:nvPr/>
          </p:nvSpPr>
          <p:spPr bwMode="auto">
            <a:xfrm>
              <a:off x="3144" y="1208"/>
              <a:ext cx="103" cy="258"/>
            </a:xfrm>
            <a:custGeom>
              <a:avLst/>
              <a:gdLst>
                <a:gd name="T0" fmla="*/ 1 w 206"/>
                <a:gd name="T1" fmla="*/ 0 h 517"/>
                <a:gd name="T2" fmla="*/ 1 w 206"/>
                <a:gd name="T3" fmla="*/ 0 h 517"/>
                <a:gd name="T4" fmla="*/ 1 w 206"/>
                <a:gd name="T5" fmla="*/ 0 h 517"/>
                <a:gd name="T6" fmla="*/ 1 w 206"/>
                <a:gd name="T7" fmla="*/ 0 h 517"/>
                <a:gd name="T8" fmla="*/ 1 w 206"/>
                <a:gd name="T9" fmla="*/ 0 h 517"/>
                <a:gd name="T10" fmla="*/ 1 w 206"/>
                <a:gd name="T11" fmla="*/ 0 h 517"/>
                <a:gd name="T12" fmla="*/ 1 w 206"/>
                <a:gd name="T13" fmla="*/ 0 h 517"/>
                <a:gd name="T14" fmla="*/ 1 w 206"/>
                <a:gd name="T15" fmla="*/ 0 h 517"/>
                <a:gd name="T16" fmla="*/ 1 w 206"/>
                <a:gd name="T17" fmla="*/ 0 h 517"/>
                <a:gd name="T18" fmla="*/ 1 w 206"/>
                <a:gd name="T19" fmla="*/ 0 h 517"/>
                <a:gd name="T20" fmla="*/ 1 w 206"/>
                <a:gd name="T21" fmla="*/ 0 h 517"/>
                <a:gd name="T22" fmla="*/ 1 w 206"/>
                <a:gd name="T23" fmla="*/ 0 h 517"/>
                <a:gd name="T24" fmla="*/ 1 w 206"/>
                <a:gd name="T25" fmla="*/ 0 h 517"/>
                <a:gd name="T26" fmla="*/ 1 w 206"/>
                <a:gd name="T27" fmla="*/ 0 h 517"/>
                <a:gd name="T28" fmla="*/ 1 w 206"/>
                <a:gd name="T29" fmla="*/ 0 h 517"/>
                <a:gd name="T30" fmla="*/ 1 w 206"/>
                <a:gd name="T31" fmla="*/ 0 h 517"/>
                <a:gd name="T32" fmla="*/ 1 w 206"/>
                <a:gd name="T33" fmla="*/ 0 h 517"/>
                <a:gd name="T34" fmla="*/ 1 w 206"/>
                <a:gd name="T35" fmla="*/ 0 h 517"/>
                <a:gd name="T36" fmla="*/ 1 w 206"/>
                <a:gd name="T37" fmla="*/ 0 h 517"/>
                <a:gd name="T38" fmla="*/ 0 w 206"/>
                <a:gd name="T39" fmla="*/ 0 h 517"/>
                <a:gd name="T40" fmla="*/ 1 w 206"/>
                <a:gd name="T41" fmla="*/ 0 h 517"/>
                <a:gd name="T42" fmla="*/ 1 w 206"/>
                <a:gd name="T43" fmla="*/ 0 h 517"/>
                <a:gd name="T44" fmla="*/ 1 w 206"/>
                <a:gd name="T45" fmla="*/ 0 h 5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6"/>
                <a:gd name="T70" fmla="*/ 0 h 517"/>
                <a:gd name="T71" fmla="*/ 206 w 206"/>
                <a:gd name="T72" fmla="*/ 517 h 51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6" h="517">
                  <a:moveTo>
                    <a:pt x="17" y="0"/>
                  </a:moveTo>
                  <a:lnTo>
                    <a:pt x="92" y="31"/>
                  </a:lnTo>
                  <a:lnTo>
                    <a:pt x="149" y="74"/>
                  </a:lnTo>
                  <a:lnTo>
                    <a:pt x="187" y="133"/>
                  </a:lnTo>
                  <a:lnTo>
                    <a:pt x="206" y="208"/>
                  </a:lnTo>
                  <a:lnTo>
                    <a:pt x="189" y="291"/>
                  </a:lnTo>
                  <a:lnTo>
                    <a:pt x="162" y="361"/>
                  </a:lnTo>
                  <a:lnTo>
                    <a:pt x="128" y="432"/>
                  </a:lnTo>
                  <a:lnTo>
                    <a:pt x="88" y="510"/>
                  </a:lnTo>
                  <a:lnTo>
                    <a:pt x="69" y="517"/>
                  </a:lnTo>
                  <a:lnTo>
                    <a:pt x="63" y="498"/>
                  </a:lnTo>
                  <a:lnTo>
                    <a:pt x="95" y="422"/>
                  </a:lnTo>
                  <a:lnTo>
                    <a:pt x="122" y="356"/>
                  </a:lnTo>
                  <a:lnTo>
                    <a:pt x="152" y="206"/>
                  </a:lnTo>
                  <a:lnTo>
                    <a:pt x="139" y="145"/>
                  </a:lnTo>
                  <a:lnTo>
                    <a:pt x="112" y="93"/>
                  </a:lnTo>
                  <a:lnTo>
                    <a:pt x="69" y="54"/>
                  </a:lnTo>
                  <a:lnTo>
                    <a:pt x="42" y="38"/>
                  </a:lnTo>
                  <a:lnTo>
                    <a:pt x="10" y="27"/>
                  </a:lnTo>
                  <a:lnTo>
                    <a:pt x="0" y="10"/>
                  </a:lnTo>
                  <a:lnTo>
                    <a:pt x="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943"/>
            <p:cNvSpPr>
              <a:spLocks/>
            </p:cNvSpPr>
            <p:nvPr/>
          </p:nvSpPr>
          <p:spPr bwMode="auto">
            <a:xfrm>
              <a:off x="2727" y="1252"/>
              <a:ext cx="146" cy="143"/>
            </a:xfrm>
            <a:custGeom>
              <a:avLst/>
              <a:gdLst>
                <a:gd name="T0" fmla="*/ 0 w 293"/>
                <a:gd name="T1" fmla="*/ 1 h 285"/>
                <a:gd name="T2" fmla="*/ 0 w 293"/>
                <a:gd name="T3" fmla="*/ 1 h 285"/>
                <a:gd name="T4" fmla="*/ 0 w 293"/>
                <a:gd name="T5" fmla="*/ 1 h 285"/>
                <a:gd name="T6" fmla="*/ 0 w 293"/>
                <a:gd name="T7" fmla="*/ 1 h 285"/>
                <a:gd name="T8" fmla="*/ 0 w 293"/>
                <a:gd name="T9" fmla="*/ 1 h 285"/>
                <a:gd name="T10" fmla="*/ 0 w 293"/>
                <a:gd name="T11" fmla="*/ 1 h 285"/>
                <a:gd name="T12" fmla="*/ 0 w 293"/>
                <a:gd name="T13" fmla="*/ 1 h 285"/>
                <a:gd name="T14" fmla="*/ 0 w 293"/>
                <a:gd name="T15" fmla="*/ 1 h 285"/>
                <a:gd name="T16" fmla="*/ 0 w 293"/>
                <a:gd name="T17" fmla="*/ 1 h 285"/>
                <a:gd name="T18" fmla="*/ 0 w 293"/>
                <a:gd name="T19" fmla="*/ 1 h 285"/>
                <a:gd name="T20" fmla="*/ 0 w 293"/>
                <a:gd name="T21" fmla="*/ 1 h 285"/>
                <a:gd name="T22" fmla="*/ 0 w 293"/>
                <a:gd name="T23" fmla="*/ 1 h 285"/>
                <a:gd name="T24" fmla="*/ 0 w 293"/>
                <a:gd name="T25" fmla="*/ 1 h 285"/>
                <a:gd name="T26" fmla="*/ 0 w 293"/>
                <a:gd name="T27" fmla="*/ 1 h 285"/>
                <a:gd name="T28" fmla="*/ 0 w 293"/>
                <a:gd name="T29" fmla="*/ 1 h 285"/>
                <a:gd name="T30" fmla="*/ 0 w 293"/>
                <a:gd name="T31" fmla="*/ 1 h 285"/>
                <a:gd name="T32" fmla="*/ 0 w 293"/>
                <a:gd name="T33" fmla="*/ 1 h 285"/>
                <a:gd name="T34" fmla="*/ 0 w 293"/>
                <a:gd name="T35" fmla="*/ 1 h 285"/>
                <a:gd name="T36" fmla="*/ 0 w 293"/>
                <a:gd name="T37" fmla="*/ 1 h 285"/>
                <a:gd name="T38" fmla="*/ 0 w 293"/>
                <a:gd name="T39" fmla="*/ 1 h 285"/>
                <a:gd name="T40" fmla="*/ 0 w 293"/>
                <a:gd name="T41" fmla="*/ 1 h 285"/>
                <a:gd name="T42" fmla="*/ 0 w 293"/>
                <a:gd name="T43" fmla="*/ 1 h 285"/>
                <a:gd name="T44" fmla="*/ 0 w 293"/>
                <a:gd name="T45" fmla="*/ 0 h 285"/>
                <a:gd name="T46" fmla="*/ 0 w 293"/>
                <a:gd name="T47" fmla="*/ 1 h 285"/>
                <a:gd name="T48" fmla="*/ 0 w 293"/>
                <a:gd name="T49" fmla="*/ 1 h 285"/>
                <a:gd name="T50" fmla="*/ 0 w 293"/>
                <a:gd name="T51" fmla="*/ 1 h 2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3"/>
                <a:gd name="T79" fmla="*/ 0 h 285"/>
                <a:gd name="T80" fmla="*/ 293 w 293"/>
                <a:gd name="T81" fmla="*/ 285 h 2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3" h="285">
                  <a:moveTo>
                    <a:pt x="285" y="26"/>
                  </a:moveTo>
                  <a:lnTo>
                    <a:pt x="200" y="60"/>
                  </a:lnTo>
                  <a:lnTo>
                    <a:pt x="122" y="93"/>
                  </a:lnTo>
                  <a:lnTo>
                    <a:pt x="72" y="116"/>
                  </a:lnTo>
                  <a:lnTo>
                    <a:pt x="48" y="159"/>
                  </a:lnTo>
                  <a:lnTo>
                    <a:pt x="59" y="180"/>
                  </a:lnTo>
                  <a:lnTo>
                    <a:pt x="80" y="197"/>
                  </a:lnTo>
                  <a:lnTo>
                    <a:pt x="167" y="230"/>
                  </a:lnTo>
                  <a:lnTo>
                    <a:pt x="260" y="256"/>
                  </a:lnTo>
                  <a:lnTo>
                    <a:pt x="272" y="273"/>
                  </a:lnTo>
                  <a:lnTo>
                    <a:pt x="266" y="283"/>
                  </a:lnTo>
                  <a:lnTo>
                    <a:pt x="255" y="285"/>
                  </a:lnTo>
                  <a:lnTo>
                    <a:pt x="143" y="277"/>
                  </a:lnTo>
                  <a:lnTo>
                    <a:pt x="91" y="256"/>
                  </a:lnTo>
                  <a:lnTo>
                    <a:pt x="38" y="230"/>
                  </a:lnTo>
                  <a:lnTo>
                    <a:pt x="10" y="199"/>
                  </a:lnTo>
                  <a:lnTo>
                    <a:pt x="0" y="159"/>
                  </a:lnTo>
                  <a:lnTo>
                    <a:pt x="11" y="123"/>
                  </a:lnTo>
                  <a:lnTo>
                    <a:pt x="36" y="99"/>
                  </a:lnTo>
                  <a:lnTo>
                    <a:pt x="72" y="81"/>
                  </a:lnTo>
                  <a:lnTo>
                    <a:pt x="110" y="66"/>
                  </a:lnTo>
                  <a:lnTo>
                    <a:pt x="190" y="34"/>
                  </a:lnTo>
                  <a:lnTo>
                    <a:pt x="274" y="0"/>
                  </a:lnTo>
                  <a:lnTo>
                    <a:pt x="293" y="7"/>
                  </a:lnTo>
                  <a:lnTo>
                    <a:pt x="28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944"/>
            <p:cNvSpPr>
              <a:spLocks/>
            </p:cNvSpPr>
            <p:nvPr/>
          </p:nvSpPr>
          <p:spPr bwMode="auto">
            <a:xfrm>
              <a:off x="2882" y="1463"/>
              <a:ext cx="45" cy="66"/>
            </a:xfrm>
            <a:custGeom>
              <a:avLst/>
              <a:gdLst>
                <a:gd name="T0" fmla="*/ 1 w 89"/>
                <a:gd name="T1" fmla="*/ 1 h 131"/>
                <a:gd name="T2" fmla="*/ 1 w 89"/>
                <a:gd name="T3" fmla="*/ 1 h 131"/>
                <a:gd name="T4" fmla="*/ 1 w 89"/>
                <a:gd name="T5" fmla="*/ 1 h 131"/>
                <a:gd name="T6" fmla="*/ 1 w 89"/>
                <a:gd name="T7" fmla="*/ 1 h 131"/>
                <a:gd name="T8" fmla="*/ 0 w 89"/>
                <a:gd name="T9" fmla="*/ 1 h 131"/>
                <a:gd name="T10" fmla="*/ 1 w 89"/>
                <a:gd name="T11" fmla="*/ 1 h 131"/>
                <a:gd name="T12" fmla="*/ 1 w 89"/>
                <a:gd name="T13" fmla="*/ 1 h 131"/>
                <a:gd name="T14" fmla="*/ 1 w 89"/>
                <a:gd name="T15" fmla="*/ 0 h 131"/>
                <a:gd name="T16" fmla="*/ 1 w 89"/>
                <a:gd name="T17" fmla="*/ 0 h 131"/>
                <a:gd name="T18" fmla="*/ 1 w 89"/>
                <a:gd name="T19" fmla="*/ 1 h 131"/>
                <a:gd name="T20" fmla="*/ 1 w 89"/>
                <a:gd name="T21" fmla="*/ 1 h 131"/>
                <a:gd name="T22" fmla="*/ 1 w 89"/>
                <a:gd name="T23" fmla="*/ 1 h 1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9"/>
                <a:gd name="T37" fmla="*/ 0 h 131"/>
                <a:gd name="T38" fmla="*/ 89 w 89"/>
                <a:gd name="T39" fmla="*/ 131 h 1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9" h="131">
                  <a:moveTo>
                    <a:pt x="83" y="21"/>
                  </a:moveTo>
                  <a:lnTo>
                    <a:pt x="26" y="119"/>
                  </a:lnTo>
                  <a:lnTo>
                    <a:pt x="19" y="129"/>
                  </a:lnTo>
                  <a:lnTo>
                    <a:pt x="9" y="131"/>
                  </a:lnTo>
                  <a:lnTo>
                    <a:pt x="0" y="114"/>
                  </a:lnTo>
                  <a:lnTo>
                    <a:pt x="23" y="51"/>
                  </a:lnTo>
                  <a:lnTo>
                    <a:pt x="42" y="26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9" y="9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45"/>
            <p:cNvSpPr>
              <a:spLocks/>
            </p:cNvSpPr>
            <p:nvPr/>
          </p:nvSpPr>
          <p:spPr bwMode="auto">
            <a:xfrm>
              <a:off x="2812" y="1407"/>
              <a:ext cx="68" cy="110"/>
            </a:xfrm>
            <a:custGeom>
              <a:avLst/>
              <a:gdLst>
                <a:gd name="T0" fmla="*/ 0 w 137"/>
                <a:gd name="T1" fmla="*/ 0 h 221"/>
                <a:gd name="T2" fmla="*/ 0 w 137"/>
                <a:gd name="T3" fmla="*/ 0 h 221"/>
                <a:gd name="T4" fmla="*/ 0 w 137"/>
                <a:gd name="T5" fmla="*/ 0 h 221"/>
                <a:gd name="T6" fmla="*/ 0 w 137"/>
                <a:gd name="T7" fmla="*/ 0 h 221"/>
                <a:gd name="T8" fmla="*/ 0 w 137"/>
                <a:gd name="T9" fmla="*/ 0 h 221"/>
                <a:gd name="T10" fmla="*/ 0 w 137"/>
                <a:gd name="T11" fmla="*/ 0 h 221"/>
                <a:gd name="T12" fmla="*/ 0 w 137"/>
                <a:gd name="T13" fmla="*/ 0 h 221"/>
                <a:gd name="T14" fmla="*/ 0 w 137"/>
                <a:gd name="T15" fmla="*/ 0 h 221"/>
                <a:gd name="T16" fmla="*/ 0 w 137"/>
                <a:gd name="T17" fmla="*/ 0 h 221"/>
                <a:gd name="T18" fmla="*/ 0 w 137"/>
                <a:gd name="T19" fmla="*/ 0 h 221"/>
                <a:gd name="T20" fmla="*/ 0 w 137"/>
                <a:gd name="T21" fmla="*/ 0 h 221"/>
                <a:gd name="T22" fmla="*/ 0 w 137"/>
                <a:gd name="T23" fmla="*/ 0 h 221"/>
                <a:gd name="T24" fmla="*/ 0 w 137"/>
                <a:gd name="T25" fmla="*/ 0 h 221"/>
                <a:gd name="T26" fmla="*/ 0 w 137"/>
                <a:gd name="T27" fmla="*/ 0 h 221"/>
                <a:gd name="T28" fmla="*/ 0 w 137"/>
                <a:gd name="T29" fmla="*/ 0 h 221"/>
                <a:gd name="T30" fmla="*/ 0 w 137"/>
                <a:gd name="T31" fmla="*/ 0 h 221"/>
                <a:gd name="T32" fmla="*/ 0 w 137"/>
                <a:gd name="T33" fmla="*/ 0 h 221"/>
                <a:gd name="T34" fmla="*/ 0 w 137"/>
                <a:gd name="T35" fmla="*/ 0 h 221"/>
                <a:gd name="T36" fmla="*/ 0 w 137"/>
                <a:gd name="T37" fmla="*/ 0 h 221"/>
                <a:gd name="T38" fmla="*/ 0 w 137"/>
                <a:gd name="T39" fmla="*/ 0 h 221"/>
                <a:gd name="T40" fmla="*/ 0 w 137"/>
                <a:gd name="T41" fmla="*/ 0 h 221"/>
                <a:gd name="T42" fmla="*/ 0 w 137"/>
                <a:gd name="T43" fmla="*/ 0 h 221"/>
                <a:gd name="T44" fmla="*/ 0 w 137"/>
                <a:gd name="T45" fmla="*/ 0 h 221"/>
                <a:gd name="T46" fmla="*/ 0 w 137"/>
                <a:gd name="T47" fmla="*/ 0 h 2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7"/>
                <a:gd name="T73" fmla="*/ 0 h 221"/>
                <a:gd name="T74" fmla="*/ 137 w 137"/>
                <a:gd name="T75" fmla="*/ 221 h 2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7" h="221">
                  <a:moveTo>
                    <a:pt x="107" y="115"/>
                  </a:moveTo>
                  <a:lnTo>
                    <a:pt x="114" y="65"/>
                  </a:lnTo>
                  <a:lnTo>
                    <a:pt x="110" y="44"/>
                  </a:lnTo>
                  <a:lnTo>
                    <a:pt x="95" y="33"/>
                  </a:lnTo>
                  <a:lnTo>
                    <a:pt x="76" y="40"/>
                  </a:lnTo>
                  <a:lnTo>
                    <a:pt x="61" y="61"/>
                  </a:lnTo>
                  <a:lnTo>
                    <a:pt x="40" y="135"/>
                  </a:lnTo>
                  <a:lnTo>
                    <a:pt x="42" y="168"/>
                  </a:lnTo>
                  <a:lnTo>
                    <a:pt x="57" y="202"/>
                  </a:lnTo>
                  <a:lnTo>
                    <a:pt x="51" y="221"/>
                  </a:lnTo>
                  <a:lnTo>
                    <a:pt x="32" y="217"/>
                  </a:lnTo>
                  <a:lnTo>
                    <a:pt x="0" y="128"/>
                  </a:lnTo>
                  <a:lnTo>
                    <a:pt x="0" y="82"/>
                  </a:lnTo>
                  <a:lnTo>
                    <a:pt x="13" y="31"/>
                  </a:lnTo>
                  <a:lnTo>
                    <a:pt x="34" y="16"/>
                  </a:lnTo>
                  <a:lnTo>
                    <a:pt x="55" y="4"/>
                  </a:lnTo>
                  <a:lnTo>
                    <a:pt x="103" y="0"/>
                  </a:lnTo>
                  <a:lnTo>
                    <a:pt x="127" y="18"/>
                  </a:lnTo>
                  <a:lnTo>
                    <a:pt x="137" y="46"/>
                  </a:lnTo>
                  <a:lnTo>
                    <a:pt x="133" y="120"/>
                  </a:lnTo>
                  <a:lnTo>
                    <a:pt x="127" y="130"/>
                  </a:lnTo>
                  <a:lnTo>
                    <a:pt x="118" y="132"/>
                  </a:lnTo>
                  <a:lnTo>
                    <a:pt x="10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46"/>
            <p:cNvSpPr>
              <a:spLocks/>
            </p:cNvSpPr>
            <p:nvPr/>
          </p:nvSpPr>
          <p:spPr bwMode="auto">
            <a:xfrm>
              <a:off x="2697" y="1369"/>
              <a:ext cx="100" cy="48"/>
            </a:xfrm>
            <a:custGeom>
              <a:avLst/>
              <a:gdLst>
                <a:gd name="T0" fmla="*/ 0 w 202"/>
                <a:gd name="T1" fmla="*/ 1 h 96"/>
                <a:gd name="T2" fmla="*/ 0 w 202"/>
                <a:gd name="T3" fmla="*/ 1 h 96"/>
                <a:gd name="T4" fmla="*/ 0 w 202"/>
                <a:gd name="T5" fmla="*/ 1 h 96"/>
                <a:gd name="T6" fmla="*/ 0 w 202"/>
                <a:gd name="T7" fmla="*/ 1 h 96"/>
                <a:gd name="T8" fmla="*/ 0 w 202"/>
                <a:gd name="T9" fmla="*/ 1 h 96"/>
                <a:gd name="T10" fmla="*/ 0 w 202"/>
                <a:gd name="T11" fmla="*/ 1 h 96"/>
                <a:gd name="T12" fmla="*/ 0 w 202"/>
                <a:gd name="T13" fmla="*/ 1 h 96"/>
                <a:gd name="T14" fmla="*/ 0 w 202"/>
                <a:gd name="T15" fmla="*/ 1 h 96"/>
                <a:gd name="T16" fmla="*/ 0 w 202"/>
                <a:gd name="T17" fmla="*/ 0 h 96"/>
                <a:gd name="T18" fmla="*/ 0 w 202"/>
                <a:gd name="T19" fmla="*/ 1 h 96"/>
                <a:gd name="T20" fmla="*/ 0 w 202"/>
                <a:gd name="T21" fmla="*/ 1 h 96"/>
                <a:gd name="T22" fmla="*/ 0 w 202"/>
                <a:gd name="T23" fmla="*/ 1 h 96"/>
                <a:gd name="T24" fmla="*/ 0 w 202"/>
                <a:gd name="T25" fmla="*/ 1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96"/>
                <a:gd name="T41" fmla="*/ 202 w 202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96">
                  <a:moveTo>
                    <a:pt x="186" y="38"/>
                  </a:moveTo>
                  <a:lnTo>
                    <a:pt x="139" y="52"/>
                  </a:lnTo>
                  <a:lnTo>
                    <a:pt x="72" y="78"/>
                  </a:lnTo>
                  <a:lnTo>
                    <a:pt x="19" y="96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52" y="31"/>
                  </a:lnTo>
                  <a:lnTo>
                    <a:pt x="90" y="14"/>
                  </a:lnTo>
                  <a:lnTo>
                    <a:pt x="131" y="0"/>
                  </a:lnTo>
                  <a:lnTo>
                    <a:pt x="186" y="10"/>
                  </a:lnTo>
                  <a:lnTo>
                    <a:pt x="202" y="23"/>
                  </a:lnTo>
                  <a:lnTo>
                    <a:pt x="1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47"/>
            <p:cNvSpPr>
              <a:spLocks/>
            </p:cNvSpPr>
            <p:nvPr/>
          </p:nvSpPr>
          <p:spPr bwMode="auto">
            <a:xfrm>
              <a:off x="2700" y="1433"/>
              <a:ext cx="137" cy="332"/>
            </a:xfrm>
            <a:custGeom>
              <a:avLst/>
              <a:gdLst>
                <a:gd name="T0" fmla="*/ 1 w 273"/>
                <a:gd name="T1" fmla="*/ 0 h 663"/>
                <a:gd name="T2" fmla="*/ 1 w 273"/>
                <a:gd name="T3" fmla="*/ 1 h 663"/>
                <a:gd name="T4" fmla="*/ 1 w 273"/>
                <a:gd name="T5" fmla="*/ 1 h 663"/>
                <a:gd name="T6" fmla="*/ 1 w 273"/>
                <a:gd name="T7" fmla="*/ 1 h 663"/>
                <a:gd name="T8" fmla="*/ 1 w 273"/>
                <a:gd name="T9" fmla="*/ 1 h 663"/>
                <a:gd name="T10" fmla="*/ 1 w 273"/>
                <a:gd name="T11" fmla="*/ 1 h 663"/>
                <a:gd name="T12" fmla="*/ 1 w 273"/>
                <a:gd name="T13" fmla="*/ 1 h 663"/>
                <a:gd name="T14" fmla="*/ 1 w 273"/>
                <a:gd name="T15" fmla="*/ 1 h 663"/>
                <a:gd name="T16" fmla="*/ 1 w 273"/>
                <a:gd name="T17" fmla="*/ 1 h 663"/>
                <a:gd name="T18" fmla="*/ 1 w 273"/>
                <a:gd name="T19" fmla="*/ 1 h 663"/>
                <a:gd name="T20" fmla="*/ 1 w 273"/>
                <a:gd name="T21" fmla="*/ 1 h 663"/>
                <a:gd name="T22" fmla="*/ 1 w 273"/>
                <a:gd name="T23" fmla="*/ 1 h 663"/>
                <a:gd name="T24" fmla="*/ 1 w 273"/>
                <a:gd name="T25" fmla="*/ 1 h 663"/>
                <a:gd name="T26" fmla="*/ 1 w 273"/>
                <a:gd name="T27" fmla="*/ 1 h 663"/>
                <a:gd name="T28" fmla="*/ 1 w 273"/>
                <a:gd name="T29" fmla="*/ 1 h 663"/>
                <a:gd name="T30" fmla="*/ 1 w 273"/>
                <a:gd name="T31" fmla="*/ 1 h 663"/>
                <a:gd name="T32" fmla="*/ 1 w 273"/>
                <a:gd name="T33" fmla="*/ 1 h 663"/>
                <a:gd name="T34" fmla="*/ 1 w 273"/>
                <a:gd name="T35" fmla="*/ 1 h 663"/>
                <a:gd name="T36" fmla="*/ 1 w 273"/>
                <a:gd name="T37" fmla="*/ 1 h 663"/>
                <a:gd name="T38" fmla="*/ 1 w 273"/>
                <a:gd name="T39" fmla="*/ 1 h 663"/>
                <a:gd name="T40" fmla="*/ 1 w 273"/>
                <a:gd name="T41" fmla="*/ 1 h 663"/>
                <a:gd name="T42" fmla="*/ 1 w 273"/>
                <a:gd name="T43" fmla="*/ 1 h 663"/>
                <a:gd name="T44" fmla="*/ 1 w 273"/>
                <a:gd name="T45" fmla="*/ 1 h 663"/>
                <a:gd name="T46" fmla="*/ 0 w 273"/>
                <a:gd name="T47" fmla="*/ 1 h 663"/>
                <a:gd name="T48" fmla="*/ 1 w 273"/>
                <a:gd name="T49" fmla="*/ 0 h 663"/>
                <a:gd name="T50" fmla="*/ 1 w 273"/>
                <a:gd name="T51" fmla="*/ 0 h 6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3"/>
                <a:gd name="T79" fmla="*/ 0 h 663"/>
                <a:gd name="T80" fmla="*/ 273 w 273"/>
                <a:gd name="T81" fmla="*/ 663 h 6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3" h="663">
                  <a:moveTo>
                    <a:pt x="21" y="0"/>
                  </a:moveTo>
                  <a:lnTo>
                    <a:pt x="49" y="19"/>
                  </a:lnTo>
                  <a:lnTo>
                    <a:pt x="76" y="38"/>
                  </a:lnTo>
                  <a:lnTo>
                    <a:pt x="127" y="80"/>
                  </a:lnTo>
                  <a:lnTo>
                    <a:pt x="171" y="125"/>
                  </a:lnTo>
                  <a:lnTo>
                    <a:pt x="207" y="173"/>
                  </a:lnTo>
                  <a:lnTo>
                    <a:pt x="256" y="283"/>
                  </a:lnTo>
                  <a:lnTo>
                    <a:pt x="273" y="414"/>
                  </a:lnTo>
                  <a:lnTo>
                    <a:pt x="272" y="477"/>
                  </a:lnTo>
                  <a:lnTo>
                    <a:pt x="258" y="532"/>
                  </a:lnTo>
                  <a:lnTo>
                    <a:pt x="232" y="650"/>
                  </a:lnTo>
                  <a:lnTo>
                    <a:pt x="216" y="663"/>
                  </a:lnTo>
                  <a:lnTo>
                    <a:pt x="203" y="648"/>
                  </a:lnTo>
                  <a:lnTo>
                    <a:pt x="209" y="532"/>
                  </a:lnTo>
                  <a:lnTo>
                    <a:pt x="203" y="416"/>
                  </a:lnTo>
                  <a:lnTo>
                    <a:pt x="192" y="296"/>
                  </a:lnTo>
                  <a:lnTo>
                    <a:pt x="178" y="241"/>
                  </a:lnTo>
                  <a:lnTo>
                    <a:pt x="158" y="190"/>
                  </a:lnTo>
                  <a:lnTo>
                    <a:pt x="131" y="142"/>
                  </a:lnTo>
                  <a:lnTo>
                    <a:pt x="97" y="99"/>
                  </a:lnTo>
                  <a:lnTo>
                    <a:pt x="55" y="59"/>
                  </a:lnTo>
                  <a:lnTo>
                    <a:pt x="30" y="42"/>
                  </a:lnTo>
                  <a:lnTo>
                    <a:pt x="5" y="25"/>
                  </a:lnTo>
                  <a:lnTo>
                    <a:pt x="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48"/>
            <p:cNvSpPr>
              <a:spLocks/>
            </p:cNvSpPr>
            <p:nvPr/>
          </p:nvSpPr>
          <p:spPr bwMode="auto">
            <a:xfrm>
              <a:off x="2803" y="1757"/>
              <a:ext cx="150" cy="259"/>
            </a:xfrm>
            <a:custGeom>
              <a:avLst/>
              <a:gdLst>
                <a:gd name="T0" fmla="*/ 1 w 300"/>
                <a:gd name="T1" fmla="*/ 1 h 517"/>
                <a:gd name="T2" fmla="*/ 1 w 300"/>
                <a:gd name="T3" fmla="*/ 1 h 517"/>
                <a:gd name="T4" fmla="*/ 1 w 300"/>
                <a:gd name="T5" fmla="*/ 1 h 517"/>
                <a:gd name="T6" fmla="*/ 1 w 300"/>
                <a:gd name="T7" fmla="*/ 1 h 517"/>
                <a:gd name="T8" fmla="*/ 1 w 300"/>
                <a:gd name="T9" fmla="*/ 1 h 517"/>
                <a:gd name="T10" fmla="*/ 1 w 300"/>
                <a:gd name="T11" fmla="*/ 1 h 517"/>
                <a:gd name="T12" fmla="*/ 1 w 300"/>
                <a:gd name="T13" fmla="*/ 1 h 517"/>
                <a:gd name="T14" fmla="*/ 1 w 300"/>
                <a:gd name="T15" fmla="*/ 1 h 517"/>
                <a:gd name="T16" fmla="*/ 1 w 300"/>
                <a:gd name="T17" fmla="*/ 1 h 517"/>
                <a:gd name="T18" fmla="*/ 1 w 300"/>
                <a:gd name="T19" fmla="*/ 1 h 517"/>
                <a:gd name="T20" fmla="*/ 1 w 300"/>
                <a:gd name="T21" fmla="*/ 1 h 517"/>
                <a:gd name="T22" fmla="*/ 1 w 300"/>
                <a:gd name="T23" fmla="*/ 1 h 517"/>
                <a:gd name="T24" fmla="*/ 1 w 300"/>
                <a:gd name="T25" fmla="*/ 1 h 517"/>
                <a:gd name="T26" fmla="*/ 1 w 300"/>
                <a:gd name="T27" fmla="*/ 1 h 517"/>
                <a:gd name="T28" fmla="*/ 1 w 300"/>
                <a:gd name="T29" fmla="*/ 1 h 517"/>
                <a:gd name="T30" fmla="*/ 1 w 300"/>
                <a:gd name="T31" fmla="*/ 1 h 517"/>
                <a:gd name="T32" fmla="*/ 1 w 300"/>
                <a:gd name="T33" fmla="*/ 1 h 517"/>
                <a:gd name="T34" fmla="*/ 1 w 300"/>
                <a:gd name="T35" fmla="*/ 1 h 517"/>
                <a:gd name="T36" fmla="*/ 1 w 300"/>
                <a:gd name="T37" fmla="*/ 1 h 517"/>
                <a:gd name="T38" fmla="*/ 1 w 300"/>
                <a:gd name="T39" fmla="*/ 1 h 517"/>
                <a:gd name="T40" fmla="*/ 1 w 300"/>
                <a:gd name="T41" fmla="*/ 1 h 517"/>
                <a:gd name="T42" fmla="*/ 1 w 300"/>
                <a:gd name="T43" fmla="*/ 1 h 517"/>
                <a:gd name="T44" fmla="*/ 1 w 300"/>
                <a:gd name="T45" fmla="*/ 1 h 517"/>
                <a:gd name="T46" fmla="*/ 1 w 300"/>
                <a:gd name="T47" fmla="*/ 1 h 517"/>
                <a:gd name="T48" fmla="*/ 1 w 300"/>
                <a:gd name="T49" fmla="*/ 1 h 517"/>
                <a:gd name="T50" fmla="*/ 1 w 300"/>
                <a:gd name="T51" fmla="*/ 1 h 517"/>
                <a:gd name="T52" fmla="*/ 1 w 300"/>
                <a:gd name="T53" fmla="*/ 1 h 517"/>
                <a:gd name="T54" fmla="*/ 1 w 300"/>
                <a:gd name="T55" fmla="*/ 1 h 517"/>
                <a:gd name="T56" fmla="*/ 1 w 300"/>
                <a:gd name="T57" fmla="*/ 1 h 517"/>
                <a:gd name="T58" fmla="*/ 1 w 300"/>
                <a:gd name="T59" fmla="*/ 1 h 517"/>
                <a:gd name="T60" fmla="*/ 1 w 300"/>
                <a:gd name="T61" fmla="*/ 1 h 517"/>
                <a:gd name="T62" fmla="*/ 0 w 300"/>
                <a:gd name="T63" fmla="*/ 1 h 517"/>
                <a:gd name="T64" fmla="*/ 1 w 300"/>
                <a:gd name="T65" fmla="*/ 0 h 517"/>
                <a:gd name="T66" fmla="*/ 1 w 300"/>
                <a:gd name="T67" fmla="*/ 1 h 517"/>
                <a:gd name="T68" fmla="*/ 1 w 300"/>
                <a:gd name="T69" fmla="*/ 1 h 5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0"/>
                <a:gd name="T106" fmla="*/ 0 h 517"/>
                <a:gd name="T107" fmla="*/ 300 w 300"/>
                <a:gd name="T108" fmla="*/ 517 h 5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0" h="517">
                  <a:moveTo>
                    <a:pt x="27" y="10"/>
                  </a:moveTo>
                  <a:lnTo>
                    <a:pt x="38" y="32"/>
                  </a:lnTo>
                  <a:lnTo>
                    <a:pt x="55" y="46"/>
                  </a:lnTo>
                  <a:lnTo>
                    <a:pt x="101" y="68"/>
                  </a:lnTo>
                  <a:lnTo>
                    <a:pt x="215" y="122"/>
                  </a:lnTo>
                  <a:lnTo>
                    <a:pt x="279" y="175"/>
                  </a:lnTo>
                  <a:lnTo>
                    <a:pt x="300" y="203"/>
                  </a:lnTo>
                  <a:lnTo>
                    <a:pt x="298" y="236"/>
                  </a:lnTo>
                  <a:lnTo>
                    <a:pt x="268" y="262"/>
                  </a:lnTo>
                  <a:lnTo>
                    <a:pt x="228" y="279"/>
                  </a:lnTo>
                  <a:lnTo>
                    <a:pt x="181" y="319"/>
                  </a:lnTo>
                  <a:lnTo>
                    <a:pt x="144" y="374"/>
                  </a:lnTo>
                  <a:lnTo>
                    <a:pt x="120" y="411"/>
                  </a:lnTo>
                  <a:lnTo>
                    <a:pt x="95" y="441"/>
                  </a:lnTo>
                  <a:lnTo>
                    <a:pt x="48" y="511"/>
                  </a:lnTo>
                  <a:lnTo>
                    <a:pt x="29" y="517"/>
                  </a:lnTo>
                  <a:lnTo>
                    <a:pt x="23" y="498"/>
                  </a:lnTo>
                  <a:lnTo>
                    <a:pt x="57" y="416"/>
                  </a:lnTo>
                  <a:lnTo>
                    <a:pt x="72" y="378"/>
                  </a:lnTo>
                  <a:lnTo>
                    <a:pt x="95" y="338"/>
                  </a:lnTo>
                  <a:lnTo>
                    <a:pt x="120" y="308"/>
                  </a:lnTo>
                  <a:lnTo>
                    <a:pt x="144" y="279"/>
                  </a:lnTo>
                  <a:lnTo>
                    <a:pt x="173" y="257"/>
                  </a:lnTo>
                  <a:lnTo>
                    <a:pt x="209" y="236"/>
                  </a:lnTo>
                  <a:lnTo>
                    <a:pt x="260" y="217"/>
                  </a:lnTo>
                  <a:lnTo>
                    <a:pt x="257" y="200"/>
                  </a:lnTo>
                  <a:lnTo>
                    <a:pt x="226" y="179"/>
                  </a:lnTo>
                  <a:lnTo>
                    <a:pt x="194" y="163"/>
                  </a:lnTo>
                  <a:lnTo>
                    <a:pt x="137" y="135"/>
                  </a:lnTo>
                  <a:lnTo>
                    <a:pt x="78" y="110"/>
                  </a:lnTo>
                  <a:lnTo>
                    <a:pt x="29" y="72"/>
                  </a:lnTo>
                  <a:lnTo>
                    <a:pt x="0" y="19"/>
                  </a:lnTo>
                  <a:lnTo>
                    <a:pt x="10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49"/>
            <p:cNvSpPr>
              <a:spLocks/>
            </p:cNvSpPr>
            <p:nvPr/>
          </p:nvSpPr>
          <p:spPr bwMode="auto">
            <a:xfrm>
              <a:off x="2866" y="1604"/>
              <a:ext cx="81" cy="48"/>
            </a:xfrm>
            <a:custGeom>
              <a:avLst/>
              <a:gdLst>
                <a:gd name="T0" fmla="*/ 0 w 162"/>
                <a:gd name="T1" fmla="*/ 0 h 97"/>
                <a:gd name="T2" fmla="*/ 1 w 162"/>
                <a:gd name="T3" fmla="*/ 0 h 97"/>
                <a:gd name="T4" fmla="*/ 1 w 162"/>
                <a:gd name="T5" fmla="*/ 0 h 97"/>
                <a:gd name="T6" fmla="*/ 1 w 162"/>
                <a:gd name="T7" fmla="*/ 0 h 97"/>
                <a:gd name="T8" fmla="*/ 1 w 162"/>
                <a:gd name="T9" fmla="*/ 0 h 97"/>
                <a:gd name="T10" fmla="*/ 1 w 162"/>
                <a:gd name="T11" fmla="*/ 0 h 97"/>
                <a:gd name="T12" fmla="*/ 1 w 162"/>
                <a:gd name="T13" fmla="*/ 0 h 97"/>
                <a:gd name="T14" fmla="*/ 1 w 162"/>
                <a:gd name="T15" fmla="*/ 0 h 97"/>
                <a:gd name="T16" fmla="*/ 1 w 162"/>
                <a:gd name="T17" fmla="*/ 0 h 97"/>
                <a:gd name="T18" fmla="*/ 1 w 162"/>
                <a:gd name="T19" fmla="*/ 0 h 97"/>
                <a:gd name="T20" fmla="*/ 1 w 162"/>
                <a:gd name="T21" fmla="*/ 0 h 97"/>
                <a:gd name="T22" fmla="*/ 1 w 162"/>
                <a:gd name="T23" fmla="*/ 0 h 97"/>
                <a:gd name="T24" fmla="*/ 0 w 162"/>
                <a:gd name="T25" fmla="*/ 0 h 97"/>
                <a:gd name="T26" fmla="*/ 0 w 162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2"/>
                <a:gd name="T43" fmla="*/ 0 h 97"/>
                <a:gd name="T44" fmla="*/ 162 w 162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2" h="97">
                  <a:moveTo>
                    <a:pt x="0" y="78"/>
                  </a:moveTo>
                  <a:lnTo>
                    <a:pt x="27" y="36"/>
                  </a:lnTo>
                  <a:lnTo>
                    <a:pt x="44" y="21"/>
                  </a:lnTo>
                  <a:lnTo>
                    <a:pt x="63" y="9"/>
                  </a:lnTo>
                  <a:lnTo>
                    <a:pt x="107" y="0"/>
                  </a:lnTo>
                  <a:lnTo>
                    <a:pt x="153" y="8"/>
                  </a:lnTo>
                  <a:lnTo>
                    <a:pt x="162" y="25"/>
                  </a:lnTo>
                  <a:lnTo>
                    <a:pt x="154" y="32"/>
                  </a:lnTo>
                  <a:lnTo>
                    <a:pt x="143" y="34"/>
                  </a:lnTo>
                  <a:lnTo>
                    <a:pt x="75" y="36"/>
                  </a:lnTo>
                  <a:lnTo>
                    <a:pt x="27" y="89"/>
                  </a:lnTo>
                  <a:lnTo>
                    <a:pt x="8" y="9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50"/>
            <p:cNvSpPr>
              <a:spLocks/>
            </p:cNvSpPr>
            <p:nvPr/>
          </p:nvSpPr>
          <p:spPr bwMode="auto">
            <a:xfrm>
              <a:off x="2894" y="1615"/>
              <a:ext cx="52" cy="92"/>
            </a:xfrm>
            <a:custGeom>
              <a:avLst/>
              <a:gdLst>
                <a:gd name="T0" fmla="*/ 1 w 102"/>
                <a:gd name="T1" fmla="*/ 1 h 182"/>
                <a:gd name="T2" fmla="*/ 1 w 102"/>
                <a:gd name="T3" fmla="*/ 1 h 182"/>
                <a:gd name="T4" fmla="*/ 1 w 102"/>
                <a:gd name="T5" fmla="*/ 1 h 182"/>
                <a:gd name="T6" fmla="*/ 1 w 102"/>
                <a:gd name="T7" fmla="*/ 1 h 182"/>
                <a:gd name="T8" fmla="*/ 1 w 102"/>
                <a:gd name="T9" fmla="*/ 1 h 182"/>
                <a:gd name="T10" fmla="*/ 1 w 102"/>
                <a:gd name="T11" fmla="*/ 1 h 182"/>
                <a:gd name="T12" fmla="*/ 1 w 102"/>
                <a:gd name="T13" fmla="*/ 1 h 182"/>
                <a:gd name="T14" fmla="*/ 0 w 102"/>
                <a:gd name="T15" fmla="*/ 1 h 182"/>
                <a:gd name="T16" fmla="*/ 1 w 102"/>
                <a:gd name="T17" fmla="*/ 0 h 182"/>
                <a:gd name="T18" fmla="*/ 1 w 102"/>
                <a:gd name="T19" fmla="*/ 1 h 182"/>
                <a:gd name="T20" fmla="*/ 1 w 102"/>
                <a:gd name="T21" fmla="*/ 1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2"/>
                <a:gd name="T34" fmla="*/ 0 h 182"/>
                <a:gd name="T35" fmla="*/ 102 w 10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2" h="182">
                  <a:moveTo>
                    <a:pt x="26" y="7"/>
                  </a:moveTo>
                  <a:lnTo>
                    <a:pt x="60" y="70"/>
                  </a:lnTo>
                  <a:lnTo>
                    <a:pt x="74" y="120"/>
                  </a:lnTo>
                  <a:lnTo>
                    <a:pt x="100" y="163"/>
                  </a:lnTo>
                  <a:lnTo>
                    <a:pt x="102" y="182"/>
                  </a:lnTo>
                  <a:lnTo>
                    <a:pt x="81" y="182"/>
                  </a:lnTo>
                  <a:lnTo>
                    <a:pt x="11" y="85"/>
                  </a:lnTo>
                  <a:lnTo>
                    <a:pt x="0" y="19"/>
                  </a:lnTo>
                  <a:lnTo>
                    <a:pt x="7" y="0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51"/>
            <p:cNvSpPr>
              <a:spLocks/>
            </p:cNvSpPr>
            <p:nvPr/>
          </p:nvSpPr>
          <p:spPr bwMode="auto">
            <a:xfrm>
              <a:off x="2861" y="1710"/>
              <a:ext cx="152" cy="76"/>
            </a:xfrm>
            <a:custGeom>
              <a:avLst/>
              <a:gdLst>
                <a:gd name="T0" fmla="*/ 1 w 304"/>
                <a:gd name="T1" fmla="*/ 0 h 152"/>
                <a:gd name="T2" fmla="*/ 1 w 304"/>
                <a:gd name="T3" fmla="*/ 1 h 152"/>
                <a:gd name="T4" fmla="*/ 1 w 304"/>
                <a:gd name="T5" fmla="*/ 1 h 152"/>
                <a:gd name="T6" fmla="*/ 1 w 304"/>
                <a:gd name="T7" fmla="*/ 1 h 152"/>
                <a:gd name="T8" fmla="*/ 1 w 304"/>
                <a:gd name="T9" fmla="*/ 1 h 152"/>
                <a:gd name="T10" fmla="*/ 1 w 304"/>
                <a:gd name="T11" fmla="*/ 1 h 152"/>
                <a:gd name="T12" fmla="*/ 1 w 304"/>
                <a:gd name="T13" fmla="*/ 1 h 152"/>
                <a:gd name="T14" fmla="*/ 1 w 304"/>
                <a:gd name="T15" fmla="*/ 1 h 152"/>
                <a:gd name="T16" fmla="*/ 1 w 304"/>
                <a:gd name="T17" fmla="*/ 1 h 152"/>
                <a:gd name="T18" fmla="*/ 1 w 304"/>
                <a:gd name="T19" fmla="*/ 1 h 152"/>
                <a:gd name="T20" fmla="*/ 1 w 304"/>
                <a:gd name="T21" fmla="*/ 1 h 152"/>
                <a:gd name="T22" fmla="*/ 1 w 304"/>
                <a:gd name="T23" fmla="*/ 1 h 152"/>
                <a:gd name="T24" fmla="*/ 1 w 304"/>
                <a:gd name="T25" fmla="*/ 1 h 152"/>
                <a:gd name="T26" fmla="*/ 1 w 304"/>
                <a:gd name="T27" fmla="*/ 1 h 152"/>
                <a:gd name="T28" fmla="*/ 0 w 304"/>
                <a:gd name="T29" fmla="*/ 1 h 152"/>
                <a:gd name="T30" fmla="*/ 1 w 304"/>
                <a:gd name="T31" fmla="*/ 0 h 152"/>
                <a:gd name="T32" fmla="*/ 1 w 304"/>
                <a:gd name="T33" fmla="*/ 0 h 1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52"/>
                <a:gd name="T53" fmla="*/ 304 w 304"/>
                <a:gd name="T54" fmla="*/ 152 h 1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52">
                  <a:moveTo>
                    <a:pt x="19" y="0"/>
                  </a:moveTo>
                  <a:lnTo>
                    <a:pt x="67" y="47"/>
                  </a:lnTo>
                  <a:lnTo>
                    <a:pt x="87" y="68"/>
                  </a:lnTo>
                  <a:lnTo>
                    <a:pt x="116" y="87"/>
                  </a:lnTo>
                  <a:lnTo>
                    <a:pt x="207" y="120"/>
                  </a:lnTo>
                  <a:lnTo>
                    <a:pt x="224" y="91"/>
                  </a:lnTo>
                  <a:lnTo>
                    <a:pt x="241" y="66"/>
                  </a:lnTo>
                  <a:lnTo>
                    <a:pt x="283" y="21"/>
                  </a:lnTo>
                  <a:lnTo>
                    <a:pt x="304" y="19"/>
                  </a:lnTo>
                  <a:lnTo>
                    <a:pt x="304" y="40"/>
                  </a:lnTo>
                  <a:lnTo>
                    <a:pt x="226" y="144"/>
                  </a:lnTo>
                  <a:lnTo>
                    <a:pt x="209" y="152"/>
                  </a:lnTo>
                  <a:lnTo>
                    <a:pt x="103" y="112"/>
                  </a:lnTo>
                  <a:lnTo>
                    <a:pt x="2" y="21"/>
                  </a:lnTo>
                  <a:lnTo>
                    <a:pt x="0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52"/>
            <p:cNvSpPr>
              <a:spLocks/>
            </p:cNvSpPr>
            <p:nvPr/>
          </p:nvSpPr>
          <p:spPr bwMode="auto">
            <a:xfrm>
              <a:off x="2975" y="1633"/>
              <a:ext cx="107" cy="111"/>
            </a:xfrm>
            <a:custGeom>
              <a:avLst/>
              <a:gdLst>
                <a:gd name="T0" fmla="*/ 0 w 215"/>
                <a:gd name="T1" fmla="*/ 1 h 220"/>
                <a:gd name="T2" fmla="*/ 0 w 215"/>
                <a:gd name="T3" fmla="*/ 1 h 220"/>
                <a:gd name="T4" fmla="*/ 0 w 215"/>
                <a:gd name="T5" fmla="*/ 1 h 220"/>
                <a:gd name="T6" fmla="*/ 0 w 215"/>
                <a:gd name="T7" fmla="*/ 1 h 220"/>
                <a:gd name="T8" fmla="*/ 0 w 215"/>
                <a:gd name="T9" fmla="*/ 1 h 220"/>
                <a:gd name="T10" fmla="*/ 0 w 215"/>
                <a:gd name="T11" fmla="*/ 1 h 220"/>
                <a:gd name="T12" fmla="*/ 0 w 215"/>
                <a:gd name="T13" fmla="*/ 1 h 220"/>
                <a:gd name="T14" fmla="*/ 0 w 215"/>
                <a:gd name="T15" fmla="*/ 1 h 220"/>
                <a:gd name="T16" fmla="*/ 0 w 215"/>
                <a:gd name="T17" fmla="*/ 1 h 220"/>
                <a:gd name="T18" fmla="*/ 0 w 215"/>
                <a:gd name="T19" fmla="*/ 1 h 220"/>
                <a:gd name="T20" fmla="*/ 0 w 215"/>
                <a:gd name="T21" fmla="*/ 1 h 220"/>
                <a:gd name="T22" fmla="*/ 0 w 215"/>
                <a:gd name="T23" fmla="*/ 1 h 220"/>
                <a:gd name="T24" fmla="*/ 0 w 215"/>
                <a:gd name="T25" fmla="*/ 1 h 220"/>
                <a:gd name="T26" fmla="*/ 0 w 215"/>
                <a:gd name="T27" fmla="*/ 1 h 220"/>
                <a:gd name="T28" fmla="*/ 0 w 215"/>
                <a:gd name="T29" fmla="*/ 1 h 220"/>
                <a:gd name="T30" fmla="*/ 0 w 215"/>
                <a:gd name="T31" fmla="*/ 1 h 220"/>
                <a:gd name="T32" fmla="*/ 0 w 215"/>
                <a:gd name="T33" fmla="*/ 1 h 220"/>
                <a:gd name="T34" fmla="*/ 0 w 215"/>
                <a:gd name="T35" fmla="*/ 1 h 220"/>
                <a:gd name="T36" fmla="*/ 0 w 215"/>
                <a:gd name="T37" fmla="*/ 0 h 220"/>
                <a:gd name="T38" fmla="*/ 0 w 215"/>
                <a:gd name="T39" fmla="*/ 1 h 220"/>
                <a:gd name="T40" fmla="*/ 0 w 215"/>
                <a:gd name="T41" fmla="*/ 1 h 2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20"/>
                <a:gd name="T65" fmla="*/ 215 w 215"/>
                <a:gd name="T66" fmla="*/ 220 h 2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20">
                  <a:moveTo>
                    <a:pt x="215" y="19"/>
                  </a:moveTo>
                  <a:lnTo>
                    <a:pt x="173" y="106"/>
                  </a:lnTo>
                  <a:lnTo>
                    <a:pt x="152" y="205"/>
                  </a:lnTo>
                  <a:lnTo>
                    <a:pt x="108" y="220"/>
                  </a:lnTo>
                  <a:lnTo>
                    <a:pt x="57" y="217"/>
                  </a:lnTo>
                  <a:lnTo>
                    <a:pt x="21" y="179"/>
                  </a:lnTo>
                  <a:lnTo>
                    <a:pt x="0" y="123"/>
                  </a:lnTo>
                  <a:lnTo>
                    <a:pt x="8" y="104"/>
                  </a:lnTo>
                  <a:lnTo>
                    <a:pt x="27" y="112"/>
                  </a:lnTo>
                  <a:lnTo>
                    <a:pt x="48" y="135"/>
                  </a:lnTo>
                  <a:lnTo>
                    <a:pt x="78" y="144"/>
                  </a:lnTo>
                  <a:lnTo>
                    <a:pt x="106" y="167"/>
                  </a:lnTo>
                  <a:lnTo>
                    <a:pt x="118" y="179"/>
                  </a:lnTo>
                  <a:lnTo>
                    <a:pt x="129" y="177"/>
                  </a:lnTo>
                  <a:lnTo>
                    <a:pt x="143" y="141"/>
                  </a:lnTo>
                  <a:lnTo>
                    <a:pt x="146" y="97"/>
                  </a:lnTo>
                  <a:lnTo>
                    <a:pt x="165" y="47"/>
                  </a:lnTo>
                  <a:lnTo>
                    <a:pt x="190" y="4"/>
                  </a:lnTo>
                  <a:lnTo>
                    <a:pt x="209" y="0"/>
                  </a:lnTo>
                  <a:lnTo>
                    <a:pt x="21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53"/>
            <p:cNvSpPr>
              <a:spLocks/>
            </p:cNvSpPr>
            <p:nvPr/>
          </p:nvSpPr>
          <p:spPr bwMode="auto">
            <a:xfrm>
              <a:off x="2958" y="1584"/>
              <a:ext cx="58" cy="26"/>
            </a:xfrm>
            <a:custGeom>
              <a:avLst/>
              <a:gdLst>
                <a:gd name="T0" fmla="*/ 1 w 116"/>
                <a:gd name="T1" fmla="*/ 0 h 51"/>
                <a:gd name="T2" fmla="*/ 1 w 116"/>
                <a:gd name="T3" fmla="*/ 1 h 51"/>
                <a:gd name="T4" fmla="*/ 1 w 116"/>
                <a:gd name="T5" fmla="*/ 1 h 51"/>
                <a:gd name="T6" fmla="*/ 1 w 116"/>
                <a:gd name="T7" fmla="*/ 1 h 51"/>
                <a:gd name="T8" fmla="*/ 1 w 116"/>
                <a:gd name="T9" fmla="*/ 1 h 51"/>
                <a:gd name="T10" fmla="*/ 1 w 116"/>
                <a:gd name="T11" fmla="*/ 1 h 51"/>
                <a:gd name="T12" fmla="*/ 0 w 116"/>
                <a:gd name="T13" fmla="*/ 1 h 51"/>
                <a:gd name="T14" fmla="*/ 1 w 116"/>
                <a:gd name="T15" fmla="*/ 0 h 51"/>
                <a:gd name="T16" fmla="*/ 1 w 116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51"/>
                <a:gd name="T29" fmla="*/ 116 w 116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51">
                  <a:moveTo>
                    <a:pt x="15" y="0"/>
                  </a:moveTo>
                  <a:lnTo>
                    <a:pt x="66" y="10"/>
                  </a:lnTo>
                  <a:lnTo>
                    <a:pt x="104" y="32"/>
                  </a:lnTo>
                  <a:lnTo>
                    <a:pt x="116" y="51"/>
                  </a:lnTo>
                  <a:lnTo>
                    <a:pt x="68" y="51"/>
                  </a:lnTo>
                  <a:lnTo>
                    <a:pt x="11" y="29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54"/>
            <p:cNvSpPr>
              <a:spLocks/>
            </p:cNvSpPr>
            <p:nvPr/>
          </p:nvSpPr>
          <p:spPr bwMode="auto">
            <a:xfrm>
              <a:off x="3073" y="1723"/>
              <a:ext cx="267" cy="259"/>
            </a:xfrm>
            <a:custGeom>
              <a:avLst/>
              <a:gdLst>
                <a:gd name="T0" fmla="*/ 0 w 534"/>
                <a:gd name="T1" fmla="*/ 1 h 518"/>
                <a:gd name="T2" fmla="*/ 1 w 534"/>
                <a:gd name="T3" fmla="*/ 1 h 518"/>
                <a:gd name="T4" fmla="*/ 1 w 534"/>
                <a:gd name="T5" fmla="*/ 1 h 518"/>
                <a:gd name="T6" fmla="*/ 1 w 534"/>
                <a:gd name="T7" fmla="*/ 1 h 518"/>
                <a:gd name="T8" fmla="*/ 1 w 534"/>
                <a:gd name="T9" fmla="*/ 1 h 518"/>
                <a:gd name="T10" fmla="*/ 1 w 534"/>
                <a:gd name="T11" fmla="*/ 1 h 518"/>
                <a:gd name="T12" fmla="*/ 1 w 534"/>
                <a:gd name="T13" fmla="*/ 1 h 518"/>
                <a:gd name="T14" fmla="*/ 1 w 534"/>
                <a:gd name="T15" fmla="*/ 1 h 518"/>
                <a:gd name="T16" fmla="*/ 1 w 534"/>
                <a:gd name="T17" fmla="*/ 1 h 518"/>
                <a:gd name="T18" fmla="*/ 1 w 534"/>
                <a:gd name="T19" fmla="*/ 1 h 518"/>
                <a:gd name="T20" fmla="*/ 1 w 534"/>
                <a:gd name="T21" fmla="*/ 1 h 518"/>
                <a:gd name="T22" fmla="*/ 1 w 534"/>
                <a:gd name="T23" fmla="*/ 1 h 518"/>
                <a:gd name="T24" fmla="*/ 1 w 534"/>
                <a:gd name="T25" fmla="*/ 0 h 518"/>
                <a:gd name="T26" fmla="*/ 1 w 534"/>
                <a:gd name="T27" fmla="*/ 0 h 518"/>
                <a:gd name="T28" fmla="*/ 1 w 534"/>
                <a:gd name="T29" fmla="*/ 1 h 518"/>
                <a:gd name="T30" fmla="*/ 1 w 534"/>
                <a:gd name="T31" fmla="*/ 1 h 518"/>
                <a:gd name="T32" fmla="*/ 1 w 534"/>
                <a:gd name="T33" fmla="*/ 1 h 518"/>
                <a:gd name="T34" fmla="*/ 1 w 534"/>
                <a:gd name="T35" fmla="*/ 1 h 518"/>
                <a:gd name="T36" fmla="*/ 1 w 534"/>
                <a:gd name="T37" fmla="*/ 1 h 518"/>
                <a:gd name="T38" fmla="*/ 1 w 534"/>
                <a:gd name="T39" fmla="*/ 1 h 518"/>
                <a:gd name="T40" fmla="*/ 1 w 534"/>
                <a:gd name="T41" fmla="*/ 1 h 518"/>
                <a:gd name="T42" fmla="*/ 1 w 534"/>
                <a:gd name="T43" fmla="*/ 1 h 518"/>
                <a:gd name="T44" fmla="*/ 1 w 534"/>
                <a:gd name="T45" fmla="*/ 1 h 518"/>
                <a:gd name="T46" fmla="*/ 1 w 534"/>
                <a:gd name="T47" fmla="*/ 1 h 518"/>
                <a:gd name="T48" fmla="*/ 1 w 534"/>
                <a:gd name="T49" fmla="*/ 1 h 518"/>
                <a:gd name="T50" fmla="*/ 1 w 534"/>
                <a:gd name="T51" fmla="*/ 1 h 518"/>
                <a:gd name="T52" fmla="*/ 1 w 534"/>
                <a:gd name="T53" fmla="*/ 1 h 518"/>
                <a:gd name="T54" fmla="*/ 1 w 534"/>
                <a:gd name="T55" fmla="*/ 1 h 518"/>
                <a:gd name="T56" fmla="*/ 1 w 534"/>
                <a:gd name="T57" fmla="*/ 1 h 518"/>
                <a:gd name="T58" fmla="*/ 1 w 534"/>
                <a:gd name="T59" fmla="*/ 1 h 518"/>
                <a:gd name="T60" fmla="*/ 1 w 534"/>
                <a:gd name="T61" fmla="*/ 1 h 518"/>
                <a:gd name="T62" fmla="*/ 1 w 534"/>
                <a:gd name="T63" fmla="*/ 1 h 518"/>
                <a:gd name="T64" fmla="*/ 1 w 534"/>
                <a:gd name="T65" fmla="*/ 1 h 518"/>
                <a:gd name="T66" fmla="*/ 1 w 534"/>
                <a:gd name="T67" fmla="*/ 1 h 518"/>
                <a:gd name="T68" fmla="*/ 0 w 534"/>
                <a:gd name="T69" fmla="*/ 1 h 518"/>
                <a:gd name="T70" fmla="*/ 0 w 534"/>
                <a:gd name="T71" fmla="*/ 1 h 5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4"/>
                <a:gd name="T109" fmla="*/ 0 h 518"/>
                <a:gd name="T110" fmla="*/ 534 w 534"/>
                <a:gd name="T111" fmla="*/ 518 h 5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4" h="518">
                  <a:moveTo>
                    <a:pt x="0" y="503"/>
                  </a:moveTo>
                  <a:lnTo>
                    <a:pt x="15" y="397"/>
                  </a:lnTo>
                  <a:lnTo>
                    <a:pt x="38" y="306"/>
                  </a:lnTo>
                  <a:lnTo>
                    <a:pt x="55" y="262"/>
                  </a:lnTo>
                  <a:lnTo>
                    <a:pt x="76" y="220"/>
                  </a:lnTo>
                  <a:lnTo>
                    <a:pt x="102" y="178"/>
                  </a:lnTo>
                  <a:lnTo>
                    <a:pt x="137" y="135"/>
                  </a:lnTo>
                  <a:lnTo>
                    <a:pt x="159" y="106"/>
                  </a:lnTo>
                  <a:lnTo>
                    <a:pt x="184" y="81"/>
                  </a:lnTo>
                  <a:lnTo>
                    <a:pt x="213" y="60"/>
                  </a:lnTo>
                  <a:lnTo>
                    <a:pt x="245" y="39"/>
                  </a:lnTo>
                  <a:lnTo>
                    <a:pt x="294" y="15"/>
                  </a:lnTo>
                  <a:lnTo>
                    <a:pt x="340" y="0"/>
                  </a:lnTo>
                  <a:lnTo>
                    <a:pt x="441" y="0"/>
                  </a:lnTo>
                  <a:lnTo>
                    <a:pt x="484" y="17"/>
                  </a:lnTo>
                  <a:lnTo>
                    <a:pt x="519" y="49"/>
                  </a:lnTo>
                  <a:lnTo>
                    <a:pt x="532" y="78"/>
                  </a:lnTo>
                  <a:lnTo>
                    <a:pt x="534" y="108"/>
                  </a:lnTo>
                  <a:lnTo>
                    <a:pt x="521" y="180"/>
                  </a:lnTo>
                  <a:lnTo>
                    <a:pt x="507" y="193"/>
                  </a:lnTo>
                  <a:lnTo>
                    <a:pt x="494" y="178"/>
                  </a:lnTo>
                  <a:lnTo>
                    <a:pt x="498" y="68"/>
                  </a:lnTo>
                  <a:lnTo>
                    <a:pt x="469" y="49"/>
                  </a:lnTo>
                  <a:lnTo>
                    <a:pt x="433" y="41"/>
                  </a:lnTo>
                  <a:lnTo>
                    <a:pt x="351" y="51"/>
                  </a:lnTo>
                  <a:lnTo>
                    <a:pt x="315" y="70"/>
                  </a:lnTo>
                  <a:lnTo>
                    <a:pt x="275" y="93"/>
                  </a:lnTo>
                  <a:lnTo>
                    <a:pt x="186" y="171"/>
                  </a:lnTo>
                  <a:lnTo>
                    <a:pt x="154" y="211"/>
                  </a:lnTo>
                  <a:lnTo>
                    <a:pt x="125" y="249"/>
                  </a:lnTo>
                  <a:lnTo>
                    <a:pt x="80" y="325"/>
                  </a:lnTo>
                  <a:lnTo>
                    <a:pt x="47" y="408"/>
                  </a:lnTo>
                  <a:lnTo>
                    <a:pt x="28" y="505"/>
                  </a:lnTo>
                  <a:lnTo>
                    <a:pt x="13" y="518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955"/>
            <p:cNvSpPr>
              <a:spLocks/>
            </p:cNvSpPr>
            <p:nvPr/>
          </p:nvSpPr>
          <p:spPr bwMode="auto">
            <a:xfrm>
              <a:off x="2992" y="1652"/>
              <a:ext cx="353" cy="338"/>
            </a:xfrm>
            <a:custGeom>
              <a:avLst/>
              <a:gdLst>
                <a:gd name="T0" fmla="*/ 0 w 705"/>
                <a:gd name="T1" fmla="*/ 1 h 675"/>
                <a:gd name="T2" fmla="*/ 0 w 705"/>
                <a:gd name="T3" fmla="*/ 1 h 675"/>
                <a:gd name="T4" fmla="*/ 1 w 705"/>
                <a:gd name="T5" fmla="*/ 1 h 675"/>
                <a:gd name="T6" fmla="*/ 1 w 705"/>
                <a:gd name="T7" fmla="*/ 1 h 675"/>
                <a:gd name="T8" fmla="*/ 1 w 705"/>
                <a:gd name="T9" fmla="*/ 1 h 675"/>
                <a:gd name="T10" fmla="*/ 1 w 705"/>
                <a:gd name="T11" fmla="*/ 1 h 675"/>
                <a:gd name="T12" fmla="*/ 1 w 705"/>
                <a:gd name="T13" fmla="*/ 1 h 675"/>
                <a:gd name="T14" fmla="*/ 1 w 705"/>
                <a:gd name="T15" fmla="*/ 1 h 675"/>
                <a:gd name="T16" fmla="*/ 1 w 705"/>
                <a:gd name="T17" fmla="*/ 1 h 675"/>
                <a:gd name="T18" fmla="*/ 1 w 705"/>
                <a:gd name="T19" fmla="*/ 1 h 675"/>
                <a:gd name="T20" fmla="*/ 1 w 705"/>
                <a:gd name="T21" fmla="*/ 1 h 675"/>
                <a:gd name="T22" fmla="*/ 1 w 705"/>
                <a:gd name="T23" fmla="*/ 1 h 675"/>
                <a:gd name="T24" fmla="*/ 1 w 705"/>
                <a:gd name="T25" fmla="*/ 1 h 675"/>
                <a:gd name="T26" fmla="*/ 1 w 705"/>
                <a:gd name="T27" fmla="*/ 1 h 675"/>
                <a:gd name="T28" fmla="*/ 1 w 705"/>
                <a:gd name="T29" fmla="*/ 1 h 675"/>
                <a:gd name="T30" fmla="*/ 1 w 705"/>
                <a:gd name="T31" fmla="*/ 1 h 675"/>
                <a:gd name="T32" fmla="*/ 1 w 705"/>
                <a:gd name="T33" fmla="*/ 1 h 675"/>
                <a:gd name="T34" fmla="*/ 1 w 705"/>
                <a:gd name="T35" fmla="*/ 0 h 675"/>
                <a:gd name="T36" fmla="*/ 1 w 705"/>
                <a:gd name="T37" fmla="*/ 1 h 675"/>
                <a:gd name="T38" fmla="*/ 1 w 705"/>
                <a:gd name="T39" fmla="*/ 1 h 675"/>
                <a:gd name="T40" fmla="*/ 1 w 705"/>
                <a:gd name="T41" fmla="*/ 1 h 675"/>
                <a:gd name="T42" fmla="*/ 1 w 705"/>
                <a:gd name="T43" fmla="*/ 1 h 675"/>
                <a:gd name="T44" fmla="*/ 1 w 705"/>
                <a:gd name="T45" fmla="*/ 1 h 675"/>
                <a:gd name="T46" fmla="*/ 1 w 705"/>
                <a:gd name="T47" fmla="*/ 1 h 675"/>
                <a:gd name="T48" fmla="*/ 1 w 705"/>
                <a:gd name="T49" fmla="*/ 1 h 675"/>
                <a:gd name="T50" fmla="*/ 1 w 705"/>
                <a:gd name="T51" fmla="*/ 1 h 675"/>
                <a:gd name="T52" fmla="*/ 1 w 705"/>
                <a:gd name="T53" fmla="*/ 1 h 675"/>
                <a:gd name="T54" fmla="*/ 1 w 705"/>
                <a:gd name="T55" fmla="*/ 1 h 675"/>
                <a:gd name="T56" fmla="*/ 1 w 705"/>
                <a:gd name="T57" fmla="*/ 1 h 675"/>
                <a:gd name="T58" fmla="*/ 1 w 705"/>
                <a:gd name="T59" fmla="*/ 1 h 675"/>
                <a:gd name="T60" fmla="*/ 1 w 705"/>
                <a:gd name="T61" fmla="*/ 1 h 675"/>
                <a:gd name="T62" fmla="*/ 1 w 705"/>
                <a:gd name="T63" fmla="*/ 1 h 675"/>
                <a:gd name="T64" fmla="*/ 1 w 705"/>
                <a:gd name="T65" fmla="*/ 1 h 675"/>
                <a:gd name="T66" fmla="*/ 1 w 705"/>
                <a:gd name="T67" fmla="*/ 1 h 675"/>
                <a:gd name="T68" fmla="*/ 1 w 705"/>
                <a:gd name="T69" fmla="*/ 1 h 675"/>
                <a:gd name="T70" fmla="*/ 1 w 705"/>
                <a:gd name="T71" fmla="*/ 1 h 675"/>
                <a:gd name="T72" fmla="*/ 1 w 705"/>
                <a:gd name="T73" fmla="*/ 1 h 675"/>
                <a:gd name="T74" fmla="*/ 1 w 705"/>
                <a:gd name="T75" fmla="*/ 1 h 675"/>
                <a:gd name="T76" fmla="*/ 1 w 705"/>
                <a:gd name="T77" fmla="*/ 1 h 675"/>
                <a:gd name="T78" fmla="*/ 1 w 705"/>
                <a:gd name="T79" fmla="*/ 1 h 675"/>
                <a:gd name="T80" fmla="*/ 0 w 705"/>
                <a:gd name="T81" fmla="*/ 1 h 675"/>
                <a:gd name="T82" fmla="*/ 0 w 705"/>
                <a:gd name="T83" fmla="*/ 1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5"/>
                <a:gd name="T127" fmla="*/ 0 h 675"/>
                <a:gd name="T128" fmla="*/ 705 w 705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5" h="675">
                  <a:moveTo>
                    <a:pt x="0" y="661"/>
                  </a:moveTo>
                  <a:lnTo>
                    <a:pt x="0" y="608"/>
                  </a:lnTo>
                  <a:lnTo>
                    <a:pt x="2" y="561"/>
                  </a:lnTo>
                  <a:lnTo>
                    <a:pt x="17" y="473"/>
                  </a:lnTo>
                  <a:lnTo>
                    <a:pt x="31" y="429"/>
                  </a:lnTo>
                  <a:lnTo>
                    <a:pt x="48" y="388"/>
                  </a:lnTo>
                  <a:lnTo>
                    <a:pt x="69" y="344"/>
                  </a:lnTo>
                  <a:lnTo>
                    <a:pt x="93" y="298"/>
                  </a:lnTo>
                  <a:lnTo>
                    <a:pt x="114" y="266"/>
                  </a:lnTo>
                  <a:lnTo>
                    <a:pt x="135" y="238"/>
                  </a:lnTo>
                  <a:lnTo>
                    <a:pt x="181" y="179"/>
                  </a:lnTo>
                  <a:lnTo>
                    <a:pt x="221" y="137"/>
                  </a:lnTo>
                  <a:lnTo>
                    <a:pt x="257" y="104"/>
                  </a:lnTo>
                  <a:lnTo>
                    <a:pt x="295" y="74"/>
                  </a:lnTo>
                  <a:lnTo>
                    <a:pt x="342" y="47"/>
                  </a:lnTo>
                  <a:lnTo>
                    <a:pt x="394" y="27"/>
                  </a:lnTo>
                  <a:lnTo>
                    <a:pt x="441" y="11"/>
                  </a:lnTo>
                  <a:lnTo>
                    <a:pt x="534" y="0"/>
                  </a:lnTo>
                  <a:lnTo>
                    <a:pt x="620" y="15"/>
                  </a:lnTo>
                  <a:lnTo>
                    <a:pt x="703" y="65"/>
                  </a:lnTo>
                  <a:lnTo>
                    <a:pt x="705" y="84"/>
                  </a:lnTo>
                  <a:lnTo>
                    <a:pt x="684" y="85"/>
                  </a:lnTo>
                  <a:lnTo>
                    <a:pt x="648" y="61"/>
                  </a:lnTo>
                  <a:lnTo>
                    <a:pt x="612" y="47"/>
                  </a:lnTo>
                  <a:lnTo>
                    <a:pt x="536" y="44"/>
                  </a:lnTo>
                  <a:lnTo>
                    <a:pt x="456" y="66"/>
                  </a:lnTo>
                  <a:lnTo>
                    <a:pt x="413" y="84"/>
                  </a:lnTo>
                  <a:lnTo>
                    <a:pt x="367" y="103"/>
                  </a:lnTo>
                  <a:lnTo>
                    <a:pt x="293" y="152"/>
                  </a:lnTo>
                  <a:lnTo>
                    <a:pt x="263" y="180"/>
                  </a:lnTo>
                  <a:lnTo>
                    <a:pt x="226" y="217"/>
                  </a:lnTo>
                  <a:lnTo>
                    <a:pt x="204" y="245"/>
                  </a:lnTo>
                  <a:lnTo>
                    <a:pt x="181" y="270"/>
                  </a:lnTo>
                  <a:lnTo>
                    <a:pt x="139" y="323"/>
                  </a:lnTo>
                  <a:lnTo>
                    <a:pt x="114" y="367"/>
                  </a:lnTo>
                  <a:lnTo>
                    <a:pt x="93" y="407"/>
                  </a:lnTo>
                  <a:lnTo>
                    <a:pt x="55" y="485"/>
                  </a:lnTo>
                  <a:lnTo>
                    <a:pt x="33" y="566"/>
                  </a:lnTo>
                  <a:lnTo>
                    <a:pt x="29" y="659"/>
                  </a:lnTo>
                  <a:lnTo>
                    <a:pt x="15" y="675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56"/>
            <p:cNvSpPr>
              <a:spLocks/>
            </p:cNvSpPr>
            <p:nvPr/>
          </p:nvSpPr>
          <p:spPr bwMode="auto">
            <a:xfrm>
              <a:off x="3191" y="1751"/>
              <a:ext cx="186" cy="284"/>
            </a:xfrm>
            <a:custGeom>
              <a:avLst/>
              <a:gdLst>
                <a:gd name="T0" fmla="*/ 0 w 373"/>
                <a:gd name="T1" fmla="*/ 1 h 566"/>
                <a:gd name="T2" fmla="*/ 0 w 373"/>
                <a:gd name="T3" fmla="*/ 1 h 566"/>
                <a:gd name="T4" fmla="*/ 0 w 373"/>
                <a:gd name="T5" fmla="*/ 1 h 566"/>
                <a:gd name="T6" fmla="*/ 0 w 373"/>
                <a:gd name="T7" fmla="*/ 1 h 566"/>
                <a:gd name="T8" fmla="*/ 0 w 373"/>
                <a:gd name="T9" fmla="*/ 1 h 566"/>
                <a:gd name="T10" fmla="*/ 0 w 373"/>
                <a:gd name="T11" fmla="*/ 1 h 566"/>
                <a:gd name="T12" fmla="*/ 0 w 373"/>
                <a:gd name="T13" fmla="*/ 1 h 566"/>
                <a:gd name="T14" fmla="*/ 0 w 373"/>
                <a:gd name="T15" fmla="*/ 1 h 566"/>
                <a:gd name="T16" fmla="*/ 0 w 373"/>
                <a:gd name="T17" fmla="*/ 1 h 566"/>
                <a:gd name="T18" fmla="*/ 0 w 373"/>
                <a:gd name="T19" fmla="*/ 1 h 566"/>
                <a:gd name="T20" fmla="*/ 0 w 373"/>
                <a:gd name="T21" fmla="*/ 1 h 566"/>
                <a:gd name="T22" fmla="*/ 0 w 373"/>
                <a:gd name="T23" fmla="*/ 1 h 566"/>
                <a:gd name="T24" fmla="*/ 0 w 373"/>
                <a:gd name="T25" fmla="*/ 1 h 566"/>
                <a:gd name="T26" fmla="*/ 0 w 373"/>
                <a:gd name="T27" fmla="*/ 1 h 566"/>
                <a:gd name="T28" fmla="*/ 0 w 373"/>
                <a:gd name="T29" fmla="*/ 1 h 566"/>
                <a:gd name="T30" fmla="*/ 0 w 373"/>
                <a:gd name="T31" fmla="*/ 1 h 566"/>
                <a:gd name="T32" fmla="*/ 0 w 373"/>
                <a:gd name="T33" fmla="*/ 1 h 566"/>
                <a:gd name="T34" fmla="*/ 0 w 373"/>
                <a:gd name="T35" fmla="*/ 1 h 566"/>
                <a:gd name="T36" fmla="*/ 0 w 373"/>
                <a:gd name="T37" fmla="*/ 1 h 566"/>
                <a:gd name="T38" fmla="*/ 0 w 373"/>
                <a:gd name="T39" fmla="*/ 1 h 566"/>
                <a:gd name="T40" fmla="*/ 0 w 373"/>
                <a:gd name="T41" fmla="*/ 1 h 566"/>
                <a:gd name="T42" fmla="*/ 0 w 373"/>
                <a:gd name="T43" fmla="*/ 1 h 566"/>
                <a:gd name="T44" fmla="*/ 0 w 373"/>
                <a:gd name="T45" fmla="*/ 1 h 566"/>
                <a:gd name="T46" fmla="*/ 0 w 373"/>
                <a:gd name="T47" fmla="*/ 1 h 566"/>
                <a:gd name="T48" fmla="*/ 0 w 373"/>
                <a:gd name="T49" fmla="*/ 1 h 566"/>
                <a:gd name="T50" fmla="*/ 0 w 373"/>
                <a:gd name="T51" fmla="*/ 1 h 566"/>
                <a:gd name="T52" fmla="*/ 0 w 373"/>
                <a:gd name="T53" fmla="*/ 1 h 566"/>
                <a:gd name="T54" fmla="*/ 0 w 373"/>
                <a:gd name="T55" fmla="*/ 0 h 566"/>
                <a:gd name="T56" fmla="*/ 0 w 373"/>
                <a:gd name="T57" fmla="*/ 1 h 566"/>
                <a:gd name="T58" fmla="*/ 0 w 373"/>
                <a:gd name="T59" fmla="*/ 1 h 5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73"/>
                <a:gd name="T91" fmla="*/ 0 h 566"/>
                <a:gd name="T92" fmla="*/ 373 w 373"/>
                <a:gd name="T93" fmla="*/ 566 h 5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73" h="566">
                  <a:moveTo>
                    <a:pt x="358" y="11"/>
                  </a:moveTo>
                  <a:lnTo>
                    <a:pt x="373" y="138"/>
                  </a:lnTo>
                  <a:lnTo>
                    <a:pt x="369" y="199"/>
                  </a:lnTo>
                  <a:lnTo>
                    <a:pt x="354" y="266"/>
                  </a:lnTo>
                  <a:lnTo>
                    <a:pt x="325" y="327"/>
                  </a:lnTo>
                  <a:lnTo>
                    <a:pt x="310" y="361"/>
                  </a:lnTo>
                  <a:lnTo>
                    <a:pt x="295" y="385"/>
                  </a:lnTo>
                  <a:lnTo>
                    <a:pt x="278" y="414"/>
                  </a:lnTo>
                  <a:lnTo>
                    <a:pt x="255" y="441"/>
                  </a:lnTo>
                  <a:lnTo>
                    <a:pt x="230" y="465"/>
                  </a:lnTo>
                  <a:lnTo>
                    <a:pt x="202" y="490"/>
                  </a:lnTo>
                  <a:lnTo>
                    <a:pt x="172" y="511"/>
                  </a:lnTo>
                  <a:lnTo>
                    <a:pt x="141" y="530"/>
                  </a:lnTo>
                  <a:lnTo>
                    <a:pt x="111" y="549"/>
                  </a:lnTo>
                  <a:lnTo>
                    <a:pt x="80" y="566"/>
                  </a:lnTo>
                  <a:lnTo>
                    <a:pt x="0" y="562"/>
                  </a:lnTo>
                  <a:lnTo>
                    <a:pt x="29" y="545"/>
                  </a:lnTo>
                  <a:lnTo>
                    <a:pt x="61" y="522"/>
                  </a:lnTo>
                  <a:lnTo>
                    <a:pt x="96" y="500"/>
                  </a:lnTo>
                  <a:lnTo>
                    <a:pt x="132" y="473"/>
                  </a:lnTo>
                  <a:lnTo>
                    <a:pt x="196" y="416"/>
                  </a:lnTo>
                  <a:lnTo>
                    <a:pt x="238" y="359"/>
                  </a:lnTo>
                  <a:lnTo>
                    <a:pt x="268" y="302"/>
                  </a:lnTo>
                  <a:lnTo>
                    <a:pt x="297" y="243"/>
                  </a:lnTo>
                  <a:lnTo>
                    <a:pt x="329" y="129"/>
                  </a:lnTo>
                  <a:lnTo>
                    <a:pt x="335" y="78"/>
                  </a:lnTo>
                  <a:lnTo>
                    <a:pt x="329" y="17"/>
                  </a:lnTo>
                  <a:lnTo>
                    <a:pt x="343" y="0"/>
                  </a:lnTo>
                  <a:lnTo>
                    <a:pt x="35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957"/>
            <p:cNvSpPr>
              <a:spLocks/>
            </p:cNvSpPr>
            <p:nvPr/>
          </p:nvSpPr>
          <p:spPr bwMode="auto">
            <a:xfrm>
              <a:off x="3105" y="1844"/>
              <a:ext cx="187" cy="158"/>
            </a:xfrm>
            <a:custGeom>
              <a:avLst/>
              <a:gdLst>
                <a:gd name="T0" fmla="*/ 0 w 375"/>
                <a:gd name="T1" fmla="*/ 1 h 315"/>
                <a:gd name="T2" fmla="*/ 0 w 375"/>
                <a:gd name="T3" fmla="*/ 1 h 315"/>
                <a:gd name="T4" fmla="*/ 0 w 375"/>
                <a:gd name="T5" fmla="*/ 1 h 315"/>
                <a:gd name="T6" fmla="*/ 0 w 375"/>
                <a:gd name="T7" fmla="*/ 1 h 315"/>
                <a:gd name="T8" fmla="*/ 0 w 375"/>
                <a:gd name="T9" fmla="*/ 1 h 315"/>
                <a:gd name="T10" fmla="*/ 0 w 375"/>
                <a:gd name="T11" fmla="*/ 1 h 315"/>
                <a:gd name="T12" fmla="*/ 0 w 375"/>
                <a:gd name="T13" fmla="*/ 1 h 315"/>
                <a:gd name="T14" fmla="*/ 0 w 375"/>
                <a:gd name="T15" fmla="*/ 1 h 315"/>
                <a:gd name="T16" fmla="*/ 0 w 375"/>
                <a:gd name="T17" fmla="*/ 1 h 315"/>
                <a:gd name="T18" fmla="*/ 0 w 375"/>
                <a:gd name="T19" fmla="*/ 1 h 315"/>
                <a:gd name="T20" fmla="*/ 0 w 375"/>
                <a:gd name="T21" fmla="*/ 1 h 315"/>
                <a:gd name="T22" fmla="*/ 0 w 375"/>
                <a:gd name="T23" fmla="*/ 1 h 315"/>
                <a:gd name="T24" fmla="*/ 0 w 375"/>
                <a:gd name="T25" fmla="*/ 1 h 315"/>
                <a:gd name="T26" fmla="*/ 0 w 375"/>
                <a:gd name="T27" fmla="*/ 1 h 315"/>
                <a:gd name="T28" fmla="*/ 0 w 375"/>
                <a:gd name="T29" fmla="*/ 1 h 315"/>
                <a:gd name="T30" fmla="*/ 0 w 375"/>
                <a:gd name="T31" fmla="*/ 1 h 315"/>
                <a:gd name="T32" fmla="*/ 0 w 375"/>
                <a:gd name="T33" fmla="*/ 1 h 315"/>
                <a:gd name="T34" fmla="*/ 0 w 375"/>
                <a:gd name="T35" fmla="*/ 1 h 315"/>
                <a:gd name="T36" fmla="*/ 0 w 375"/>
                <a:gd name="T37" fmla="*/ 1 h 315"/>
                <a:gd name="T38" fmla="*/ 0 w 375"/>
                <a:gd name="T39" fmla="*/ 1 h 315"/>
                <a:gd name="T40" fmla="*/ 0 w 375"/>
                <a:gd name="T41" fmla="*/ 1 h 315"/>
                <a:gd name="T42" fmla="*/ 0 w 375"/>
                <a:gd name="T43" fmla="*/ 1 h 315"/>
                <a:gd name="T44" fmla="*/ 0 w 375"/>
                <a:gd name="T45" fmla="*/ 1 h 315"/>
                <a:gd name="T46" fmla="*/ 0 w 375"/>
                <a:gd name="T47" fmla="*/ 0 h 315"/>
                <a:gd name="T48" fmla="*/ 0 w 375"/>
                <a:gd name="T49" fmla="*/ 1 h 315"/>
                <a:gd name="T50" fmla="*/ 0 w 375"/>
                <a:gd name="T51" fmla="*/ 1 h 3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5"/>
                <a:gd name="T79" fmla="*/ 0 h 315"/>
                <a:gd name="T80" fmla="*/ 375 w 375"/>
                <a:gd name="T81" fmla="*/ 315 h 31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5" h="315">
                  <a:moveTo>
                    <a:pt x="375" y="19"/>
                  </a:moveTo>
                  <a:lnTo>
                    <a:pt x="356" y="57"/>
                  </a:lnTo>
                  <a:lnTo>
                    <a:pt x="337" y="91"/>
                  </a:lnTo>
                  <a:lnTo>
                    <a:pt x="318" y="122"/>
                  </a:lnTo>
                  <a:lnTo>
                    <a:pt x="295" y="150"/>
                  </a:lnTo>
                  <a:lnTo>
                    <a:pt x="272" y="177"/>
                  </a:lnTo>
                  <a:lnTo>
                    <a:pt x="244" y="201"/>
                  </a:lnTo>
                  <a:lnTo>
                    <a:pt x="213" y="226"/>
                  </a:lnTo>
                  <a:lnTo>
                    <a:pt x="179" y="251"/>
                  </a:lnTo>
                  <a:lnTo>
                    <a:pt x="143" y="279"/>
                  </a:lnTo>
                  <a:lnTo>
                    <a:pt x="103" y="302"/>
                  </a:lnTo>
                  <a:lnTo>
                    <a:pt x="18" y="315"/>
                  </a:lnTo>
                  <a:lnTo>
                    <a:pt x="0" y="308"/>
                  </a:lnTo>
                  <a:lnTo>
                    <a:pt x="8" y="291"/>
                  </a:lnTo>
                  <a:lnTo>
                    <a:pt x="42" y="264"/>
                  </a:lnTo>
                  <a:lnTo>
                    <a:pt x="57" y="253"/>
                  </a:lnTo>
                  <a:lnTo>
                    <a:pt x="78" y="241"/>
                  </a:lnTo>
                  <a:lnTo>
                    <a:pt x="139" y="199"/>
                  </a:lnTo>
                  <a:lnTo>
                    <a:pt x="171" y="177"/>
                  </a:lnTo>
                  <a:lnTo>
                    <a:pt x="204" y="156"/>
                  </a:lnTo>
                  <a:lnTo>
                    <a:pt x="232" y="137"/>
                  </a:lnTo>
                  <a:lnTo>
                    <a:pt x="261" y="118"/>
                  </a:lnTo>
                  <a:lnTo>
                    <a:pt x="348" y="7"/>
                  </a:lnTo>
                  <a:lnTo>
                    <a:pt x="367" y="0"/>
                  </a:lnTo>
                  <a:lnTo>
                    <a:pt x="37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958"/>
            <p:cNvSpPr>
              <a:spLocks/>
            </p:cNvSpPr>
            <p:nvPr/>
          </p:nvSpPr>
          <p:spPr bwMode="auto">
            <a:xfrm>
              <a:off x="2853" y="1770"/>
              <a:ext cx="75" cy="41"/>
            </a:xfrm>
            <a:custGeom>
              <a:avLst/>
              <a:gdLst>
                <a:gd name="T0" fmla="*/ 1 w 150"/>
                <a:gd name="T1" fmla="*/ 1 h 81"/>
                <a:gd name="T2" fmla="*/ 1 w 150"/>
                <a:gd name="T3" fmla="*/ 1 h 81"/>
                <a:gd name="T4" fmla="*/ 1 w 150"/>
                <a:gd name="T5" fmla="*/ 0 h 81"/>
                <a:gd name="T6" fmla="*/ 1 w 150"/>
                <a:gd name="T7" fmla="*/ 1 h 81"/>
                <a:gd name="T8" fmla="*/ 1 w 150"/>
                <a:gd name="T9" fmla="*/ 1 h 81"/>
                <a:gd name="T10" fmla="*/ 1 w 150"/>
                <a:gd name="T11" fmla="*/ 1 h 81"/>
                <a:gd name="T12" fmla="*/ 1 w 150"/>
                <a:gd name="T13" fmla="*/ 1 h 81"/>
                <a:gd name="T14" fmla="*/ 1 w 150"/>
                <a:gd name="T15" fmla="*/ 1 h 81"/>
                <a:gd name="T16" fmla="*/ 1 w 150"/>
                <a:gd name="T17" fmla="*/ 1 h 81"/>
                <a:gd name="T18" fmla="*/ 0 w 150"/>
                <a:gd name="T19" fmla="*/ 1 h 81"/>
                <a:gd name="T20" fmla="*/ 1 w 150"/>
                <a:gd name="T21" fmla="*/ 1 h 81"/>
                <a:gd name="T22" fmla="*/ 1 w 150"/>
                <a:gd name="T23" fmla="*/ 1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81"/>
                <a:gd name="T38" fmla="*/ 150 w 150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81">
                  <a:moveTo>
                    <a:pt x="5" y="55"/>
                  </a:moveTo>
                  <a:lnTo>
                    <a:pt x="26" y="24"/>
                  </a:lnTo>
                  <a:lnTo>
                    <a:pt x="135" y="0"/>
                  </a:lnTo>
                  <a:lnTo>
                    <a:pt x="150" y="11"/>
                  </a:lnTo>
                  <a:lnTo>
                    <a:pt x="139" y="26"/>
                  </a:lnTo>
                  <a:lnTo>
                    <a:pt x="95" y="45"/>
                  </a:lnTo>
                  <a:lnTo>
                    <a:pt x="55" y="68"/>
                  </a:lnTo>
                  <a:lnTo>
                    <a:pt x="32" y="81"/>
                  </a:lnTo>
                  <a:lnTo>
                    <a:pt x="5" y="79"/>
                  </a:lnTo>
                  <a:lnTo>
                    <a:pt x="0" y="68"/>
                  </a:lnTo>
                  <a:lnTo>
                    <a:pt x="5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959"/>
            <p:cNvSpPr>
              <a:spLocks/>
            </p:cNvSpPr>
            <p:nvPr/>
          </p:nvSpPr>
          <p:spPr bwMode="auto">
            <a:xfrm>
              <a:off x="2968" y="1399"/>
              <a:ext cx="159" cy="75"/>
            </a:xfrm>
            <a:custGeom>
              <a:avLst/>
              <a:gdLst>
                <a:gd name="T0" fmla="*/ 1 w 317"/>
                <a:gd name="T1" fmla="*/ 0 h 151"/>
                <a:gd name="T2" fmla="*/ 1 w 317"/>
                <a:gd name="T3" fmla="*/ 0 h 151"/>
                <a:gd name="T4" fmla="*/ 1 w 317"/>
                <a:gd name="T5" fmla="*/ 0 h 151"/>
                <a:gd name="T6" fmla="*/ 1 w 317"/>
                <a:gd name="T7" fmla="*/ 0 h 151"/>
                <a:gd name="T8" fmla="*/ 1 w 317"/>
                <a:gd name="T9" fmla="*/ 0 h 151"/>
                <a:gd name="T10" fmla="*/ 1 w 317"/>
                <a:gd name="T11" fmla="*/ 0 h 151"/>
                <a:gd name="T12" fmla="*/ 1 w 317"/>
                <a:gd name="T13" fmla="*/ 0 h 151"/>
                <a:gd name="T14" fmla="*/ 1 w 317"/>
                <a:gd name="T15" fmla="*/ 0 h 151"/>
                <a:gd name="T16" fmla="*/ 1 w 317"/>
                <a:gd name="T17" fmla="*/ 0 h 151"/>
                <a:gd name="T18" fmla="*/ 1 w 317"/>
                <a:gd name="T19" fmla="*/ 0 h 151"/>
                <a:gd name="T20" fmla="*/ 1 w 317"/>
                <a:gd name="T21" fmla="*/ 0 h 151"/>
                <a:gd name="T22" fmla="*/ 1 w 317"/>
                <a:gd name="T23" fmla="*/ 0 h 151"/>
                <a:gd name="T24" fmla="*/ 1 w 317"/>
                <a:gd name="T25" fmla="*/ 0 h 151"/>
                <a:gd name="T26" fmla="*/ 1 w 317"/>
                <a:gd name="T27" fmla="*/ 0 h 151"/>
                <a:gd name="T28" fmla="*/ 0 w 317"/>
                <a:gd name="T29" fmla="*/ 0 h 151"/>
                <a:gd name="T30" fmla="*/ 1 w 317"/>
                <a:gd name="T31" fmla="*/ 0 h 151"/>
                <a:gd name="T32" fmla="*/ 1 w 317"/>
                <a:gd name="T33" fmla="*/ 0 h 151"/>
                <a:gd name="T34" fmla="*/ 1 w 317"/>
                <a:gd name="T35" fmla="*/ 0 h 151"/>
                <a:gd name="T36" fmla="*/ 1 w 317"/>
                <a:gd name="T37" fmla="*/ 0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7"/>
                <a:gd name="T58" fmla="*/ 0 h 151"/>
                <a:gd name="T59" fmla="*/ 317 w 317"/>
                <a:gd name="T60" fmla="*/ 151 h 1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7" h="151">
                  <a:moveTo>
                    <a:pt x="30" y="12"/>
                  </a:moveTo>
                  <a:lnTo>
                    <a:pt x="43" y="19"/>
                  </a:lnTo>
                  <a:lnTo>
                    <a:pt x="62" y="21"/>
                  </a:lnTo>
                  <a:lnTo>
                    <a:pt x="91" y="44"/>
                  </a:lnTo>
                  <a:lnTo>
                    <a:pt x="119" y="61"/>
                  </a:lnTo>
                  <a:lnTo>
                    <a:pt x="148" y="78"/>
                  </a:lnTo>
                  <a:lnTo>
                    <a:pt x="175" y="92"/>
                  </a:lnTo>
                  <a:lnTo>
                    <a:pt x="235" y="111"/>
                  </a:lnTo>
                  <a:lnTo>
                    <a:pt x="306" y="124"/>
                  </a:lnTo>
                  <a:lnTo>
                    <a:pt x="317" y="139"/>
                  </a:lnTo>
                  <a:lnTo>
                    <a:pt x="302" y="151"/>
                  </a:lnTo>
                  <a:lnTo>
                    <a:pt x="144" y="135"/>
                  </a:lnTo>
                  <a:lnTo>
                    <a:pt x="74" y="118"/>
                  </a:lnTo>
                  <a:lnTo>
                    <a:pt x="7" y="78"/>
                  </a:lnTo>
                  <a:lnTo>
                    <a:pt x="0" y="50"/>
                  </a:lnTo>
                  <a:lnTo>
                    <a:pt x="2" y="16"/>
                  </a:lnTo>
                  <a:lnTo>
                    <a:pt x="13" y="0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960"/>
            <p:cNvSpPr>
              <a:spLocks/>
            </p:cNvSpPr>
            <p:nvPr/>
          </p:nvSpPr>
          <p:spPr bwMode="auto">
            <a:xfrm>
              <a:off x="2602" y="2147"/>
              <a:ext cx="65" cy="175"/>
            </a:xfrm>
            <a:custGeom>
              <a:avLst/>
              <a:gdLst>
                <a:gd name="T0" fmla="*/ 0 w 131"/>
                <a:gd name="T1" fmla="*/ 0 h 352"/>
                <a:gd name="T2" fmla="*/ 0 w 131"/>
                <a:gd name="T3" fmla="*/ 0 h 352"/>
                <a:gd name="T4" fmla="*/ 0 w 131"/>
                <a:gd name="T5" fmla="*/ 0 h 352"/>
                <a:gd name="T6" fmla="*/ 0 w 131"/>
                <a:gd name="T7" fmla="*/ 0 h 352"/>
                <a:gd name="T8" fmla="*/ 0 w 131"/>
                <a:gd name="T9" fmla="*/ 0 h 352"/>
                <a:gd name="T10" fmla="*/ 0 w 131"/>
                <a:gd name="T11" fmla="*/ 0 h 352"/>
                <a:gd name="T12" fmla="*/ 0 w 131"/>
                <a:gd name="T13" fmla="*/ 0 h 352"/>
                <a:gd name="T14" fmla="*/ 0 w 131"/>
                <a:gd name="T15" fmla="*/ 0 h 352"/>
                <a:gd name="T16" fmla="*/ 0 w 131"/>
                <a:gd name="T17" fmla="*/ 0 h 352"/>
                <a:gd name="T18" fmla="*/ 0 w 131"/>
                <a:gd name="T19" fmla="*/ 0 h 352"/>
                <a:gd name="T20" fmla="*/ 0 w 131"/>
                <a:gd name="T21" fmla="*/ 0 h 352"/>
                <a:gd name="T22" fmla="*/ 0 w 131"/>
                <a:gd name="T23" fmla="*/ 0 h 352"/>
                <a:gd name="T24" fmla="*/ 0 w 131"/>
                <a:gd name="T25" fmla="*/ 0 h 352"/>
                <a:gd name="T26" fmla="*/ 0 w 131"/>
                <a:gd name="T27" fmla="*/ 0 h 352"/>
                <a:gd name="T28" fmla="*/ 0 w 131"/>
                <a:gd name="T29" fmla="*/ 0 h 352"/>
                <a:gd name="T30" fmla="*/ 0 w 131"/>
                <a:gd name="T31" fmla="*/ 0 h 352"/>
                <a:gd name="T32" fmla="*/ 0 w 131"/>
                <a:gd name="T33" fmla="*/ 0 h 352"/>
                <a:gd name="T34" fmla="*/ 0 w 131"/>
                <a:gd name="T35" fmla="*/ 0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1"/>
                <a:gd name="T55" fmla="*/ 0 h 352"/>
                <a:gd name="T56" fmla="*/ 131 w 131"/>
                <a:gd name="T57" fmla="*/ 352 h 3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1" h="352">
                  <a:moveTo>
                    <a:pt x="25" y="344"/>
                  </a:moveTo>
                  <a:lnTo>
                    <a:pt x="0" y="234"/>
                  </a:lnTo>
                  <a:lnTo>
                    <a:pt x="8" y="181"/>
                  </a:lnTo>
                  <a:lnTo>
                    <a:pt x="27" y="122"/>
                  </a:lnTo>
                  <a:lnTo>
                    <a:pt x="51" y="69"/>
                  </a:lnTo>
                  <a:lnTo>
                    <a:pt x="80" y="16"/>
                  </a:lnTo>
                  <a:lnTo>
                    <a:pt x="97" y="0"/>
                  </a:lnTo>
                  <a:lnTo>
                    <a:pt x="118" y="2"/>
                  </a:lnTo>
                  <a:lnTo>
                    <a:pt x="131" y="40"/>
                  </a:lnTo>
                  <a:lnTo>
                    <a:pt x="112" y="67"/>
                  </a:lnTo>
                  <a:lnTo>
                    <a:pt x="89" y="86"/>
                  </a:lnTo>
                  <a:lnTo>
                    <a:pt x="53" y="131"/>
                  </a:lnTo>
                  <a:lnTo>
                    <a:pt x="31" y="234"/>
                  </a:lnTo>
                  <a:lnTo>
                    <a:pt x="34" y="284"/>
                  </a:lnTo>
                  <a:lnTo>
                    <a:pt x="50" y="335"/>
                  </a:lnTo>
                  <a:lnTo>
                    <a:pt x="42" y="352"/>
                  </a:lnTo>
                  <a:lnTo>
                    <a:pt x="25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961"/>
            <p:cNvSpPr>
              <a:spLocks/>
            </p:cNvSpPr>
            <p:nvPr/>
          </p:nvSpPr>
          <p:spPr bwMode="auto">
            <a:xfrm>
              <a:off x="2684" y="2109"/>
              <a:ext cx="105" cy="235"/>
            </a:xfrm>
            <a:custGeom>
              <a:avLst/>
              <a:gdLst>
                <a:gd name="T0" fmla="*/ 1 w 210"/>
                <a:gd name="T1" fmla="*/ 0 h 472"/>
                <a:gd name="T2" fmla="*/ 1 w 210"/>
                <a:gd name="T3" fmla="*/ 0 h 472"/>
                <a:gd name="T4" fmla="*/ 1 w 210"/>
                <a:gd name="T5" fmla="*/ 0 h 472"/>
                <a:gd name="T6" fmla="*/ 1 w 210"/>
                <a:gd name="T7" fmla="*/ 0 h 472"/>
                <a:gd name="T8" fmla="*/ 1 w 210"/>
                <a:gd name="T9" fmla="*/ 0 h 472"/>
                <a:gd name="T10" fmla="*/ 1 w 210"/>
                <a:gd name="T11" fmla="*/ 0 h 472"/>
                <a:gd name="T12" fmla="*/ 1 w 210"/>
                <a:gd name="T13" fmla="*/ 0 h 472"/>
                <a:gd name="T14" fmla="*/ 1 w 210"/>
                <a:gd name="T15" fmla="*/ 0 h 472"/>
                <a:gd name="T16" fmla="*/ 1 w 210"/>
                <a:gd name="T17" fmla="*/ 0 h 472"/>
                <a:gd name="T18" fmla="*/ 1 w 210"/>
                <a:gd name="T19" fmla="*/ 0 h 472"/>
                <a:gd name="T20" fmla="*/ 1 w 210"/>
                <a:gd name="T21" fmla="*/ 0 h 472"/>
                <a:gd name="T22" fmla="*/ 1 w 210"/>
                <a:gd name="T23" fmla="*/ 0 h 472"/>
                <a:gd name="T24" fmla="*/ 1 w 210"/>
                <a:gd name="T25" fmla="*/ 0 h 472"/>
                <a:gd name="T26" fmla="*/ 1 w 210"/>
                <a:gd name="T27" fmla="*/ 0 h 472"/>
                <a:gd name="T28" fmla="*/ 1 w 210"/>
                <a:gd name="T29" fmla="*/ 0 h 472"/>
                <a:gd name="T30" fmla="*/ 1 w 210"/>
                <a:gd name="T31" fmla="*/ 0 h 472"/>
                <a:gd name="T32" fmla="*/ 1 w 210"/>
                <a:gd name="T33" fmla="*/ 0 h 472"/>
                <a:gd name="T34" fmla="*/ 1 w 210"/>
                <a:gd name="T35" fmla="*/ 0 h 472"/>
                <a:gd name="T36" fmla="*/ 0 w 210"/>
                <a:gd name="T37" fmla="*/ 0 h 472"/>
                <a:gd name="T38" fmla="*/ 1 w 210"/>
                <a:gd name="T39" fmla="*/ 0 h 472"/>
                <a:gd name="T40" fmla="*/ 1 w 210"/>
                <a:gd name="T41" fmla="*/ 0 h 472"/>
                <a:gd name="T42" fmla="*/ 1 w 210"/>
                <a:gd name="T43" fmla="*/ 0 h 4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0"/>
                <a:gd name="T67" fmla="*/ 0 h 472"/>
                <a:gd name="T68" fmla="*/ 210 w 210"/>
                <a:gd name="T69" fmla="*/ 472 h 4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0" h="472">
                  <a:moveTo>
                    <a:pt x="21" y="21"/>
                  </a:moveTo>
                  <a:lnTo>
                    <a:pt x="111" y="0"/>
                  </a:lnTo>
                  <a:lnTo>
                    <a:pt x="134" y="8"/>
                  </a:lnTo>
                  <a:lnTo>
                    <a:pt x="139" y="29"/>
                  </a:lnTo>
                  <a:lnTo>
                    <a:pt x="132" y="175"/>
                  </a:lnTo>
                  <a:lnTo>
                    <a:pt x="145" y="323"/>
                  </a:lnTo>
                  <a:lnTo>
                    <a:pt x="172" y="392"/>
                  </a:lnTo>
                  <a:lnTo>
                    <a:pt x="187" y="422"/>
                  </a:lnTo>
                  <a:lnTo>
                    <a:pt x="210" y="453"/>
                  </a:lnTo>
                  <a:lnTo>
                    <a:pt x="208" y="472"/>
                  </a:lnTo>
                  <a:lnTo>
                    <a:pt x="187" y="470"/>
                  </a:lnTo>
                  <a:lnTo>
                    <a:pt x="160" y="439"/>
                  </a:lnTo>
                  <a:lnTo>
                    <a:pt x="135" y="409"/>
                  </a:lnTo>
                  <a:lnTo>
                    <a:pt x="96" y="335"/>
                  </a:lnTo>
                  <a:lnTo>
                    <a:pt x="80" y="194"/>
                  </a:lnTo>
                  <a:lnTo>
                    <a:pt x="84" y="59"/>
                  </a:lnTo>
                  <a:lnTo>
                    <a:pt x="37" y="76"/>
                  </a:lnTo>
                  <a:lnTo>
                    <a:pt x="14" y="73"/>
                  </a:lnTo>
                  <a:lnTo>
                    <a:pt x="0" y="55"/>
                  </a:lnTo>
                  <a:lnTo>
                    <a:pt x="2" y="35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962"/>
            <p:cNvSpPr>
              <a:spLocks/>
            </p:cNvSpPr>
            <p:nvPr/>
          </p:nvSpPr>
          <p:spPr bwMode="auto">
            <a:xfrm>
              <a:off x="2763" y="2089"/>
              <a:ext cx="94" cy="215"/>
            </a:xfrm>
            <a:custGeom>
              <a:avLst/>
              <a:gdLst>
                <a:gd name="T0" fmla="*/ 1 w 188"/>
                <a:gd name="T1" fmla="*/ 0 h 432"/>
                <a:gd name="T2" fmla="*/ 1 w 188"/>
                <a:gd name="T3" fmla="*/ 0 h 432"/>
                <a:gd name="T4" fmla="*/ 1 w 188"/>
                <a:gd name="T5" fmla="*/ 0 h 432"/>
                <a:gd name="T6" fmla="*/ 1 w 188"/>
                <a:gd name="T7" fmla="*/ 0 h 432"/>
                <a:gd name="T8" fmla="*/ 1 w 188"/>
                <a:gd name="T9" fmla="*/ 0 h 432"/>
                <a:gd name="T10" fmla="*/ 1 w 188"/>
                <a:gd name="T11" fmla="*/ 0 h 432"/>
                <a:gd name="T12" fmla="*/ 1 w 188"/>
                <a:gd name="T13" fmla="*/ 0 h 432"/>
                <a:gd name="T14" fmla="*/ 1 w 188"/>
                <a:gd name="T15" fmla="*/ 0 h 432"/>
                <a:gd name="T16" fmla="*/ 1 w 188"/>
                <a:gd name="T17" fmla="*/ 0 h 432"/>
                <a:gd name="T18" fmla="*/ 1 w 188"/>
                <a:gd name="T19" fmla="*/ 0 h 432"/>
                <a:gd name="T20" fmla="*/ 1 w 188"/>
                <a:gd name="T21" fmla="*/ 0 h 432"/>
                <a:gd name="T22" fmla="*/ 1 w 188"/>
                <a:gd name="T23" fmla="*/ 0 h 432"/>
                <a:gd name="T24" fmla="*/ 1 w 188"/>
                <a:gd name="T25" fmla="*/ 0 h 432"/>
                <a:gd name="T26" fmla="*/ 1 w 188"/>
                <a:gd name="T27" fmla="*/ 0 h 432"/>
                <a:gd name="T28" fmla="*/ 0 w 188"/>
                <a:gd name="T29" fmla="*/ 0 h 432"/>
                <a:gd name="T30" fmla="*/ 1 w 188"/>
                <a:gd name="T31" fmla="*/ 0 h 432"/>
                <a:gd name="T32" fmla="*/ 1 w 188"/>
                <a:gd name="T33" fmla="*/ 0 h 432"/>
                <a:gd name="T34" fmla="*/ 1 w 188"/>
                <a:gd name="T35" fmla="*/ 0 h 432"/>
                <a:gd name="T36" fmla="*/ 1 w 188"/>
                <a:gd name="T37" fmla="*/ 0 h 432"/>
                <a:gd name="T38" fmla="*/ 1 w 188"/>
                <a:gd name="T39" fmla="*/ 0 h 432"/>
                <a:gd name="T40" fmla="*/ 1 w 188"/>
                <a:gd name="T41" fmla="*/ 0 h 432"/>
                <a:gd name="T42" fmla="*/ 1 w 188"/>
                <a:gd name="T43" fmla="*/ 0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8"/>
                <a:gd name="T67" fmla="*/ 0 h 432"/>
                <a:gd name="T68" fmla="*/ 188 w 188"/>
                <a:gd name="T69" fmla="*/ 432 h 4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8" h="432">
                  <a:moveTo>
                    <a:pt x="147" y="29"/>
                  </a:moveTo>
                  <a:lnTo>
                    <a:pt x="112" y="42"/>
                  </a:lnTo>
                  <a:lnTo>
                    <a:pt x="93" y="73"/>
                  </a:lnTo>
                  <a:lnTo>
                    <a:pt x="76" y="162"/>
                  </a:lnTo>
                  <a:lnTo>
                    <a:pt x="86" y="255"/>
                  </a:lnTo>
                  <a:lnTo>
                    <a:pt x="101" y="297"/>
                  </a:lnTo>
                  <a:lnTo>
                    <a:pt x="120" y="344"/>
                  </a:lnTo>
                  <a:lnTo>
                    <a:pt x="147" y="381"/>
                  </a:lnTo>
                  <a:lnTo>
                    <a:pt x="160" y="394"/>
                  </a:lnTo>
                  <a:lnTo>
                    <a:pt x="181" y="405"/>
                  </a:lnTo>
                  <a:lnTo>
                    <a:pt x="188" y="424"/>
                  </a:lnTo>
                  <a:lnTo>
                    <a:pt x="169" y="432"/>
                  </a:lnTo>
                  <a:lnTo>
                    <a:pt x="55" y="384"/>
                  </a:lnTo>
                  <a:lnTo>
                    <a:pt x="15" y="272"/>
                  </a:lnTo>
                  <a:lnTo>
                    <a:pt x="0" y="156"/>
                  </a:lnTo>
                  <a:lnTo>
                    <a:pt x="17" y="97"/>
                  </a:lnTo>
                  <a:lnTo>
                    <a:pt x="48" y="48"/>
                  </a:lnTo>
                  <a:lnTo>
                    <a:pt x="91" y="14"/>
                  </a:lnTo>
                  <a:lnTo>
                    <a:pt x="147" y="0"/>
                  </a:lnTo>
                  <a:lnTo>
                    <a:pt x="162" y="16"/>
                  </a:lnTo>
                  <a:lnTo>
                    <a:pt x="14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963"/>
            <p:cNvSpPr>
              <a:spLocks/>
            </p:cNvSpPr>
            <p:nvPr/>
          </p:nvSpPr>
          <p:spPr bwMode="auto">
            <a:xfrm>
              <a:off x="2820" y="1998"/>
              <a:ext cx="157" cy="114"/>
            </a:xfrm>
            <a:custGeom>
              <a:avLst/>
              <a:gdLst>
                <a:gd name="T0" fmla="*/ 1 w 314"/>
                <a:gd name="T1" fmla="*/ 1 h 226"/>
                <a:gd name="T2" fmla="*/ 1 w 314"/>
                <a:gd name="T3" fmla="*/ 1 h 226"/>
                <a:gd name="T4" fmla="*/ 1 w 314"/>
                <a:gd name="T5" fmla="*/ 1 h 226"/>
                <a:gd name="T6" fmla="*/ 1 w 314"/>
                <a:gd name="T7" fmla="*/ 1 h 226"/>
                <a:gd name="T8" fmla="*/ 1 w 314"/>
                <a:gd name="T9" fmla="*/ 0 h 226"/>
                <a:gd name="T10" fmla="*/ 1 w 314"/>
                <a:gd name="T11" fmla="*/ 1 h 226"/>
                <a:gd name="T12" fmla="*/ 1 w 314"/>
                <a:gd name="T13" fmla="*/ 1 h 226"/>
                <a:gd name="T14" fmla="*/ 1 w 314"/>
                <a:gd name="T15" fmla="*/ 1 h 226"/>
                <a:gd name="T16" fmla="*/ 1 w 314"/>
                <a:gd name="T17" fmla="*/ 1 h 226"/>
                <a:gd name="T18" fmla="*/ 1 w 314"/>
                <a:gd name="T19" fmla="*/ 1 h 226"/>
                <a:gd name="T20" fmla="*/ 1 w 314"/>
                <a:gd name="T21" fmla="*/ 1 h 226"/>
                <a:gd name="T22" fmla="*/ 1 w 314"/>
                <a:gd name="T23" fmla="*/ 1 h 226"/>
                <a:gd name="T24" fmla="*/ 1 w 314"/>
                <a:gd name="T25" fmla="*/ 1 h 226"/>
                <a:gd name="T26" fmla="*/ 1 w 314"/>
                <a:gd name="T27" fmla="*/ 1 h 226"/>
                <a:gd name="T28" fmla="*/ 1 w 314"/>
                <a:gd name="T29" fmla="*/ 1 h 226"/>
                <a:gd name="T30" fmla="*/ 1 w 314"/>
                <a:gd name="T31" fmla="*/ 1 h 226"/>
                <a:gd name="T32" fmla="*/ 1 w 314"/>
                <a:gd name="T33" fmla="*/ 1 h 226"/>
                <a:gd name="T34" fmla="*/ 1 w 314"/>
                <a:gd name="T35" fmla="*/ 1 h 226"/>
                <a:gd name="T36" fmla="*/ 1 w 314"/>
                <a:gd name="T37" fmla="*/ 1 h 226"/>
                <a:gd name="T38" fmla="*/ 1 w 314"/>
                <a:gd name="T39" fmla="*/ 1 h 226"/>
                <a:gd name="T40" fmla="*/ 1 w 314"/>
                <a:gd name="T41" fmla="*/ 1 h 226"/>
                <a:gd name="T42" fmla="*/ 0 w 314"/>
                <a:gd name="T43" fmla="*/ 1 h 226"/>
                <a:gd name="T44" fmla="*/ 1 w 314"/>
                <a:gd name="T45" fmla="*/ 1 h 226"/>
                <a:gd name="T46" fmla="*/ 1 w 314"/>
                <a:gd name="T47" fmla="*/ 1 h 2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4"/>
                <a:gd name="T73" fmla="*/ 0 h 226"/>
                <a:gd name="T74" fmla="*/ 314 w 314"/>
                <a:gd name="T75" fmla="*/ 226 h 2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4" h="226">
                  <a:moveTo>
                    <a:pt x="8" y="197"/>
                  </a:moveTo>
                  <a:lnTo>
                    <a:pt x="69" y="144"/>
                  </a:lnTo>
                  <a:lnTo>
                    <a:pt x="101" y="66"/>
                  </a:lnTo>
                  <a:lnTo>
                    <a:pt x="126" y="17"/>
                  </a:lnTo>
                  <a:lnTo>
                    <a:pt x="166" y="0"/>
                  </a:lnTo>
                  <a:lnTo>
                    <a:pt x="207" y="4"/>
                  </a:lnTo>
                  <a:lnTo>
                    <a:pt x="255" y="21"/>
                  </a:lnTo>
                  <a:lnTo>
                    <a:pt x="304" y="38"/>
                  </a:lnTo>
                  <a:lnTo>
                    <a:pt x="314" y="55"/>
                  </a:lnTo>
                  <a:lnTo>
                    <a:pt x="308" y="63"/>
                  </a:lnTo>
                  <a:lnTo>
                    <a:pt x="297" y="64"/>
                  </a:lnTo>
                  <a:lnTo>
                    <a:pt x="255" y="49"/>
                  </a:lnTo>
                  <a:lnTo>
                    <a:pt x="215" y="32"/>
                  </a:lnTo>
                  <a:lnTo>
                    <a:pt x="179" y="25"/>
                  </a:lnTo>
                  <a:lnTo>
                    <a:pt x="145" y="38"/>
                  </a:lnTo>
                  <a:lnTo>
                    <a:pt x="128" y="78"/>
                  </a:lnTo>
                  <a:lnTo>
                    <a:pt x="109" y="123"/>
                  </a:lnTo>
                  <a:lnTo>
                    <a:pt x="88" y="165"/>
                  </a:lnTo>
                  <a:lnTo>
                    <a:pt x="61" y="201"/>
                  </a:lnTo>
                  <a:lnTo>
                    <a:pt x="42" y="215"/>
                  </a:lnTo>
                  <a:lnTo>
                    <a:pt x="17" y="226"/>
                  </a:lnTo>
                  <a:lnTo>
                    <a:pt x="0" y="217"/>
                  </a:lnTo>
                  <a:lnTo>
                    <a:pt x="8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964"/>
            <p:cNvSpPr>
              <a:spLocks/>
            </p:cNvSpPr>
            <p:nvPr/>
          </p:nvSpPr>
          <p:spPr bwMode="auto">
            <a:xfrm>
              <a:off x="2927" y="2006"/>
              <a:ext cx="93" cy="82"/>
            </a:xfrm>
            <a:custGeom>
              <a:avLst/>
              <a:gdLst>
                <a:gd name="T0" fmla="*/ 1 w 186"/>
                <a:gd name="T1" fmla="*/ 1 h 163"/>
                <a:gd name="T2" fmla="*/ 1 w 186"/>
                <a:gd name="T3" fmla="*/ 1 h 163"/>
                <a:gd name="T4" fmla="*/ 1 w 186"/>
                <a:gd name="T5" fmla="*/ 1 h 163"/>
                <a:gd name="T6" fmla="*/ 1 w 186"/>
                <a:gd name="T7" fmla="*/ 1 h 163"/>
                <a:gd name="T8" fmla="*/ 1 w 186"/>
                <a:gd name="T9" fmla="*/ 1 h 163"/>
                <a:gd name="T10" fmla="*/ 1 w 186"/>
                <a:gd name="T11" fmla="*/ 1 h 163"/>
                <a:gd name="T12" fmla="*/ 1 w 186"/>
                <a:gd name="T13" fmla="*/ 1 h 163"/>
                <a:gd name="T14" fmla="*/ 1 w 186"/>
                <a:gd name="T15" fmla="*/ 1 h 163"/>
                <a:gd name="T16" fmla="*/ 0 w 186"/>
                <a:gd name="T17" fmla="*/ 1 h 163"/>
                <a:gd name="T18" fmla="*/ 1 w 186"/>
                <a:gd name="T19" fmla="*/ 1 h 163"/>
                <a:gd name="T20" fmla="*/ 1 w 186"/>
                <a:gd name="T21" fmla="*/ 1 h 163"/>
                <a:gd name="T22" fmla="*/ 1 w 186"/>
                <a:gd name="T23" fmla="*/ 1 h 163"/>
                <a:gd name="T24" fmla="*/ 1 w 186"/>
                <a:gd name="T25" fmla="*/ 1 h 163"/>
                <a:gd name="T26" fmla="*/ 1 w 186"/>
                <a:gd name="T27" fmla="*/ 1 h 163"/>
                <a:gd name="T28" fmla="*/ 1 w 186"/>
                <a:gd name="T29" fmla="*/ 0 h 163"/>
                <a:gd name="T30" fmla="*/ 1 w 186"/>
                <a:gd name="T31" fmla="*/ 1 h 163"/>
                <a:gd name="T32" fmla="*/ 1 w 186"/>
                <a:gd name="T33" fmla="*/ 1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63"/>
                <a:gd name="T53" fmla="*/ 186 w 186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63">
                  <a:moveTo>
                    <a:pt x="186" y="19"/>
                  </a:moveTo>
                  <a:lnTo>
                    <a:pt x="162" y="67"/>
                  </a:lnTo>
                  <a:lnTo>
                    <a:pt x="124" y="101"/>
                  </a:lnTo>
                  <a:lnTo>
                    <a:pt x="61" y="131"/>
                  </a:lnTo>
                  <a:lnTo>
                    <a:pt x="59" y="137"/>
                  </a:lnTo>
                  <a:lnTo>
                    <a:pt x="50" y="158"/>
                  </a:lnTo>
                  <a:lnTo>
                    <a:pt x="31" y="163"/>
                  </a:lnTo>
                  <a:lnTo>
                    <a:pt x="2" y="137"/>
                  </a:lnTo>
                  <a:lnTo>
                    <a:pt x="0" y="118"/>
                  </a:lnTo>
                  <a:lnTo>
                    <a:pt x="8" y="97"/>
                  </a:lnTo>
                  <a:lnTo>
                    <a:pt x="29" y="84"/>
                  </a:lnTo>
                  <a:lnTo>
                    <a:pt x="55" y="82"/>
                  </a:lnTo>
                  <a:lnTo>
                    <a:pt x="108" y="72"/>
                  </a:lnTo>
                  <a:lnTo>
                    <a:pt x="160" y="8"/>
                  </a:lnTo>
                  <a:lnTo>
                    <a:pt x="179" y="0"/>
                  </a:lnTo>
                  <a:lnTo>
                    <a:pt x="18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965"/>
            <p:cNvSpPr>
              <a:spLocks/>
            </p:cNvSpPr>
            <p:nvPr/>
          </p:nvSpPr>
          <p:spPr bwMode="auto">
            <a:xfrm>
              <a:off x="2952" y="2082"/>
              <a:ext cx="47" cy="25"/>
            </a:xfrm>
            <a:custGeom>
              <a:avLst/>
              <a:gdLst>
                <a:gd name="T0" fmla="*/ 1 w 94"/>
                <a:gd name="T1" fmla="*/ 0 h 50"/>
                <a:gd name="T2" fmla="*/ 1 w 94"/>
                <a:gd name="T3" fmla="*/ 1 h 50"/>
                <a:gd name="T4" fmla="*/ 1 w 94"/>
                <a:gd name="T5" fmla="*/ 1 h 50"/>
                <a:gd name="T6" fmla="*/ 1 w 94"/>
                <a:gd name="T7" fmla="*/ 1 h 50"/>
                <a:gd name="T8" fmla="*/ 1 w 94"/>
                <a:gd name="T9" fmla="*/ 1 h 50"/>
                <a:gd name="T10" fmla="*/ 1 w 94"/>
                <a:gd name="T11" fmla="*/ 1 h 50"/>
                <a:gd name="T12" fmla="*/ 1 w 94"/>
                <a:gd name="T13" fmla="*/ 1 h 50"/>
                <a:gd name="T14" fmla="*/ 0 w 94"/>
                <a:gd name="T15" fmla="*/ 1 h 50"/>
                <a:gd name="T16" fmla="*/ 1 w 94"/>
                <a:gd name="T17" fmla="*/ 0 h 50"/>
                <a:gd name="T18" fmla="*/ 1 w 94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50"/>
                <a:gd name="T32" fmla="*/ 94 w 94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50">
                  <a:moveTo>
                    <a:pt x="21" y="0"/>
                  </a:moveTo>
                  <a:lnTo>
                    <a:pt x="46" y="8"/>
                  </a:lnTo>
                  <a:lnTo>
                    <a:pt x="80" y="15"/>
                  </a:lnTo>
                  <a:lnTo>
                    <a:pt x="94" y="30"/>
                  </a:lnTo>
                  <a:lnTo>
                    <a:pt x="80" y="44"/>
                  </a:lnTo>
                  <a:lnTo>
                    <a:pt x="42" y="50"/>
                  </a:lnTo>
                  <a:lnTo>
                    <a:pt x="4" y="23"/>
                  </a:lnTo>
                  <a:lnTo>
                    <a:pt x="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966"/>
            <p:cNvSpPr>
              <a:spLocks/>
            </p:cNvSpPr>
            <p:nvPr/>
          </p:nvSpPr>
          <p:spPr bwMode="auto">
            <a:xfrm>
              <a:off x="2818" y="2188"/>
              <a:ext cx="72" cy="67"/>
            </a:xfrm>
            <a:custGeom>
              <a:avLst/>
              <a:gdLst>
                <a:gd name="T0" fmla="*/ 0 w 145"/>
                <a:gd name="T1" fmla="*/ 0 h 135"/>
                <a:gd name="T2" fmla="*/ 0 w 145"/>
                <a:gd name="T3" fmla="*/ 0 h 135"/>
                <a:gd name="T4" fmla="*/ 0 w 145"/>
                <a:gd name="T5" fmla="*/ 0 h 135"/>
                <a:gd name="T6" fmla="*/ 0 w 145"/>
                <a:gd name="T7" fmla="*/ 0 h 135"/>
                <a:gd name="T8" fmla="*/ 0 w 145"/>
                <a:gd name="T9" fmla="*/ 0 h 135"/>
                <a:gd name="T10" fmla="*/ 0 w 145"/>
                <a:gd name="T11" fmla="*/ 0 h 135"/>
                <a:gd name="T12" fmla="*/ 0 w 145"/>
                <a:gd name="T13" fmla="*/ 0 h 135"/>
                <a:gd name="T14" fmla="*/ 0 w 145"/>
                <a:gd name="T15" fmla="*/ 0 h 135"/>
                <a:gd name="T16" fmla="*/ 0 w 145"/>
                <a:gd name="T17" fmla="*/ 0 h 135"/>
                <a:gd name="T18" fmla="*/ 0 w 145"/>
                <a:gd name="T19" fmla="*/ 0 h 135"/>
                <a:gd name="T20" fmla="*/ 0 w 145"/>
                <a:gd name="T21" fmla="*/ 0 h 135"/>
                <a:gd name="T22" fmla="*/ 0 w 145"/>
                <a:gd name="T23" fmla="*/ 0 h 135"/>
                <a:gd name="T24" fmla="*/ 0 w 145"/>
                <a:gd name="T25" fmla="*/ 0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35"/>
                <a:gd name="T41" fmla="*/ 145 w 145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35">
                  <a:moveTo>
                    <a:pt x="27" y="8"/>
                  </a:moveTo>
                  <a:lnTo>
                    <a:pt x="56" y="53"/>
                  </a:lnTo>
                  <a:lnTo>
                    <a:pt x="95" y="91"/>
                  </a:lnTo>
                  <a:lnTo>
                    <a:pt x="135" y="108"/>
                  </a:lnTo>
                  <a:lnTo>
                    <a:pt x="145" y="126"/>
                  </a:lnTo>
                  <a:lnTo>
                    <a:pt x="139" y="135"/>
                  </a:lnTo>
                  <a:lnTo>
                    <a:pt x="128" y="135"/>
                  </a:lnTo>
                  <a:lnTo>
                    <a:pt x="76" y="120"/>
                  </a:lnTo>
                  <a:lnTo>
                    <a:pt x="33" y="74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967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0 w 149"/>
                <a:gd name="T1" fmla="*/ 1 h 94"/>
                <a:gd name="T2" fmla="*/ 0 w 149"/>
                <a:gd name="T3" fmla="*/ 1 h 94"/>
                <a:gd name="T4" fmla="*/ 0 w 149"/>
                <a:gd name="T5" fmla="*/ 1 h 94"/>
                <a:gd name="T6" fmla="*/ 0 w 149"/>
                <a:gd name="T7" fmla="*/ 0 h 94"/>
                <a:gd name="T8" fmla="*/ 0 w 149"/>
                <a:gd name="T9" fmla="*/ 1 h 94"/>
                <a:gd name="T10" fmla="*/ 0 w 149"/>
                <a:gd name="T11" fmla="*/ 1 h 94"/>
                <a:gd name="T12" fmla="*/ 0 w 149"/>
                <a:gd name="T13" fmla="*/ 1 h 94"/>
                <a:gd name="T14" fmla="*/ 0 w 149"/>
                <a:gd name="T15" fmla="*/ 1 h 94"/>
                <a:gd name="T16" fmla="*/ 0 w 149"/>
                <a:gd name="T17" fmla="*/ 1 h 94"/>
                <a:gd name="T18" fmla="*/ 0 w 149"/>
                <a:gd name="T19" fmla="*/ 1 h 94"/>
                <a:gd name="T20" fmla="*/ 0 w 149"/>
                <a:gd name="T21" fmla="*/ 1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94"/>
                <a:gd name="T35" fmla="*/ 149 w 149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968"/>
            <p:cNvSpPr>
              <a:spLocks/>
            </p:cNvSpPr>
            <p:nvPr/>
          </p:nvSpPr>
          <p:spPr bwMode="auto">
            <a:xfrm>
              <a:off x="2001" y="2966"/>
              <a:ext cx="368" cy="194"/>
            </a:xfrm>
            <a:custGeom>
              <a:avLst/>
              <a:gdLst>
                <a:gd name="T0" fmla="*/ 0 w 736"/>
                <a:gd name="T1" fmla="*/ 1 h 388"/>
                <a:gd name="T2" fmla="*/ 1 w 736"/>
                <a:gd name="T3" fmla="*/ 1 h 388"/>
                <a:gd name="T4" fmla="*/ 1 w 736"/>
                <a:gd name="T5" fmla="*/ 1 h 388"/>
                <a:gd name="T6" fmla="*/ 1 w 736"/>
                <a:gd name="T7" fmla="*/ 1 h 388"/>
                <a:gd name="T8" fmla="*/ 1 w 736"/>
                <a:gd name="T9" fmla="*/ 1 h 388"/>
                <a:gd name="T10" fmla="*/ 1 w 736"/>
                <a:gd name="T11" fmla="*/ 1 h 388"/>
                <a:gd name="T12" fmla="*/ 1 w 736"/>
                <a:gd name="T13" fmla="*/ 1 h 388"/>
                <a:gd name="T14" fmla="*/ 1 w 736"/>
                <a:gd name="T15" fmla="*/ 1 h 388"/>
                <a:gd name="T16" fmla="*/ 1 w 736"/>
                <a:gd name="T17" fmla="*/ 1 h 388"/>
                <a:gd name="T18" fmla="*/ 1 w 736"/>
                <a:gd name="T19" fmla="*/ 1 h 388"/>
                <a:gd name="T20" fmla="*/ 1 w 736"/>
                <a:gd name="T21" fmla="*/ 1 h 388"/>
                <a:gd name="T22" fmla="*/ 1 w 736"/>
                <a:gd name="T23" fmla="*/ 1 h 388"/>
                <a:gd name="T24" fmla="*/ 1 w 736"/>
                <a:gd name="T25" fmla="*/ 1 h 388"/>
                <a:gd name="T26" fmla="*/ 1 w 736"/>
                <a:gd name="T27" fmla="*/ 0 h 388"/>
                <a:gd name="T28" fmla="*/ 1 w 736"/>
                <a:gd name="T29" fmla="*/ 1 h 388"/>
                <a:gd name="T30" fmla="*/ 1 w 736"/>
                <a:gd name="T31" fmla="*/ 1 h 388"/>
                <a:gd name="T32" fmla="*/ 1 w 736"/>
                <a:gd name="T33" fmla="*/ 1 h 388"/>
                <a:gd name="T34" fmla="*/ 1 w 736"/>
                <a:gd name="T35" fmla="*/ 1 h 388"/>
                <a:gd name="T36" fmla="*/ 1 w 736"/>
                <a:gd name="T37" fmla="*/ 1 h 388"/>
                <a:gd name="T38" fmla="*/ 1 w 736"/>
                <a:gd name="T39" fmla="*/ 1 h 388"/>
                <a:gd name="T40" fmla="*/ 1 w 736"/>
                <a:gd name="T41" fmla="*/ 1 h 388"/>
                <a:gd name="T42" fmla="*/ 1 w 736"/>
                <a:gd name="T43" fmla="*/ 1 h 388"/>
                <a:gd name="T44" fmla="*/ 1 w 736"/>
                <a:gd name="T45" fmla="*/ 1 h 388"/>
                <a:gd name="T46" fmla="*/ 1 w 736"/>
                <a:gd name="T47" fmla="*/ 1 h 388"/>
                <a:gd name="T48" fmla="*/ 1 w 736"/>
                <a:gd name="T49" fmla="*/ 1 h 388"/>
                <a:gd name="T50" fmla="*/ 1 w 736"/>
                <a:gd name="T51" fmla="*/ 1 h 388"/>
                <a:gd name="T52" fmla="*/ 1 w 736"/>
                <a:gd name="T53" fmla="*/ 1 h 388"/>
                <a:gd name="T54" fmla="*/ 1 w 736"/>
                <a:gd name="T55" fmla="*/ 1 h 388"/>
                <a:gd name="T56" fmla="*/ 1 w 736"/>
                <a:gd name="T57" fmla="*/ 1 h 388"/>
                <a:gd name="T58" fmla="*/ 1 w 736"/>
                <a:gd name="T59" fmla="*/ 1 h 388"/>
                <a:gd name="T60" fmla="*/ 1 w 736"/>
                <a:gd name="T61" fmla="*/ 1 h 388"/>
                <a:gd name="T62" fmla="*/ 1 w 736"/>
                <a:gd name="T63" fmla="*/ 1 h 388"/>
                <a:gd name="T64" fmla="*/ 1 w 736"/>
                <a:gd name="T65" fmla="*/ 1 h 388"/>
                <a:gd name="T66" fmla="*/ 1 w 736"/>
                <a:gd name="T67" fmla="*/ 1 h 388"/>
                <a:gd name="T68" fmla="*/ 0 w 736"/>
                <a:gd name="T69" fmla="*/ 1 h 388"/>
                <a:gd name="T70" fmla="*/ 0 w 736"/>
                <a:gd name="T71" fmla="*/ 1 h 3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6"/>
                <a:gd name="T109" fmla="*/ 0 h 388"/>
                <a:gd name="T110" fmla="*/ 736 w 736"/>
                <a:gd name="T111" fmla="*/ 388 h 3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6" h="388">
                  <a:moveTo>
                    <a:pt x="0" y="371"/>
                  </a:moveTo>
                  <a:lnTo>
                    <a:pt x="15" y="321"/>
                  </a:lnTo>
                  <a:lnTo>
                    <a:pt x="42" y="281"/>
                  </a:lnTo>
                  <a:lnTo>
                    <a:pt x="76" y="251"/>
                  </a:lnTo>
                  <a:lnTo>
                    <a:pt x="125" y="232"/>
                  </a:lnTo>
                  <a:lnTo>
                    <a:pt x="253" y="190"/>
                  </a:lnTo>
                  <a:lnTo>
                    <a:pt x="306" y="161"/>
                  </a:lnTo>
                  <a:lnTo>
                    <a:pt x="354" y="137"/>
                  </a:lnTo>
                  <a:lnTo>
                    <a:pt x="399" y="106"/>
                  </a:lnTo>
                  <a:lnTo>
                    <a:pt x="449" y="64"/>
                  </a:lnTo>
                  <a:lnTo>
                    <a:pt x="473" y="44"/>
                  </a:lnTo>
                  <a:lnTo>
                    <a:pt x="490" y="28"/>
                  </a:lnTo>
                  <a:lnTo>
                    <a:pt x="509" y="17"/>
                  </a:lnTo>
                  <a:lnTo>
                    <a:pt x="555" y="0"/>
                  </a:lnTo>
                  <a:lnTo>
                    <a:pt x="650" y="9"/>
                  </a:lnTo>
                  <a:lnTo>
                    <a:pt x="718" y="76"/>
                  </a:lnTo>
                  <a:lnTo>
                    <a:pt x="736" y="135"/>
                  </a:lnTo>
                  <a:lnTo>
                    <a:pt x="732" y="154"/>
                  </a:lnTo>
                  <a:lnTo>
                    <a:pt x="713" y="150"/>
                  </a:lnTo>
                  <a:lnTo>
                    <a:pt x="669" y="110"/>
                  </a:lnTo>
                  <a:lnTo>
                    <a:pt x="623" y="64"/>
                  </a:lnTo>
                  <a:lnTo>
                    <a:pt x="559" y="45"/>
                  </a:lnTo>
                  <a:lnTo>
                    <a:pt x="509" y="87"/>
                  </a:lnTo>
                  <a:lnTo>
                    <a:pt x="487" y="106"/>
                  </a:lnTo>
                  <a:lnTo>
                    <a:pt x="460" y="129"/>
                  </a:lnTo>
                  <a:lnTo>
                    <a:pt x="433" y="146"/>
                  </a:lnTo>
                  <a:lnTo>
                    <a:pt x="380" y="175"/>
                  </a:lnTo>
                  <a:lnTo>
                    <a:pt x="327" y="198"/>
                  </a:lnTo>
                  <a:lnTo>
                    <a:pt x="268" y="224"/>
                  </a:lnTo>
                  <a:lnTo>
                    <a:pt x="137" y="266"/>
                  </a:lnTo>
                  <a:lnTo>
                    <a:pt x="65" y="306"/>
                  </a:lnTo>
                  <a:lnTo>
                    <a:pt x="27" y="378"/>
                  </a:lnTo>
                  <a:lnTo>
                    <a:pt x="19" y="388"/>
                  </a:lnTo>
                  <a:lnTo>
                    <a:pt x="10" y="388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969"/>
            <p:cNvSpPr>
              <a:spLocks/>
            </p:cNvSpPr>
            <p:nvPr/>
          </p:nvSpPr>
          <p:spPr bwMode="auto">
            <a:xfrm>
              <a:off x="2378" y="2964"/>
              <a:ext cx="72" cy="69"/>
            </a:xfrm>
            <a:custGeom>
              <a:avLst/>
              <a:gdLst>
                <a:gd name="T0" fmla="*/ 1 w 144"/>
                <a:gd name="T1" fmla="*/ 0 h 139"/>
                <a:gd name="T2" fmla="*/ 1 w 144"/>
                <a:gd name="T3" fmla="*/ 0 h 139"/>
                <a:gd name="T4" fmla="*/ 1 w 144"/>
                <a:gd name="T5" fmla="*/ 0 h 139"/>
                <a:gd name="T6" fmla="*/ 1 w 144"/>
                <a:gd name="T7" fmla="*/ 0 h 139"/>
                <a:gd name="T8" fmla="*/ 1 w 144"/>
                <a:gd name="T9" fmla="*/ 0 h 139"/>
                <a:gd name="T10" fmla="*/ 1 w 144"/>
                <a:gd name="T11" fmla="*/ 0 h 139"/>
                <a:gd name="T12" fmla="*/ 1 w 144"/>
                <a:gd name="T13" fmla="*/ 0 h 139"/>
                <a:gd name="T14" fmla="*/ 1 w 144"/>
                <a:gd name="T15" fmla="*/ 0 h 139"/>
                <a:gd name="T16" fmla="*/ 1 w 144"/>
                <a:gd name="T17" fmla="*/ 0 h 139"/>
                <a:gd name="T18" fmla="*/ 1 w 144"/>
                <a:gd name="T19" fmla="*/ 0 h 139"/>
                <a:gd name="T20" fmla="*/ 1 w 144"/>
                <a:gd name="T21" fmla="*/ 0 h 139"/>
                <a:gd name="T22" fmla="*/ 0 w 144"/>
                <a:gd name="T23" fmla="*/ 0 h 139"/>
                <a:gd name="T24" fmla="*/ 1 w 144"/>
                <a:gd name="T25" fmla="*/ 0 h 139"/>
                <a:gd name="T26" fmla="*/ 1 w 144"/>
                <a:gd name="T27" fmla="*/ 0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39"/>
                <a:gd name="T44" fmla="*/ 144 w 144"/>
                <a:gd name="T45" fmla="*/ 139 h 1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39">
                  <a:moveTo>
                    <a:pt x="11" y="110"/>
                  </a:moveTo>
                  <a:lnTo>
                    <a:pt x="49" y="89"/>
                  </a:lnTo>
                  <a:lnTo>
                    <a:pt x="77" y="57"/>
                  </a:lnTo>
                  <a:lnTo>
                    <a:pt x="110" y="15"/>
                  </a:lnTo>
                  <a:lnTo>
                    <a:pt x="129" y="0"/>
                  </a:lnTo>
                  <a:lnTo>
                    <a:pt x="144" y="17"/>
                  </a:lnTo>
                  <a:lnTo>
                    <a:pt x="127" y="49"/>
                  </a:lnTo>
                  <a:lnTo>
                    <a:pt x="100" y="76"/>
                  </a:lnTo>
                  <a:lnTo>
                    <a:pt x="64" y="114"/>
                  </a:lnTo>
                  <a:lnTo>
                    <a:pt x="43" y="127"/>
                  </a:lnTo>
                  <a:lnTo>
                    <a:pt x="17" y="139"/>
                  </a:lnTo>
                  <a:lnTo>
                    <a:pt x="0" y="127"/>
                  </a:lnTo>
                  <a:lnTo>
                    <a:pt x="11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70"/>
            <p:cNvSpPr>
              <a:spLocks/>
            </p:cNvSpPr>
            <p:nvPr/>
          </p:nvSpPr>
          <p:spPr bwMode="auto">
            <a:xfrm>
              <a:off x="2441" y="2972"/>
              <a:ext cx="70" cy="138"/>
            </a:xfrm>
            <a:custGeom>
              <a:avLst/>
              <a:gdLst>
                <a:gd name="T0" fmla="*/ 0 w 141"/>
                <a:gd name="T1" fmla="*/ 0 h 278"/>
                <a:gd name="T2" fmla="*/ 0 w 141"/>
                <a:gd name="T3" fmla="*/ 0 h 278"/>
                <a:gd name="T4" fmla="*/ 0 w 141"/>
                <a:gd name="T5" fmla="*/ 0 h 278"/>
                <a:gd name="T6" fmla="*/ 0 w 141"/>
                <a:gd name="T7" fmla="*/ 0 h 278"/>
                <a:gd name="T8" fmla="*/ 0 w 141"/>
                <a:gd name="T9" fmla="*/ 0 h 278"/>
                <a:gd name="T10" fmla="*/ 0 w 141"/>
                <a:gd name="T11" fmla="*/ 0 h 278"/>
                <a:gd name="T12" fmla="*/ 0 w 141"/>
                <a:gd name="T13" fmla="*/ 0 h 278"/>
                <a:gd name="T14" fmla="*/ 0 w 141"/>
                <a:gd name="T15" fmla="*/ 0 h 278"/>
                <a:gd name="T16" fmla="*/ 0 w 141"/>
                <a:gd name="T17" fmla="*/ 0 h 278"/>
                <a:gd name="T18" fmla="*/ 0 w 141"/>
                <a:gd name="T19" fmla="*/ 0 h 278"/>
                <a:gd name="T20" fmla="*/ 0 w 141"/>
                <a:gd name="T21" fmla="*/ 0 h 278"/>
                <a:gd name="T22" fmla="*/ 0 w 141"/>
                <a:gd name="T23" fmla="*/ 0 h 278"/>
                <a:gd name="T24" fmla="*/ 0 w 141"/>
                <a:gd name="T25" fmla="*/ 0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278"/>
                <a:gd name="T41" fmla="*/ 141 w 141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278">
                  <a:moveTo>
                    <a:pt x="19" y="0"/>
                  </a:moveTo>
                  <a:lnTo>
                    <a:pt x="122" y="88"/>
                  </a:lnTo>
                  <a:lnTo>
                    <a:pt x="141" y="190"/>
                  </a:lnTo>
                  <a:lnTo>
                    <a:pt x="135" y="263"/>
                  </a:lnTo>
                  <a:lnTo>
                    <a:pt x="122" y="278"/>
                  </a:lnTo>
                  <a:lnTo>
                    <a:pt x="106" y="264"/>
                  </a:lnTo>
                  <a:lnTo>
                    <a:pt x="85" y="194"/>
                  </a:lnTo>
                  <a:lnTo>
                    <a:pt x="72" y="112"/>
                  </a:lnTo>
                  <a:lnTo>
                    <a:pt x="42" y="63"/>
                  </a:lnTo>
                  <a:lnTo>
                    <a:pt x="4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71"/>
            <p:cNvSpPr>
              <a:spLocks/>
            </p:cNvSpPr>
            <p:nvPr/>
          </p:nvSpPr>
          <p:spPr bwMode="auto">
            <a:xfrm>
              <a:off x="2026" y="3110"/>
              <a:ext cx="376" cy="91"/>
            </a:xfrm>
            <a:custGeom>
              <a:avLst/>
              <a:gdLst>
                <a:gd name="T0" fmla="*/ 0 w 753"/>
                <a:gd name="T1" fmla="*/ 1 h 180"/>
                <a:gd name="T2" fmla="*/ 0 w 753"/>
                <a:gd name="T3" fmla="*/ 1 h 180"/>
                <a:gd name="T4" fmla="*/ 0 w 753"/>
                <a:gd name="T5" fmla="*/ 1 h 180"/>
                <a:gd name="T6" fmla="*/ 0 w 753"/>
                <a:gd name="T7" fmla="*/ 1 h 180"/>
                <a:gd name="T8" fmla="*/ 0 w 753"/>
                <a:gd name="T9" fmla="*/ 1 h 180"/>
                <a:gd name="T10" fmla="*/ 0 w 753"/>
                <a:gd name="T11" fmla="*/ 1 h 180"/>
                <a:gd name="T12" fmla="*/ 0 w 753"/>
                <a:gd name="T13" fmla="*/ 1 h 180"/>
                <a:gd name="T14" fmla="*/ 0 w 753"/>
                <a:gd name="T15" fmla="*/ 1 h 180"/>
                <a:gd name="T16" fmla="*/ 0 w 753"/>
                <a:gd name="T17" fmla="*/ 1 h 180"/>
                <a:gd name="T18" fmla="*/ 0 w 753"/>
                <a:gd name="T19" fmla="*/ 1 h 180"/>
                <a:gd name="T20" fmla="*/ 0 w 753"/>
                <a:gd name="T21" fmla="*/ 0 h 180"/>
                <a:gd name="T22" fmla="*/ 0 w 753"/>
                <a:gd name="T23" fmla="*/ 1 h 180"/>
                <a:gd name="T24" fmla="*/ 0 w 753"/>
                <a:gd name="T25" fmla="*/ 1 h 180"/>
                <a:gd name="T26" fmla="*/ 0 w 753"/>
                <a:gd name="T27" fmla="*/ 1 h 180"/>
                <a:gd name="T28" fmla="*/ 0 w 753"/>
                <a:gd name="T29" fmla="*/ 1 h 180"/>
                <a:gd name="T30" fmla="*/ 0 w 753"/>
                <a:gd name="T31" fmla="*/ 1 h 180"/>
                <a:gd name="T32" fmla="*/ 0 w 753"/>
                <a:gd name="T33" fmla="*/ 1 h 180"/>
                <a:gd name="T34" fmla="*/ 0 w 753"/>
                <a:gd name="T35" fmla="*/ 1 h 180"/>
                <a:gd name="T36" fmla="*/ 0 w 753"/>
                <a:gd name="T37" fmla="*/ 1 h 180"/>
                <a:gd name="T38" fmla="*/ 0 w 753"/>
                <a:gd name="T39" fmla="*/ 1 h 180"/>
                <a:gd name="T40" fmla="*/ 0 w 753"/>
                <a:gd name="T41" fmla="*/ 1 h 180"/>
                <a:gd name="T42" fmla="*/ 0 w 753"/>
                <a:gd name="T43" fmla="*/ 1 h 180"/>
                <a:gd name="T44" fmla="*/ 0 w 753"/>
                <a:gd name="T45" fmla="*/ 1 h 180"/>
                <a:gd name="T46" fmla="*/ 0 w 753"/>
                <a:gd name="T47" fmla="*/ 1 h 180"/>
                <a:gd name="T48" fmla="*/ 0 w 753"/>
                <a:gd name="T49" fmla="*/ 1 h 180"/>
                <a:gd name="T50" fmla="*/ 0 w 753"/>
                <a:gd name="T51" fmla="*/ 1 h 1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53"/>
                <a:gd name="T79" fmla="*/ 0 h 180"/>
                <a:gd name="T80" fmla="*/ 753 w 753"/>
                <a:gd name="T81" fmla="*/ 180 h 1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53" h="180">
                  <a:moveTo>
                    <a:pt x="18" y="116"/>
                  </a:moveTo>
                  <a:lnTo>
                    <a:pt x="130" y="129"/>
                  </a:lnTo>
                  <a:lnTo>
                    <a:pt x="240" y="123"/>
                  </a:lnTo>
                  <a:lnTo>
                    <a:pt x="379" y="127"/>
                  </a:lnTo>
                  <a:lnTo>
                    <a:pt x="517" y="116"/>
                  </a:lnTo>
                  <a:lnTo>
                    <a:pt x="569" y="101"/>
                  </a:lnTo>
                  <a:lnTo>
                    <a:pt x="614" y="70"/>
                  </a:lnTo>
                  <a:lnTo>
                    <a:pt x="650" y="40"/>
                  </a:lnTo>
                  <a:lnTo>
                    <a:pt x="669" y="26"/>
                  </a:lnTo>
                  <a:lnTo>
                    <a:pt x="688" y="13"/>
                  </a:lnTo>
                  <a:lnTo>
                    <a:pt x="738" y="0"/>
                  </a:lnTo>
                  <a:lnTo>
                    <a:pt x="753" y="11"/>
                  </a:lnTo>
                  <a:lnTo>
                    <a:pt x="742" y="26"/>
                  </a:lnTo>
                  <a:lnTo>
                    <a:pt x="696" y="47"/>
                  </a:lnTo>
                  <a:lnTo>
                    <a:pt x="666" y="83"/>
                  </a:lnTo>
                  <a:lnTo>
                    <a:pt x="635" y="127"/>
                  </a:lnTo>
                  <a:lnTo>
                    <a:pt x="593" y="161"/>
                  </a:lnTo>
                  <a:lnTo>
                    <a:pt x="531" y="180"/>
                  </a:lnTo>
                  <a:lnTo>
                    <a:pt x="386" y="180"/>
                  </a:lnTo>
                  <a:lnTo>
                    <a:pt x="240" y="167"/>
                  </a:lnTo>
                  <a:lnTo>
                    <a:pt x="124" y="165"/>
                  </a:lnTo>
                  <a:lnTo>
                    <a:pt x="10" y="142"/>
                  </a:lnTo>
                  <a:lnTo>
                    <a:pt x="0" y="123"/>
                  </a:lnTo>
                  <a:lnTo>
                    <a:pt x="6" y="116"/>
                  </a:lnTo>
                  <a:lnTo>
                    <a:pt x="1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72"/>
            <p:cNvSpPr>
              <a:spLocks/>
            </p:cNvSpPr>
            <p:nvPr/>
          </p:nvSpPr>
          <p:spPr bwMode="auto">
            <a:xfrm>
              <a:off x="2396" y="3127"/>
              <a:ext cx="110" cy="32"/>
            </a:xfrm>
            <a:custGeom>
              <a:avLst/>
              <a:gdLst>
                <a:gd name="T0" fmla="*/ 1 w 218"/>
                <a:gd name="T1" fmla="*/ 1 h 63"/>
                <a:gd name="T2" fmla="*/ 1 w 218"/>
                <a:gd name="T3" fmla="*/ 1 h 63"/>
                <a:gd name="T4" fmla="*/ 1 w 218"/>
                <a:gd name="T5" fmla="*/ 1 h 63"/>
                <a:gd name="T6" fmla="*/ 1 w 218"/>
                <a:gd name="T7" fmla="*/ 0 h 63"/>
                <a:gd name="T8" fmla="*/ 1 w 218"/>
                <a:gd name="T9" fmla="*/ 1 h 63"/>
                <a:gd name="T10" fmla="*/ 1 w 218"/>
                <a:gd name="T11" fmla="*/ 1 h 63"/>
                <a:gd name="T12" fmla="*/ 1 w 218"/>
                <a:gd name="T13" fmla="*/ 1 h 63"/>
                <a:gd name="T14" fmla="*/ 1 w 218"/>
                <a:gd name="T15" fmla="*/ 1 h 63"/>
                <a:gd name="T16" fmla="*/ 1 w 218"/>
                <a:gd name="T17" fmla="*/ 1 h 63"/>
                <a:gd name="T18" fmla="*/ 0 w 218"/>
                <a:gd name="T19" fmla="*/ 1 h 63"/>
                <a:gd name="T20" fmla="*/ 1 w 218"/>
                <a:gd name="T21" fmla="*/ 1 h 63"/>
                <a:gd name="T22" fmla="*/ 1 w 218"/>
                <a:gd name="T23" fmla="*/ 1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63"/>
                <a:gd name="T38" fmla="*/ 218 w 218"/>
                <a:gd name="T39" fmla="*/ 63 h 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63">
                  <a:moveTo>
                    <a:pt x="13" y="34"/>
                  </a:moveTo>
                  <a:lnTo>
                    <a:pt x="106" y="17"/>
                  </a:lnTo>
                  <a:lnTo>
                    <a:pt x="178" y="4"/>
                  </a:lnTo>
                  <a:lnTo>
                    <a:pt x="199" y="0"/>
                  </a:lnTo>
                  <a:lnTo>
                    <a:pt x="218" y="8"/>
                  </a:lnTo>
                  <a:lnTo>
                    <a:pt x="211" y="25"/>
                  </a:lnTo>
                  <a:lnTo>
                    <a:pt x="190" y="40"/>
                  </a:lnTo>
                  <a:lnTo>
                    <a:pt x="112" y="55"/>
                  </a:lnTo>
                  <a:lnTo>
                    <a:pt x="17" y="63"/>
                  </a:lnTo>
                  <a:lnTo>
                    <a:pt x="0" y="49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73"/>
            <p:cNvSpPr>
              <a:spLocks/>
            </p:cNvSpPr>
            <p:nvPr/>
          </p:nvSpPr>
          <p:spPr bwMode="auto">
            <a:xfrm>
              <a:off x="2405" y="2908"/>
              <a:ext cx="34" cy="66"/>
            </a:xfrm>
            <a:custGeom>
              <a:avLst/>
              <a:gdLst>
                <a:gd name="T0" fmla="*/ 1 w 68"/>
                <a:gd name="T1" fmla="*/ 0 h 133"/>
                <a:gd name="T2" fmla="*/ 1 w 68"/>
                <a:gd name="T3" fmla="*/ 0 h 133"/>
                <a:gd name="T4" fmla="*/ 1 w 68"/>
                <a:gd name="T5" fmla="*/ 0 h 133"/>
                <a:gd name="T6" fmla="*/ 1 w 68"/>
                <a:gd name="T7" fmla="*/ 0 h 133"/>
                <a:gd name="T8" fmla="*/ 1 w 68"/>
                <a:gd name="T9" fmla="*/ 0 h 133"/>
                <a:gd name="T10" fmla="*/ 1 w 68"/>
                <a:gd name="T11" fmla="*/ 0 h 133"/>
                <a:gd name="T12" fmla="*/ 0 w 68"/>
                <a:gd name="T13" fmla="*/ 0 h 133"/>
                <a:gd name="T14" fmla="*/ 1 w 68"/>
                <a:gd name="T15" fmla="*/ 0 h 133"/>
                <a:gd name="T16" fmla="*/ 1 w 68"/>
                <a:gd name="T17" fmla="*/ 0 h 133"/>
                <a:gd name="T18" fmla="*/ 1 w 68"/>
                <a:gd name="T19" fmla="*/ 0 h 133"/>
                <a:gd name="T20" fmla="*/ 1 w 68"/>
                <a:gd name="T21" fmla="*/ 0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33"/>
                <a:gd name="T35" fmla="*/ 68 w 68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33">
                  <a:moveTo>
                    <a:pt x="38" y="13"/>
                  </a:moveTo>
                  <a:lnTo>
                    <a:pt x="43" y="44"/>
                  </a:lnTo>
                  <a:lnTo>
                    <a:pt x="49" y="82"/>
                  </a:lnTo>
                  <a:lnTo>
                    <a:pt x="68" y="112"/>
                  </a:lnTo>
                  <a:lnTo>
                    <a:pt x="66" y="133"/>
                  </a:lnTo>
                  <a:lnTo>
                    <a:pt x="45" y="131"/>
                  </a:lnTo>
                  <a:lnTo>
                    <a:pt x="0" y="44"/>
                  </a:lnTo>
                  <a:lnTo>
                    <a:pt x="9" y="13"/>
                  </a:lnTo>
                  <a:lnTo>
                    <a:pt x="24" y="0"/>
                  </a:lnTo>
                  <a:lnTo>
                    <a:pt x="3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74"/>
            <p:cNvSpPr>
              <a:spLocks/>
            </p:cNvSpPr>
            <p:nvPr/>
          </p:nvSpPr>
          <p:spPr bwMode="auto">
            <a:xfrm>
              <a:off x="2273" y="2923"/>
              <a:ext cx="28" cy="53"/>
            </a:xfrm>
            <a:custGeom>
              <a:avLst/>
              <a:gdLst>
                <a:gd name="T0" fmla="*/ 0 w 57"/>
                <a:gd name="T1" fmla="*/ 0 h 107"/>
                <a:gd name="T2" fmla="*/ 0 w 57"/>
                <a:gd name="T3" fmla="*/ 0 h 107"/>
                <a:gd name="T4" fmla="*/ 0 w 57"/>
                <a:gd name="T5" fmla="*/ 0 h 107"/>
                <a:gd name="T6" fmla="*/ 0 w 57"/>
                <a:gd name="T7" fmla="*/ 0 h 107"/>
                <a:gd name="T8" fmla="*/ 0 w 57"/>
                <a:gd name="T9" fmla="*/ 0 h 107"/>
                <a:gd name="T10" fmla="*/ 0 w 57"/>
                <a:gd name="T11" fmla="*/ 0 h 107"/>
                <a:gd name="T12" fmla="*/ 0 w 57"/>
                <a:gd name="T13" fmla="*/ 0 h 107"/>
                <a:gd name="T14" fmla="*/ 0 w 57"/>
                <a:gd name="T15" fmla="*/ 0 h 107"/>
                <a:gd name="T16" fmla="*/ 0 w 57"/>
                <a:gd name="T17" fmla="*/ 0 h 107"/>
                <a:gd name="T18" fmla="*/ 0 w 57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07"/>
                <a:gd name="T32" fmla="*/ 57 w 57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07">
                  <a:moveTo>
                    <a:pt x="24" y="6"/>
                  </a:moveTo>
                  <a:lnTo>
                    <a:pt x="51" y="50"/>
                  </a:lnTo>
                  <a:lnTo>
                    <a:pt x="57" y="88"/>
                  </a:lnTo>
                  <a:lnTo>
                    <a:pt x="49" y="107"/>
                  </a:lnTo>
                  <a:lnTo>
                    <a:pt x="32" y="99"/>
                  </a:lnTo>
                  <a:lnTo>
                    <a:pt x="9" y="63"/>
                  </a:lnTo>
                  <a:lnTo>
                    <a:pt x="0" y="19"/>
                  </a:lnTo>
                  <a:lnTo>
                    <a:pt x="5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75"/>
            <p:cNvSpPr>
              <a:spLocks/>
            </p:cNvSpPr>
            <p:nvPr/>
          </p:nvSpPr>
          <p:spPr bwMode="auto">
            <a:xfrm>
              <a:off x="2202" y="2835"/>
              <a:ext cx="245" cy="39"/>
            </a:xfrm>
            <a:custGeom>
              <a:avLst/>
              <a:gdLst>
                <a:gd name="T0" fmla="*/ 1 w 490"/>
                <a:gd name="T1" fmla="*/ 1 h 77"/>
                <a:gd name="T2" fmla="*/ 1 w 490"/>
                <a:gd name="T3" fmla="*/ 0 h 77"/>
                <a:gd name="T4" fmla="*/ 1 w 490"/>
                <a:gd name="T5" fmla="*/ 1 h 77"/>
                <a:gd name="T6" fmla="*/ 1 w 490"/>
                <a:gd name="T7" fmla="*/ 1 h 77"/>
                <a:gd name="T8" fmla="*/ 1 w 490"/>
                <a:gd name="T9" fmla="*/ 1 h 77"/>
                <a:gd name="T10" fmla="*/ 1 w 490"/>
                <a:gd name="T11" fmla="*/ 1 h 77"/>
                <a:gd name="T12" fmla="*/ 1 w 490"/>
                <a:gd name="T13" fmla="*/ 1 h 77"/>
                <a:gd name="T14" fmla="*/ 1 w 490"/>
                <a:gd name="T15" fmla="*/ 1 h 77"/>
                <a:gd name="T16" fmla="*/ 1 w 490"/>
                <a:gd name="T17" fmla="*/ 1 h 77"/>
                <a:gd name="T18" fmla="*/ 1 w 490"/>
                <a:gd name="T19" fmla="*/ 1 h 77"/>
                <a:gd name="T20" fmla="*/ 1 w 490"/>
                <a:gd name="T21" fmla="*/ 1 h 77"/>
                <a:gd name="T22" fmla="*/ 1 w 490"/>
                <a:gd name="T23" fmla="*/ 1 h 77"/>
                <a:gd name="T24" fmla="*/ 0 w 490"/>
                <a:gd name="T25" fmla="*/ 1 h 77"/>
                <a:gd name="T26" fmla="*/ 1 w 490"/>
                <a:gd name="T27" fmla="*/ 1 h 77"/>
                <a:gd name="T28" fmla="*/ 1 w 490"/>
                <a:gd name="T29" fmla="*/ 1 h 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0"/>
                <a:gd name="T46" fmla="*/ 0 h 77"/>
                <a:gd name="T47" fmla="*/ 490 w 490"/>
                <a:gd name="T48" fmla="*/ 77 h 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0" h="77">
                  <a:moveTo>
                    <a:pt x="11" y="7"/>
                  </a:moveTo>
                  <a:lnTo>
                    <a:pt x="127" y="0"/>
                  </a:lnTo>
                  <a:lnTo>
                    <a:pt x="243" y="22"/>
                  </a:lnTo>
                  <a:lnTo>
                    <a:pt x="355" y="36"/>
                  </a:lnTo>
                  <a:lnTo>
                    <a:pt x="466" y="30"/>
                  </a:lnTo>
                  <a:lnTo>
                    <a:pt x="490" y="51"/>
                  </a:lnTo>
                  <a:lnTo>
                    <a:pt x="487" y="68"/>
                  </a:lnTo>
                  <a:lnTo>
                    <a:pt x="469" y="77"/>
                  </a:lnTo>
                  <a:lnTo>
                    <a:pt x="354" y="76"/>
                  </a:lnTo>
                  <a:lnTo>
                    <a:pt x="238" y="55"/>
                  </a:lnTo>
                  <a:lnTo>
                    <a:pt x="127" y="30"/>
                  </a:lnTo>
                  <a:lnTo>
                    <a:pt x="17" y="34"/>
                  </a:lnTo>
                  <a:lnTo>
                    <a:pt x="0" y="22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76"/>
            <p:cNvSpPr>
              <a:spLocks/>
            </p:cNvSpPr>
            <p:nvPr/>
          </p:nvSpPr>
          <p:spPr bwMode="auto">
            <a:xfrm>
              <a:off x="2424" y="2850"/>
              <a:ext cx="48" cy="67"/>
            </a:xfrm>
            <a:custGeom>
              <a:avLst/>
              <a:gdLst>
                <a:gd name="T0" fmla="*/ 0 w 97"/>
                <a:gd name="T1" fmla="*/ 1 h 133"/>
                <a:gd name="T2" fmla="*/ 0 w 97"/>
                <a:gd name="T3" fmla="*/ 1 h 133"/>
                <a:gd name="T4" fmla="*/ 0 w 97"/>
                <a:gd name="T5" fmla="*/ 1 h 133"/>
                <a:gd name="T6" fmla="*/ 0 w 97"/>
                <a:gd name="T7" fmla="*/ 1 h 133"/>
                <a:gd name="T8" fmla="*/ 0 w 97"/>
                <a:gd name="T9" fmla="*/ 1 h 133"/>
                <a:gd name="T10" fmla="*/ 0 w 97"/>
                <a:gd name="T11" fmla="*/ 1 h 133"/>
                <a:gd name="T12" fmla="*/ 0 w 97"/>
                <a:gd name="T13" fmla="*/ 1 h 133"/>
                <a:gd name="T14" fmla="*/ 0 w 97"/>
                <a:gd name="T15" fmla="*/ 1 h 133"/>
                <a:gd name="T16" fmla="*/ 0 w 97"/>
                <a:gd name="T17" fmla="*/ 1 h 133"/>
                <a:gd name="T18" fmla="*/ 0 w 97"/>
                <a:gd name="T19" fmla="*/ 1 h 133"/>
                <a:gd name="T20" fmla="*/ 0 w 97"/>
                <a:gd name="T21" fmla="*/ 1 h 133"/>
                <a:gd name="T22" fmla="*/ 0 w 97"/>
                <a:gd name="T23" fmla="*/ 0 h 133"/>
                <a:gd name="T24" fmla="*/ 0 w 97"/>
                <a:gd name="T25" fmla="*/ 1 h 133"/>
                <a:gd name="T26" fmla="*/ 0 w 97"/>
                <a:gd name="T27" fmla="*/ 1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33"/>
                <a:gd name="T44" fmla="*/ 97 w 97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33">
                  <a:moveTo>
                    <a:pt x="40" y="9"/>
                  </a:moveTo>
                  <a:lnTo>
                    <a:pt x="64" y="27"/>
                  </a:lnTo>
                  <a:lnTo>
                    <a:pt x="76" y="61"/>
                  </a:lnTo>
                  <a:lnTo>
                    <a:pt x="93" y="95"/>
                  </a:lnTo>
                  <a:lnTo>
                    <a:pt x="97" y="118"/>
                  </a:lnTo>
                  <a:lnTo>
                    <a:pt x="85" y="133"/>
                  </a:lnTo>
                  <a:lnTo>
                    <a:pt x="45" y="125"/>
                  </a:lnTo>
                  <a:lnTo>
                    <a:pt x="38" y="68"/>
                  </a:lnTo>
                  <a:lnTo>
                    <a:pt x="4" y="40"/>
                  </a:lnTo>
                  <a:lnTo>
                    <a:pt x="0" y="23"/>
                  </a:lnTo>
                  <a:lnTo>
                    <a:pt x="13" y="8"/>
                  </a:lnTo>
                  <a:lnTo>
                    <a:pt x="30" y="0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7"/>
            <p:cNvSpPr>
              <a:spLocks/>
            </p:cNvSpPr>
            <p:nvPr/>
          </p:nvSpPr>
          <p:spPr bwMode="auto">
            <a:xfrm>
              <a:off x="2157" y="3075"/>
              <a:ext cx="81" cy="112"/>
            </a:xfrm>
            <a:custGeom>
              <a:avLst/>
              <a:gdLst>
                <a:gd name="T0" fmla="*/ 1 w 161"/>
                <a:gd name="T1" fmla="*/ 0 h 225"/>
                <a:gd name="T2" fmla="*/ 1 w 161"/>
                <a:gd name="T3" fmla="*/ 0 h 225"/>
                <a:gd name="T4" fmla="*/ 1 w 161"/>
                <a:gd name="T5" fmla="*/ 0 h 225"/>
                <a:gd name="T6" fmla="*/ 1 w 161"/>
                <a:gd name="T7" fmla="*/ 0 h 225"/>
                <a:gd name="T8" fmla="*/ 1 w 161"/>
                <a:gd name="T9" fmla="*/ 0 h 225"/>
                <a:gd name="T10" fmla="*/ 1 w 161"/>
                <a:gd name="T11" fmla="*/ 0 h 225"/>
                <a:gd name="T12" fmla="*/ 1 w 161"/>
                <a:gd name="T13" fmla="*/ 0 h 225"/>
                <a:gd name="T14" fmla="*/ 1 w 161"/>
                <a:gd name="T15" fmla="*/ 0 h 225"/>
                <a:gd name="T16" fmla="*/ 1 w 161"/>
                <a:gd name="T17" fmla="*/ 0 h 225"/>
                <a:gd name="T18" fmla="*/ 1 w 161"/>
                <a:gd name="T19" fmla="*/ 0 h 225"/>
                <a:gd name="T20" fmla="*/ 1 w 161"/>
                <a:gd name="T21" fmla="*/ 0 h 225"/>
                <a:gd name="T22" fmla="*/ 1 w 161"/>
                <a:gd name="T23" fmla="*/ 0 h 225"/>
                <a:gd name="T24" fmla="*/ 0 w 161"/>
                <a:gd name="T25" fmla="*/ 0 h 225"/>
                <a:gd name="T26" fmla="*/ 1 w 161"/>
                <a:gd name="T27" fmla="*/ 0 h 225"/>
                <a:gd name="T28" fmla="*/ 1 w 161"/>
                <a:gd name="T29" fmla="*/ 0 h 225"/>
                <a:gd name="T30" fmla="*/ 1 w 161"/>
                <a:gd name="T31" fmla="*/ 0 h 2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"/>
                <a:gd name="T49" fmla="*/ 0 h 225"/>
                <a:gd name="T50" fmla="*/ 161 w 161"/>
                <a:gd name="T51" fmla="*/ 225 h 2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" h="225">
                  <a:moveTo>
                    <a:pt x="19" y="0"/>
                  </a:moveTo>
                  <a:lnTo>
                    <a:pt x="99" y="37"/>
                  </a:lnTo>
                  <a:lnTo>
                    <a:pt x="146" y="105"/>
                  </a:lnTo>
                  <a:lnTo>
                    <a:pt x="161" y="181"/>
                  </a:lnTo>
                  <a:lnTo>
                    <a:pt x="148" y="213"/>
                  </a:lnTo>
                  <a:lnTo>
                    <a:pt x="118" y="225"/>
                  </a:lnTo>
                  <a:lnTo>
                    <a:pt x="87" y="213"/>
                  </a:lnTo>
                  <a:lnTo>
                    <a:pt x="74" y="181"/>
                  </a:lnTo>
                  <a:lnTo>
                    <a:pt x="78" y="120"/>
                  </a:lnTo>
                  <a:lnTo>
                    <a:pt x="55" y="61"/>
                  </a:lnTo>
                  <a:lnTo>
                    <a:pt x="38" y="42"/>
                  </a:lnTo>
                  <a:lnTo>
                    <a:pt x="9" y="27"/>
                  </a:lnTo>
                  <a:lnTo>
                    <a:pt x="0" y="8"/>
                  </a:lnTo>
                  <a:lnTo>
                    <a:pt x="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8"/>
            <p:cNvSpPr>
              <a:spLocks/>
            </p:cNvSpPr>
            <p:nvPr/>
          </p:nvSpPr>
          <p:spPr bwMode="auto">
            <a:xfrm>
              <a:off x="3066" y="1648"/>
              <a:ext cx="61" cy="46"/>
            </a:xfrm>
            <a:custGeom>
              <a:avLst/>
              <a:gdLst>
                <a:gd name="T0" fmla="*/ 1 w 121"/>
                <a:gd name="T1" fmla="*/ 0 h 94"/>
                <a:gd name="T2" fmla="*/ 1 w 121"/>
                <a:gd name="T3" fmla="*/ 0 h 94"/>
                <a:gd name="T4" fmla="*/ 1 w 121"/>
                <a:gd name="T5" fmla="*/ 0 h 94"/>
                <a:gd name="T6" fmla="*/ 1 w 121"/>
                <a:gd name="T7" fmla="*/ 0 h 94"/>
                <a:gd name="T8" fmla="*/ 1 w 121"/>
                <a:gd name="T9" fmla="*/ 0 h 94"/>
                <a:gd name="T10" fmla="*/ 1 w 121"/>
                <a:gd name="T11" fmla="*/ 0 h 94"/>
                <a:gd name="T12" fmla="*/ 1 w 121"/>
                <a:gd name="T13" fmla="*/ 0 h 94"/>
                <a:gd name="T14" fmla="*/ 1 w 121"/>
                <a:gd name="T15" fmla="*/ 0 h 94"/>
                <a:gd name="T16" fmla="*/ 0 w 121"/>
                <a:gd name="T17" fmla="*/ 0 h 94"/>
                <a:gd name="T18" fmla="*/ 1 w 121"/>
                <a:gd name="T19" fmla="*/ 0 h 94"/>
                <a:gd name="T20" fmla="*/ 1 w 121"/>
                <a:gd name="T21" fmla="*/ 0 h 94"/>
                <a:gd name="T22" fmla="*/ 1 w 121"/>
                <a:gd name="T23" fmla="*/ 0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"/>
                <a:gd name="T37" fmla="*/ 0 h 94"/>
                <a:gd name="T38" fmla="*/ 121 w 121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" h="94">
                  <a:moveTo>
                    <a:pt x="26" y="0"/>
                  </a:moveTo>
                  <a:lnTo>
                    <a:pt x="76" y="31"/>
                  </a:lnTo>
                  <a:lnTo>
                    <a:pt x="115" y="75"/>
                  </a:lnTo>
                  <a:lnTo>
                    <a:pt x="121" y="84"/>
                  </a:lnTo>
                  <a:lnTo>
                    <a:pt x="115" y="94"/>
                  </a:lnTo>
                  <a:lnTo>
                    <a:pt x="96" y="94"/>
                  </a:lnTo>
                  <a:lnTo>
                    <a:pt x="57" y="61"/>
                  </a:lnTo>
                  <a:lnTo>
                    <a:pt x="11" y="40"/>
                  </a:lnTo>
                  <a:lnTo>
                    <a:pt x="0" y="14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79"/>
            <p:cNvSpPr>
              <a:spLocks/>
            </p:cNvSpPr>
            <p:nvPr/>
          </p:nvSpPr>
          <p:spPr bwMode="auto">
            <a:xfrm>
              <a:off x="3169" y="1824"/>
              <a:ext cx="57" cy="112"/>
            </a:xfrm>
            <a:custGeom>
              <a:avLst/>
              <a:gdLst>
                <a:gd name="T0" fmla="*/ 1 w 114"/>
                <a:gd name="T1" fmla="*/ 1 h 224"/>
                <a:gd name="T2" fmla="*/ 1 w 114"/>
                <a:gd name="T3" fmla="*/ 1 h 224"/>
                <a:gd name="T4" fmla="*/ 1 w 114"/>
                <a:gd name="T5" fmla="*/ 1 h 224"/>
                <a:gd name="T6" fmla="*/ 1 w 114"/>
                <a:gd name="T7" fmla="*/ 1 h 224"/>
                <a:gd name="T8" fmla="*/ 1 w 114"/>
                <a:gd name="T9" fmla="*/ 1 h 224"/>
                <a:gd name="T10" fmla="*/ 1 w 114"/>
                <a:gd name="T11" fmla="*/ 1 h 224"/>
                <a:gd name="T12" fmla="*/ 1 w 114"/>
                <a:gd name="T13" fmla="*/ 1 h 224"/>
                <a:gd name="T14" fmla="*/ 1 w 114"/>
                <a:gd name="T15" fmla="*/ 1 h 224"/>
                <a:gd name="T16" fmla="*/ 1 w 114"/>
                <a:gd name="T17" fmla="*/ 1 h 224"/>
                <a:gd name="T18" fmla="*/ 0 w 114"/>
                <a:gd name="T19" fmla="*/ 1 h 224"/>
                <a:gd name="T20" fmla="*/ 1 w 114"/>
                <a:gd name="T21" fmla="*/ 0 h 224"/>
                <a:gd name="T22" fmla="*/ 1 w 114"/>
                <a:gd name="T23" fmla="*/ 1 h 224"/>
                <a:gd name="T24" fmla="*/ 1 w 114"/>
                <a:gd name="T25" fmla="*/ 1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224"/>
                <a:gd name="T41" fmla="*/ 114 w 114"/>
                <a:gd name="T42" fmla="*/ 224 h 2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224">
                  <a:moveTo>
                    <a:pt x="26" y="10"/>
                  </a:moveTo>
                  <a:lnTo>
                    <a:pt x="45" y="57"/>
                  </a:lnTo>
                  <a:lnTo>
                    <a:pt x="68" y="103"/>
                  </a:lnTo>
                  <a:lnTo>
                    <a:pt x="114" y="205"/>
                  </a:lnTo>
                  <a:lnTo>
                    <a:pt x="106" y="224"/>
                  </a:lnTo>
                  <a:lnTo>
                    <a:pt x="87" y="219"/>
                  </a:lnTo>
                  <a:lnTo>
                    <a:pt x="72" y="192"/>
                  </a:lnTo>
                  <a:lnTo>
                    <a:pt x="55" y="171"/>
                  </a:lnTo>
                  <a:lnTo>
                    <a:pt x="24" y="120"/>
                  </a:lnTo>
                  <a:lnTo>
                    <a:pt x="0" y="17"/>
                  </a:lnTo>
                  <a:lnTo>
                    <a:pt x="9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80"/>
            <p:cNvSpPr>
              <a:spLocks/>
            </p:cNvSpPr>
            <p:nvPr/>
          </p:nvSpPr>
          <p:spPr bwMode="auto">
            <a:xfrm>
              <a:off x="2670" y="1436"/>
              <a:ext cx="90" cy="254"/>
            </a:xfrm>
            <a:custGeom>
              <a:avLst/>
              <a:gdLst>
                <a:gd name="T0" fmla="*/ 0 w 181"/>
                <a:gd name="T1" fmla="*/ 0 h 509"/>
                <a:gd name="T2" fmla="*/ 0 w 181"/>
                <a:gd name="T3" fmla="*/ 0 h 509"/>
                <a:gd name="T4" fmla="*/ 0 w 181"/>
                <a:gd name="T5" fmla="*/ 0 h 509"/>
                <a:gd name="T6" fmla="*/ 0 w 181"/>
                <a:gd name="T7" fmla="*/ 0 h 509"/>
                <a:gd name="T8" fmla="*/ 0 w 181"/>
                <a:gd name="T9" fmla="*/ 0 h 509"/>
                <a:gd name="T10" fmla="*/ 0 w 181"/>
                <a:gd name="T11" fmla="*/ 0 h 509"/>
                <a:gd name="T12" fmla="*/ 0 w 181"/>
                <a:gd name="T13" fmla="*/ 0 h 509"/>
                <a:gd name="T14" fmla="*/ 0 w 181"/>
                <a:gd name="T15" fmla="*/ 0 h 509"/>
                <a:gd name="T16" fmla="*/ 0 w 181"/>
                <a:gd name="T17" fmla="*/ 0 h 509"/>
                <a:gd name="T18" fmla="*/ 0 w 181"/>
                <a:gd name="T19" fmla="*/ 0 h 509"/>
                <a:gd name="T20" fmla="*/ 0 w 181"/>
                <a:gd name="T21" fmla="*/ 0 h 509"/>
                <a:gd name="T22" fmla="*/ 0 w 181"/>
                <a:gd name="T23" fmla="*/ 0 h 509"/>
                <a:gd name="T24" fmla="*/ 0 w 181"/>
                <a:gd name="T25" fmla="*/ 0 h 509"/>
                <a:gd name="T26" fmla="*/ 0 w 181"/>
                <a:gd name="T27" fmla="*/ 0 h 509"/>
                <a:gd name="T28" fmla="*/ 0 w 181"/>
                <a:gd name="T29" fmla="*/ 0 h 509"/>
                <a:gd name="T30" fmla="*/ 0 w 181"/>
                <a:gd name="T31" fmla="*/ 0 h 509"/>
                <a:gd name="T32" fmla="*/ 0 w 181"/>
                <a:gd name="T33" fmla="*/ 0 h 509"/>
                <a:gd name="T34" fmla="*/ 0 w 181"/>
                <a:gd name="T35" fmla="*/ 0 h 509"/>
                <a:gd name="T36" fmla="*/ 0 w 181"/>
                <a:gd name="T37" fmla="*/ 0 h 5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1"/>
                <a:gd name="T58" fmla="*/ 0 h 509"/>
                <a:gd name="T59" fmla="*/ 181 w 181"/>
                <a:gd name="T60" fmla="*/ 509 h 5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1" h="509">
                  <a:moveTo>
                    <a:pt x="27" y="15"/>
                  </a:moveTo>
                  <a:lnTo>
                    <a:pt x="32" y="51"/>
                  </a:lnTo>
                  <a:lnTo>
                    <a:pt x="46" y="81"/>
                  </a:lnTo>
                  <a:lnTo>
                    <a:pt x="65" y="110"/>
                  </a:lnTo>
                  <a:lnTo>
                    <a:pt x="87" y="142"/>
                  </a:lnTo>
                  <a:lnTo>
                    <a:pt x="163" y="290"/>
                  </a:lnTo>
                  <a:lnTo>
                    <a:pt x="175" y="391"/>
                  </a:lnTo>
                  <a:lnTo>
                    <a:pt x="181" y="496"/>
                  </a:lnTo>
                  <a:lnTo>
                    <a:pt x="167" y="509"/>
                  </a:lnTo>
                  <a:lnTo>
                    <a:pt x="152" y="496"/>
                  </a:lnTo>
                  <a:lnTo>
                    <a:pt x="133" y="397"/>
                  </a:lnTo>
                  <a:lnTo>
                    <a:pt x="122" y="300"/>
                  </a:lnTo>
                  <a:lnTo>
                    <a:pt x="97" y="224"/>
                  </a:lnTo>
                  <a:lnTo>
                    <a:pt x="84" y="192"/>
                  </a:lnTo>
                  <a:lnTo>
                    <a:pt x="63" y="157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81"/>
            <p:cNvSpPr>
              <a:spLocks/>
            </p:cNvSpPr>
            <p:nvPr/>
          </p:nvSpPr>
          <p:spPr bwMode="auto">
            <a:xfrm>
              <a:off x="2653" y="2208"/>
              <a:ext cx="45" cy="53"/>
            </a:xfrm>
            <a:custGeom>
              <a:avLst/>
              <a:gdLst>
                <a:gd name="T0" fmla="*/ 1 w 89"/>
                <a:gd name="T1" fmla="*/ 1 h 104"/>
                <a:gd name="T2" fmla="*/ 1 w 89"/>
                <a:gd name="T3" fmla="*/ 1 h 104"/>
                <a:gd name="T4" fmla="*/ 1 w 89"/>
                <a:gd name="T5" fmla="*/ 1 h 104"/>
                <a:gd name="T6" fmla="*/ 1 w 89"/>
                <a:gd name="T7" fmla="*/ 1 h 104"/>
                <a:gd name="T8" fmla="*/ 1 w 89"/>
                <a:gd name="T9" fmla="*/ 1 h 104"/>
                <a:gd name="T10" fmla="*/ 1 w 89"/>
                <a:gd name="T11" fmla="*/ 1 h 104"/>
                <a:gd name="T12" fmla="*/ 1 w 89"/>
                <a:gd name="T13" fmla="*/ 1 h 104"/>
                <a:gd name="T14" fmla="*/ 1 w 89"/>
                <a:gd name="T15" fmla="*/ 1 h 104"/>
                <a:gd name="T16" fmla="*/ 1 w 89"/>
                <a:gd name="T17" fmla="*/ 1 h 104"/>
                <a:gd name="T18" fmla="*/ 0 w 89"/>
                <a:gd name="T19" fmla="*/ 1 h 104"/>
                <a:gd name="T20" fmla="*/ 1 w 89"/>
                <a:gd name="T21" fmla="*/ 0 h 104"/>
                <a:gd name="T22" fmla="*/ 1 w 89"/>
                <a:gd name="T23" fmla="*/ 1 h 104"/>
                <a:gd name="T24" fmla="*/ 1 w 89"/>
                <a:gd name="T25" fmla="*/ 1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04"/>
                <a:gd name="T41" fmla="*/ 89 w 89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04">
                  <a:moveTo>
                    <a:pt x="28" y="15"/>
                  </a:moveTo>
                  <a:lnTo>
                    <a:pt x="34" y="42"/>
                  </a:lnTo>
                  <a:lnTo>
                    <a:pt x="53" y="49"/>
                  </a:lnTo>
                  <a:lnTo>
                    <a:pt x="61" y="23"/>
                  </a:lnTo>
                  <a:lnTo>
                    <a:pt x="76" y="9"/>
                  </a:lnTo>
                  <a:lnTo>
                    <a:pt x="89" y="23"/>
                  </a:lnTo>
                  <a:lnTo>
                    <a:pt x="78" y="104"/>
                  </a:lnTo>
                  <a:lnTo>
                    <a:pt x="49" y="103"/>
                  </a:lnTo>
                  <a:lnTo>
                    <a:pt x="23" y="80"/>
                  </a:lnTo>
                  <a:lnTo>
                    <a:pt x="0" y="13"/>
                  </a:lnTo>
                  <a:lnTo>
                    <a:pt x="15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92" name="直接连接符 91"/>
          <p:cNvCxnSpPr>
            <a:stCxn id="9" idx="6"/>
            <a:endCxn id="7" idx="2"/>
          </p:cNvCxnSpPr>
          <p:nvPr/>
        </p:nvCxnSpPr>
        <p:spPr>
          <a:xfrm>
            <a:off x="5581898" y="1196851"/>
            <a:ext cx="5742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60512"/>
            <a:ext cx="5543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Protect both structural and label privacy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Protect both structural and label privacy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Explore a number of optimization techniques and leverage an effective cost model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Protect both structural and label privacy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Explore a number of optimization techniques and leverage an effective cost model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Perform extensive experiments on large real graphs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0" y="1916832"/>
            <a:ext cx="9144000" cy="26928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!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9048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6388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9048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415950"/>
            <a:ext cx="2952328" cy="244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6388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0932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Original Query Q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9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9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4198</TotalTime>
  <Words>1634</Words>
  <Application>Microsoft Office PowerPoint</Application>
  <PresentationFormat>全屏显示(4:3)</PresentationFormat>
  <Paragraphs>774</Paragraphs>
  <Slides>75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2" baseType="lpstr">
      <vt:lpstr>Calibri</vt:lpstr>
      <vt:lpstr>Century Schoolbook</vt:lpstr>
      <vt:lpstr>Times New Roman</vt:lpstr>
      <vt:lpstr>Verdana</vt:lpstr>
      <vt:lpstr>Wingdings</vt:lpstr>
      <vt:lpstr>Wingdings 2</vt:lpstr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Chang Zhao</cp:lastModifiedBy>
  <cp:revision>860</cp:revision>
  <dcterms:created xsi:type="dcterms:W3CDTF">2012-11-09T11:59:33Z</dcterms:created>
  <dcterms:modified xsi:type="dcterms:W3CDTF">2022-02-21T10:01:01Z</dcterms:modified>
</cp:coreProperties>
</file>