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8613-B86E-4DA7-92AA-282608CA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B91D2-5843-4D2D-970D-EEBD7B40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3B2A-21C6-45D3-96DC-710852B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97A6-16C3-4E69-B0D7-F8B12D15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21D1-72B9-4110-BC13-D9ACC1DB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3F71-24B0-4F5A-A9DB-6CCBACBE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A305C-BFE8-45B8-A434-BF5E5399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64B9-243D-46F1-8EB3-7E8FD332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1397-D3F4-4CE0-B36C-9DBAF543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579A-C05A-4A42-AA35-61647B70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5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A537B-20BA-4FC4-B0B4-1709F572F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7B97-1DA2-4034-838C-6466496A9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F1F2-4D7C-4658-8471-1755A9AC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B242-D20D-4901-9CBE-F147E01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36D-B7D4-4B12-A3D5-D060FF06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8651-69B3-4A06-912E-E505946C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8A6C-3891-4699-8818-21FF088F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B06-3C0D-43F1-8104-2B5A6E87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0BCC-969D-44DE-8AB8-B0A4231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A9DA-C465-4E81-A88C-E0E46F6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2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E258-3469-4E59-A8D1-556D6072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0951-3C34-43DA-B92C-C1589675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10D5-C027-43F7-B176-E705302D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6A31-D86D-4ED1-B55E-C4E3E379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5E38-338F-4F6D-92FD-B5295DD0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BC6-26DE-4671-B38B-182FACD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45B8-11C0-445B-B851-3CDCF7667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C547-92A9-4D4B-99EB-0B8E222C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A655-FADA-4D9A-825B-A914E0D5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F15C-28FC-4676-AA43-23383EFD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4662-C5D6-4A1F-8C6D-2861F8A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D136-68CE-4D01-86AF-5321382D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80CF-C6F3-4AB2-AB51-AEDBF4C9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8B8D-BB40-4812-AAB4-932E419B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8B7B9-D88A-4316-A68B-E646662C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3693-90AD-4DE3-8D04-7DABE79E9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F1780-CBF5-42C5-974E-46F6351E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4890-8450-454B-9068-4D174BF1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52DC7-CD39-4BF3-8598-53C40964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726-6095-4A26-BDD3-95E60CA1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4EC6-F21B-4316-969D-21FA2369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CC267-F587-4951-AD72-5361EDC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2789-B2DA-4FA9-8EFF-46E501E3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58C4C-852D-4BB4-B7EB-E6290CC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34E0D-3FC1-4865-BE71-3703A57D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A3A8-4ED1-44B2-9F74-4DD772B3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737-8CDA-443E-B0F4-A1152AE9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818C-A759-4FA3-B9E2-A3914344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AA4ED-C45B-4BA1-A5B4-7287CBA1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427A-11B7-4ADB-8DC0-E7552643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8F94-9FAA-48AC-8A94-A5960AB2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A886-49F2-4021-9B4C-FE160DF6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3ADF-602F-474D-B7A8-629EFA1C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27A1C-9255-4806-B13E-52AB9C46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DC242-A11C-4BB9-BD3E-C161A6FE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EC27-C562-4E71-8F47-DA983A25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D8525-9426-4FB2-A740-5839ACBE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4EEE-0D85-4C42-BE28-EB6D2B20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8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6DB57-E1EC-4628-96AB-ABE1141B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084DF-F7A6-48EE-BF9D-15227B6F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9AF9-4FD9-41D3-8F43-00E782FE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ABAC-4FEE-400D-B418-4A6678F2BB5E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670D-BF08-406C-82E5-3E337CEBD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11D7-A41D-4594-8F36-F5CB872BE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B839-6820-477D-AA81-43E48BBD58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7F758-4532-43D8-9A88-ACCA59B1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7" y="-546869"/>
            <a:ext cx="10556893" cy="100648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FB1729-7AC0-47EA-A206-977326EAEB7D}"/>
              </a:ext>
            </a:extLst>
          </p:cNvPr>
          <p:cNvGrpSpPr/>
          <p:nvPr/>
        </p:nvGrpSpPr>
        <p:grpSpPr>
          <a:xfrm>
            <a:off x="5349055" y="2308040"/>
            <a:ext cx="5229225" cy="6247864"/>
            <a:chOff x="3171912" y="305068"/>
            <a:chExt cx="5229225" cy="62478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26CA91-43A3-424D-A759-FE7EFA9ACF1A}"/>
                </a:ext>
              </a:extLst>
            </p:cNvPr>
            <p:cNvSpPr/>
            <p:nvPr/>
          </p:nvSpPr>
          <p:spPr>
            <a:xfrm>
              <a:off x="3171912" y="867044"/>
              <a:ext cx="5229225" cy="5057775"/>
            </a:xfrm>
            <a:prstGeom prst="roundRect">
              <a:avLst/>
            </a:prstGeom>
            <a:solidFill>
              <a:srgbClr val="006699"/>
            </a:solidFill>
            <a:ln w="279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1BD5D-5BD8-47AD-889C-4074DA7AFE68}"/>
                </a:ext>
              </a:extLst>
            </p:cNvPr>
            <p:cNvSpPr txBox="1"/>
            <p:nvPr/>
          </p:nvSpPr>
          <p:spPr>
            <a:xfrm>
              <a:off x="3343361" y="305068"/>
              <a:ext cx="3314701" cy="6247864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40000" b="1" i="1" dirty="0">
                  <a:ln w="1016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" panose="020406040505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65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Anthony</dc:creator>
  <cp:lastModifiedBy>Anthony</cp:lastModifiedBy>
  <cp:revision>15</cp:revision>
  <dcterms:created xsi:type="dcterms:W3CDTF">2020-10-17T08:25:09Z</dcterms:created>
  <dcterms:modified xsi:type="dcterms:W3CDTF">2020-10-18T15:49:31Z</dcterms:modified>
</cp:coreProperties>
</file>