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35D9-46E0-A188-84DB-1B03A09F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29F002-4908-6297-B520-12882906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B4CB8-1C13-D94B-D4C4-482008DA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B22C4-72BB-EF8B-C156-C477DDC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0355-CCD5-D2A2-9082-A7744AB7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5541-0079-E744-CE35-4D4AEAB8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95018-15DA-35D1-DFCC-4B8821CB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E6977-BFA9-C68B-1BA1-054C007C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0E3D8-31E3-0033-64AE-0BEB6C4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1FE8-23EE-AA64-A9AF-82CF76A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7DF8A-8F7B-5700-92DF-D57B63343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8C55-44A1-865D-C54C-37CF96C0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D4423-876B-C489-BCBD-9C5CAB3D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7C036-AA63-2882-A265-9C889E0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B925-B404-04AC-BCA5-ACDE7D04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8C05-D369-79F7-EF05-AF6F84A5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C051C-0A6C-576D-1315-DE7B5650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892C8-374F-7F10-FFF5-277365E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656CD-5951-1DA9-A449-93E354C1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2F202-8875-B467-7C38-80A33761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EFC5-1E19-9891-79CB-D4EB1070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FE12B-E55D-BCAC-217E-2FAEFC75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91E84-641F-4EA8-D849-BA761ED5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8D96B-327D-49A3-BB78-0D70B00C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0B2B0-E8AA-BFA0-D8E7-1A80792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0A7F-49D7-8AB0-D462-61080648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E4DB-5B69-995D-DEF7-79656FFA2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4B3D0-97CD-0943-7178-A867292DA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AC068-31D5-5429-884F-C3B6510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BDF00-FEC2-1A5E-D7E1-47A87F7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775D7-50B6-C641-B3CA-97EDCBE8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1D57-3662-178D-BDC6-5966DEB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B7BFA-0BAE-2640-9663-FEFE2496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5738F-9F67-576E-0AF4-A0087887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4FBF4-5CDF-2E5A-0DDB-B22DC7C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9C269-DA5C-411F-D706-7FCDBF5D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ACF19-41AD-29A9-1F01-C00729C5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F43B27-2CA6-DED3-7B27-741AD3C9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BE4E6D-D164-3201-D80D-6DC9B41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8CFE-082B-FFA4-36B1-02E64B4B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69287-0FF6-8CE9-8063-4287A09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27CFE-F320-207C-4D88-244FE94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9AE3E-F98F-B39A-AB5D-F167E5F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0CDEC-0FD7-1B08-2C32-688A514E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5178E-8830-2873-C56D-D718A851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1E9E5-E71D-7810-347F-ABD63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0996-2328-9B96-A3F9-2376733F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9C759-E8C9-0013-9567-AB7C20AA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98D77D-E733-97C8-BBAC-4C532019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C985-F76F-09AA-B434-5ECF2B0D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1BD36-9E32-4F15-AA51-93E4E95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2844C-7945-6349-5AC3-D187BDB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692B4-CEF3-31DD-92FB-FFAC37D1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9D7AA-C564-F057-FB35-EA5A83E2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BF139-D5BB-6359-146C-9EE3E511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80F10-E19F-2F9F-97D0-58274244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78994-53E6-1A6A-C001-00CBD2C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FA2A9-FD84-27D9-BD59-52E4F303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3CABD7-38C4-F189-907E-1A6027B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746E0-0643-2DE7-6EE0-C31FCEC7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7D722-D99E-FDB6-A2EE-C22C5CC7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49818-25D1-C60F-59D3-4B56EBD55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2972-CE85-C764-058A-0A07353A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A4103A-CE77-4706-2F79-B6804D152042}"/>
              </a:ext>
            </a:extLst>
          </p:cNvPr>
          <p:cNvSpPr/>
          <p:nvPr/>
        </p:nvSpPr>
        <p:spPr>
          <a:xfrm>
            <a:off x="7762913" y="-525024"/>
            <a:ext cx="1085850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217EC4-44B0-EE44-A130-5E0A7E19F0E6}"/>
              </a:ext>
            </a:extLst>
          </p:cNvPr>
          <p:cNvSpPr/>
          <p:nvPr/>
        </p:nvSpPr>
        <p:spPr>
          <a:xfrm>
            <a:off x="547697" y="1035326"/>
            <a:ext cx="1085850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205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301346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D07881-F9E2-6432-D85F-A13A2EE48732}"/>
              </a:ext>
            </a:extLst>
          </p:cNvPr>
          <p:cNvSpPr txBox="1"/>
          <p:nvPr/>
        </p:nvSpPr>
        <p:spPr>
          <a:xfrm>
            <a:off x="2501900" y="2686050"/>
            <a:ext cx="403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课题组简介、课题组图片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3B77B7-21D6-4FFB-840C-C848CB174B89}"/>
              </a:ext>
            </a:extLst>
          </p:cNvPr>
          <p:cNvSpPr/>
          <p:nvPr/>
        </p:nvSpPr>
        <p:spPr>
          <a:xfrm>
            <a:off x="1628683" y="1042056"/>
            <a:ext cx="1275299" cy="403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205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301346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184C4-DEA9-71EA-C205-3DCC4E55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913"/>
            <a:ext cx="12192000" cy="57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3B77B7-21D6-4FFB-840C-C848CB174B89}"/>
              </a:ext>
            </a:extLst>
          </p:cNvPr>
          <p:cNvSpPr/>
          <p:nvPr/>
        </p:nvSpPr>
        <p:spPr>
          <a:xfrm>
            <a:off x="2952327" y="1031961"/>
            <a:ext cx="1325293" cy="403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270EFD-55E9-A406-F274-7715818D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" y="1547434"/>
            <a:ext cx="11843359" cy="25274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066A57-B25F-4401-4C51-9412FA024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0" y="3908362"/>
            <a:ext cx="11932263" cy="24575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F2AAB3-05A1-53EC-82EF-418469FD5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7" y="6435792"/>
            <a:ext cx="1190686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4358476" y="1048406"/>
            <a:ext cx="1085850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67CF5-578C-5CA4-8AC9-48B021FCF119}"/>
              </a:ext>
            </a:extLst>
          </p:cNvPr>
          <p:cNvSpPr txBox="1"/>
          <p:nvPr/>
        </p:nvSpPr>
        <p:spPr>
          <a:xfrm>
            <a:off x="171450" y="1470164"/>
            <a:ext cx="437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用几段话对课题组研究方向进行介绍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（可以放一些图片）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DA2B-660D-BEB1-C6E5-7C7E4FA612CA}"/>
              </a:ext>
            </a:extLst>
          </p:cNvPr>
          <p:cNvSpPr/>
          <p:nvPr/>
        </p:nvSpPr>
        <p:spPr>
          <a:xfrm>
            <a:off x="990600" y="2571750"/>
            <a:ext cx="11938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A78956-CAB6-49A5-C989-1832FECE9DAA}"/>
              </a:ext>
            </a:extLst>
          </p:cNvPr>
          <p:cNvSpPr/>
          <p:nvPr/>
        </p:nvSpPr>
        <p:spPr>
          <a:xfrm>
            <a:off x="990600" y="3860800"/>
            <a:ext cx="11938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02E5E6-39E0-7D44-9950-786C70B64FD0}"/>
              </a:ext>
            </a:extLst>
          </p:cNvPr>
          <p:cNvSpPr/>
          <p:nvPr/>
        </p:nvSpPr>
        <p:spPr>
          <a:xfrm>
            <a:off x="990600" y="5149850"/>
            <a:ext cx="11938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9F831E-5C15-4795-6C33-8C0E76875960}"/>
              </a:ext>
            </a:extLst>
          </p:cNvPr>
          <p:cNvSpPr txBox="1"/>
          <p:nvPr/>
        </p:nvSpPr>
        <p:spPr>
          <a:xfrm>
            <a:off x="2359025" y="2517914"/>
            <a:ext cx="7765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xxxxxxxxxxxxxxxxxxxxxxxxxxxxxxxxxxxxxxxxxxxxxxxxxxxxxxxxxxxxxxxx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D75E76-E707-F89F-FF4D-4507E32C5F75}"/>
              </a:ext>
            </a:extLst>
          </p:cNvPr>
          <p:cNvSpPr txBox="1"/>
          <p:nvPr/>
        </p:nvSpPr>
        <p:spPr>
          <a:xfrm>
            <a:off x="2376321" y="3860800"/>
            <a:ext cx="7765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xxxxxxxxxxxxxxxxxxxxxxxxxxxxxxxxxxxxxxxxxxxxxxxxxxxxxxxxxxxxxxxx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3E25F2-8194-373C-36C3-9888AA2AFC5B}"/>
              </a:ext>
            </a:extLst>
          </p:cNvPr>
          <p:cNvSpPr txBox="1"/>
          <p:nvPr/>
        </p:nvSpPr>
        <p:spPr>
          <a:xfrm>
            <a:off x="2376321" y="5149850"/>
            <a:ext cx="7765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xxxxxxxxxxxxxxxxxxxxxxxxxxxxxxxxxxxxxxxxxxxxxxxxxxxxxxxxxxxxxxxx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99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4358476" y="1048406"/>
            <a:ext cx="1085850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67CF5-578C-5CA4-8AC9-48B021FCF119}"/>
              </a:ext>
            </a:extLst>
          </p:cNvPr>
          <p:cNvSpPr txBox="1"/>
          <p:nvPr/>
        </p:nvSpPr>
        <p:spPr>
          <a:xfrm>
            <a:off x="171450" y="1470164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也可以采用这种形式展示研究方向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0C57BA4-2260-38BB-B7A2-93D1E07D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55" y="1866305"/>
            <a:ext cx="10497089" cy="5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5708241" y="1048406"/>
            <a:ext cx="1445522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A5B6B6-7B4B-4ACE-6723-A9B24DAD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01" y="1685796"/>
            <a:ext cx="9665197" cy="49977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5C4E44-D959-4FF4-6A4E-A08052FB266F}"/>
              </a:ext>
            </a:extLst>
          </p:cNvPr>
          <p:cNvSpPr txBox="1"/>
          <p:nvPr/>
        </p:nvSpPr>
        <p:spPr>
          <a:xfrm>
            <a:off x="171450" y="1470164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展示课题组的成果及论文</a:t>
            </a:r>
          </a:p>
        </p:txBody>
      </p:sp>
    </p:spTree>
    <p:extLst>
      <p:ext uri="{BB962C8B-B14F-4D97-AF65-F5344CB8AC3E}">
        <p14:creationId xmlns:p14="http://schemas.microsoft.com/office/powerpoint/2010/main" val="56514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7149505" y="1041676"/>
            <a:ext cx="1558292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8884C4C-DCFC-226F-734D-7416DFB9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6" y="1509989"/>
            <a:ext cx="10249427" cy="14161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34CB33-865A-B653-BA4B-95879358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86" y="2870155"/>
            <a:ext cx="10122420" cy="17526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BB7DF7-F938-1357-0922-E916D4C3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89" y="4663887"/>
            <a:ext cx="10058917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8707796" y="1038691"/>
            <a:ext cx="1350603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F750E6-5BDB-4D18-E4A1-85744294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56" y="1547434"/>
            <a:ext cx="10471688" cy="4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24FAE-CBDE-2DCE-94D0-19FC2ADF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33333"/>
          <a:stretch/>
        </p:blipFill>
        <p:spPr>
          <a:xfrm>
            <a:off x="75927" y="106189"/>
            <a:ext cx="3799949" cy="935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6056AD-7988-F915-A4D6-FC15180100A1}"/>
              </a:ext>
            </a:extLst>
          </p:cNvPr>
          <p:cNvSpPr txBox="1"/>
          <p:nvPr/>
        </p:nvSpPr>
        <p:spPr>
          <a:xfrm>
            <a:off x="4358476" y="112457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xxxx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课题组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A0A13-A028-9ADC-EDE0-BF3B945D78D8}"/>
              </a:ext>
            </a:extLst>
          </p:cNvPr>
          <p:cNvSpPr txBox="1"/>
          <p:nvPr/>
        </p:nvSpPr>
        <p:spPr>
          <a:xfrm>
            <a:off x="4358476" y="536678"/>
            <a:ext cx="58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吉林师范大学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D76DF-F613-44E7-C86F-FD4AAC9D89CF}"/>
              </a:ext>
            </a:extLst>
          </p:cNvPr>
          <p:cNvSpPr/>
          <p:nvPr/>
        </p:nvSpPr>
        <p:spPr>
          <a:xfrm>
            <a:off x="0" y="1042056"/>
            <a:ext cx="12192000" cy="40011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6FEDD-4312-3C66-1B3A-B4A02A1BBF0B}"/>
              </a:ext>
            </a:extLst>
          </p:cNvPr>
          <p:cNvSpPr/>
          <p:nvPr/>
        </p:nvSpPr>
        <p:spPr>
          <a:xfrm>
            <a:off x="10124061" y="1048406"/>
            <a:ext cx="1332663" cy="406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D4407-0428-0B5B-7F14-EE06E79CB335}"/>
              </a:ext>
            </a:extLst>
          </p:cNvPr>
          <p:cNvSpPr txBox="1"/>
          <p:nvPr/>
        </p:nvSpPr>
        <p:spPr>
          <a:xfrm>
            <a:off x="792562" y="1042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ED60C-6E66-F7F1-A96D-0302206FACB3}"/>
              </a:ext>
            </a:extLst>
          </p:cNvPr>
          <p:cNvSpPr txBox="1"/>
          <p:nvPr/>
        </p:nvSpPr>
        <p:spPr>
          <a:xfrm>
            <a:off x="1633547" y="10484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15224-BC2A-5C42-37EE-4CCA2AD95AEB}"/>
              </a:ext>
            </a:extLst>
          </p:cNvPr>
          <p:cNvSpPr txBox="1"/>
          <p:nvPr/>
        </p:nvSpPr>
        <p:spPr>
          <a:xfrm>
            <a:off x="2996897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22C9C7-3338-CC25-0340-92F0AC795C24}"/>
              </a:ext>
            </a:extLst>
          </p:cNvPr>
          <p:cNvSpPr txBox="1"/>
          <p:nvPr/>
        </p:nvSpPr>
        <p:spPr>
          <a:xfrm>
            <a:off x="7218196" y="1035326"/>
            <a:ext cx="148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课题组新闻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759F4-7B87-5A5A-073C-EA13895C448A}"/>
              </a:ext>
            </a:extLst>
          </p:cNvPr>
          <p:cNvSpPr txBox="1"/>
          <p:nvPr/>
        </p:nvSpPr>
        <p:spPr>
          <a:xfrm>
            <a:off x="4342053" y="103570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8D1C6-4F62-E27F-47B2-28C2E4570F0D}"/>
              </a:ext>
            </a:extLst>
          </p:cNvPr>
          <p:cNvSpPr txBox="1"/>
          <p:nvPr/>
        </p:nvSpPr>
        <p:spPr>
          <a:xfrm>
            <a:off x="8848763" y="1035326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76C6-B8A3-BD82-9E5A-A8E04B49A749}"/>
              </a:ext>
            </a:extLst>
          </p:cNvPr>
          <p:cNvSpPr txBox="1"/>
          <p:nvPr/>
        </p:nvSpPr>
        <p:spPr>
          <a:xfrm>
            <a:off x="5681785" y="1042056"/>
            <a:ext cx="154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成果及论文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75C95A-6546-170F-98A9-C4E3EC10B561}"/>
              </a:ext>
            </a:extLst>
          </p:cNvPr>
          <p:cNvSpPr txBox="1"/>
          <p:nvPr/>
        </p:nvSpPr>
        <p:spPr>
          <a:xfrm>
            <a:off x="10181426" y="1042772"/>
            <a:ext cx="127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E2016-F0F4-8BBB-A6A9-D3C03A3D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826"/>
            <a:ext cx="12192000" cy="25852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935C06-6273-B19E-700D-C2FDD547C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" y="5330807"/>
            <a:ext cx="4642089" cy="67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27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248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航宇 赵</dc:creator>
  <cp:lastModifiedBy>航宇 赵</cp:lastModifiedBy>
  <cp:revision>38</cp:revision>
  <dcterms:created xsi:type="dcterms:W3CDTF">2024-09-28T01:29:27Z</dcterms:created>
  <dcterms:modified xsi:type="dcterms:W3CDTF">2024-09-28T10:53:07Z</dcterms:modified>
</cp:coreProperties>
</file>