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A35D9-46E0-A188-84DB-1B03A09FF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29F002-4908-6297-B520-12882906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B4CB8-1C13-D94B-D4C4-482008DA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B22C4-72BB-EF8B-C156-C477DDC8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0355-CCD5-D2A2-9082-A7744AB7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5541-0079-E744-CE35-4D4AEAB8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95018-15DA-35D1-DFCC-4B8821CB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E6977-BFA9-C68B-1BA1-054C007C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0E3D8-31E3-0033-64AE-0BEB6C4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F1FE8-23EE-AA64-A9AF-82CF76A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8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7DF8A-8F7B-5700-92DF-D57B63343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F8C55-44A1-865D-C54C-37CF96C0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D4423-876B-C489-BCBD-9C5CAB3D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7C036-AA63-2882-A265-9C889E0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B925-B404-04AC-BCA5-ACDE7D04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9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8C05-D369-79F7-EF05-AF6F84A5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C051C-0A6C-576D-1315-DE7B5650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892C8-374F-7F10-FFF5-277365E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656CD-5951-1DA9-A449-93E354C1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2F202-8875-B467-7C38-80A33761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EFC5-1E19-9891-79CB-D4EB1070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FE12B-E55D-BCAC-217E-2FAEFC75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91E84-641F-4EA8-D849-BA761ED5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8D96B-327D-49A3-BB78-0D70B00C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0B2B0-E8AA-BFA0-D8E7-1A80792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90A7F-49D7-8AB0-D462-61080648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E4DB-5B69-995D-DEF7-79656FFA2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4B3D0-97CD-0943-7178-A867292DA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AC068-31D5-5429-884F-C3B6510D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BDF00-FEC2-1A5E-D7E1-47A87F70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775D7-50B6-C641-B3CA-97EDCBE8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4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1D57-3662-178D-BDC6-5966DEB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B7BFA-0BAE-2640-9663-FEFE2496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5738F-9F67-576E-0AF4-A00878874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54FBF4-5CDF-2E5A-0DDB-B22DC7C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9C269-DA5C-411F-D706-7FCDBF5D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ACF19-41AD-29A9-1F01-C00729C5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F43B27-2CA6-DED3-7B27-741AD3C9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BE4E6D-D164-3201-D80D-6DC9B41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8CFE-082B-FFA4-36B1-02E64B4B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D69287-0FF6-8CE9-8063-4287A096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27CFE-F320-207C-4D88-244FE94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9AE3E-F98F-B39A-AB5D-F167E5F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A0CDEC-0FD7-1B08-2C32-688A514E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5178E-8830-2873-C56D-D718A851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1E9E5-E71D-7810-347F-ABD63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0996-2328-9B96-A3F9-2376733F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9C759-E8C9-0013-9567-AB7C20AA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98D77D-E733-97C8-BBAC-4C532019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C985-F76F-09AA-B434-5ECF2B0D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1BD36-9E32-4F15-AA51-93E4E95A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2844C-7945-6349-5AC3-D187BDB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692B4-CEF3-31DD-92FB-FFAC37D1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9D7AA-C564-F057-FB35-EA5A83E2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BF139-D5BB-6359-146C-9EE3E511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D80F10-E19F-2F9F-97D0-58274244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78994-53E6-1A6A-C001-00CBD2C3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FA2A9-FD84-27D9-BD59-52E4F303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3CABD7-38C4-F189-907E-1A6027BB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746E0-0643-2DE7-6EE0-C31FCEC7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7D722-D99E-FDB6-A2EE-C22C5CC7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7891-640D-4AAC-BACC-C0962B45804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49818-25D1-C60F-59D3-4B56EBD55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2972-CE85-C764-058A-0A07353A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F3EE-7694-4856-8B2B-46247253F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720633-50D5-12A1-5C45-099095F2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76" b="12372"/>
          <a:stretch/>
        </p:blipFill>
        <p:spPr>
          <a:xfrm>
            <a:off x="0" y="0"/>
            <a:ext cx="12164349" cy="1976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011D6E-97B1-56D8-FA81-CD7B3F3A26AE}"/>
              </a:ext>
            </a:extLst>
          </p:cNvPr>
          <p:cNvSpPr txBox="1"/>
          <p:nvPr/>
        </p:nvSpPr>
        <p:spPr>
          <a:xfrm>
            <a:off x="2135567" y="557254"/>
            <a:ext cx="2319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xx</a:t>
            </a:r>
            <a:r>
              <a:rPr lang="zh-CN" altLang="en-US" sz="3200" dirty="0"/>
              <a:t>课题组</a:t>
            </a:r>
            <a:endParaRPr lang="en-US" altLang="zh-CN" sz="3200" dirty="0"/>
          </a:p>
          <a:p>
            <a:r>
              <a:rPr lang="zh-CN" altLang="en-US" dirty="0"/>
              <a:t>吉林师范大学</a:t>
            </a:r>
            <a:r>
              <a:rPr lang="en-US" altLang="zh-CN" dirty="0"/>
              <a:t>/xx</a:t>
            </a:r>
            <a:r>
              <a:rPr lang="zh-CN" altLang="en-US" dirty="0"/>
              <a:t>学院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1A606A-2C8F-2DB3-89E7-50B404EA7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476" y="-297672"/>
            <a:ext cx="2571627" cy="25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0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航宇 赵</dc:creator>
  <cp:lastModifiedBy>航宇 赵</cp:lastModifiedBy>
  <cp:revision>3</cp:revision>
  <dcterms:created xsi:type="dcterms:W3CDTF">2024-09-28T01:29:27Z</dcterms:created>
  <dcterms:modified xsi:type="dcterms:W3CDTF">2024-09-28T01:43:52Z</dcterms:modified>
</cp:coreProperties>
</file>