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1"/>
  </p:notesMasterIdLst>
  <p:sldIdLst>
    <p:sldId id="256" r:id="rId3"/>
    <p:sldId id="259" r:id="rId4"/>
    <p:sldId id="306" r:id="rId5"/>
    <p:sldId id="257" r:id="rId6"/>
    <p:sldId id="258" r:id="rId7"/>
    <p:sldId id="269" r:id="rId8"/>
    <p:sldId id="271" r:id="rId9"/>
    <p:sldId id="273" r:id="rId10"/>
    <p:sldId id="276" r:id="rId11"/>
    <p:sldId id="308" r:id="rId12"/>
    <p:sldId id="300" r:id="rId13"/>
    <p:sldId id="301" r:id="rId14"/>
    <p:sldId id="302" r:id="rId15"/>
    <p:sldId id="303" r:id="rId16"/>
    <p:sldId id="304" r:id="rId17"/>
    <p:sldId id="305" r:id="rId18"/>
    <p:sldId id="291" r:id="rId19"/>
    <p:sldId id="290"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p15:clr>
            <a:srgbClr val="A4A3A4"/>
          </p15:clr>
        </p15:guide>
        <p15:guide id="2" pos="38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DD6CD"/>
    <a:srgbClr val="FFD5D9"/>
    <a:srgbClr val="AEC4E1"/>
    <a:srgbClr val="F4CF69"/>
    <a:srgbClr val="6D6E9E"/>
    <a:srgbClr val="BBDBDD"/>
    <a:srgbClr val="E9ABC9"/>
    <a:srgbClr val="7077AC"/>
    <a:srgbClr val="4173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51" autoAdjust="0"/>
    <p:restoredTop sz="94608"/>
  </p:normalViewPr>
  <p:slideViewPr>
    <p:cSldViewPr snapToGrid="0">
      <p:cViewPr varScale="1">
        <p:scale>
          <a:sx n="80" d="100"/>
          <a:sy n="80" d="100"/>
        </p:scale>
        <p:origin x="770" y="38"/>
      </p:cViewPr>
      <p:guideLst>
        <p:guide orient="horz" pos="2136"/>
        <p:guide pos="3801"/>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CB6B9-AD44-4FCF-8634-7E58B0C395F4}" type="datetimeFigureOut">
              <a:rPr lang="zh-CN" altLang="en-US" smtClean="0"/>
              <a:t>2022/4/7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C1889-747B-487E-8AE4-8D8FC46B1C3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FC1889-747B-487E-8AE4-8D8FC46B1C3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FC1889-747B-487E-8AE4-8D8FC46B1C36}" type="slidenum">
              <a:rPr lang="zh-CN" altLang="en-US" smtClean="0"/>
              <a:t>17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FC1889-747B-487E-8AE4-8D8FC46B1C36}"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FC1889-747B-487E-8AE4-8D8FC46B1C36}"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FC1889-747B-487E-8AE4-8D8FC46B1C36}"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FC1889-747B-487E-8AE4-8D8FC46B1C36}"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FC1889-747B-487E-8AE4-8D8FC46B1C36}"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FC1889-747B-487E-8AE4-8D8FC46B1C36}"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FC1889-747B-487E-8AE4-8D8FC46B1C36}"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FC1889-747B-487E-8AE4-8D8FC46B1C36}"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FC1889-747B-487E-8AE4-8D8FC46B1C36}" type="slidenum">
              <a:rPr lang="zh-CN" altLang="en-US" smtClean="0"/>
              <a:t>10</a:t>
            </a:fld>
            <a:endParaRPr lang="zh-CN" altLang="en-US"/>
          </a:p>
        </p:txBody>
      </p:sp>
    </p:spTree>
    <p:extLst>
      <p:ext uri="{BB962C8B-B14F-4D97-AF65-F5344CB8AC3E}">
        <p14:creationId xmlns:p14="http://schemas.microsoft.com/office/powerpoint/2010/main" val="3622284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EF10CBB-792D-414F-BA23-F8909910A4D3}" type="datetimeFigureOut">
              <a:rPr lang="zh-CN" altLang="en-US" smtClean="0"/>
              <a:t>2022/4/7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DD04D2-7253-4F65-9BB4-CA2E7112567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F10CBB-792D-414F-BA23-F8909910A4D3}" type="datetimeFigureOut">
              <a:rPr lang="zh-CN" altLang="en-US" smtClean="0"/>
              <a:t>2022/4/7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DD04D2-7253-4F65-9BB4-CA2E7112567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F10CBB-792D-414F-BA23-F8909910A4D3}" type="datetimeFigureOut">
              <a:rPr lang="zh-CN" altLang="en-US" smtClean="0"/>
              <a:t>2022/4/7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DD04D2-7253-4F65-9BB4-CA2E7112567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2022/4/7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2022/4/7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F10CBB-792D-414F-BA23-F8909910A4D3}" type="datetimeFigureOut">
              <a:rPr lang="zh-CN" altLang="en-US" smtClean="0"/>
              <a:t>2022/4/7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DD04D2-7253-4F65-9BB4-CA2E7112567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EF10CBB-792D-414F-BA23-F8909910A4D3}" type="datetimeFigureOut">
              <a:rPr lang="zh-CN" altLang="en-US" smtClean="0"/>
              <a:t>2022/4/7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DD04D2-7253-4F65-9BB4-CA2E7112567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EF10CBB-792D-414F-BA23-F8909910A4D3}" type="datetimeFigureOut">
              <a:rPr lang="zh-CN" altLang="en-US" smtClean="0"/>
              <a:t>2022/4/7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DD04D2-7253-4F65-9BB4-CA2E7112567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EF10CBB-792D-414F-BA23-F8909910A4D3}" type="datetimeFigureOut">
              <a:rPr lang="zh-CN" altLang="en-US" smtClean="0"/>
              <a:t>2022/4/7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DD04D2-7253-4F65-9BB4-CA2E7112567D}" type="slidenum">
              <a:rPr lang="zh-CN" altLang="en-US" smtClean="0"/>
              <a:t>‹#›</a:t>
            </a:fld>
            <a:endParaRPr lang="zh-CN" altLang="en-US"/>
          </a:p>
        </p:txBody>
      </p:sp>
      <p:sp>
        <p:nvSpPr>
          <p:cNvPr id="11" name="TextBox 10"/>
          <p:cNvSpPr txBox="1"/>
          <p:nvPr userDrawn="1"/>
        </p:nvSpPr>
        <p:spPr>
          <a:xfrm>
            <a:off x="2125419" y="6873698"/>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EF10CBB-792D-414F-BA23-F8909910A4D3}" type="datetimeFigureOut">
              <a:rPr lang="zh-CN" altLang="en-US" smtClean="0"/>
              <a:t>2022/4/7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DD04D2-7253-4F65-9BB4-CA2E7112567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F10CBB-792D-414F-BA23-F8909910A4D3}" type="datetimeFigureOut">
              <a:rPr lang="zh-CN" altLang="en-US" smtClean="0"/>
              <a:t>2022/4/7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DD04D2-7253-4F65-9BB4-CA2E7112567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EF10CBB-792D-414F-BA23-F8909910A4D3}" type="datetimeFigureOut">
              <a:rPr lang="zh-CN" altLang="en-US" smtClean="0"/>
              <a:t>2022/4/7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DD04D2-7253-4F65-9BB4-CA2E7112567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EF10CBB-792D-414F-BA23-F8909910A4D3}" type="datetimeFigureOut">
              <a:rPr lang="zh-CN" altLang="en-US" smtClean="0"/>
              <a:t>2022/4/7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DD04D2-7253-4F65-9BB4-CA2E7112567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10CBB-792D-414F-BA23-F8909910A4D3}" type="datetimeFigureOut">
              <a:rPr lang="zh-CN" altLang="en-US" smtClean="0"/>
              <a:t>2022/4/7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D04D2-7253-4F65-9BB4-CA2E7112567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screen"/>
          <a:stretch>
            <a:fillRect/>
          </a:stretch>
        </p:blipFill>
        <p:spPr>
          <a:xfrm>
            <a:off x="-1" y="0"/>
            <a:ext cx="12192001" cy="6867002"/>
          </a:xfrm>
          <a:prstGeom prst="rect">
            <a:avLst/>
          </a:prstGeom>
        </p:spPr>
      </p:pic>
      <p:pic>
        <p:nvPicPr>
          <p:cNvPr id="8" name="图形 7"/>
          <p:cNvPicPr>
            <a:picLocks noChangeAspect="1"/>
          </p:cNvPicPr>
          <p:nvPr/>
        </p:nvPicPr>
        <p:blipFill>
          <a:blip r:embed="rId4" cstate="screen"/>
          <a:stretch>
            <a:fillRect/>
          </a:stretch>
        </p:blipFill>
        <p:spPr>
          <a:xfrm>
            <a:off x="2413568" y="1251722"/>
            <a:ext cx="7401152" cy="4173582"/>
          </a:xfrm>
          <a:prstGeom prst="rect">
            <a:avLst/>
          </a:prstGeom>
        </p:spPr>
      </p:pic>
      <p:pic>
        <p:nvPicPr>
          <p:cNvPr id="10" name="图形 9"/>
          <p:cNvPicPr>
            <a:picLocks noChangeAspect="1"/>
          </p:cNvPicPr>
          <p:nvPr/>
        </p:nvPicPr>
        <p:blipFill>
          <a:blip r:embed="rId5" cstate="screen"/>
          <a:stretch>
            <a:fillRect/>
          </a:stretch>
        </p:blipFill>
        <p:spPr>
          <a:xfrm>
            <a:off x="5794868" y="1793701"/>
            <a:ext cx="602264" cy="481811"/>
          </a:xfrm>
          <a:prstGeom prst="rect">
            <a:avLst/>
          </a:prstGeom>
        </p:spPr>
      </p:pic>
      <p:sp>
        <p:nvSpPr>
          <p:cNvPr id="14" name="标题 1"/>
          <p:cNvSpPr txBox="1"/>
          <p:nvPr/>
        </p:nvSpPr>
        <p:spPr>
          <a:xfrm>
            <a:off x="3097764" y="1734411"/>
            <a:ext cx="6155774" cy="162791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altLang="zh-CN" sz="2400" dirty="0">
                <a:solidFill>
                  <a:srgbClr val="6D6E9E"/>
                </a:solidFill>
                <a:latin typeface="方正正黑简体" panose="02000000000000000000" pitchFamily="2" charset="-122"/>
                <a:ea typeface="方正正黑简体" panose="02000000000000000000" pitchFamily="2" charset="-122"/>
                <a:cs typeface="+mn-ea"/>
                <a:sym typeface="+mn-lt"/>
              </a:rPr>
              <a:t>Group project</a:t>
            </a:r>
          </a:p>
          <a:p>
            <a:r>
              <a:rPr lang="en-CA" altLang="zh-CN" sz="2400" dirty="0">
                <a:solidFill>
                  <a:srgbClr val="6D6E9E"/>
                </a:solidFill>
                <a:latin typeface="方正正黑简体" panose="02000000000000000000" pitchFamily="2" charset="-122"/>
                <a:ea typeface="方正正黑简体" panose="02000000000000000000" pitchFamily="2" charset="-122"/>
                <a:cs typeface="+mn-ea"/>
                <a:sym typeface="+mn-lt"/>
              </a:rPr>
              <a:t>Group 9</a:t>
            </a:r>
            <a:endParaRPr lang="zh-CN" altLang="en-US" sz="2400" dirty="0">
              <a:solidFill>
                <a:srgbClr val="6D6E9E"/>
              </a:solidFill>
              <a:latin typeface="方正正黑简体" panose="02000000000000000000" pitchFamily="2" charset="-122"/>
              <a:ea typeface="方正正黑简体" panose="02000000000000000000" pitchFamily="2" charset="-122"/>
              <a:cs typeface="+mn-ea"/>
              <a:sym typeface="+mn-lt"/>
            </a:endParaRPr>
          </a:p>
        </p:txBody>
      </p:sp>
      <p:sp>
        <p:nvSpPr>
          <p:cNvPr id="2" name="矩形: 圆角 1"/>
          <p:cNvSpPr/>
          <p:nvPr/>
        </p:nvSpPr>
        <p:spPr>
          <a:xfrm>
            <a:off x="3437619" y="3721578"/>
            <a:ext cx="5353050" cy="531685"/>
          </a:xfrm>
          <a:prstGeom prst="roundRect">
            <a:avLst>
              <a:gd name="adj" fmla="val 24916"/>
            </a:avLst>
          </a:prstGeom>
          <a:gradFill>
            <a:gsLst>
              <a:gs pos="0">
                <a:srgbClr val="4173B7"/>
              </a:gs>
              <a:gs pos="69000">
                <a:srgbClr val="92BEC8"/>
              </a:gs>
              <a:gs pos="34000">
                <a:srgbClr val="77A5C2"/>
              </a:gs>
              <a:gs pos="100000">
                <a:srgbClr val="ADD6CD"/>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Online shopping system </a:t>
            </a:r>
            <a:endParaRPr lang="zh-CN" altLang="en-US" sz="1400" dirty="0">
              <a:effectLst>
                <a:outerShdw blurRad="38100" dist="38100" dir="2700000" algn="tl">
                  <a:srgbClr val="000000"/>
                </a:outerShdw>
              </a:effectLst>
              <a:cs typeface="+mn-ea"/>
              <a:sym typeface="+mn-lt"/>
            </a:endParaRPr>
          </a:p>
        </p:txBody>
      </p:sp>
      <p:grpSp>
        <p:nvGrpSpPr>
          <p:cNvPr id="3" name="组合 2"/>
          <p:cNvGrpSpPr/>
          <p:nvPr/>
        </p:nvGrpSpPr>
        <p:grpSpPr>
          <a:xfrm>
            <a:off x="3588208" y="4655611"/>
            <a:ext cx="5048815" cy="45719"/>
            <a:chOff x="3588208" y="4655611"/>
            <a:chExt cx="5048815" cy="45719"/>
          </a:xfrm>
        </p:grpSpPr>
        <p:sp>
          <p:nvSpPr>
            <p:cNvPr id="4" name="矩形: 圆角 3"/>
            <p:cNvSpPr/>
            <p:nvPr/>
          </p:nvSpPr>
          <p:spPr>
            <a:xfrm>
              <a:off x="3588208" y="4655611"/>
              <a:ext cx="934233" cy="45719"/>
            </a:xfrm>
            <a:prstGeom prst="roundRect">
              <a:avLst>
                <a:gd name="adj" fmla="val 50000"/>
              </a:avLst>
            </a:prstGeom>
            <a:gradFill>
              <a:gsLst>
                <a:gs pos="0">
                  <a:srgbClr val="4173B7"/>
                </a:gs>
                <a:gs pos="69000">
                  <a:srgbClr val="92BEC8"/>
                </a:gs>
                <a:gs pos="34000">
                  <a:srgbClr val="77A5C2"/>
                </a:gs>
                <a:gs pos="100000">
                  <a:srgbClr val="ADD6CD"/>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a:off x="7750740" y="4655611"/>
              <a:ext cx="886283" cy="45719"/>
            </a:xfrm>
            <a:prstGeom prst="roundRect">
              <a:avLst>
                <a:gd name="adj" fmla="val 50000"/>
              </a:avLst>
            </a:prstGeom>
            <a:gradFill>
              <a:gsLst>
                <a:gs pos="100000">
                  <a:srgbClr val="4173B7"/>
                </a:gs>
                <a:gs pos="33000">
                  <a:srgbClr val="92BEC8"/>
                </a:gs>
                <a:gs pos="67000">
                  <a:srgbClr val="77A5C2"/>
                </a:gs>
                <a:gs pos="0">
                  <a:srgbClr val="ADD6CD"/>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 name="组合 5"/>
          <p:cNvGrpSpPr/>
          <p:nvPr/>
        </p:nvGrpSpPr>
        <p:grpSpPr>
          <a:xfrm>
            <a:off x="3255245" y="1983298"/>
            <a:ext cx="5681508" cy="44285"/>
            <a:chOff x="4079080" y="4494378"/>
            <a:chExt cx="4855107" cy="45719"/>
          </a:xfrm>
        </p:grpSpPr>
        <p:sp>
          <p:nvSpPr>
            <p:cNvPr id="12" name="矩形: 圆角 11"/>
            <p:cNvSpPr/>
            <p:nvPr/>
          </p:nvSpPr>
          <p:spPr>
            <a:xfrm>
              <a:off x="6917268" y="4494378"/>
              <a:ext cx="2016919" cy="45719"/>
            </a:xfrm>
            <a:prstGeom prst="roundRect">
              <a:avLst>
                <a:gd name="adj" fmla="val 50000"/>
              </a:avLst>
            </a:prstGeom>
            <a:gradFill>
              <a:gsLst>
                <a:gs pos="0">
                  <a:srgbClr val="4173B7"/>
                </a:gs>
                <a:gs pos="69000">
                  <a:srgbClr val="92BEC8"/>
                </a:gs>
                <a:gs pos="34000">
                  <a:srgbClr val="77A5C2"/>
                </a:gs>
                <a:gs pos="100000">
                  <a:srgbClr val="ADD6CD"/>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a:off x="4079080" y="4494378"/>
              <a:ext cx="2016919" cy="45719"/>
            </a:xfrm>
            <a:prstGeom prst="roundRect">
              <a:avLst>
                <a:gd name="adj" fmla="val 50000"/>
              </a:avLst>
            </a:prstGeom>
            <a:gradFill>
              <a:gsLst>
                <a:gs pos="100000">
                  <a:srgbClr val="4173B7"/>
                </a:gs>
                <a:gs pos="33000">
                  <a:srgbClr val="92BEC8"/>
                </a:gs>
                <a:gs pos="67000">
                  <a:srgbClr val="77A5C2"/>
                </a:gs>
                <a:gs pos="0">
                  <a:srgbClr val="ADD6CD"/>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标题 1"/>
          <p:cNvSpPr txBox="1"/>
          <p:nvPr/>
        </p:nvSpPr>
        <p:spPr>
          <a:xfrm>
            <a:off x="4489296" y="4474596"/>
            <a:ext cx="3372709" cy="3620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altLang="zh-CN" sz="1600" dirty="0">
                <a:solidFill>
                  <a:srgbClr val="6D6E9E"/>
                </a:solidFill>
                <a:latin typeface="+mn-lt"/>
                <a:ea typeface="+mn-ea"/>
                <a:cs typeface="+mn-ea"/>
                <a:sym typeface="+mn-lt"/>
              </a:rPr>
              <a:t>Group member: </a:t>
            </a:r>
            <a:r>
              <a:rPr lang="en-CA" altLang="zh-CN" sz="1600" dirty="0" err="1">
                <a:solidFill>
                  <a:srgbClr val="6D6E9E"/>
                </a:solidFill>
                <a:latin typeface="+mn-lt"/>
                <a:ea typeface="+mn-ea"/>
                <a:cs typeface="+mn-ea"/>
                <a:sym typeface="+mn-lt"/>
              </a:rPr>
              <a:t>Hongqian</a:t>
            </a:r>
            <a:r>
              <a:rPr lang="en-CA" altLang="zh-CN" sz="1600" dirty="0">
                <a:solidFill>
                  <a:srgbClr val="6D6E9E"/>
                </a:solidFill>
                <a:latin typeface="+mn-lt"/>
                <a:ea typeface="+mn-ea"/>
                <a:cs typeface="+mn-ea"/>
                <a:sym typeface="+mn-lt"/>
              </a:rPr>
              <a:t> Zhao</a:t>
            </a:r>
          </a:p>
          <a:p>
            <a:r>
              <a:rPr lang="en-CA" altLang="zh-CN" sz="1600" dirty="0">
                <a:solidFill>
                  <a:srgbClr val="6D6E9E"/>
                </a:solidFill>
                <a:latin typeface="+mn-lt"/>
                <a:ea typeface="+mn-ea"/>
                <a:cs typeface="+mn-ea"/>
                <a:sym typeface="+mn-lt"/>
              </a:rPr>
              <a:t>Xiaoqing Lu</a:t>
            </a:r>
            <a:endParaRPr lang="zh-CN" altLang="en-US" sz="1600" dirty="0">
              <a:solidFill>
                <a:srgbClr val="6D6E9E"/>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16" presetClass="entr" presetSubtype="2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randombar(horizontal)">
                                      <p:cBhvr>
                                        <p:cTn id="23" dur="500"/>
                                        <p:tgtEl>
                                          <p:spTgt spid="14"/>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childTnLst>
                          </p:cTn>
                        </p:par>
                        <p:par>
                          <p:cTn id="30" fill="hold">
                            <p:stCondLst>
                              <p:cond delay="2500"/>
                            </p:stCondLst>
                            <p:childTnLst>
                              <p:par>
                                <p:cTn id="31" presetID="45" presetClass="entr" presetSubtype="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250"/>
                                        <p:tgtEl>
                                          <p:spTgt spid="16"/>
                                        </p:tgtEl>
                                      </p:cBhvr>
                                    </p:animEffect>
                                    <p:anim calcmode="lin" valueType="num">
                                      <p:cBhvr>
                                        <p:cTn id="34" dur="1250" fill="hold"/>
                                        <p:tgtEl>
                                          <p:spTgt spid="16"/>
                                        </p:tgtEl>
                                        <p:attrNameLst>
                                          <p:attrName>ppt_w</p:attrName>
                                        </p:attrNameLst>
                                      </p:cBhvr>
                                      <p:tavLst>
                                        <p:tav tm="0" fmla="#ppt_w*sin(2.5*pi*$)">
                                          <p:val>
                                            <p:fltVal val="0"/>
                                          </p:val>
                                        </p:tav>
                                        <p:tav tm="100000">
                                          <p:val>
                                            <p:fltVal val="1"/>
                                          </p:val>
                                        </p:tav>
                                      </p:tavLst>
                                    </p:anim>
                                    <p:anim calcmode="lin" valueType="num">
                                      <p:cBhvr>
                                        <p:cTn id="35" dur="1250" fill="hold"/>
                                        <p:tgtEl>
                                          <p:spTgt spid="16"/>
                                        </p:tgtEl>
                                        <p:attrNameLst>
                                          <p:attrName>ppt_h</p:attrName>
                                        </p:attrNameLst>
                                      </p:cBhvr>
                                      <p:tavLst>
                                        <p:tav tm="0">
                                          <p:val>
                                            <p:strVal val="#ppt_h"/>
                                          </p:val>
                                        </p:tav>
                                        <p:tav tm="100000">
                                          <p:val>
                                            <p:strVal val="#ppt_h"/>
                                          </p:val>
                                        </p:tav>
                                      </p:tavLst>
                                    </p:anim>
                                  </p:childTnLst>
                                </p:cTn>
                              </p:par>
                            </p:childTnLst>
                          </p:cTn>
                        </p:par>
                        <p:par>
                          <p:cTn id="36" fill="hold">
                            <p:stCondLst>
                              <p:cond delay="4000"/>
                            </p:stCondLst>
                            <p:childTnLst>
                              <p:par>
                                <p:cTn id="37" presetID="16" presetClass="entr" presetSubtype="37"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arn(outVertical)">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animBg="1"/>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 y="0"/>
            <a:ext cx="12192001" cy="6867002"/>
          </a:xfrm>
          <a:prstGeom prst="rect">
            <a:avLst/>
          </a:prstGeom>
        </p:spPr>
      </p:pic>
      <p:pic>
        <p:nvPicPr>
          <p:cNvPr id="8" name="图形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2861" y="442972"/>
            <a:ext cx="10566275" cy="5958426"/>
          </a:xfrm>
          <a:prstGeom prst="rect">
            <a:avLst/>
          </a:prstGeom>
        </p:spPr>
      </p:pic>
      <p:sp>
        <p:nvSpPr>
          <p:cNvPr id="14" name="标题 1"/>
          <p:cNvSpPr txBox="1"/>
          <p:nvPr/>
        </p:nvSpPr>
        <p:spPr>
          <a:xfrm>
            <a:off x="141506" y="983752"/>
            <a:ext cx="6574987" cy="5682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000" dirty="0">
                <a:solidFill>
                  <a:srgbClr val="6D6E9E"/>
                </a:solidFill>
                <a:latin typeface="+mn-lt"/>
                <a:ea typeface="+mn-ea"/>
                <a:cs typeface="+mn-ea"/>
                <a:sym typeface="+mn-lt"/>
              </a:rPr>
              <a:t> </a:t>
            </a:r>
            <a:r>
              <a:rPr lang="en-US" sz="3200" dirty="0"/>
              <a:t>SQL(</a:t>
            </a:r>
            <a:r>
              <a:rPr lang="en-US" sz="3200" dirty="0" err="1"/>
              <a:t>phpmyadmain</a:t>
            </a:r>
            <a:r>
              <a:rPr lang="en-US" sz="3200" dirty="0"/>
              <a:t>)</a:t>
            </a:r>
            <a:endParaRPr lang="zh-CN" altLang="en-US" sz="3200" dirty="0">
              <a:solidFill>
                <a:srgbClr val="6D6E9E"/>
              </a:solidFill>
              <a:latin typeface="+mn-lt"/>
              <a:ea typeface="+mn-ea"/>
              <a:cs typeface="+mn-ea"/>
              <a:sym typeface="+mn-lt"/>
            </a:endParaRPr>
          </a:p>
        </p:txBody>
      </p:sp>
      <p:sp>
        <p:nvSpPr>
          <p:cNvPr id="13" name="标题 1">
            <a:extLst>
              <a:ext uri="{FF2B5EF4-FFF2-40B4-BE49-F238E27FC236}">
                <a16:creationId xmlns:a16="http://schemas.microsoft.com/office/drawing/2014/main" id="{D71EB46F-F809-4EB1-AF85-91A4EE620D20}"/>
              </a:ext>
            </a:extLst>
          </p:cNvPr>
          <p:cNvSpPr txBox="1"/>
          <p:nvPr/>
        </p:nvSpPr>
        <p:spPr>
          <a:xfrm>
            <a:off x="2532281" y="1871762"/>
            <a:ext cx="6574987" cy="35717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zh-CN" altLang="en-US" sz="1800" dirty="0">
              <a:solidFill>
                <a:srgbClr val="6D6E9E"/>
              </a:solidFill>
              <a:latin typeface="+mn-lt"/>
              <a:ea typeface="+mn-ea"/>
              <a:cs typeface="+mn-ea"/>
              <a:sym typeface="+mn-lt"/>
            </a:endParaRPr>
          </a:p>
        </p:txBody>
      </p:sp>
      <p:sp>
        <p:nvSpPr>
          <p:cNvPr id="18" name="TextBox 32">
            <a:extLst>
              <a:ext uri="{FF2B5EF4-FFF2-40B4-BE49-F238E27FC236}">
                <a16:creationId xmlns:a16="http://schemas.microsoft.com/office/drawing/2014/main" id="{D23BD510-4FA1-420B-95C3-D3D89F4735AF}"/>
              </a:ext>
            </a:extLst>
          </p:cNvPr>
          <p:cNvSpPr txBox="1"/>
          <p:nvPr/>
        </p:nvSpPr>
        <p:spPr>
          <a:xfrm>
            <a:off x="1543322" y="1800522"/>
            <a:ext cx="7243061" cy="1261867"/>
          </a:xfrm>
          <a:prstGeom prst="rect">
            <a:avLst/>
          </a:prstGeom>
        </p:spPr>
        <p:txBody>
          <a:bodyPr vert="horz" wrap="square" lIns="91440" tIns="45720" rIns="91440" bIns="45720">
            <a:normAutofit/>
          </a:bodyPr>
          <a:lstStyle/>
          <a:p>
            <a:pPr marL="0" marR="0" lvl="0" indent="0" algn="l" defTabSz="914400" rtl="0" eaLnBrk="1" fontAlgn="auto" latinLnBrk="0" hangingPunct="1">
              <a:lnSpc>
                <a:spcPct val="150000"/>
              </a:lnSpc>
              <a:spcBef>
                <a:spcPts val="0"/>
              </a:spcBef>
              <a:spcAft>
                <a:spcPts val="0"/>
              </a:spcAft>
              <a:buClr>
                <a:srgbClr val="CC0099"/>
              </a:buClr>
              <a:buSzTx/>
              <a:buFontTx/>
              <a:buNone/>
              <a:defRPr/>
            </a:pPr>
            <a:endParaRPr kumimoji="0" lang="en-US" altLang="zh-CN" sz="1200" b="0" i="0" u="none" strike="noStrike" kern="1200" cap="none" spc="0" normalizeH="0" baseline="0" noProof="0" dirty="0">
              <a:ln>
                <a:noFill/>
              </a:ln>
              <a:solidFill>
                <a:prstClr val="black"/>
              </a:solidFill>
              <a:effectLst/>
              <a:uLnTx/>
              <a:uFillTx/>
              <a:cs typeface="+mn-ea"/>
              <a:sym typeface="+mn-lt"/>
            </a:endParaRPr>
          </a:p>
        </p:txBody>
      </p:sp>
      <p:sp>
        <p:nvSpPr>
          <p:cNvPr id="7" name="Content Placeholder 2">
            <a:extLst>
              <a:ext uri="{FF2B5EF4-FFF2-40B4-BE49-F238E27FC236}">
                <a16:creationId xmlns:a16="http://schemas.microsoft.com/office/drawing/2014/main" id="{F3499865-1B2D-4300-BECF-6716F946FE1C}"/>
              </a:ext>
            </a:extLst>
          </p:cNvPr>
          <p:cNvSpPr txBox="1">
            <a:spLocks/>
          </p:cNvSpPr>
          <p:nvPr/>
        </p:nvSpPr>
        <p:spPr>
          <a:xfrm>
            <a:off x="1047750" y="1692275"/>
            <a:ext cx="5181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We use the </a:t>
            </a:r>
            <a:r>
              <a:rPr lang="en-US" dirty="0" err="1"/>
              <a:t>phpmyadmain</a:t>
            </a:r>
            <a:r>
              <a:rPr lang="en-US" dirty="0"/>
              <a:t> from school computer to read the database.</a:t>
            </a:r>
          </a:p>
          <a:p>
            <a:r>
              <a:rPr lang="en-US" dirty="0"/>
              <a:t>Our database like here:</a:t>
            </a:r>
          </a:p>
          <a:p>
            <a:endParaRPr lang="en-US" dirty="0"/>
          </a:p>
          <a:p>
            <a:r>
              <a:rPr lang="en-US" dirty="0"/>
              <a:t>We save each item. </a:t>
            </a:r>
            <a:r>
              <a:rPr lang="en-US" dirty="0" err="1"/>
              <a:t>img</a:t>
            </a:r>
            <a:r>
              <a:rPr lang="en-US" dirty="0"/>
              <a:t> is means path. and we save each </a:t>
            </a:r>
            <a:r>
              <a:rPr lang="en-US" dirty="0">
                <a:sym typeface="+mn-ea"/>
              </a:rPr>
              <a:t>User evaluation in </a:t>
            </a:r>
            <a:r>
              <a:rPr lang="en-US" dirty="0"/>
              <a:t>com in here use the”%</a:t>
            </a:r>
            <a:r>
              <a:rPr lang="en-US" dirty="0" err="1"/>
              <a:t>sp”to</a:t>
            </a:r>
            <a:r>
              <a:rPr lang="en-US" dirty="0"/>
              <a:t> </a:t>
            </a:r>
            <a:r>
              <a:rPr lang="en-US" dirty="0" err="1"/>
              <a:t>splite</a:t>
            </a:r>
            <a:r>
              <a:rPr lang="en-US" dirty="0"/>
              <a:t> them</a:t>
            </a:r>
          </a:p>
        </p:txBody>
      </p:sp>
      <p:pic>
        <p:nvPicPr>
          <p:cNvPr id="9" name="Picture 8">
            <a:extLst>
              <a:ext uri="{FF2B5EF4-FFF2-40B4-BE49-F238E27FC236}">
                <a16:creationId xmlns:a16="http://schemas.microsoft.com/office/drawing/2014/main" id="{692EA102-1B9C-4E05-A201-3477A0B450A5}"/>
              </a:ext>
            </a:extLst>
          </p:cNvPr>
          <p:cNvPicPr>
            <a:picLocks noChangeAspect="1"/>
          </p:cNvPicPr>
          <p:nvPr/>
        </p:nvPicPr>
        <p:blipFill>
          <a:blip r:embed="rId5"/>
          <a:stretch>
            <a:fillRect/>
          </a:stretch>
        </p:blipFill>
        <p:spPr>
          <a:xfrm>
            <a:off x="6929164" y="1397000"/>
            <a:ext cx="2076450" cy="857250"/>
          </a:xfrm>
          <a:prstGeom prst="rect">
            <a:avLst/>
          </a:prstGeom>
        </p:spPr>
      </p:pic>
      <p:pic>
        <p:nvPicPr>
          <p:cNvPr id="10" name="Content Placeholder 3">
            <a:extLst>
              <a:ext uri="{FF2B5EF4-FFF2-40B4-BE49-F238E27FC236}">
                <a16:creationId xmlns:a16="http://schemas.microsoft.com/office/drawing/2014/main" id="{6598BE99-AEA6-4179-943E-C0D271B317F7}"/>
              </a:ext>
            </a:extLst>
          </p:cNvPr>
          <p:cNvPicPr>
            <a:picLocks noChangeAspect="1"/>
          </p:cNvPicPr>
          <p:nvPr/>
        </p:nvPicPr>
        <p:blipFill>
          <a:blip r:embed="rId6"/>
          <a:stretch>
            <a:fillRect/>
          </a:stretch>
        </p:blipFill>
        <p:spPr>
          <a:xfrm>
            <a:off x="6148388" y="3422185"/>
            <a:ext cx="4910136" cy="2008505"/>
          </a:xfrm>
          <a:prstGeom prst="rect">
            <a:avLst/>
          </a:prstGeom>
        </p:spPr>
      </p:pic>
    </p:spTree>
    <p:extLst>
      <p:ext uri="{BB962C8B-B14F-4D97-AF65-F5344CB8AC3E}">
        <p14:creationId xmlns:p14="http://schemas.microsoft.com/office/powerpoint/2010/main" val="3111395698"/>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a14="http://schemas.microsoft.com/office/drawing/2010/main"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childTnLst>
                          </p:cTn>
                        </p:par>
                        <p:par>
                          <p:cTn id="14" fill="hold">
                            <p:stCondLst>
                              <p:cond delay="1000"/>
                            </p:stCondLst>
                            <p:childTnLst>
                              <p:par>
                                <p:cTn id="15" presetID="14" presetClass="entr" presetSubtype="10" fill="hold" grpId="0" nodeType="afterEffect" nodePh="1">
                                  <p:stCondLst>
                                    <p:cond delay="0"/>
                                  </p:stCondLst>
                                  <p:endCondLst>
                                    <p:cond evt="begin" delay="0">
                                      <p:tn val="15"/>
                                    </p:cond>
                                  </p:end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4">
            <a:extLst>
              <a:ext uri="{FF2B5EF4-FFF2-40B4-BE49-F238E27FC236}">
                <a16:creationId xmlns:a16="http://schemas.microsoft.com/office/drawing/2014/main" id="{F2E0AEBF-4CBF-4C28-BE66-B883C90CCA3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2001" cy="6867002"/>
          </a:xfrm>
          <a:prstGeom prst="rect">
            <a:avLst/>
          </a:prstGeom>
        </p:spPr>
      </p:pic>
      <p:pic>
        <p:nvPicPr>
          <p:cNvPr id="6" name="图形 7">
            <a:extLst>
              <a:ext uri="{FF2B5EF4-FFF2-40B4-BE49-F238E27FC236}">
                <a16:creationId xmlns:a16="http://schemas.microsoft.com/office/drawing/2014/main" id="{201FA125-5064-4EE1-93A7-F8F1108F4FE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6262" y="365125"/>
            <a:ext cx="10566275" cy="5958426"/>
          </a:xfrm>
          <a:prstGeom prst="rect">
            <a:avLst/>
          </a:prstGeom>
        </p:spPr>
      </p:pic>
      <p:sp>
        <p:nvSpPr>
          <p:cNvPr id="2" name="Title 1"/>
          <p:cNvSpPr>
            <a:spLocks noGrp="1"/>
          </p:cNvSpPr>
          <p:nvPr>
            <p:ph type="title"/>
          </p:nvPr>
        </p:nvSpPr>
        <p:spPr>
          <a:xfrm>
            <a:off x="928688" y="731837"/>
            <a:ext cx="10515600" cy="1325563"/>
          </a:xfrm>
        </p:spPr>
        <p:txBody>
          <a:bodyPr>
            <a:normAutofit/>
          </a:bodyPr>
          <a:lstStyle/>
          <a:p>
            <a:r>
              <a:rPr lang="en-US" dirty="0">
                <a:sym typeface="+mn-ea"/>
              </a:rPr>
              <a:t>SQL(</a:t>
            </a:r>
            <a:r>
              <a:rPr lang="en-US" dirty="0" err="1">
                <a:sym typeface="+mn-ea"/>
              </a:rPr>
              <a:t>phpmyadmain</a:t>
            </a:r>
            <a:r>
              <a:rPr lang="en-US" dirty="0">
                <a:sym typeface="+mn-ea"/>
              </a:rPr>
              <a:t>) </a:t>
            </a:r>
            <a:r>
              <a:rPr lang="en-US" dirty="0"/>
              <a:t>Improve</a:t>
            </a:r>
          </a:p>
        </p:txBody>
      </p:sp>
      <p:sp>
        <p:nvSpPr>
          <p:cNvPr id="3" name="Content Placeholder 2"/>
          <p:cNvSpPr>
            <a:spLocks noGrp="1"/>
          </p:cNvSpPr>
          <p:nvPr>
            <p:ph sz="half" idx="1"/>
          </p:nvPr>
        </p:nvSpPr>
        <p:spPr>
          <a:xfrm>
            <a:off x="838200" y="2167524"/>
            <a:ext cx="10438765" cy="4351655"/>
          </a:xfrm>
        </p:spPr>
        <p:txBody>
          <a:bodyPr>
            <a:normAutofit/>
          </a:bodyPr>
          <a:lstStyle/>
          <a:p>
            <a:r>
              <a:rPr lang="en-US" dirty="0"/>
              <a:t>User reviews are a big problem here. And it's easy to have more problems with cutting, so we plan to modify it in a way like shopping car. Let each item have its own comment and store it in each item.</a:t>
            </a:r>
          </a:p>
          <a:p>
            <a:r>
              <a:rPr lang="en-US" dirty="0"/>
              <a:t>We plan to bring more improvements and speed optimizations in the future.</a:t>
            </a:r>
          </a:p>
          <a:p>
            <a:r>
              <a:rPr lang="en-US" dirty="0"/>
              <a:t>the price in here can help us not read item price every time. Reduce possible problems</a:t>
            </a:r>
          </a:p>
        </p:txBody>
      </p:sp>
      <p:pic>
        <p:nvPicPr>
          <p:cNvPr id="5" name="Content Placeholder 4"/>
          <p:cNvPicPr>
            <a:picLocks noGrp="1" noChangeAspect="1"/>
          </p:cNvPicPr>
          <p:nvPr>
            <p:ph sz="half" idx="2"/>
          </p:nvPr>
        </p:nvPicPr>
        <p:blipFill>
          <a:blip r:embed="rId4"/>
          <a:stretch>
            <a:fillRect/>
          </a:stretch>
        </p:blipFill>
        <p:spPr>
          <a:xfrm>
            <a:off x="6909214" y="5314164"/>
            <a:ext cx="2867025"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4">
            <a:extLst>
              <a:ext uri="{FF2B5EF4-FFF2-40B4-BE49-F238E27FC236}">
                <a16:creationId xmlns:a16="http://schemas.microsoft.com/office/drawing/2014/main" id="{406C14F2-6699-4C67-961C-E0F04AEF16C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2001" cy="6867002"/>
          </a:xfrm>
          <a:prstGeom prst="rect">
            <a:avLst/>
          </a:prstGeom>
        </p:spPr>
      </p:pic>
      <p:pic>
        <p:nvPicPr>
          <p:cNvPr id="8" name="图形 7">
            <a:extLst>
              <a:ext uri="{FF2B5EF4-FFF2-40B4-BE49-F238E27FC236}">
                <a16:creationId xmlns:a16="http://schemas.microsoft.com/office/drawing/2014/main" id="{9628B798-666C-49E6-A15F-3D3A34BD439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31886" y="365125"/>
            <a:ext cx="10566275" cy="5958426"/>
          </a:xfrm>
          <a:prstGeom prst="rect">
            <a:avLst/>
          </a:prstGeom>
        </p:spPr>
      </p:pic>
      <p:sp>
        <p:nvSpPr>
          <p:cNvPr id="2" name="Title 1"/>
          <p:cNvSpPr>
            <a:spLocks noGrp="1"/>
          </p:cNvSpPr>
          <p:nvPr>
            <p:ph type="title"/>
          </p:nvPr>
        </p:nvSpPr>
        <p:spPr/>
        <p:txBody>
          <a:bodyPr/>
          <a:lstStyle/>
          <a:p>
            <a:r>
              <a:rPr lang="en-US"/>
              <a:t>How to connect to database in php?</a:t>
            </a:r>
          </a:p>
        </p:txBody>
      </p:sp>
      <p:sp>
        <p:nvSpPr>
          <p:cNvPr id="3" name="Content Placeholder 2"/>
          <p:cNvSpPr>
            <a:spLocks noGrp="1"/>
          </p:cNvSpPr>
          <p:nvPr>
            <p:ph sz="half" idx="1"/>
          </p:nvPr>
        </p:nvSpPr>
        <p:spPr/>
        <p:txBody>
          <a:bodyPr/>
          <a:lstStyle/>
          <a:p>
            <a:r>
              <a:rPr lang="en-US" dirty="0"/>
              <a:t>We use the PDO method to connect to the server, and configure the data in the insert, </a:t>
            </a:r>
            <a:r>
              <a:rPr lang="en-US" dirty="0" err="1"/>
              <a:t>selec</a:t>
            </a:r>
            <a:r>
              <a:rPr lang="en-US" dirty="0"/>
              <a:t>, and delete that may appear in it.</a:t>
            </a:r>
          </a:p>
          <a:p>
            <a:endParaRPr lang="en-US" dirty="0"/>
          </a:p>
          <a:p>
            <a:r>
              <a:rPr lang="en-US" dirty="0"/>
              <a:t>In the control file, we only need to enter the </a:t>
            </a:r>
            <a:r>
              <a:rPr lang="en-US" dirty="0" err="1"/>
              <a:t>sql</a:t>
            </a:r>
            <a:r>
              <a:rPr lang="en-US" dirty="0"/>
              <a:t> code to work directly on the database.</a:t>
            </a:r>
          </a:p>
        </p:txBody>
      </p:sp>
      <p:pic>
        <p:nvPicPr>
          <p:cNvPr id="5" name="Content Placeholder 4"/>
          <p:cNvPicPr>
            <a:picLocks noGrp="1" noChangeAspect="1"/>
          </p:cNvPicPr>
          <p:nvPr>
            <p:ph sz="half" idx="2"/>
          </p:nvPr>
        </p:nvPicPr>
        <p:blipFill>
          <a:blip r:embed="rId4"/>
          <a:stretch>
            <a:fillRect/>
          </a:stretch>
        </p:blipFill>
        <p:spPr>
          <a:xfrm>
            <a:off x="5976937" y="2292359"/>
            <a:ext cx="4595185" cy="28686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4">
            <a:extLst>
              <a:ext uri="{FF2B5EF4-FFF2-40B4-BE49-F238E27FC236}">
                <a16:creationId xmlns:a16="http://schemas.microsoft.com/office/drawing/2014/main" id="{1E2F688A-3D09-4CC4-BA54-30A9FF34D96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2001" cy="6867002"/>
          </a:xfrm>
          <a:prstGeom prst="rect">
            <a:avLst/>
          </a:prstGeom>
        </p:spPr>
      </p:pic>
      <p:pic>
        <p:nvPicPr>
          <p:cNvPr id="6" name="图形 7">
            <a:extLst>
              <a:ext uri="{FF2B5EF4-FFF2-40B4-BE49-F238E27FC236}">
                <a16:creationId xmlns:a16="http://schemas.microsoft.com/office/drawing/2014/main" id="{E9ED7033-6096-49A5-9091-590EAB67C2C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31886" y="365125"/>
            <a:ext cx="10566275" cy="5958426"/>
          </a:xfrm>
          <a:prstGeom prst="rect">
            <a:avLst/>
          </a:prstGeom>
        </p:spPr>
      </p:pic>
      <p:sp>
        <p:nvSpPr>
          <p:cNvPr id="2" name="Title 1"/>
          <p:cNvSpPr>
            <a:spLocks noGrp="1"/>
          </p:cNvSpPr>
          <p:nvPr>
            <p:ph type="title"/>
          </p:nvPr>
        </p:nvSpPr>
        <p:spPr/>
        <p:txBody>
          <a:bodyPr/>
          <a:lstStyle/>
          <a:p>
            <a:r>
              <a:rPr lang="en-US"/>
              <a:t>How to know the user id?</a:t>
            </a:r>
          </a:p>
        </p:txBody>
      </p:sp>
      <p:sp>
        <p:nvSpPr>
          <p:cNvPr id="3" name="Content Placeholder 2"/>
          <p:cNvSpPr>
            <a:spLocks noGrp="1"/>
          </p:cNvSpPr>
          <p:nvPr>
            <p:ph sz="half" idx="1"/>
          </p:nvPr>
        </p:nvSpPr>
        <p:spPr/>
        <p:txBody>
          <a:bodyPr/>
          <a:lstStyle/>
          <a:p>
            <a:r>
              <a:rPr lang="en-US" dirty="0"/>
              <a:t>Use SESSION['username'] to facilitate us to record the login user name and use it to facilitate subsequent database queries.</a:t>
            </a:r>
          </a:p>
          <a:p>
            <a:endParaRPr lang="en-US" dirty="0"/>
          </a:p>
        </p:txBody>
      </p:sp>
      <p:pic>
        <p:nvPicPr>
          <p:cNvPr id="5" name="Content Placeholder 4"/>
          <p:cNvPicPr>
            <a:picLocks noGrp="1" noChangeAspect="1"/>
          </p:cNvPicPr>
          <p:nvPr>
            <p:ph sz="half" idx="2"/>
          </p:nvPr>
        </p:nvPicPr>
        <p:blipFill>
          <a:blip r:embed="rId4"/>
          <a:stretch>
            <a:fillRect/>
          </a:stretch>
        </p:blipFill>
        <p:spPr>
          <a:xfrm>
            <a:off x="6132195" y="1825625"/>
            <a:ext cx="352425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4">
            <a:extLst>
              <a:ext uri="{FF2B5EF4-FFF2-40B4-BE49-F238E27FC236}">
                <a16:creationId xmlns:a16="http://schemas.microsoft.com/office/drawing/2014/main" id="{1A79BE09-A6C4-4210-B20A-0232D369178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2001" cy="6867002"/>
          </a:xfrm>
          <a:prstGeom prst="rect">
            <a:avLst/>
          </a:prstGeom>
        </p:spPr>
      </p:pic>
      <p:pic>
        <p:nvPicPr>
          <p:cNvPr id="6" name="图形 7">
            <a:extLst>
              <a:ext uri="{FF2B5EF4-FFF2-40B4-BE49-F238E27FC236}">
                <a16:creationId xmlns:a16="http://schemas.microsoft.com/office/drawing/2014/main" id="{685452A5-A009-4C90-9530-27B94853D26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9498" y="131763"/>
            <a:ext cx="10566275" cy="5958426"/>
          </a:xfrm>
          <a:prstGeom prst="rect">
            <a:avLst/>
          </a:prstGeom>
        </p:spPr>
      </p:pic>
      <p:sp>
        <p:nvSpPr>
          <p:cNvPr id="2" name="Title 1"/>
          <p:cNvSpPr>
            <a:spLocks noGrp="1"/>
          </p:cNvSpPr>
          <p:nvPr>
            <p:ph type="title"/>
          </p:nvPr>
        </p:nvSpPr>
        <p:spPr/>
        <p:txBody>
          <a:bodyPr>
            <a:normAutofit/>
          </a:bodyPr>
          <a:lstStyle/>
          <a:p>
            <a:r>
              <a:rPr lang="en-US" dirty="0"/>
              <a:t>How to determine the possible primary keys are the same?</a:t>
            </a:r>
          </a:p>
        </p:txBody>
      </p:sp>
      <p:sp>
        <p:nvSpPr>
          <p:cNvPr id="3" name="Content Placeholder 2"/>
          <p:cNvSpPr>
            <a:spLocks noGrp="1"/>
          </p:cNvSpPr>
          <p:nvPr>
            <p:ph sz="half" idx="1"/>
          </p:nvPr>
        </p:nvSpPr>
        <p:spPr/>
        <p:txBody>
          <a:bodyPr/>
          <a:lstStyle/>
          <a:p>
            <a:r>
              <a:rPr lang="en-US"/>
              <a:t>We used the method of making PDO return with a number. If the returned number is not greater than 0, it means that it cannot be stored. Although there may be other situations, in our test most of the reasons are the same because of the primary key.</a:t>
            </a:r>
          </a:p>
        </p:txBody>
      </p:sp>
      <p:pic>
        <p:nvPicPr>
          <p:cNvPr id="5" name="Content Placeholder 4"/>
          <p:cNvPicPr>
            <a:picLocks noGrp="1" noChangeAspect="1"/>
          </p:cNvPicPr>
          <p:nvPr>
            <p:ph sz="half" idx="2"/>
          </p:nvPr>
        </p:nvPicPr>
        <p:blipFill>
          <a:blip r:embed="rId4"/>
          <a:stretch>
            <a:fillRect/>
          </a:stretch>
        </p:blipFill>
        <p:spPr>
          <a:xfrm>
            <a:off x="6283325" y="1825625"/>
            <a:ext cx="3905250" cy="19526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0964C49-6B5E-4AF5-93A5-5FA6AA70804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2001" cy="6867002"/>
          </a:xfrm>
          <a:prstGeom prst="rect">
            <a:avLst/>
          </a:prstGeom>
        </p:spPr>
      </p:pic>
      <p:pic>
        <p:nvPicPr>
          <p:cNvPr id="4" name="图形 7">
            <a:extLst>
              <a:ext uri="{FF2B5EF4-FFF2-40B4-BE49-F238E27FC236}">
                <a16:creationId xmlns:a16="http://schemas.microsoft.com/office/drawing/2014/main" id="{0A54A102-2610-458F-9A83-884E9A4E22D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2823" y="165101"/>
            <a:ext cx="10566275" cy="5958426"/>
          </a:xfrm>
          <a:prstGeom prst="rect">
            <a:avLst/>
          </a:prstGeom>
        </p:spPr>
      </p:pic>
      <p:sp>
        <p:nvSpPr>
          <p:cNvPr id="2" name="Title 1"/>
          <p:cNvSpPr>
            <a:spLocks noGrp="1"/>
          </p:cNvSpPr>
          <p:nvPr>
            <p:ph type="title"/>
          </p:nvPr>
        </p:nvSpPr>
        <p:spPr/>
        <p:txBody>
          <a:bodyPr/>
          <a:lstStyle/>
          <a:p>
            <a:r>
              <a:rPr lang="en-US"/>
              <a:t>Combined use of js and php</a:t>
            </a:r>
          </a:p>
        </p:txBody>
      </p:sp>
      <p:sp>
        <p:nvSpPr>
          <p:cNvPr id="3" name="Content Placeholder 2"/>
          <p:cNvSpPr>
            <a:spLocks noGrp="1"/>
          </p:cNvSpPr>
          <p:nvPr>
            <p:ph sz="half" idx="1"/>
          </p:nvPr>
        </p:nvSpPr>
        <p:spPr>
          <a:xfrm>
            <a:off x="838200" y="1847850"/>
            <a:ext cx="9482138" cy="4329430"/>
          </a:xfrm>
        </p:spPr>
        <p:txBody>
          <a:bodyPr>
            <a:normAutofit/>
          </a:bodyPr>
          <a:lstStyle/>
          <a:p>
            <a:r>
              <a:rPr lang="en-US" dirty="0"/>
              <a:t>Because </a:t>
            </a:r>
            <a:r>
              <a:rPr lang="en-US" dirty="0" err="1"/>
              <a:t>php</a:t>
            </a:r>
            <a:r>
              <a:rPr lang="en-US" dirty="0"/>
              <a:t> sometimes does not help us get accurate item information. Incorporating the data we extracted from the database, it will appear that </a:t>
            </a:r>
            <a:r>
              <a:rPr lang="en-US" dirty="0" err="1"/>
              <a:t>php</a:t>
            </a:r>
            <a:r>
              <a:rPr lang="en-US" dirty="0"/>
              <a:t> does not know which data the user clicks to purchase. At this time, we choose to import </a:t>
            </a:r>
            <a:r>
              <a:rPr lang="en-US" dirty="0" err="1"/>
              <a:t>js</a:t>
            </a:r>
            <a:r>
              <a:rPr lang="en-US" dirty="0"/>
              <a:t> first from the html file to confirm and then import the </a:t>
            </a:r>
            <a:r>
              <a:rPr lang="en-US" dirty="0" err="1"/>
              <a:t>php</a:t>
            </a:r>
            <a:r>
              <a:rPr lang="en-US" dirty="0"/>
              <a:t> file.</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38E961C-E0EF-4FAA-9F3D-34D28374BA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2001" cy="6867002"/>
          </a:xfrm>
          <a:prstGeom prst="rect">
            <a:avLst/>
          </a:prstGeom>
        </p:spPr>
      </p:pic>
      <p:pic>
        <p:nvPicPr>
          <p:cNvPr id="4" name="图形 7">
            <a:extLst>
              <a:ext uri="{FF2B5EF4-FFF2-40B4-BE49-F238E27FC236}">
                <a16:creationId xmlns:a16="http://schemas.microsoft.com/office/drawing/2014/main" id="{A31290A2-98A4-41BB-8A23-E583E8D819B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2823" y="165100"/>
            <a:ext cx="11321990" cy="6384581"/>
          </a:xfrm>
          <a:prstGeom prst="rect">
            <a:avLst/>
          </a:prstGeom>
        </p:spPr>
      </p:pic>
      <p:sp>
        <p:nvSpPr>
          <p:cNvPr id="2" name="Title 1"/>
          <p:cNvSpPr>
            <a:spLocks noGrp="1"/>
          </p:cNvSpPr>
          <p:nvPr>
            <p:ph type="title"/>
          </p:nvPr>
        </p:nvSpPr>
        <p:spPr/>
        <p:txBody>
          <a:bodyPr/>
          <a:lstStyle/>
          <a:p>
            <a:r>
              <a:rPr lang="en-US" dirty="0"/>
              <a:t>More areas for improvement.</a:t>
            </a:r>
          </a:p>
        </p:txBody>
      </p:sp>
      <p:sp>
        <p:nvSpPr>
          <p:cNvPr id="3" name="Content Placeholder 2"/>
          <p:cNvSpPr>
            <a:spLocks noGrp="1"/>
          </p:cNvSpPr>
          <p:nvPr>
            <p:ph sz="half" idx="1"/>
          </p:nvPr>
        </p:nvSpPr>
        <p:spPr>
          <a:xfrm>
            <a:off x="838200" y="1825625"/>
            <a:ext cx="10515600" cy="4351655"/>
          </a:xfrm>
        </p:spPr>
        <p:txBody>
          <a:bodyPr>
            <a:normAutofit/>
          </a:bodyPr>
          <a:lstStyle/>
          <a:p>
            <a:r>
              <a:rPr lang="en-US" dirty="0"/>
              <a:t>When reading and processing the information extracted by </a:t>
            </a:r>
            <a:r>
              <a:rPr lang="en-US" dirty="0" err="1"/>
              <a:t>php</a:t>
            </a:r>
            <a:r>
              <a:rPr lang="en-US" dirty="0"/>
              <a:t>, our main problem is that the html file that is used many times makes the operation slower.</a:t>
            </a:r>
          </a:p>
          <a:p>
            <a:endParaRPr lang="en-US" dirty="0"/>
          </a:p>
          <a:p>
            <a:r>
              <a:rPr lang="en-US" dirty="0"/>
              <a:t>Our running speed also has a lot of shortcomings in the user evaluation.</a:t>
            </a:r>
          </a:p>
          <a:p>
            <a:pPr marL="0" indent="0">
              <a:buNone/>
            </a:pPr>
            <a:endParaRPr lang="en-US" dirty="0"/>
          </a:p>
          <a:p>
            <a:r>
              <a:rPr lang="en-US" dirty="0"/>
              <a:t>We didn't do UI design but just made a demo version, after that we need more aesthetic improvements</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screen"/>
          <a:stretch>
            <a:fillRect/>
          </a:stretch>
        </p:blipFill>
        <p:spPr>
          <a:xfrm>
            <a:off x="-1" y="0"/>
            <a:ext cx="12192001" cy="6867002"/>
          </a:xfrm>
          <a:prstGeom prst="rect">
            <a:avLst/>
          </a:prstGeom>
        </p:spPr>
      </p:pic>
      <p:pic>
        <p:nvPicPr>
          <p:cNvPr id="8" name="图形 7"/>
          <p:cNvPicPr>
            <a:picLocks noChangeAspect="1"/>
          </p:cNvPicPr>
          <p:nvPr/>
        </p:nvPicPr>
        <p:blipFill>
          <a:blip r:embed="rId4" cstate="screen"/>
          <a:stretch>
            <a:fillRect/>
          </a:stretch>
        </p:blipFill>
        <p:spPr>
          <a:xfrm>
            <a:off x="741423" y="342899"/>
            <a:ext cx="10566275" cy="5958426"/>
          </a:xfrm>
          <a:prstGeom prst="rect">
            <a:avLst/>
          </a:prstGeom>
        </p:spPr>
      </p:pic>
      <p:sp>
        <p:nvSpPr>
          <p:cNvPr id="14" name="标题 1"/>
          <p:cNvSpPr txBox="1"/>
          <p:nvPr/>
        </p:nvSpPr>
        <p:spPr>
          <a:xfrm>
            <a:off x="2808506" y="965266"/>
            <a:ext cx="6574987" cy="5682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000" dirty="0">
                <a:solidFill>
                  <a:srgbClr val="6D6E9E"/>
                </a:solidFill>
                <a:latin typeface="+mn-lt"/>
                <a:ea typeface="+mn-ea"/>
                <a:cs typeface="+mn-ea"/>
                <a:sym typeface="+mn-lt"/>
              </a:rPr>
              <a:t> </a:t>
            </a:r>
            <a:r>
              <a:rPr lang="en-US" altLang="zh-CN" sz="1800" dirty="0">
                <a:solidFill>
                  <a:srgbClr val="6D6E9E"/>
                </a:solidFill>
                <a:latin typeface="+mn-lt"/>
                <a:ea typeface="+mn-ea"/>
                <a:cs typeface="+mn-ea"/>
                <a:sym typeface="+mn-lt"/>
              </a:rPr>
              <a:t>technologies used in this site</a:t>
            </a:r>
            <a:endParaRPr lang="zh-CN" altLang="en-US" sz="1800" dirty="0">
              <a:solidFill>
                <a:srgbClr val="6D6E9E"/>
              </a:solidFill>
              <a:latin typeface="+mn-lt"/>
              <a:ea typeface="+mn-ea"/>
              <a:cs typeface="+mn-ea"/>
              <a:sym typeface="+mn-lt"/>
            </a:endParaRPr>
          </a:p>
        </p:txBody>
      </p:sp>
      <p:sp>
        <p:nvSpPr>
          <p:cNvPr id="13" name="标题 1"/>
          <p:cNvSpPr txBox="1"/>
          <p:nvPr/>
        </p:nvSpPr>
        <p:spPr>
          <a:xfrm>
            <a:off x="2532281" y="1871762"/>
            <a:ext cx="6574987" cy="35717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zh-CN" altLang="en-US" sz="1800" dirty="0">
              <a:solidFill>
                <a:srgbClr val="6D6E9E"/>
              </a:solidFill>
              <a:latin typeface="+mn-lt"/>
              <a:ea typeface="+mn-ea"/>
              <a:cs typeface="+mn-ea"/>
              <a:sym typeface="+mn-lt"/>
            </a:endParaRPr>
          </a:p>
        </p:txBody>
      </p:sp>
      <p:sp>
        <p:nvSpPr>
          <p:cNvPr id="18" name="TextBox 32"/>
          <p:cNvSpPr txBox="1"/>
          <p:nvPr/>
        </p:nvSpPr>
        <p:spPr>
          <a:xfrm>
            <a:off x="1543322" y="1800522"/>
            <a:ext cx="7243061" cy="1261867"/>
          </a:xfrm>
          <a:prstGeom prst="rect">
            <a:avLst/>
          </a:prstGeom>
        </p:spPr>
        <p:txBody>
          <a:bodyPr vert="horz" wrap="square" lIns="91440" tIns="45720" rIns="91440" bIns="45720">
            <a:normAutofit/>
          </a:bodyPr>
          <a:lstStyle/>
          <a:p>
            <a:pPr marL="0" marR="0" lvl="0" indent="0" algn="l" defTabSz="914400" rtl="0" eaLnBrk="1" fontAlgn="auto" latinLnBrk="0" hangingPunct="1">
              <a:lnSpc>
                <a:spcPct val="150000"/>
              </a:lnSpc>
              <a:spcBef>
                <a:spcPts val="0"/>
              </a:spcBef>
              <a:spcAft>
                <a:spcPts val="0"/>
              </a:spcAft>
              <a:buClr>
                <a:srgbClr val="CC0099"/>
              </a:buClr>
              <a:buSzTx/>
              <a:buFontTx/>
              <a:buNone/>
              <a:defRPr/>
            </a:pPr>
            <a:r>
              <a:rPr kumimoji="0" lang="en-US" altLang="zh-CN" sz="1200" b="0" i="0" u="none" strike="noStrike" kern="1200" cap="none" spc="0" normalizeH="0" baseline="0" noProof="0" dirty="0">
                <a:ln>
                  <a:noFill/>
                </a:ln>
                <a:solidFill>
                  <a:prstClr val="black"/>
                </a:solidFill>
                <a:effectLst/>
                <a:uLnTx/>
                <a:uFillTx/>
                <a:cs typeface="+mn-ea"/>
                <a:sym typeface="+mn-lt"/>
              </a:rPr>
              <a:t>Html5</a:t>
            </a:r>
          </a:p>
          <a:p>
            <a:pPr marL="0" marR="0" lvl="0" indent="0" algn="l" defTabSz="914400" rtl="0" eaLnBrk="1" fontAlgn="auto" latinLnBrk="0" hangingPunct="1">
              <a:lnSpc>
                <a:spcPct val="150000"/>
              </a:lnSpc>
              <a:spcBef>
                <a:spcPts val="0"/>
              </a:spcBef>
              <a:spcAft>
                <a:spcPts val="0"/>
              </a:spcAft>
              <a:buClr>
                <a:srgbClr val="CC0099"/>
              </a:buClr>
              <a:buSzTx/>
              <a:buFontTx/>
              <a:buNone/>
              <a:defRPr/>
            </a:pPr>
            <a:r>
              <a:rPr kumimoji="0" lang="en-US" altLang="zh-CN" sz="1200" b="0" i="0" u="none" strike="noStrike" kern="1200" cap="none" spc="0" normalizeH="0" baseline="0" noProof="0" dirty="0">
                <a:ln>
                  <a:noFill/>
                </a:ln>
                <a:solidFill>
                  <a:prstClr val="black"/>
                </a:solidFill>
                <a:effectLst/>
                <a:uLnTx/>
                <a:uFillTx/>
                <a:cs typeface="+mn-ea"/>
                <a:sym typeface="+mn-lt"/>
              </a:rPr>
              <a:t>JavaScript</a:t>
            </a:r>
          </a:p>
          <a:p>
            <a:pPr marL="0" marR="0" lvl="0" indent="0" algn="l" defTabSz="914400" rtl="0" eaLnBrk="1" fontAlgn="auto" latinLnBrk="0" hangingPunct="1">
              <a:lnSpc>
                <a:spcPct val="150000"/>
              </a:lnSpc>
              <a:spcBef>
                <a:spcPts val="0"/>
              </a:spcBef>
              <a:spcAft>
                <a:spcPts val="0"/>
              </a:spcAft>
              <a:buClr>
                <a:srgbClr val="CC0099"/>
              </a:buClr>
              <a:buSzTx/>
              <a:buFontTx/>
              <a:buNone/>
              <a:defRPr/>
            </a:pPr>
            <a:r>
              <a:rPr lang="en-US" altLang="zh-CN" sz="1200" dirty="0" err="1">
                <a:solidFill>
                  <a:prstClr val="black"/>
                </a:solidFill>
                <a:cs typeface="+mn-ea"/>
                <a:sym typeface="+mn-lt"/>
              </a:rPr>
              <a:t>Php</a:t>
            </a:r>
            <a:endParaRPr lang="en-US" altLang="zh-CN" sz="1200" dirty="0">
              <a:solidFill>
                <a:prstClr val="black"/>
              </a:solidFill>
              <a:cs typeface="+mn-ea"/>
              <a:sym typeface="+mn-lt"/>
            </a:endParaRPr>
          </a:p>
          <a:p>
            <a:pPr marL="0" marR="0" lvl="0" indent="0" algn="l" defTabSz="914400" rtl="0" eaLnBrk="1" fontAlgn="auto" latinLnBrk="0" hangingPunct="1">
              <a:lnSpc>
                <a:spcPct val="150000"/>
              </a:lnSpc>
              <a:spcBef>
                <a:spcPts val="0"/>
              </a:spcBef>
              <a:spcAft>
                <a:spcPts val="0"/>
              </a:spcAft>
              <a:buClr>
                <a:srgbClr val="CC0099"/>
              </a:buClr>
              <a:buSzTx/>
              <a:buFontTx/>
              <a:buNone/>
              <a:defRPr/>
            </a:pPr>
            <a:r>
              <a:rPr kumimoji="0" lang="en-US" altLang="zh-CN" sz="1200" b="0" i="0" u="none" strike="noStrike" kern="1200" cap="none" spc="0" normalizeH="0" baseline="0" noProof="0" dirty="0" err="1">
                <a:ln>
                  <a:noFill/>
                </a:ln>
                <a:solidFill>
                  <a:prstClr val="black"/>
                </a:solidFill>
                <a:effectLst/>
                <a:uLnTx/>
                <a:uFillTx/>
                <a:cs typeface="+mn-ea"/>
                <a:sym typeface="+mn-lt"/>
              </a:rPr>
              <a:t>Sql</a:t>
            </a:r>
            <a:endParaRPr kumimoji="0" lang="en-US" altLang="zh-CN" sz="1200" b="0" i="0" u="none" strike="noStrike" kern="1200" cap="none" spc="0" normalizeH="0" baseline="0" noProof="0" dirty="0">
              <a:ln>
                <a:noFill/>
              </a:ln>
              <a:solidFill>
                <a:prstClr val="black"/>
              </a:solidFill>
              <a:effectLst/>
              <a:uLnTx/>
              <a:uFillTx/>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childTnLst>
                          </p:cTn>
                        </p:par>
                        <p:par>
                          <p:cTn id="14" fill="hold">
                            <p:stCondLst>
                              <p:cond delay="1000"/>
                            </p:stCondLst>
                            <p:childTnLst>
                              <p:par>
                                <p:cTn id="15" presetID="14" presetClass="entr" presetSubtype="10" fill="hold" grpId="0" nodeType="afterEffect" nodePh="1">
                                  <p:stCondLst>
                                    <p:cond delay="0"/>
                                  </p:stCondLst>
                                  <p:endCondLst>
                                    <p:cond evt="begin" delay="0">
                                      <p:tn val="15"/>
                                    </p:cond>
                                  </p:end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screen"/>
          <a:stretch>
            <a:fillRect/>
          </a:stretch>
        </p:blipFill>
        <p:spPr>
          <a:xfrm>
            <a:off x="-1" y="0"/>
            <a:ext cx="12192001" cy="6867002"/>
          </a:xfrm>
          <a:prstGeom prst="rect">
            <a:avLst/>
          </a:prstGeom>
        </p:spPr>
      </p:pic>
      <p:pic>
        <p:nvPicPr>
          <p:cNvPr id="8" name="图形 7"/>
          <p:cNvPicPr>
            <a:picLocks noChangeAspect="1"/>
          </p:cNvPicPr>
          <p:nvPr/>
        </p:nvPicPr>
        <p:blipFill>
          <a:blip r:embed="rId4" cstate="screen"/>
          <a:stretch>
            <a:fillRect/>
          </a:stretch>
        </p:blipFill>
        <p:spPr>
          <a:xfrm>
            <a:off x="2395422" y="1380309"/>
            <a:ext cx="7401152" cy="4173582"/>
          </a:xfrm>
          <a:prstGeom prst="rect">
            <a:avLst/>
          </a:prstGeom>
        </p:spPr>
      </p:pic>
      <p:pic>
        <p:nvPicPr>
          <p:cNvPr id="10" name="图形 9"/>
          <p:cNvPicPr>
            <a:picLocks noChangeAspect="1"/>
          </p:cNvPicPr>
          <p:nvPr/>
        </p:nvPicPr>
        <p:blipFill>
          <a:blip r:embed="rId5" cstate="screen"/>
          <a:stretch>
            <a:fillRect/>
          </a:stretch>
        </p:blipFill>
        <p:spPr>
          <a:xfrm>
            <a:off x="5794867" y="2097224"/>
            <a:ext cx="602264" cy="481811"/>
          </a:xfrm>
          <a:prstGeom prst="rect">
            <a:avLst/>
          </a:prstGeom>
        </p:spPr>
      </p:pic>
      <p:sp>
        <p:nvSpPr>
          <p:cNvPr id="14" name="标题 1"/>
          <p:cNvSpPr txBox="1"/>
          <p:nvPr/>
        </p:nvSpPr>
        <p:spPr>
          <a:xfrm>
            <a:off x="2808505" y="2694052"/>
            <a:ext cx="6574987" cy="13255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altLang="zh-CN" sz="4000" dirty="0">
                <a:solidFill>
                  <a:srgbClr val="6D6E9E"/>
                </a:solidFill>
                <a:latin typeface="+mn-lt"/>
                <a:ea typeface="+mn-ea"/>
                <a:cs typeface="+mn-ea"/>
                <a:sym typeface="+mn-lt"/>
              </a:rPr>
              <a:t>Thanks  for your watching</a:t>
            </a:r>
            <a:endParaRPr lang="zh-CN" altLang="en-US" sz="4000" dirty="0">
              <a:solidFill>
                <a:srgbClr val="6D6E9E"/>
              </a:solidFill>
              <a:latin typeface="+mn-lt"/>
              <a:ea typeface="+mn-ea"/>
              <a:cs typeface="+mn-ea"/>
              <a:sym typeface="+mn-lt"/>
            </a:endParaRPr>
          </a:p>
        </p:txBody>
      </p:sp>
      <p:grpSp>
        <p:nvGrpSpPr>
          <p:cNvPr id="3" name="组合 2"/>
          <p:cNvGrpSpPr/>
          <p:nvPr/>
        </p:nvGrpSpPr>
        <p:grpSpPr>
          <a:xfrm>
            <a:off x="3588208" y="4655611"/>
            <a:ext cx="5048815" cy="45719"/>
            <a:chOff x="3588208" y="4655611"/>
            <a:chExt cx="5048815" cy="45719"/>
          </a:xfrm>
        </p:grpSpPr>
        <p:sp>
          <p:nvSpPr>
            <p:cNvPr id="4" name="矩形: 圆角 3"/>
            <p:cNvSpPr/>
            <p:nvPr/>
          </p:nvSpPr>
          <p:spPr>
            <a:xfrm>
              <a:off x="3588208" y="4655611"/>
              <a:ext cx="934233" cy="45719"/>
            </a:xfrm>
            <a:prstGeom prst="roundRect">
              <a:avLst>
                <a:gd name="adj" fmla="val 50000"/>
              </a:avLst>
            </a:prstGeom>
            <a:gradFill>
              <a:gsLst>
                <a:gs pos="0">
                  <a:srgbClr val="4173B7"/>
                </a:gs>
                <a:gs pos="69000">
                  <a:srgbClr val="92BEC8"/>
                </a:gs>
                <a:gs pos="34000">
                  <a:srgbClr val="77A5C2"/>
                </a:gs>
                <a:gs pos="100000">
                  <a:srgbClr val="ADD6CD"/>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a:off x="7750740" y="4655611"/>
              <a:ext cx="886283" cy="45719"/>
            </a:xfrm>
            <a:prstGeom prst="roundRect">
              <a:avLst>
                <a:gd name="adj" fmla="val 50000"/>
              </a:avLst>
            </a:prstGeom>
            <a:gradFill>
              <a:gsLst>
                <a:gs pos="100000">
                  <a:srgbClr val="4173B7"/>
                </a:gs>
                <a:gs pos="33000">
                  <a:srgbClr val="92BEC8"/>
                </a:gs>
                <a:gs pos="67000">
                  <a:srgbClr val="77A5C2"/>
                </a:gs>
                <a:gs pos="0">
                  <a:srgbClr val="ADD6CD"/>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 name="组合 5"/>
          <p:cNvGrpSpPr/>
          <p:nvPr/>
        </p:nvGrpSpPr>
        <p:grpSpPr>
          <a:xfrm>
            <a:off x="3255244" y="2286821"/>
            <a:ext cx="5681508" cy="44285"/>
            <a:chOff x="4079080" y="4494378"/>
            <a:chExt cx="4855107" cy="45719"/>
          </a:xfrm>
        </p:grpSpPr>
        <p:sp>
          <p:nvSpPr>
            <p:cNvPr id="12" name="矩形: 圆角 11"/>
            <p:cNvSpPr/>
            <p:nvPr/>
          </p:nvSpPr>
          <p:spPr>
            <a:xfrm>
              <a:off x="6917268" y="4494378"/>
              <a:ext cx="2016919" cy="45719"/>
            </a:xfrm>
            <a:prstGeom prst="roundRect">
              <a:avLst>
                <a:gd name="adj" fmla="val 50000"/>
              </a:avLst>
            </a:prstGeom>
            <a:gradFill>
              <a:gsLst>
                <a:gs pos="0">
                  <a:srgbClr val="4173B7"/>
                </a:gs>
                <a:gs pos="69000">
                  <a:srgbClr val="92BEC8"/>
                </a:gs>
                <a:gs pos="34000">
                  <a:srgbClr val="77A5C2"/>
                </a:gs>
                <a:gs pos="100000">
                  <a:srgbClr val="ADD6CD"/>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a:off x="4079080" y="4494378"/>
              <a:ext cx="2016919" cy="45719"/>
            </a:xfrm>
            <a:prstGeom prst="roundRect">
              <a:avLst>
                <a:gd name="adj" fmla="val 50000"/>
              </a:avLst>
            </a:prstGeom>
            <a:gradFill>
              <a:gsLst>
                <a:gs pos="100000">
                  <a:srgbClr val="4173B7"/>
                </a:gs>
                <a:gs pos="33000">
                  <a:srgbClr val="92BEC8"/>
                </a:gs>
                <a:gs pos="67000">
                  <a:srgbClr val="77A5C2"/>
                </a:gs>
                <a:gs pos="0">
                  <a:srgbClr val="ADD6CD"/>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标题 1"/>
          <p:cNvSpPr txBox="1"/>
          <p:nvPr/>
        </p:nvSpPr>
        <p:spPr>
          <a:xfrm>
            <a:off x="4522441" y="4514323"/>
            <a:ext cx="3090380" cy="3282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000" dirty="0">
                <a:solidFill>
                  <a:srgbClr val="6D6E9E"/>
                </a:solidFill>
                <a:latin typeface="+mn-lt"/>
                <a:ea typeface="+mn-ea"/>
                <a:cs typeface="+mn-ea"/>
                <a:sym typeface="+mn-lt"/>
              </a:rPr>
              <a:t>THANK YOU</a:t>
            </a:r>
            <a:endParaRPr lang="zh-CN" altLang="en-US" sz="2000" dirty="0">
              <a:solidFill>
                <a:srgbClr val="6D6E9E"/>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16" presetClass="entr" presetSubtype="2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randombar(horizontal)">
                                      <p:cBhvr>
                                        <p:cTn id="23" dur="500"/>
                                        <p:tgtEl>
                                          <p:spTgt spid="14"/>
                                        </p:tgtEl>
                                      </p:cBhvr>
                                    </p:animEffect>
                                  </p:childTnLst>
                                </p:cTn>
                              </p:par>
                            </p:childTnLst>
                          </p:cTn>
                        </p:par>
                        <p:par>
                          <p:cTn id="24" fill="hold">
                            <p:stCondLst>
                              <p:cond delay="2000"/>
                            </p:stCondLst>
                            <p:childTnLst>
                              <p:par>
                                <p:cTn id="25" presetID="45"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250"/>
                                        <p:tgtEl>
                                          <p:spTgt spid="16"/>
                                        </p:tgtEl>
                                      </p:cBhvr>
                                    </p:animEffect>
                                    <p:anim calcmode="lin" valueType="num">
                                      <p:cBhvr>
                                        <p:cTn id="28" dur="1250" fill="hold"/>
                                        <p:tgtEl>
                                          <p:spTgt spid="16"/>
                                        </p:tgtEl>
                                        <p:attrNameLst>
                                          <p:attrName>ppt_w</p:attrName>
                                        </p:attrNameLst>
                                      </p:cBhvr>
                                      <p:tavLst>
                                        <p:tav tm="0" fmla="#ppt_w*sin(2.5*pi*$)">
                                          <p:val>
                                            <p:fltVal val="0"/>
                                          </p:val>
                                        </p:tav>
                                        <p:tav tm="100000">
                                          <p:val>
                                            <p:fltVal val="1"/>
                                          </p:val>
                                        </p:tav>
                                      </p:tavLst>
                                    </p:anim>
                                    <p:anim calcmode="lin" valueType="num">
                                      <p:cBhvr>
                                        <p:cTn id="29" dur="1250" fill="hold"/>
                                        <p:tgtEl>
                                          <p:spTgt spid="16"/>
                                        </p:tgtEl>
                                        <p:attrNameLst>
                                          <p:attrName>ppt_h</p:attrName>
                                        </p:attrNameLst>
                                      </p:cBhvr>
                                      <p:tavLst>
                                        <p:tav tm="0">
                                          <p:val>
                                            <p:strVal val="#ppt_h"/>
                                          </p:val>
                                        </p:tav>
                                        <p:tav tm="100000">
                                          <p:val>
                                            <p:strVal val="#ppt_h"/>
                                          </p:val>
                                        </p:tav>
                                      </p:tavLst>
                                    </p:anim>
                                  </p:childTnLst>
                                </p:cTn>
                              </p:par>
                            </p:childTnLst>
                          </p:cTn>
                        </p:par>
                        <p:par>
                          <p:cTn id="30" fill="hold">
                            <p:stCondLst>
                              <p:cond delay="3500"/>
                            </p:stCondLst>
                            <p:childTnLst>
                              <p:par>
                                <p:cTn id="31" presetID="16" presetClass="entr" presetSubtype="37"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arn(outVertical)">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screen"/>
          <a:stretch>
            <a:fillRect/>
          </a:stretch>
        </p:blipFill>
        <p:spPr>
          <a:xfrm>
            <a:off x="0" y="0"/>
            <a:ext cx="12192000" cy="6858000"/>
          </a:xfrm>
          <a:prstGeom prst="rect">
            <a:avLst/>
          </a:prstGeom>
        </p:spPr>
      </p:pic>
      <p:grpSp>
        <p:nvGrpSpPr>
          <p:cNvPr id="10" name="组合 9"/>
          <p:cNvGrpSpPr/>
          <p:nvPr/>
        </p:nvGrpSpPr>
        <p:grpSpPr>
          <a:xfrm>
            <a:off x="441381" y="251375"/>
            <a:ext cx="11509262" cy="6135914"/>
            <a:chOff x="348909" y="366486"/>
            <a:chExt cx="11509262" cy="6135914"/>
          </a:xfrm>
        </p:grpSpPr>
        <p:sp>
          <p:nvSpPr>
            <p:cNvPr id="6" name="矩形: 圆角 5"/>
            <p:cNvSpPr/>
            <p:nvPr/>
          </p:nvSpPr>
          <p:spPr>
            <a:xfrm>
              <a:off x="348909" y="366486"/>
              <a:ext cx="11509262" cy="6135914"/>
            </a:xfrm>
            <a:prstGeom prst="roundRect">
              <a:avLst>
                <a:gd name="adj" fmla="val 38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p:cNvSpPr/>
            <p:nvPr/>
          </p:nvSpPr>
          <p:spPr>
            <a:xfrm>
              <a:off x="609600" y="591455"/>
              <a:ext cx="11016344" cy="5649687"/>
            </a:xfrm>
            <a:prstGeom prst="roundRect">
              <a:avLst>
                <a:gd name="adj" fmla="val 3800"/>
              </a:avLst>
            </a:prstGeom>
            <a:noFill/>
            <a:ln w="28575">
              <a:gradFill>
                <a:gsLst>
                  <a:gs pos="0">
                    <a:srgbClr val="4173B7"/>
                  </a:gs>
                  <a:gs pos="100000">
                    <a:srgbClr val="ADD6CD"/>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标题 1"/>
          <p:cNvSpPr txBox="1"/>
          <p:nvPr/>
        </p:nvSpPr>
        <p:spPr>
          <a:xfrm>
            <a:off x="2790825" y="1072342"/>
            <a:ext cx="7229475" cy="779817"/>
          </a:xfrm>
          <a:prstGeom prst="rect">
            <a:avLst/>
          </a:prstGeom>
        </p:spPr>
        <p:txBody>
          <a:bodyPr vert="horz" lIns="91440" tIns="45720" rIns="91440" bIns="45720" rtlCol="0" anchor="b">
            <a:noAutofit/>
          </a:bodyPr>
          <a:lstStyle>
            <a:defPPr>
              <a:defRPr lang="zh-CN"/>
            </a:defPPr>
            <a:lvl1pPr algn="ctr">
              <a:lnSpc>
                <a:spcPct val="90000"/>
              </a:lnSpc>
              <a:spcBef>
                <a:spcPct val="0"/>
              </a:spcBef>
              <a:buNone/>
              <a:defRPr sz="4800">
                <a:effectLst/>
                <a:cs typeface="+mn-ea"/>
              </a:defRPr>
            </a:lvl1pPr>
          </a:lstStyle>
          <a:p>
            <a:r>
              <a:rPr lang="en-CA" altLang="zh-CN" dirty="0">
                <a:solidFill>
                  <a:srgbClr val="F4CF69"/>
                </a:solidFill>
                <a:sym typeface="+mn-lt"/>
              </a:rPr>
              <a:t>Program </a:t>
            </a:r>
            <a:r>
              <a:rPr lang="en-US" altLang="zh-CN" dirty="0">
                <a:solidFill>
                  <a:srgbClr val="F4CF69"/>
                </a:solidFill>
                <a:sym typeface="+mn-lt"/>
              </a:rPr>
              <a:t>summary</a:t>
            </a:r>
            <a:endParaRPr lang="zh-CN" altLang="en-US" dirty="0">
              <a:solidFill>
                <a:srgbClr val="F4CF69"/>
              </a:solidFill>
              <a:sym typeface="+mn-lt"/>
            </a:endParaRPr>
          </a:p>
        </p:txBody>
      </p:sp>
      <p:grpSp>
        <p:nvGrpSpPr>
          <p:cNvPr id="8" name="组合 7"/>
          <p:cNvGrpSpPr/>
          <p:nvPr/>
        </p:nvGrpSpPr>
        <p:grpSpPr>
          <a:xfrm>
            <a:off x="1258191" y="2028830"/>
            <a:ext cx="9636030" cy="3266521"/>
            <a:chOff x="6428682" y="3258617"/>
            <a:chExt cx="4769151" cy="905954"/>
          </a:xfrm>
        </p:grpSpPr>
        <p:cxnSp>
          <p:nvCxnSpPr>
            <p:cNvPr id="11" name="直接连接符 10"/>
            <p:cNvCxnSpPr/>
            <p:nvPr/>
          </p:nvCxnSpPr>
          <p:spPr>
            <a:xfrm>
              <a:off x="6461241" y="3258617"/>
              <a:ext cx="4736592" cy="0"/>
            </a:xfrm>
            <a:prstGeom prst="line">
              <a:avLst/>
            </a:prstGeom>
            <a:ln>
              <a:solidFill>
                <a:srgbClr val="969696"/>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470374" y="3422034"/>
              <a:ext cx="4727459" cy="94718"/>
            </a:xfrm>
            <a:prstGeom prst="rect">
              <a:avLst/>
            </a:prstGeom>
            <a:noFill/>
          </p:spPr>
          <p:txBody>
            <a:bodyPr wrap="square" lIns="0" tIns="0" rIns="0" bIns="0" rtlCol="0" anchor="t" anchorCtr="0">
              <a:spAutoFit/>
            </a:bodyPr>
            <a:lstStyle/>
            <a:p>
              <a:pPr lvl="1">
                <a:lnSpc>
                  <a:spcPts val="2000"/>
                </a:lnSpc>
                <a:buClr>
                  <a:srgbClr val="CC0099"/>
                </a:buClr>
                <a:defRPr/>
              </a:pPr>
              <a:endParaRPr lang="en-US" altLang="zh-CN" sz="1200" noProof="0" dirty="0">
                <a:ln>
                  <a:noFill/>
                </a:ln>
                <a:solidFill>
                  <a:prstClr val="black"/>
                </a:solidFill>
                <a:effectLst/>
                <a:uLnTx/>
                <a:uFillTx/>
                <a:cs typeface="+mn-ea"/>
                <a:sym typeface="+mn-lt"/>
              </a:endParaRPr>
            </a:p>
          </p:txBody>
        </p:sp>
        <p:sp>
          <p:nvSpPr>
            <p:cNvPr id="14" name="矩形 13"/>
            <p:cNvSpPr/>
            <p:nvPr/>
          </p:nvSpPr>
          <p:spPr>
            <a:xfrm>
              <a:off x="6428682" y="4093597"/>
              <a:ext cx="4727459" cy="70974"/>
            </a:xfrm>
            <a:prstGeom prst="rect">
              <a:avLst/>
            </a:prstGeom>
            <a:noFill/>
          </p:spPr>
          <p:txBody>
            <a:bodyPr wrap="square" lIns="0" tIns="0" rIns="0" bIns="0" rtlCol="0" anchor="t" anchorCtr="0">
              <a:spAutoFit/>
            </a:bodyPr>
            <a:lstStyle/>
            <a:p>
              <a:pPr marL="0" marR="0" lvl="0" indent="0" algn="l" defTabSz="914400" rtl="0" fontAlgn="auto">
                <a:lnSpc>
                  <a:spcPts val="2000"/>
                </a:lnSpc>
                <a:spcBef>
                  <a:spcPts val="0"/>
                </a:spcBef>
                <a:spcAft>
                  <a:spcPts val="0"/>
                </a:spcAft>
                <a:buClr>
                  <a:srgbClr val="CC0099"/>
                </a:buClr>
                <a:buSzTx/>
                <a:buFontTx/>
                <a:buNone/>
                <a:defRPr/>
              </a:pPr>
              <a:r>
                <a:rPr lang="en-US" altLang="zh-CN" sz="1600" dirty="0">
                  <a:solidFill>
                    <a:prstClr val="black"/>
                  </a:solidFill>
                  <a:cs typeface="+mn-ea"/>
                  <a:sym typeface="+mn-lt"/>
                </a:rPr>
                <a:t>Live URL: https://zhao16q.myweb.cs.uwindsor.ca/comp3340/project </a:t>
              </a:r>
              <a:endParaRPr lang="en-US" altLang="zh-CN" sz="1600" noProof="0" dirty="0">
                <a:ln>
                  <a:noFill/>
                </a:ln>
                <a:solidFill>
                  <a:prstClr val="black"/>
                </a:solidFill>
                <a:effectLst/>
                <a:uLnTx/>
                <a:uFillTx/>
                <a:cs typeface="+mn-ea"/>
                <a:sym typeface="+mn-lt"/>
              </a:endParaRPr>
            </a:p>
          </p:txBody>
        </p:sp>
      </p:grpSp>
      <p:sp>
        <p:nvSpPr>
          <p:cNvPr id="20" name="矩形 11"/>
          <p:cNvSpPr/>
          <p:nvPr/>
        </p:nvSpPr>
        <p:spPr>
          <a:xfrm>
            <a:off x="1258192" y="3391118"/>
            <a:ext cx="9551791" cy="497700"/>
          </a:xfrm>
          <a:prstGeom prst="rect">
            <a:avLst/>
          </a:prstGeom>
          <a:noFill/>
        </p:spPr>
        <p:txBody>
          <a:bodyPr wrap="square" lIns="0" tIns="0" rIns="0" bIns="0" rtlCol="0" anchor="t" anchorCtr="0">
            <a:spAutoFit/>
          </a:bodyPr>
          <a:lstStyle/>
          <a:p>
            <a:pPr marL="0" marR="0" lvl="0" indent="0" algn="l" defTabSz="914400" rtl="0" fontAlgn="auto">
              <a:lnSpc>
                <a:spcPts val="2000"/>
              </a:lnSpc>
              <a:spcBef>
                <a:spcPts val="0"/>
              </a:spcBef>
              <a:spcAft>
                <a:spcPts val="0"/>
              </a:spcAft>
              <a:buClr>
                <a:srgbClr val="CC0099"/>
              </a:buClr>
              <a:buSzTx/>
              <a:buFontTx/>
              <a:buNone/>
              <a:defRPr/>
            </a:pPr>
            <a:r>
              <a:rPr lang="en-US" altLang="zh-CN" sz="1600" noProof="0" dirty="0">
                <a:ln>
                  <a:noFill/>
                </a:ln>
                <a:solidFill>
                  <a:prstClr val="black"/>
                </a:solidFill>
                <a:effectLst/>
                <a:uLnTx/>
                <a:uFillTx/>
                <a:cs typeface="+mn-ea"/>
                <a:sym typeface="+mn-lt"/>
              </a:rPr>
              <a:t>User can check their profile to see their shopping cart, and can use the sort system to search the item.</a:t>
            </a:r>
          </a:p>
        </p:txBody>
      </p:sp>
      <p:sp>
        <p:nvSpPr>
          <p:cNvPr id="21" name="矩形 11"/>
          <p:cNvSpPr/>
          <p:nvPr/>
        </p:nvSpPr>
        <p:spPr>
          <a:xfrm>
            <a:off x="1258192" y="2499808"/>
            <a:ext cx="9551791" cy="497700"/>
          </a:xfrm>
          <a:prstGeom prst="rect">
            <a:avLst/>
          </a:prstGeom>
          <a:noFill/>
        </p:spPr>
        <p:txBody>
          <a:bodyPr wrap="square" lIns="0" tIns="0" rIns="0" bIns="0" rtlCol="0" anchor="t" anchorCtr="0">
            <a:spAutoFit/>
          </a:bodyPr>
          <a:lstStyle/>
          <a:p>
            <a:pPr marL="0" marR="0" lvl="0" indent="0" algn="l" defTabSz="914400" rtl="0" fontAlgn="auto">
              <a:lnSpc>
                <a:spcPts val="2000"/>
              </a:lnSpc>
              <a:spcBef>
                <a:spcPts val="0"/>
              </a:spcBef>
              <a:spcAft>
                <a:spcPts val="0"/>
              </a:spcAft>
              <a:buClr>
                <a:srgbClr val="CC0099"/>
              </a:buClr>
              <a:buSzTx/>
              <a:buFontTx/>
              <a:buNone/>
              <a:defRPr/>
            </a:pPr>
            <a:r>
              <a:rPr lang="en-US" altLang="zh-CN" sz="1600" noProof="0" dirty="0">
                <a:ln>
                  <a:noFill/>
                </a:ln>
                <a:solidFill>
                  <a:prstClr val="black"/>
                </a:solidFill>
                <a:effectLst/>
                <a:uLnTx/>
                <a:uFillTx/>
                <a:cs typeface="+mn-ea"/>
                <a:sym typeface="+mn-lt"/>
              </a:rPr>
              <a:t>An online shopping system which contains log in/sign in system, user info in the database, and allows user to leave comments to the items.</a:t>
            </a:r>
          </a:p>
        </p:txBody>
      </p:sp>
      <p:sp>
        <p:nvSpPr>
          <p:cNvPr id="22" name="矩形 13"/>
          <p:cNvSpPr/>
          <p:nvPr/>
        </p:nvSpPr>
        <p:spPr>
          <a:xfrm>
            <a:off x="1258192" y="4076707"/>
            <a:ext cx="9551791" cy="241219"/>
          </a:xfrm>
          <a:prstGeom prst="rect">
            <a:avLst/>
          </a:prstGeom>
          <a:noFill/>
        </p:spPr>
        <p:txBody>
          <a:bodyPr wrap="square" lIns="0" tIns="0" rIns="0" bIns="0" rtlCol="0" anchor="t" anchorCtr="0">
            <a:spAutoFit/>
          </a:bodyPr>
          <a:lstStyle/>
          <a:p>
            <a:pPr marL="0" marR="0" lvl="0" indent="0" algn="l" defTabSz="914400" rtl="0" fontAlgn="auto">
              <a:lnSpc>
                <a:spcPts val="2000"/>
              </a:lnSpc>
              <a:spcBef>
                <a:spcPts val="0"/>
              </a:spcBef>
              <a:spcAft>
                <a:spcPts val="0"/>
              </a:spcAft>
              <a:buClr>
                <a:srgbClr val="CC0099"/>
              </a:buClr>
              <a:buSzTx/>
              <a:buFontTx/>
              <a:buNone/>
              <a:defRPr/>
            </a:pPr>
            <a:r>
              <a:rPr lang="en-US" altLang="zh-CN" sz="1600" dirty="0">
                <a:solidFill>
                  <a:prstClr val="black"/>
                </a:solidFill>
                <a:cs typeface="+mn-ea"/>
                <a:sym typeface="+mn-lt"/>
              </a:rPr>
              <a:t>User can leave their valuable comment on the item page.</a:t>
            </a:r>
            <a:endParaRPr lang="en-US" altLang="zh-CN" sz="1600" noProof="0" dirty="0">
              <a:ln>
                <a:noFill/>
              </a:ln>
              <a:solidFill>
                <a:prstClr val="black"/>
              </a:solidFill>
              <a:effectLst/>
              <a:uLnTx/>
              <a:uFillTx/>
              <a:cs typeface="+mn-ea"/>
              <a:sym typeface="+mn-lt"/>
            </a:endParaRPr>
          </a:p>
        </p:txBody>
      </p:sp>
      <p:sp>
        <p:nvSpPr>
          <p:cNvPr id="23" name="矩形 13"/>
          <p:cNvSpPr/>
          <p:nvPr/>
        </p:nvSpPr>
        <p:spPr>
          <a:xfrm>
            <a:off x="1258191" y="4505855"/>
            <a:ext cx="9551792" cy="255905"/>
          </a:xfrm>
          <a:prstGeom prst="rect">
            <a:avLst/>
          </a:prstGeom>
          <a:noFill/>
        </p:spPr>
        <p:txBody>
          <a:bodyPr wrap="square" lIns="0" tIns="0" rIns="0" bIns="0" rtlCol="0" anchor="t" anchorCtr="0">
            <a:spAutoFit/>
          </a:bodyPr>
          <a:lstStyle/>
          <a:p>
            <a:pPr marL="0" marR="0" lvl="0" indent="0" algn="l" defTabSz="914400" rtl="0" fontAlgn="auto">
              <a:lnSpc>
                <a:spcPts val="2000"/>
              </a:lnSpc>
              <a:spcBef>
                <a:spcPts val="0"/>
              </a:spcBef>
              <a:spcAft>
                <a:spcPts val="0"/>
              </a:spcAft>
              <a:buClr>
                <a:srgbClr val="CC0099"/>
              </a:buClr>
              <a:buSzTx/>
              <a:buFontTx/>
              <a:buNone/>
              <a:defRPr/>
            </a:pPr>
            <a:r>
              <a:rPr lang="en-US" altLang="zh-CN" sz="1600" noProof="0" dirty="0">
                <a:ln>
                  <a:noFill/>
                </a:ln>
                <a:solidFill>
                  <a:prstClr val="black"/>
                </a:solidFill>
                <a:effectLst/>
                <a:uLnTx/>
                <a:uFillTx/>
                <a:cs typeface="+mn-ea"/>
                <a:sym typeface="+mn-lt"/>
              </a:rPr>
              <a:t>We use the we chat to connect and share our project.</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par>
                          <p:cTn id="14" fill="hold">
                            <p:stCondLst>
                              <p:cond delay="1000"/>
                            </p:stCondLst>
                            <p:childTnLst>
                              <p:par>
                                <p:cTn id="15" presetID="14" presetClass="entr" presetSubtype="1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wechat share</a:t>
            </a:r>
          </a:p>
        </p:txBody>
      </p:sp>
      <p:pic>
        <p:nvPicPr>
          <p:cNvPr id="6" name="Content Placeholder 5"/>
          <p:cNvPicPr>
            <a:picLocks noGrp="1" noChangeAspect="1"/>
          </p:cNvPicPr>
          <p:nvPr>
            <p:ph sz="half" idx="1"/>
          </p:nvPr>
        </p:nvPicPr>
        <p:blipFill>
          <a:blip r:embed="rId2"/>
          <a:stretch>
            <a:fillRect/>
          </a:stretch>
        </p:blipFill>
        <p:spPr>
          <a:xfrm>
            <a:off x="910590" y="1587500"/>
            <a:ext cx="1763395" cy="4351655"/>
          </a:xfrm>
          <a:prstGeom prst="rect">
            <a:avLst/>
          </a:prstGeom>
        </p:spPr>
      </p:pic>
      <p:pic>
        <p:nvPicPr>
          <p:cNvPr id="7" name="Content Placeholder 6"/>
          <p:cNvPicPr>
            <a:picLocks noGrp="1" noChangeAspect="1"/>
          </p:cNvPicPr>
          <p:nvPr>
            <p:ph sz="half" idx="2"/>
          </p:nvPr>
        </p:nvPicPr>
        <p:blipFill>
          <a:blip r:embed="rId3"/>
          <a:stretch>
            <a:fillRect/>
          </a:stretch>
        </p:blipFill>
        <p:spPr>
          <a:xfrm>
            <a:off x="3325495" y="1482725"/>
            <a:ext cx="5181600" cy="12452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cstate="screen"/>
          <a:stretch>
            <a:fillRect/>
          </a:stretch>
        </p:blipFill>
        <p:spPr>
          <a:xfrm>
            <a:off x="0" y="-30792"/>
            <a:ext cx="12192000" cy="6907895"/>
          </a:xfrm>
          <a:prstGeom prst="rect">
            <a:avLst/>
          </a:prstGeom>
        </p:spPr>
      </p:pic>
      <p:sp>
        <p:nvSpPr>
          <p:cNvPr id="7" name="矩形: 圆角 6"/>
          <p:cNvSpPr/>
          <p:nvPr/>
        </p:nvSpPr>
        <p:spPr>
          <a:xfrm>
            <a:off x="232227" y="423636"/>
            <a:ext cx="11509262" cy="6135914"/>
          </a:xfrm>
          <a:prstGeom prst="roundRect">
            <a:avLst>
              <a:gd name="adj" fmla="val 38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p:cNvSpPr/>
          <p:nvPr/>
        </p:nvSpPr>
        <p:spPr>
          <a:xfrm>
            <a:off x="609600" y="591455"/>
            <a:ext cx="11016344" cy="5649687"/>
          </a:xfrm>
          <a:prstGeom prst="roundRect">
            <a:avLst>
              <a:gd name="adj" fmla="val 3800"/>
            </a:avLst>
          </a:prstGeom>
          <a:noFill/>
          <a:ln w="28575">
            <a:gradFill>
              <a:gsLst>
                <a:gs pos="0">
                  <a:srgbClr val="4173B7"/>
                </a:gs>
                <a:gs pos="100000">
                  <a:srgbClr val="ADD6CD"/>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标题 1"/>
          <p:cNvSpPr txBox="1"/>
          <p:nvPr/>
        </p:nvSpPr>
        <p:spPr>
          <a:xfrm>
            <a:off x="1242085" y="906879"/>
            <a:ext cx="1667458" cy="13255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altLang="zh-CN" sz="4000" b="1" dirty="0">
                <a:solidFill>
                  <a:srgbClr val="6D6E9E"/>
                </a:solidFill>
                <a:latin typeface="+mn-lt"/>
                <a:ea typeface="+mn-ea"/>
                <a:cs typeface="+mn-ea"/>
                <a:sym typeface="+mn-lt"/>
              </a:rPr>
              <a:t>User guide</a:t>
            </a:r>
            <a:endParaRPr lang="zh-CN" altLang="en-US" sz="4000" b="1" dirty="0">
              <a:solidFill>
                <a:srgbClr val="6D6E9E"/>
              </a:solidFill>
              <a:latin typeface="+mn-lt"/>
              <a:ea typeface="+mn-ea"/>
              <a:cs typeface="+mn-ea"/>
              <a:sym typeface="+mn-lt"/>
            </a:endParaRPr>
          </a:p>
        </p:txBody>
      </p:sp>
      <p:pic>
        <p:nvPicPr>
          <p:cNvPr id="17" name="图形 16"/>
          <p:cNvPicPr>
            <a:picLocks noChangeAspect="1"/>
          </p:cNvPicPr>
          <p:nvPr/>
        </p:nvPicPr>
        <p:blipFill>
          <a:blip r:embed="rId4" cstate="screen"/>
          <a:stretch>
            <a:fillRect/>
          </a:stretch>
        </p:blipFill>
        <p:spPr>
          <a:xfrm rot="20763272">
            <a:off x="809886" y="3324418"/>
            <a:ext cx="973201" cy="1617842"/>
          </a:xfrm>
          <a:prstGeom prst="rect">
            <a:avLst/>
          </a:prstGeom>
        </p:spPr>
      </p:pic>
      <p:pic>
        <p:nvPicPr>
          <p:cNvPr id="18" name="图形 17"/>
          <p:cNvPicPr>
            <a:picLocks noChangeAspect="1"/>
          </p:cNvPicPr>
          <p:nvPr/>
        </p:nvPicPr>
        <p:blipFill>
          <a:blip r:embed="rId5" cstate="screen"/>
          <a:stretch>
            <a:fillRect/>
          </a:stretch>
        </p:blipFill>
        <p:spPr>
          <a:xfrm rot="1282579">
            <a:off x="1570121" y="3773128"/>
            <a:ext cx="1010633" cy="1742612"/>
          </a:xfrm>
          <a:prstGeom prst="rect">
            <a:avLst/>
          </a:prstGeom>
        </p:spPr>
      </p:pic>
      <p:pic>
        <p:nvPicPr>
          <p:cNvPr id="19" name="图形 18"/>
          <p:cNvPicPr>
            <a:picLocks noChangeAspect="1"/>
          </p:cNvPicPr>
          <p:nvPr/>
        </p:nvPicPr>
        <p:blipFill>
          <a:blip r:embed="rId6" cstate="screen"/>
          <a:stretch>
            <a:fillRect/>
          </a:stretch>
        </p:blipFill>
        <p:spPr>
          <a:xfrm rot="18164689">
            <a:off x="745302" y="4243023"/>
            <a:ext cx="1147879" cy="1846588"/>
          </a:xfrm>
          <a:prstGeom prst="rect">
            <a:avLst/>
          </a:prstGeom>
        </p:spPr>
      </p:pic>
      <p:pic>
        <p:nvPicPr>
          <p:cNvPr id="20" name="图形 19"/>
          <p:cNvPicPr>
            <a:picLocks noChangeAspect="1"/>
          </p:cNvPicPr>
          <p:nvPr/>
        </p:nvPicPr>
        <p:blipFill>
          <a:blip r:embed="rId7" cstate="screen"/>
          <a:stretch>
            <a:fillRect/>
          </a:stretch>
        </p:blipFill>
        <p:spPr>
          <a:xfrm rot="332717">
            <a:off x="2061345" y="3916610"/>
            <a:ext cx="969043" cy="1555459"/>
          </a:xfrm>
          <a:prstGeom prst="rect">
            <a:avLst/>
          </a:prstGeom>
        </p:spPr>
      </p:pic>
      <p:pic>
        <p:nvPicPr>
          <p:cNvPr id="21" name="图形 20"/>
          <p:cNvPicPr>
            <a:picLocks noChangeAspect="1"/>
          </p:cNvPicPr>
          <p:nvPr/>
        </p:nvPicPr>
        <p:blipFill>
          <a:blip r:embed="rId8" cstate="screen"/>
          <a:stretch>
            <a:fillRect/>
          </a:stretch>
        </p:blipFill>
        <p:spPr>
          <a:xfrm rot="1485084">
            <a:off x="1595026" y="4379840"/>
            <a:ext cx="1293443" cy="1601208"/>
          </a:xfrm>
          <a:prstGeom prst="rect">
            <a:avLst/>
          </a:prstGeom>
        </p:spPr>
      </p:pic>
      <p:grpSp>
        <p:nvGrpSpPr>
          <p:cNvPr id="2" name="组合 1"/>
          <p:cNvGrpSpPr/>
          <p:nvPr/>
        </p:nvGrpSpPr>
        <p:grpSpPr>
          <a:xfrm>
            <a:off x="3729512" y="1233444"/>
            <a:ext cx="3087644" cy="1894938"/>
            <a:chOff x="3729512" y="1233444"/>
            <a:chExt cx="3087644" cy="1894938"/>
          </a:xfrm>
        </p:grpSpPr>
        <p:sp>
          <p:nvSpPr>
            <p:cNvPr id="25" name="标题 1"/>
            <p:cNvSpPr txBox="1"/>
            <p:nvPr/>
          </p:nvSpPr>
          <p:spPr>
            <a:xfrm>
              <a:off x="3757031" y="1233444"/>
              <a:ext cx="1384313" cy="1118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8000" i="1" dirty="0">
                  <a:solidFill>
                    <a:srgbClr val="6D6E9E"/>
                  </a:solidFill>
                  <a:latin typeface="Agency FB" panose="020B0503020202020204" pitchFamily="34" charset="0"/>
                  <a:ea typeface="+mn-ea"/>
                  <a:cs typeface="+mn-ea"/>
                  <a:sym typeface="+mn-lt"/>
                </a:rPr>
                <a:t>01</a:t>
              </a:r>
              <a:endParaRPr lang="zh-CN" altLang="en-US" sz="8000" i="1" dirty="0">
                <a:solidFill>
                  <a:srgbClr val="6D6E9E"/>
                </a:solidFill>
                <a:latin typeface="Agency FB" panose="020B0503020202020204" pitchFamily="34" charset="0"/>
                <a:ea typeface="+mn-ea"/>
                <a:cs typeface="+mn-ea"/>
                <a:sym typeface="+mn-lt"/>
              </a:endParaRPr>
            </a:p>
          </p:txBody>
        </p:sp>
        <p:sp>
          <p:nvSpPr>
            <p:cNvPr id="26" name="标题 1"/>
            <p:cNvSpPr txBox="1"/>
            <p:nvPr/>
          </p:nvSpPr>
          <p:spPr>
            <a:xfrm>
              <a:off x="3729512" y="2009742"/>
              <a:ext cx="3087644" cy="1118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altLang="zh-CN" sz="3600" i="1" dirty="0">
                  <a:solidFill>
                    <a:srgbClr val="6D6E9E"/>
                  </a:solidFill>
                  <a:latin typeface="方正正黑简体" panose="02000000000000000000" pitchFamily="2" charset="-122"/>
                  <a:ea typeface="方正正黑简体" panose="02000000000000000000" pitchFamily="2" charset="-122"/>
                  <a:cs typeface="+mn-ea"/>
                  <a:sym typeface="+mn-lt"/>
                </a:rPr>
                <a:t>Log in/sign in</a:t>
              </a:r>
              <a:endParaRPr lang="zh-CN" altLang="en-US" sz="3600" i="1" dirty="0">
                <a:solidFill>
                  <a:srgbClr val="6D6E9E"/>
                </a:solidFill>
                <a:latin typeface="方正正黑简体" panose="02000000000000000000" pitchFamily="2" charset="-122"/>
                <a:ea typeface="方正正黑简体" panose="02000000000000000000" pitchFamily="2" charset="-122"/>
                <a:cs typeface="+mn-ea"/>
                <a:sym typeface="+mn-lt"/>
              </a:endParaRPr>
            </a:p>
          </p:txBody>
        </p:sp>
      </p:grpSp>
      <p:grpSp>
        <p:nvGrpSpPr>
          <p:cNvPr id="4" name="组合 3"/>
          <p:cNvGrpSpPr/>
          <p:nvPr/>
        </p:nvGrpSpPr>
        <p:grpSpPr>
          <a:xfrm>
            <a:off x="3698174" y="3314706"/>
            <a:ext cx="3087644" cy="2325278"/>
            <a:chOff x="3729512" y="3241222"/>
            <a:chExt cx="3087644" cy="2325278"/>
          </a:xfrm>
        </p:grpSpPr>
        <p:sp>
          <p:nvSpPr>
            <p:cNvPr id="27" name="标题 1"/>
            <p:cNvSpPr txBox="1"/>
            <p:nvPr/>
          </p:nvSpPr>
          <p:spPr>
            <a:xfrm>
              <a:off x="3760850" y="3241222"/>
              <a:ext cx="1384313" cy="1118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8000" i="1" dirty="0">
                  <a:solidFill>
                    <a:srgbClr val="6D6E9E"/>
                  </a:solidFill>
                  <a:latin typeface="Agency FB" panose="020B0503020202020204" pitchFamily="34" charset="0"/>
                  <a:ea typeface="+mn-ea"/>
                  <a:cs typeface="+mn-ea"/>
                  <a:sym typeface="+mn-lt"/>
                </a:rPr>
                <a:t>02</a:t>
              </a:r>
              <a:endParaRPr lang="zh-CN" altLang="en-US" sz="8000" i="1" dirty="0">
                <a:solidFill>
                  <a:srgbClr val="6D6E9E"/>
                </a:solidFill>
                <a:latin typeface="Agency FB" panose="020B0503020202020204" pitchFamily="34" charset="0"/>
                <a:ea typeface="+mn-ea"/>
                <a:cs typeface="+mn-ea"/>
                <a:sym typeface="+mn-lt"/>
              </a:endParaRPr>
            </a:p>
          </p:txBody>
        </p:sp>
        <p:sp>
          <p:nvSpPr>
            <p:cNvPr id="28" name="标题 1"/>
            <p:cNvSpPr txBox="1"/>
            <p:nvPr/>
          </p:nvSpPr>
          <p:spPr>
            <a:xfrm>
              <a:off x="3729512" y="4447860"/>
              <a:ext cx="3087644" cy="1118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altLang="zh-CN" sz="2800" i="1" dirty="0">
                  <a:solidFill>
                    <a:srgbClr val="6D6E9E"/>
                  </a:solidFill>
                  <a:latin typeface="方正正黑简体" panose="02000000000000000000" pitchFamily="2" charset="-122"/>
                  <a:ea typeface="方正正黑简体" panose="02000000000000000000" pitchFamily="2" charset="-122"/>
                  <a:cs typeface="+mn-ea"/>
                  <a:sym typeface="+mn-lt"/>
                </a:rPr>
                <a:t>Use sort or click pic to check items</a:t>
              </a:r>
              <a:endParaRPr lang="zh-CN" altLang="en-US" sz="2800" i="1" dirty="0">
                <a:solidFill>
                  <a:srgbClr val="6D6E9E"/>
                </a:solidFill>
                <a:latin typeface="方正正黑简体" panose="02000000000000000000" pitchFamily="2" charset="-122"/>
                <a:ea typeface="方正正黑简体" panose="02000000000000000000" pitchFamily="2" charset="-122"/>
                <a:cs typeface="+mn-ea"/>
                <a:sym typeface="+mn-lt"/>
              </a:endParaRPr>
            </a:p>
          </p:txBody>
        </p:sp>
      </p:grpSp>
      <p:grpSp>
        <p:nvGrpSpPr>
          <p:cNvPr id="3" name="组合 2"/>
          <p:cNvGrpSpPr/>
          <p:nvPr/>
        </p:nvGrpSpPr>
        <p:grpSpPr>
          <a:xfrm>
            <a:off x="7425143" y="1141208"/>
            <a:ext cx="3160261" cy="1958994"/>
            <a:chOff x="7425143" y="1141208"/>
            <a:chExt cx="3160261" cy="1958994"/>
          </a:xfrm>
        </p:grpSpPr>
        <p:sp>
          <p:nvSpPr>
            <p:cNvPr id="30" name="标题 1"/>
            <p:cNvSpPr txBox="1"/>
            <p:nvPr/>
          </p:nvSpPr>
          <p:spPr>
            <a:xfrm>
              <a:off x="7506403" y="1141208"/>
              <a:ext cx="1384313" cy="1118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8000" i="1" dirty="0">
                  <a:solidFill>
                    <a:srgbClr val="6D6E9E"/>
                  </a:solidFill>
                  <a:latin typeface="Agency FB" panose="020B0503020202020204" pitchFamily="34" charset="0"/>
                  <a:ea typeface="+mn-ea"/>
                  <a:cs typeface="+mn-ea"/>
                  <a:sym typeface="+mn-lt"/>
                </a:rPr>
                <a:t>03</a:t>
              </a:r>
              <a:endParaRPr lang="zh-CN" altLang="en-US" sz="8000" i="1" dirty="0">
                <a:solidFill>
                  <a:srgbClr val="6D6E9E"/>
                </a:solidFill>
                <a:latin typeface="Agency FB" panose="020B0503020202020204" pitchFamily="34" charset="0"/>
                <a:ea typeface="+mn-ea"/>
                <a:cs typeface="+mn-ea"/>
                <a:sym typeface="+mn-lt"/>
              </a:endParaRPr>
            </a:p>
          </p:txBody>
        </p:sp>
        <p:sp>
          <p:nvSpPr>
            <p:cNvPr id="31" name="标题 1"/>
            <p:cNvSpPr txBox="1"/>
            <p:nvPr/>
          </p:nvSpPr>
          <p:spPr>
            <a:xfrm>
              <a:off x="7425143" y="1981562"/>
              <a:ext cx="3160261" cy="1118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altLang="zh-CN" sz="2400" i="1" dirty="0">
                  <a:solidFill>
                    <a:srgbClr val="6D6E9E"/>
                  </a:solidFill>
                  <a:latin typeface="方正正黑简体" panose="02000000000000000000" pitchFamily="2" charset="-122"/>
                  <a:ea typeface="方正正黑简体" panose="02000000000000000000" pitchFamily="2" charset="-122"/>
                  <a:cs typeface="+mn-ea"/>
                  <a:sym typeface="+mn-lt"/>
                </a:rPr>
                <a:t>Add items to your shopping cart</a:t>
              </a:r>
              <a:endParaRPr lang="zh-CN" altLang="en-US" sz="2400" i="1" dirty="0">
                <a:solidFill>
                  <a:srgbClr val="6D6E9E"/>
                </a:solidFill>
                <a:latin typeface="方正正黑简体" panose="02000000000000000000" pitchFamily="2" charset="-122"/>
                <a:ea typeface="方正正黑简体" panose="02000000000000000000" pitchFamily="2" charset="-122"/>
                <a:cs typeface="+mn-ea"/>
                <a:sym typeface="+mn-lt"/>
              </a:endParaRPr>
            </a:p>
          </p:txBody>
        </p:sp>
      </p:grpSp>
      <p:grpSp>
        <p:nvGrpSpPr>
          <p:cNvPr id="5" name="组合 4"/>
          <p:cNvGrpSpPr/>
          <p:nvPr/>
        </p:nvGrpSpPr>
        <p:grpSpPr>
          <a:xfrm>
            <a:off x="7462971" y="3314706"/>
            <a:ext cx="3160261" cy="2237280"/>
            <a:chOff x="7462971" y="3314706"/>
            <a:chExt cx="3160261" cy="2237280"/>
          </a:xfrm>
        </p:grpSpPr>
        <p:sp>
          <p:nvSpPr>
            <p:cNvPr id="33" name="标题 1"/>
            <p:cNvSpPr txBox="1"/>
            <p:nvPr/>
          </p:nvSpPr>
          <p:spPr>
            <a:xfrm>
              <a:off x="7630462" y="3314706"/>
              <a:ext cx="1781921" cy="1118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8000" i="1" dirty="0">
                  <a:solidFill>
                    <a:srgbClr val="6D6E9E"/>
                  </a:solidFill>
                  <a:latin typeface="Agency FB" panose="020B0503020202020204" pitchFamily="34" charset="0"/>
                  <a:ea typeface="+mn-ea"/>
                  <a:cs typeface="+mn-ea"/>
                  <a:sym typeface="+mn-lt"/>
                </a:rPr>
                <a:t>04</a:t>
              </a:r>
              <a:endParaRPr lang="zh-CN" altLang="en-US" sz="8000" i="1" dirty="0">
                <a:solidFill>
                  <a:srgbClr val="6D6E9E"/>
                </a:solidFill>
                <a:latin typeface="Agency FB" panose="020B0503020202020204" pitchFamily="34" charset="0"/>
                <a:ea typeface="+mn-ea"/>
                <a:cs typeface="+mn-ea"/>
                <a:sym typeface="+mn-lt"/>
              </a:endParaRPr>
            </a:p>
          </p:txBody>
        </p:sp>
        <p:sp>
          <p:nvSpPr>
            <p:cNvPr id="34" name="标题 1"/>
            <p:cNvSpPr txBox="1"/>
            <p:nvPr/>
          </p:nvSpPr>
          <p:spPr>
            <a:xfrm>
              <a:off x="7462971" y="4433346"/>
              <a:ext cx="3160261" cy="1118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altLang="zh-CN" sz="3200" i="1" dirty="0">
                  <a:solidFill>
                    <a:srgbClr val="6D6E9E"/>
                  </a:solidFill>
                  <a:ea typeface="方正正黑简体" panose="02000000000000000000" pitchFamily="2" charset="-122"/>
                  <a:cs typeface="+mn-ea"/>
                  <a:sym typeface="+mn-lt"/>
                </a:rPr>
                <a:t>Check shopping cart</a:t>
              </a:r>
              <a:endParaRPr lang="zh-CN" altLang="en-US" sz="3200" i="1" dirty="0">
                <a:solidFill>
                  <a:srgbClr val="6D6E9E"/>
                </a:solidFill>
                <a:ea typeface="方正正黑简体" panose="02000000000000000000" pitchFamily="2"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1" presetClass="entr" presetSubtype="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1000"/>
                                        <p:tgtEl>
                                          <p:spTgt spid="8"/>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2000"/>
                            </p:stCondLst>
                            <p:childTnLst>
                              <p:par>
                                <p:cTn id="19" presetID="22" presetClass="entr" presetSubtype="4"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down)">
                                      <p:cBhvr>
                                        <p:cTn id="21" dur="500"/>
                                        <p:tgtEl>
                                          <p:spTgt spid="17"/>
                                        </p:tgtEl>
                                      </p:cBhvr>
                                    </p:animEffect>
                                  </p:childTnLst>
                                </p:cTn>
                              </p:par>
                            </p:childTnLst>
                          </p:cTn>
                        </p:par>
                        <p:par>
                          <p:cTn id="22" fill="hold">
                            <p:stCondLst>
                              <p:cond delay="2500"/>
                            </p:stCondLst>
                            <p:childTnLst>
                              <p:par>
                                <p:cTn id="23" presetID="22" presetClass="entr" presetSubtype="4"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childTnLst>
                          </p:cTn>
                        </p:par>
                        <p:par>
                          <p:cTn id="26" fill="hold">
                            <p:stCondLst>
                              <p:cond delay="3000"/>
                            </p:stCondLst>
                            <p:childTnLst>
                              <p:par>
                                <p:cTn id="27" presetID="22" presetClass="entr" presetSubtype="4"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down)">
                                      <p:cBhvr>
                                        <p:cTn id="29" dur="500"/>
                                        <p:tgtEl>
                                          <p:spTgt spid="18"/>
                                        </p:tgtEl>
                                      </p:cBhvr>
                                    </p:animEffect>
                                  </p:childTnLst>
                                </p:cTn>
                              </p:par>
                            </p:childTnLst>
                          </p:cTn>
                        </p:par>
                        <p:par>
                          <p:cTn id="30" fill="hold">
                            <p:stCondLst>
                              <p:cond delay="3500"/>
                            </p:stCondLst>
                            <p:childTnLst>
                              <p:par>
                                <p:cTn id="31" presetID="22" presetClass="entr" presetSubtype="4"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500"/>
                                        <p:tgtEl>
                                          <p:spTgt spid="19"/>
                                        </p:tgtEl>
                                      </p:cBhvr>
                                    </p:animEffect>
                                  </p:childTnLst>
                                </p:cTn>
                              </p:par>
                            </p:childTnLst>
                          </p:cTn>
                        </p:par>
                        <p:par>
                          <p:cTn id="34" fill="hold">
                            <p:stCondLst>
                              <p:cond delay="4000"/>
                            </p:stCondLst>
                            <p:childTnLst>
                              <p:par>
                                <p:cTn id="35" presetID="22" presetClass="entr" presetSubtype="4"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4500"/>
                            </p:stCondLst>
                            <p:childTnLst>
                              <p:par>
                                <p:cTn id="39" presetID="53" presetClass="entr" presetSubtype="16" fill="hold" nodeType="after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p:cTn id="41" dur="500" fill="hold"/>
                                        <p:tgtEl>
                                          <p:spTgt spid="2"/>
                                        </p:tgtEl>
                                        <p:attrNameLst>
                                          <p:attrName>ppt_w</p:attrName>
                                        </p:attrNameLst>
                                      </p:cBhvr>
                                      <p:tavLst>
                                        <p:tav tm="0">
                                          <p:val>
                                            <p:fltVal val="0"/>
                                          </p:val>
                                        </p:tav>
                                        <p:tav tm="100000">
                                          <p:val>
                                            <p:strVal val="#ppt_w"/>
                                          </p:val>
                                        </p:tav>
                                      </p:tavLst>
                                    </p:anim>
                                    <p:anim calcmode="lin" valueType="num">
                                      <p:cBhvr>
                                        <p:cTn id="42" dur="500" fill="hold"/>
                                        <p:tgtEl>
                                          <p:spTgt spid="2"/>
                                        </p:tgtEl>
                                        <p:attrNameLst>
                                          <p:attrName>ppt_h</p:attrName>
                                        </p:attrNameLst>
                                      </p:cBhvr>
                                      <p:tavLst>
                                        <p:tav tm="0">
                                          <p:val>
                                            <p:fltVal val="0"/>
                                          </p:val>
                                        </p:tav>
                                        <p:tav tm="100000">
                                          <p:val>
                                            <p:strVal val="#ppt_h"/>
                                          </p:val>
                                        </p:tav>
                                      </p:tavLst>
                                    </p:anim>
                                    <p:animEffect transition="in" filter="fade">
                                      <p:cBhvr>
                                        <p:cTn id="43" dur="500"/>
                                        <p:tgtEl>
                                          <p:spTgt spid="2"/>
                                        </p:tgtEl>
                                      </p:cBhvr>
                                    </p:animEffect>
                                  </p:childTnLst>
                                </p:cTn>
                              </p:par>
                            </p:childTnLst>
                          </p:cTn>
                        </p:par>
                        <p:par>
                          <p:cTn id="44" fill="hold">
                            <p:stCondLst>
                              <p:cond delay="5000"/>
                            </p:stCondLst>
                            <p:childTnLst>
                              <p:par>
                                <p:cTn id="45" presetID="53" presetClass="entr" presetSubtype="16"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ppt_w</p:attrName>
                                        </p:attrNameLst>
                                      </p:cBhvr>
                                      <p:tavLst>
                                        <p:tav tm="0">
                                          <p:val>
                                            <p:fltVal val="0"/>
                                          </p:val>
                                        </p:tav>
                                        <p:tav tm="100000">
                                          <p:val>
                                            <p:strVal val="#ppt_w"/>
                                          </p:val>
                                        </p:tav>
                                      </p:tavLst>
                                    </p:anim>
                                    <p:anim calcmode="lin" valueType="num">
                                      <p:cBhvr>
                                        <p:cTn id="48" dur="500" fill="hold"/>
                                        <p:tgtEl>
                                          <p:spTgt spid="4"/>
                                        </p:tgtEl>
                                        <p:attrNameLst>
                                          <p:attrName>ppt_h</p:attrName>
                                        </p:attrNameLst>
                                      </p:cBhvr>
                                      <p:tavLst>
                                        <p:tav tm="0">
                                          <p:val>
                                            <p:fltVal val="0"/>
                                          </p:val>
                                        </p:tav>
                                        <p:tav tm="100000">
                                          <p:val>
                                            <p:strVal val="#ppt_h"/>
                                          </p:val>
                                        </p:tav>
                                      </p:tavLst>
                                    </p:anim>
                                    <p:animEffect transition="in" filter="fade">
                                      <p:cBhvr>
                                        <p:cTn id="49" dur="500"/>
                                        <p:tgtEl>
                                          <p:spTgt spid="4"/>
                                        </p:tgtEl>
                                      </p:cBhvr>
                                    </p:animEffect>
                                  </p:childTnLst>
                                </p:cTn>
                              </p:par>
                            </p:childTnLst>
                          </p:cTn>
                        </p:par>
                        <p:par>
                          <p:cTn id="50" fill="hold">
                            <p:stCondLst>
                              <p:cond delay="5500"/>
                            </p:stCondLst>
                            <p:childTnLst>
                              <p:par>
                                <p:cTn id="51" presetID="53" presetClass="entr" presetSubtype="16" fill="hold" nodeType="after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animEffect transition="in" filter="fade">
                                      <p:cBhvr>
                                        <p:cTn id="55" dur="500"/>
                                        <p:tgtEl>
                                          <p:spTgt spid="3"/>
                                        </p:tgtEl>
                                      </p:cBhvr>
                                    </p:animEffect>
                                  </p:childTnLst>
                                </p:cTn>
                              </p:par>
                            </p:childTnLst>
                          </p:cTn>
                        </p:par>
                        <p:par>
                          <p:cTn id="56" fill="hold">
                            <p:stCondLst>
                              <p:cond delay="6000"/>
                            </p:stCondLst>
                            <p:childTnLst>
                              <p:par>
                                <p:cTn id="57" presetID="53" presetClass="entr" presetSubtype="16" fill="hold" nodeType="after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p:cTn id="59" dur="500" fill="hold"/>
                                        <p:tgtEl>
                                          <p:spTgt spid="5"/>
                                        </p:tgtEl>
                                        <p:attrNameLst>
                                          <p:attrName>ppt_w</p:attrName>
                                        </p:attrNameLst>
                                      </p:cBhvr>
                                      <p:tavLst>
                                        <p:tav tm="0">
                                          <p:val>
                                            <p:fltVal val="0"/>
                                          </p:val>
                                        </p:tav>
                                        <p:tav tm="100000">
                                          <p:val>
                                            <p:strVal val="#ppt_w"/>
                                          </p:val>
                                        </p:tav>
                                      </p:tavLst>
                                    </p:anim>
                                    <p:anim calcmode="lin" valueType="num">
                                      <p:cBhvr>
                                        <p:cTn id="60" dur="500" fill="hold"/>
                                        <p:tgtEl>
                                          <p:spTgt spid="5"/>
                                        </p:tgtEl>
                                        <p:attrNameLst>
                                          <p:attrName>ppt_h</p:attrName>
                                        </p:attrNameLst>
                                      </p:cBhvr>
                                      <p:tavLst>
                                        <p:tav tm="0">
                                          <p:val>
                                            <p:fltVal val="0"/>
                                          </p:val>
                                        </p:tav>
                                        <p:tav tm="100000">
                                          <p:val>
                                            <p:strVal val="#ppt_h"/>
                                          </p:val>
                                        </p:tav>
                                      </p:tavLst>
                                    </p:anim>
                                    <p:animEffect transition="in" filter="fade">
                                      <p:cBhvr>
                                        <p:cTn id="6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screen"/>
          <a:stretch>
            <a:fillRect/>
          </a:stretch>
        </p:blipFill>
        <p:spPr>
          <a:xfrm>
            <a:off x="-1" y="-1"/>
            <a:ext cx="12192001" cy="6873389"/>
          </a:xfrm>
          <a:prstGeom prst="rect">
            <a:avLst/>
          </a:prstGeom>
        </p:spPr>
      </p:pic>
      <p:grpSp>
        <p:nvGrpSpPr>
          <p:cNvPr id="23" name="组合 22"/>
          <p:cNvGrpSpPr/>
          <p:nvPr/>
        </p:nvGrpSpPr>
        <p:grpSpPr>
          <a:xfrm>
            <a:off x="348909" y="366486"/>
            <a:ext cx="11509262" cy="6135914"/>
            <a:chOff x="348909" y="366486"/>
            <a:chExt cx="11509262" cy="6135914"/>
          </a:xfrm>
        </p:grpSpPr>
        <p:sp>
          <p:nvSpPr>
            <p:cNvPr id="6" name="矩形: 圆角 5"/>
            <p:cNvSpPr/>
            <p:nvPr/>
          </p:nvSpPr>
          <p:spPr>
            <a:xfrm>
              <a:off x="348909" y="366486"/>
              <a:ext cx="11509262" cy="6135914"/>
            </a:xfrm>
            <a:prstGeom prst="roundRect">
              <a:avLst>
                <a:gd name="adj" fmla="val 38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p:cNvSpPr/>
            <p:nvPr/>
          </p:nvSpPr>
          <p:spPr>
            <a:xfrm>
              <a:off x="609600" y="591455"/>
              <a:ext cx="11016344" cy="5649687"/>
            </a:xfrm>
            <a:prstGeom prst="roundRect">
              <a:avLst>
                <a:gd name="adj" fmla="val 3800"/>
              </a:avLst>
            </a:prstGeom>
            <a:noFill/>
            <a:ln w="28575">
              <a:gradFill>
                <a:gsLst>
                  <a:gs pos="0">
                    <a:srgbClr val="4173B7"/>
                  </a:gs>
                  <a:gs pos="100000">
                    <a:srgbClr val="ADD6CD"/>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标题 1"/>
          <p:cNvSpPr txBox="1"/>
          <p:nvPr/>
        </p:nvSpPr>
        <p:spPr>
          <a:xfrm>
            <a:off x="4985543" y="1519238"/>
            <a:ext cx="2338969" cy="207124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13000" dirty="0">
              <a:solidFill>
                <a:srgbClr val="F4CF69"/>
              </a:solidFill>
              <a:latin typeface="+mn-lt"/>
              <a:ea typeface="+mn-ea"/>
              <a:cs typeface="+mn-ea"/>
              <a:sym typeface="+mn-lt"/>
            </a:endParaRPr>
          </a:p>
        </p:txBody>
      </p:sp>
      <p:sp>
        <p:nvSpPr>
          <p:cNvPr id="15" name="标题 1"/>
          <p:cNvSpPr txBox="1"/>
          <p:nvPr/>
        </p:nvSpPr>
        <p:spPr>
          <a:xfrm>
            <a:off x="5150394" y="1237609"/>
            <a:ext cx="4428310" cy="179218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altLang="zh-CN" sz="5400" i="1" dirty="0">
                <a:solidFill>
                  <a:srgbClr val="6D6E9E"/>
                </a:solidFill>
                <a:latin typeface="方正正黑简体" panose="02000000000000000000" pitchFamily="2" charset="-122"/>
                <a:ea typeface="方正正黑简体" panose="02000000000000000000" pitchFamily="2" charset="-122"/>
                <a:cs typeface="+mn-ea"/>
                <a:sym typeface="+mn-lt"/>
              </a:rPr>
              <a:t>Log in/sign in</a:t>
            </a:r>
            <a:endParaRPr lang="zh-CN" altLang="en-US" sz="5400" i="1" dirty="0">
              <a:solidFill>
                <a:srgbClr val="6D6E9E"/>
              </a:solidFill>
              <a:latin typeface="方正正黑简体" panose="02000000000000000000" pitchFamily="2" charset="-122"/>
              <a:ea typeface="方正正黑简体" panose="02000000000000000000" pitchFamily="2" charset="-122"/>
              <a:cs typeface="+mn-ea"/>
              <a:sym typeface="+mn-lt"/>
            </a:endParaRPr>
          </a:p>
        </p:txBody>
      </p:sp>
      <p:sp>
        <p:nvSpPr>
          <p:cNvPr id="2" name="文本框 1"/>
          <p:cNvSpPr txBox="1"/>
          <p:nvPr/>
        </p:nvSpPr>
        <p:spPr>
          <a:xfrm>
            <a:off x="8863343" y="1394234"/>
            <a:ext cx="1937441" cy="261610"/>
          </a:xfrm>
          <a:prstGeom prst="rect">
            <a:avLst/>
          </a:prstGeom>
          <a:noFill/>
        </p:spPr>
        <p:txBody>
          <a:bodyPr wrap="square" rtlCol="0">
            <a:spAutoFit/>
          </a:bodyPr>
          <a:lstStyle/>
          <a:p>
            <a:r>
              <a:rPr lang="en-US" altLang="zh-CN" sz="1100" dirty="0">
                <a:solidFill>
                  <a:srgbClr val="FFFFFF"/>
                </a:solidFill>
              </a:rPr>
              <a:t>https://www.ypppt.com/</a:t>
            </a:r>
            <a:endParaRPr lang="zh-CN" altLang="en-US" sz="1100" dirty="0">
              <a:solidFill>
                <a:srgbClr val="FFFFFF"/>
              </a:solidFill>
            </a:endParaRPr>
          </a:p>
        </p:txBody>
      </p:sp>
      <p:pic>
        <p:nvPicPr>
          <p:cNvPr id="4" name="Picture 3" descr="Graphical user interface, application, Teams&#10;&#10;Description automatically generated">
            <a:extLst>
              <a:ext uri="{FF2B5EF4-FFF2-40B4-BE49-F238E27FC236}">
                <a16:creationId xmlns:a16="http://schemas.microsoft.com/office/drawing/2014/main" id="{C70C9D6D-673D-4EE6-9290-17EA0EA736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6256" y="2921349"/>
            <a:ext cx="7811487" cy="2071248"/>
          </a:xfrm>
          <a:prstGeom prst="rect">
            <a:avLst/>
          </a:prstGeom>
        </p:spPr>
      </p:pic>
      <p:pic>
        <p:nvPicPr>
          <p:cNvPr id="9" name="Picture 8" descr="Graphical user interface&#10;&#10;Description automatically generated with medium confidence">
            <a:extLst>
              <a:ext uri="{FF2B5EF4-FFF2-40B4-BE49-F238E27FC236}">
                <a16:creationId xmlns:a16="http://schemas.microsoft.com/office/drawing/2014/main" id="{71C9216F-D2B7-4881-BF31-26BAE49846E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8755" y="4755685"/>
            <a:ext cx="2972988" cy="9237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31" presetClass="entr" presetSubtype="0" fill="hold" grpId="0" nodeType="afterEffect" nodePh="1">
                                  <p:stCondLst>
                                    <p:cond delay="0"/>
                                  </p:stCondLst>
                                  <p:endCondLst>
                                    <p:cond evt="begin" delay="0">
                                      <p:tn val="11"/>
                                    </p:cond>
                                  </p:endCondLst>
                                  <p:childTnLst>
                                    <p:set>
                                      <p:cBhvr>
                                        <p:cTn id="12" dur="1" fill="hold">
                                          <p:stCondLst>
                                            <p:cond delay="0"/>
                                          </p:stCondLst>
                                        </p:cTn>
                                        <p:tgtEl>
                                          <p:spTgt spid="14"/>
                                        </p:tgtEl>
                                        <p:attrNameLst>
                                          <p:attrName>style.visibility</p:attrName>
                                        </p:attrNameLst>
                                      </p:cBhvr>
                                      <p:to>
                                        <p:strVal val="visible"/>
                                      </p:to>
                                    </p:set>
                                    <p:anim calcmode="lin" valueType="num">
                                      <p:cBhvr>
                                        <p:cTn id="13" dur="1000" fill="hold"/>
                                        <p:tgtEl>
                                          <p:spTgt spid="14"/>
                                        </p:tgtEl>
                                        <p:attrNameLst>
                                          <p:attrName>ppt_w</p:attrName>
                                        </p:attrNameLst>
                                      </p:cBhvr>
                                      <p:tavLst>
                                        <p:tav tm="0">
                                          <p:val>
                                            <p:fltVal val="0"/>
                                          </p:val>
                                        </p:tav>
                                        <p:tav tm="100000">
                                          <p:val>
                                            <p:strVal val="#ppt_w"/>
                                          </p:val>
                                        </p:tav>
                                      </p:tavLst>
                                    </p:anim>
                                    <p:anim calcmode="lin" valueType="num">
                                      <p:cBhvr>
                                        <p:cTn id="14" dur="1000" fill="hold"/>
                                        <p:tgtEl>
                                          <p:spTgt spid="14"/>
                                        </p:tgtEl>
                                        <p:attrNameLst>
                                          <p:attrName>ppt_h</p:attrName>
                                        </p:attrNameLst>
                                      </p:cBhvr>
                                      <p:tavLst>
                                        <p:tav tm="0">
                                          <p:val>
                                            <p:fltVal val="0"/>
                                          </p:val>
                                        </p:tav>
                                        <p:tav tm="100000">
                                          <p:val>
                                            <p:strVal val="#ppt_h"/>
                                          </p:val>
                                        </p:tav>
                                      </p:tavLst>
                                    </p:anim>
                                    <p:anim calcmode="lin" valueType="num">
                                      <p:cBhvr>
                                        <p:cTn id="15" dur="1000" fill="hold"/>
                                        <p:tgtEl>
                                          <p:spTgt spid="14"/>
                                        </p:tgtEl>
                                        <p:attrNameLst>
                                          <p:attrName>style.rotation</p:attrName>
                                        </p:attrNameLst>
                                      </p:cBhvr>
                                      <p:tavLst>
                                        <p:tav tm="0">
                                          <p:val>
                                            <p:fltVal val="90"/>
                                          </p:val>
                                        </p:tav>
                                        <p:tav tm="100000">
                                          <p:val>
                                            <p:fltVal val="0"/>
                                          </p:val>
                                        </p:tav>
                                      </p:tavLst>
                                    </p:anim>
                                    <p:animEffect transition="in" filter="fade">
                                      <p:cBhvr>
                                        <p:cTn id="16" dur="1000"/>
                                        <p:tgtEl>
                                          <p:spTgt spid="14"/>
                                        </p:tgtEl>
                                      </p:cBhvr>
                                    </p:animEffect>
                                  </p:childTnLst>
                                </p:cTn>
                              </p:par>
                            </p:childTnLst>
                          </p:cTn>
                        </p:par>
                        <p:par>
                          <p:cTn id="17" fill="hold">
                            <p:stCondLst>
                              <p:cond delay="1500"/>
                            </p:stCondLst>
                            <p:childTnLst>
                              <p:par>
                                <p:cTn id="18" presetID="26"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80">
                                          <p:stCondLst>
                                            <p:cond delay="0"/>
                                          </p:stCondLst>
                                        </p:cTn>
                                        <p:tgtEl>
                                          <p:spTgt spid="15"/>
                                        </p:tgtEl>
                                      </p:cBhvr>
                                    </p:animEffect>
                                    <p:anim calcmode="lin" valueType="num">
                                      <p:cBhvr>
                                        <p:cTn id="21"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26" dur="26">
                                          <p:stCondLst>
                                            <p:cond delay="650"/>
                                          </p:stCondLst>
                                        </p:cTn>
                                        <p:tgtEl>
                                          <p:spTgt spid="15"/>
                                        </p:tgtEl>
                                      </p:cBhvr>
                                      <p:to x="100000" y="60000"/>
                                    </p:animScale>
                                    <p:animScale>
                                      <p:cBhvr>
                                        <p:cTn id="27" dur="166" decel="50000">
                                          <p:stCondLst>
                                            <p:cond delay="676"/>
                                          </p:stCondLst>
                                        </p:cTn>
                                        <p:tgtEl>
                                          <p:spTgt spid="15"/>
                                        </p:tgtEl>
                                      </p:cBhvr>
                                      <p:to x="100000" y="100000"/>
                                    </p:animScale>
                                    <p:animScale>
                                      <p:cBhvr>
                                        <p:cTn id="28" dur="26">
                                          <p:stCondLst>
                                            <p:cond delay="1312"/>
                                          </p:stCondLst>
                                        </p:cTn>
                                        <p:tgtEl>
                                          <p:spTgt spid="15"/>
                                        </p:tgtEl>
                                      </p:cBhvr>
                                      <p:to x="100000" y="80000"/>
                                    </p:animScale>
                                    <p:animScale>
                                      <p:cBhvr>
                                        <p:cTn id="29" dur="166" decel="50000">
                                          <p:stCondLst>
                                            <p:cond delay="1338"/>
                                          </p:stCondLst>
                                        </p:cTn>
                                        <p:tgtEl>
                                          <p:spTgt spid="15"/>
                                        </p:tgtEl>
                                      </p:cBhvr>
                                      <p:to x="100000" y="100000"/>
                                    </p:animScale>
                                    <p:animScale>
                                      <p:cBhvr>
                                        <p:cTn id="30" dur="26">
                                          <p:stCondLst>
                                            <p:cond delay="1642"/>
                                          </p:stCondLst>
                                        </p:cTn>
                                        <p:tgtEl>
                                          <p:spTgt spid="15"/>
                                        </p:tgtEl>
                                      </p:cBhvr>
                                      <p:to x="100000" y="90000"/>
                                    </p:animScale>
                                    <p:animScale>
                                      <p:cBhvr>
                                        <p:cTn id="31" dur="166" decel="50000">
                                          <p:stCondLst>
                                            <p:cond delay="1668"/>
                                          </p:stCondLst>
                                        </p:cTn>
                                        <p:tgtEl>
                                          <p:spTgt spid="15"/>
                                        </p:tgtEl>
                                      </p:cBhvr>
                                      <p:to x="100000" y="100000"/>
                                    </p:animScale>
                                    <p:animScale>
                                      <p:cBhvr>
                                        <p:cTn id="32" dur="26">
                                          <p:stCondLst>
                                            <p:cond delay="1808"/>
                                          </p:stCondLst>
                                        </p:cTn>
                                        <p:tgtEl>
                                          <p:spTgt spid="15"/>
                                        </p:tgtEl>
                                      </p:cBhvr>
                                      <p:to x="100000" y="95000"/>
                                    </p:animScale>
                                    <p:animScale>
                                      <p:cBhvr>
                                        <p:cTn id="33"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screen"/>
          <a:stretch>
            <a:fillRect/>
          </a:stretch>
        </p:blipFill>
        <p:spPr>
          <a:xfrm>
            <a:off x="0" y="0"/>
            <a:ext cx="12192000" cy="6858000"/>
          </a:xfrm>
          <a:prstGeom prst="rect">
            <a:avLst/>
          </a:prstGeom>
        </p:spPr>
      </p:pic>
      <p:grpSp>
        <p:nvGrpSpPr>
          <p:cNvPr id="34" name="组合 33"/>
          <p:cNvGrpSpPr/>
          <p:nvPr/>
        </p:nvGrpSpPr>
        <p:grpSpPr>
          <a:xfrm>
            <a:off x="479482" y="309336"/>
            <a:ext cx="11509262" cy="6135914"/>
            <a:chOff x="348909" y="366486"/>
            <a:chExt cx="11509262" cy="6135914"/>
          </a:xfrm>
        </p:grpSpPr>
        <p:sp>
          <p:nvSpPr>
            <p:cNvPr id="35" name="矩形: 圆角 34"/>
            <p:cNvSpPr/>
            <p:nvPr/>
          </p:nvSpPr>
          <p:spPr>
            <a:xfrm>
              <a:off x="348909" y="366486"/>
              <a:ext cx="11509262" cy="6135914"/>
            </a:xfrm>
            <a:prstGeom prst="roundRect">
              <a:avLst>
                <a:gd name="adj" fmla="val 38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圆角 35"/>
            <p:cNvSpPr/>
            <p:nvPr/>
          </p:nvSpPr>
          <p:spPr>
            <a:xfrm>
              <a:off x="609600" y="591455"/>
              <a:ext cx="11016344" cy="5649687"/>
            </a:xfrm>
            <a:prstGeom prst="roundRect">
              <a:avLst>
                <a:gd name="adj" fmla="val 3800"/>
              </a:avLst>
            </a:prstGeom>
            <a:noFill/>
            <a:ln w="28575">
              <a:gradFill>
                <a:gsLst>
                  <a:gs pos="0">
                    <a:srgbClr val="4173B7"/>
                  </a:gs>
                  <a:gs pos="100000">
                    <a:srgbClr val="ADD6CD"/>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7" name="标题 1"/>
          <p:cNvSpPr txBox="1"/>
          <p:nvPr/>
        </p:nvSpPr>
        <p:spPr>
          <a:xfrm>
            <a:off x="609600" y="1196911"/>
            <a:ext cx="3811493" cy="779817"/>
          </a:xfrm>
          <a:prstGeom prst="rect">
            <a:avLst/>
          </a:prstGeom>
        </p:spPr>
        <p:txBody>
          <a:bodyPr vert="horz" lIns="91440" tIns="45720" rIns="91440" bIns="45720" rtlCol="0" anchor="b">
            <a:noAutofit/>
          </a:bodyPr>
          <a:lstStyle>
            <a:defPPr>
              <a:defRPr lang="zh-CN"/>
            </a:defPPr>
            <a:lvl1pPr algn="ctr">
              <a:lnSpc>
                <a:spcPct val="90000"/>
              </a:lnSpc>
              <a:spcBef>
                <a:spcPct val="0"/>
              </a:spcBef>
              <a:buNone/>
              <a:defRPr sz="4800">
                <a:solidFill>
                  <a:srgbClr val="F4CF69"/>
                </a:solidFill>
                <a:effectLst/>
                <a:cs typeface="+mn-ea"/>
              </a:defRPr>
            </a:lvl1pPr>
          </a:lstStyle>
          <a:p>
            <a:r>
              <a:rPr lang="en-CA" altLang="zh-CN" dirty="0">
                <a:sym typeface="+mn-lt"/>
              </a:rPr>
              <a:t>Alternative flows</a:t>
            </a:r>
            <a:endParaRPr lang="zh-CN" altLang="en-US" dirty="0">
              <a:sym typeface="+mn-lt"/>
            </a:endParaRPr>
          </a:p>
        </p:txBody>
      </p:sp>
      <p:sp>
        <p:nvSpPr>
          <p:cNvPr id="9" name="文本框 49"/>
          <p:cNvSpPr txBox="1">
            <a:spLocks noChangeArrowheads="1"/>
          </p:cNvSpPr>
          <p:nvPr/>
        </p:nvSpPr>
        <p:spPr bwMode="auto">
          <a:xfrm>
            <a:off x="7211286" y="4490571"/>
            <a:ext cx="3397885" cy="1143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fontAlgn="auto">
              <a:lnSpc>
                <a:spcPts val="2000"/>
              </a:lnSpc>
              <a:spcBef>
                <a:spcPts val="0"/>
              </a:spcBef>
              <a:spcAft>
                <a:spcPts val="0"/>
              </a:spcAft>
              <a:buClrTx/>
              <a:buSzTx/>
              <a:buFontTx/>
              <a:buNone/>
              <a:defRPr/>
            </a:pPr>
            <a:r>
              <a:rPr lang="en-US" altLang="zh-CN" sz="1200" b="1" noProof="0" dirty="0">
                <a:ln>
                  <a:noFill/>
                </a:ln>
                <a:solidFill>
                  <a:prstClr val="black"/>
                </a:solidFill>
                <a:effectLst/>
                <a:uLnTx/>
                <a:uFillTx/>
                <a:latin typeface="+mn-lt"/>
                <a:ea typeface="+mn-ea"/>
                <a:cs typeface="+mn-ea"/>
                <a:sym typeface="+mn-lt"/>
              </a:rPr>
              <a:t>System will call error if input wrong username/password.</a:t>
            </a:r>
            <a:endParaRPr kumimoji="0" lang="en-US" altLang="zh-CN" sz="1400" b="1" i="0" u="none" strike="noStrike" kern="1200" cap="none" spc="0" normalizeH="0" baseline="0" noProof="0" dirty="0">
              <a:ln>
                <a:noFill/>
              </a:ln>
              <a:solidFill>
                <a:prstClr val="black"/>
              </a:solidFill>
              <a:effectLst/>
              <a:uLnTx/>
              <a:uFillTx/>
              <a:latin typeface="+mn-lt"/>
              <a:ea typeface="+mn-ea"/>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prstClr val="black"/>
              </a:solidFill>
              <a:effectLst/>
              <a:uLnTx/>
              <a:uFillTx/>
              <a:latin typeface="+mn-lt"/>
              <a:ea typeface="+mn-ea"/>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latin typeface="+mn-lt"/>
              <a:ea typeface="+mn-ea"/>
              <a:cs typeface="+mn-ea"/>
              <a:sym typeface="+mn-lt"/>
            </a:endParaRPr>
          </a:p>
        </p:txBody>
      </p:sp>
      <p:sp>
        <p:nvSpPr>
          <p:cNvPr id="14" name="文本框 45"/>
          <p:cNvSpPr txBox="1">
            <a:spLocks noChangeArrowheads="1"/>
          </p:cNvSpPr>
          <p:nvPr/>
        </p:nvSpPr>
        <p:spPr bwMode="auto">
          <a:xfrm>
            <a:off x="7265420" y="2367429"/>
            <a:ext cx="28806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en-CA" altLang="zh-CN" sz="1200" b="1" i="0" u="none" strike="noStrike" kern="1200" cap="none" spc="0" normalizeH="0" baseline="0" noProof="0" dirty="0">
                <a:ln>
                  <a:noFill/>
                </a:ln>
                <a:solidFill>
                  <a:prstClr val="black"/>
                </a:solidFill>
                <a:effectLst/>
                <a:uLnTx/>
                <a:uFillTx/>
                <a:latin typeface="+mn-lt"/>
                <a:ea typeface="+mn-ea"/>
                <a:cs typeface="+mn-ea"/>
                <a:sym typeface="+mn-lt"/>
              </a:rPr>
              <a:t>If you don’t have your account yet you can click sign in to create </a:t>
            </a:r>
            <a:r>
              <a:rPr lang="en-CA" altLang="zh-CN" sz="1200" b="1" dirty="0">
                <a:solidFill>
                  <a:prstClr val="black"/>
                </a:solidFill>
                <a:latin typeface="+mn-lt"/>
                <a:ea typeface="+mn-ea"/>
                <a:cs typeface="+mn-ea"/>
                <a:sym typeface="+mn-lt"/>
              </a:rPr>
              <a:t>one.</a:t>
            </a:r>
            <a:endParaRPr kumimoji="0" lang="zh-CN" altLang="zh-CN" sz="1200" b="1" i="0" u="none" strike="noStrike" kern="1200" cap="none" spc="0" normalizeH="0" baseline="0" noProof="0" dirty="0">
              <a:ln>
                <a:noFill/>
              </a:ln>
              <a:solidFill>
                <a:prstClr val="black"/>
              </a:solidFill>
              <a:effectLst/>
              <a:uLnTx/>
              <a:uFillTx/>
              <a:latin typeface="+mn-lt"/>
              <a:ea typeface="+mn-ea"/>
              <a:cs typeface="+mn-ea"/>
              <a:sym typeface="+mn-lt"/>
            </a:endParaRPr>
          </a:p>
        </p:txBody>
      </p:sp>
      <p:pic>
        <p:nvPicPr>
          <p:cNvPr id="4" name="Picture 3" descr="Text&#10;&#10;Description automatically generated">
            <a:extLst>
              <a:ext uri="{FF2B5EF4-FFF2-40B4-BE49-F238E27FC236}">
                <a16:creationId xmlns:a16="http://schemas.microsoft.com/office/drawing/2014/main" id="{A0935BCE-C96F-4A95-8DD6-E5478A7956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11286" y="3359148"/>
            <a:ext cx="3283612" cy="1228836"/>
          </a:xfrm>
          <a:prstGeom prst="rect">
            <a:avLst/>
          </a:prstGeom>
        </p:spPr>
      </p:pic>
      <p:pic>
        <p:nvPicPr>
          <p:cNvPr id="7" name="Picture 6">
            <a:extLst>
              <a:ext uri="{FF2B5EF4-FFF2-40B4-BE49-F238E27FC236}">
                <a16:creationId xmlns:a16="http://schemas.microsoft.com/office/drawing/2014/main" id="{D1299764-36E3-467B-85CF-81E6A1494A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9275" y="2690594"/>
            <a:ext cx="5438776" cy="236002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left)">
                                      <p:cBhvr>
                                        <p:cTn id="1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screen"/>
          <a:stretch>
            <a:fillRect/>
          </a:stretch>
        </p:blipFill>
        <p:spPr>
          <a:xfrm>
            <a:off x="0" y="0"/>
            <a:ext cx="12192000" cy="6858000"/>
          </a:xfrm>
          <a:prstGeom prst="rect">
            <a:avLst/>
          </a:prstGeom>
        </p:spPr>
      </p:pic>
      <p:grpSp>
        <p:nvGrpSpPr>
          <p:cNvPr id="3" name="组合 2"/>
          <p:cNvGrpSpPr/>
          <p:nvPr/>
        </p:nvGrpSpPr>
        <p:grpSpPr>
          <a:xfrm>
            <a:off x="531869" y="361043"/>
            <a:ext cx="11509262" cy="6135914"/>
            <a:chOff x="348909" y="366486"/>
            <a:chExt cx="11509262" cy="6135914"/>
          </a:xfrm>
        </p:grpSpPr>
        <p:sp>
          <p:nvSpPr>
            <p:cNvPr id="4" name="矩形: 圆角 3"/>
            <p:cNvSpPr/>
            <p:nvPr/>
          </p:nvSpPr>
          <p:spPr>
            <a:xfrm>
              <a:off x="348909" y="366486"/>
              <a:ext cx="11509262" cy="6135914"/>
            </a:xfrm>
            <a:prstGeom prst="roundRect">
              <a:avLst>
                <a:gd name="adj" fmla="val 38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609600" y="591455"/>
              <a:ext cx="11016344" cy="5649687"/>
            </a:xfrm>
            <a:prstGeom prst="roundRect">
              <a:avLst>
                <a:gd name="adj" fmla="val 3800"/>
              </a:avLst>
            </a:prstGeom>
            <a:noFill/>
            <a:ln w="28575">
              <a:gradFill>
                <a:gsLst>
                  <a:gs pos="0">
                    <a:srgbClr val="4173B7"/>
                  </a:gs>
                  <a:gs pos="100000">
                    <a:srgbClr val="ADD6CD"/>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标题 1"/>
          <p:cNvSpPr txBox="1"/>
          <p:nvPr/>
        </p:nvSpPr>
        <p:spPr>
          <a:xfrm>
            <a:off x="1266825" y="1367372"/>
            <a:ext cx="3811493" cy="779817"/>
          </a:xfrm>
          <a:prstGeom prst="rect">
            <a:avLst/>
          </a:prstGeom>
        </p:spPr>
        <p:txBody>
          <a:bodyPr vert="horz" lIns="91440" tIns="45720" rIns="91440" bIns="45720" rtlCol="0" anchor="b">
            <a:noAutofit/>
          </a:bodyPr>
          <a:lstStyle>
            <a:defPPr>
              <a:defRPr lang="zh-CN"/>
            </a:defPPr>
            <a:lvl1pPr algn="ctr">
              <a:lnSpc>
                <a:spcPct val="90000"/>
              </a:lnSpc>
              <a:spcBef>
                <a:spcPct val="0"/>
              </a:spcBef>
              <a:buNone/>
              <a:defRPr sz="4800">
                <a:solidFill>
                  <a:srgbClr val="F4CF69"/>
                </a:solidFill>
                <a:effectLst/>
                <a:cs typeface="+mn-ea"/>
              </a:defRPr>
            </a:lvl1pPr>
          </a:lstStyle>
          <a:p>
            <a:endParaRPr lang="zh-CN" altLang="en-US" dirty="0">
              <a:sym typeface="+mn-lt"/>
            </a:endParaRPr>
          </a:p>
        </p:txBody>
      </p:sp>
      <p:sp>
        <p:nvSpPr>
          <p:cNvPr id="13" name="TextBox 32"/>
          <p:cNvSpPr txBox="1"/>
          <p:nvPr/>
        </p:nvSpPr>
        <p:spPr>
          <a:xfrm>
            <a:off x="7712854" y="1060509"/>
            <a:ext cx="3719839" cy="844361"/>
          </a:xfrm>
          <a:prstGeom prst="rect">
            <a:avLst/>
          </a:prstGeom>
        </p:spPr>
        <p:txBody>
          <a:bodyPr vert="horz" wrap="square" lIns="91440" tIns="45720" rIns="91440" bIns="45720">
            <a:normAutofit/>
          </a:bodyPr>
          <a:lstStyle/>
          <a:p>
            <a:pPr marL="0" marR="0" lvl="0" indent="0" algn="l" defTabSz="914400" rtl="0" fontAlgn="auto">
              <a:lnSpc>
                <a:spcPts val="2000"/>
              </a:lnSpc>
              <a:spcBef>
                <a:spcPts val="0"/>
              </a:spcBef>
              <a:spcAft>
                <a:spcPts val="0"/>
              </a:spcAft>
              <a:buClr>
                <a:srgbClr val="CC0099"/>
              </a:buClr>
              <a:buSzTx/>
              <a:buFontTx/>
              <a:buNone/>
              <a:defRPr/>
            </a:pPr>
            <a:r>
              <a:rPr lang="en-US" altLang="zh-CN" sz="1200" noProof="0" dirty="0">
                <a:ln>
                  <a:noFill/>
                </a:ln>
                <a:solidFill>
                  <a:prstClr val="black"/>
                </a:solidFill>
                <a:effectLst/>
                <a:uLnTx/>
                <a:uFillTx/>
                <a:cs typeface="+mn-ea"/>
                <a:sym typeface="+mn-lt"/>
              </a:rPr>
              <a:t>User can either use sort system or click item directly to check the item info. </a:t>
            </a:r>
          </a:p>
        </p:txBody>
      </p:sp>
      <p:sp>
        <p:nvSpPr>
          <p:cNvPr id="17" name="TextBox 32"/>
          <p:cNvSpPr txBox="1"/>
          <p:nvPr/>
        </p:nvSpPr>
        <p:spPr>
          <a:xfrm>
            <a:off x="7870101" y="4868104"/>
            <a:ext cx="3719839" cy="844361"/>
          </a:xfrm>
          <a:prstGeom prst="rect">
            <a:avLst/>
          </a:prstGeom>
        </p:spPr>
        <p:txBody>
          <a:bodyPr vert="horz" wrap="square" lIns="91440" tIns="45720" rIns="91440" bIns="45720">
            <a:normAutofit/>
          </a:bodyPr>
          <a:lstStyle/>
          <a:p>
            <a:pPr marL="0" marR="0" lvl="0" indent="0" algn="l" defTabSz="914400" rtl="0" fontAlgn="auto">
              <a:lnSpc>
                <a:spcPts val="2000"/>
              </a:lnSpc>
              <a:spcBef>
                <a:spcPts val="0"/>
              </a:spcBef>
              <a:spcAft>
                <a:spcPts val="0"/>
              </a:spcAft>
              <a:buClr>
                <a:srgbClr val="CC0099"/>
              </a:buClr>
              <a:buSzTx/>
              <a:buFontTx/>
              <a:buNone/>
              <a:defRPr/>
            </a:pPr>
            <a:r>
              <a:rPr lang="en-US" altLang="zh-CN" sz="1200" noProof="0" dirty="0">
                <a:ln>
                  <a:noFill/>
                </a:ln>
                <a:solidFill>
                  <a:prstClr val="black"/>
                </a:solidFill>
                <a:effectLst/>
                <a:uLnTx/>
                <a:uFillTx/>
                <a:cs typeface="+mn-ea"/>
                <a:sym typeface="+mn-lt"/>
              </a:rPr>
              <a:t>Then user can add items into their shopping cart.</a:t>
            </a:r>
          </a:p>
        </p:txBody>
      </p:sp>
      <p:pic>
        <p:nvPicPr>
          <p:cNvPr id="10" name="Picture 9">
            <a:extLst>
              <a:ext uri="{FF2B5EF4-FFF2-40B4-BE49-F238E27FC236}">
                <a16:creationId xmlns:a16="http://schemas.microsoft.com/office/drawing/2014/main" id="{22AEE0BA-9808-4A68-BD60-7C0FC018FA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26764" y="2984347"/>
            <a:ext cx="2662237" cy="587528"/>
          </a:xfrm>
          <a:prstGeom prst="rect">
            <a:avLst/>
          </a:prstGeom>
        </p:spPr>
      </p:pic>
      <p:sp>
        <p:nvSpPr>
          <p:cNvPr id="21" name="标题 1">
            <a:extLst>
              <a:ext uri="{FF2B5EF4-FFF2-40B4-BE49-F238E27FC236}">
                <a16:creationId xmlns:a16="http://schemas.microsoft.com/office/drawing/2014/main" id="{A74BEE1B-8C13-43D0-BDFF-6D2D4D3822F4}"/>
              </a:ext>
            </a:extLst>
          </p:cNvPr>
          <p:cNvSpPr txBox="1"/>
          <p:nvPr/>
        </p:nvSpPr>
        <p:spPr>
          <a:xfrm>
            <a:off x="2294731" y="2000010"/>
            <a:ext cx="2338969" cy="1118640"/>
          </a:xfrm>
          <a:prstGeom prst="rect">
            <a:avLst/>
          </a:prstGeom>
        </p:spPr>
        <p:txBody>
          <a:bodyPr vert="horz" lIns="91440" tIns="45720" rIns="91440" bIns="45720" rtlCol="0" anchor="b">
            <a:noAutofit/>
          </a:bodyPr>
          <a:lstStyle>
            <a:defPPr>
              <a:defRPr lang="zh-CN"/>
            </a:defPPr>
            <a:lvl1pPr algn="ctr">
              <a:lnSpc>
                <a:spcPct val="90000"/>
              </a:lnSpc>
              <a:spcBef>
                <a:spcPct val="0"/>
              </a:spcBef>
              <a:buNone/>
              <a:defRPr sz="13000">
                <a:blipFill>
                  <a:blip r:embed="rId5"/>
                  <a:stretch>
                    <a:fillRect/>
                  </a:stretch>
                </a:blipFill>
                <a:effectLst>
                  <a:innerShdw blurRad="63500" dist="50800" dir="18900000">
                    <a:prstClr val="black">
                      <a:alpha val="50000"/>
                    </a:prstClr>
                  </a:innerShdw>
                </a:effectLst>
                <a:latin typeface="熊孩子体" panose="02000500000000000000" pitchFamily="2" charset="-128"/>
                <a:ea typeface="熊孩子体" panose="02000500000000000000" pitchFamily="2" charset="-128"/>
                <a:cs typeface="+mj-cs"/>
              </a:defRPr>
            </a:lvl1pPr>
          </a:lstStyle>
          <a:p>
            <a:r>
              <a:rPr lang="en-US" altLang="zh-CN" dirty="0">
                <a:solidFill>
                  <a:srgbClr val="FFD5D9"/>
                </a:solidFill>
                <a:effectLst/>
                <a:latin typeface="+mn-lt"/>
                <a:ea typeface="+mn-ea"/>
                <a:cs typeface="+mn-ea"/>
                <a:sym typeface="+mn-lt"/>
              </a:rPr>
              <a:t>02</a:t>
            </a:r>
            <a:endParaRPr lang="zh-CN" altLang="en-US" dirty="0">
              <a:solidFill>
                <a:srgbClr val="FFD5D9"/>
              </a:solidFill>
              <a:effectLst/>
              <a:latin typeface="+mn-lt"/>
              <a:ea typeface="+mn-ea"/>
              <a:cs typeface="+mn-ea"/>
              <a:sym typeface="+mn-lt"/>
            </a:endParaRPr>
          </a:p>
        </p:txBody>
      </p:sp>
      <p:sp>
        <p:nvSpPr>
          <p:cNvPr id="23" name="标题 1">
            <a:extLst>
              <a:ext uri="{FF2B5EF4-FFF2-40B4-BE49-F238E27FC236}">
                <a16:creationId xmlns:a16="http://schemas.microsoft.com/office/drawing/2014/main" id="{CCC32111-FD6D-4C87-813C-56334BF0FB4F}"/>
              </a:ext>
            </a:extLst>
          </p:cNvPr>
          <p:cNvSpPr txBox="1"/>
          <p:nvPr/>
        </p:nvSpPr>
        <p:spPr>
          <a:xfrm>
            <a:off x="1782632" y="3080249"/>
            <a:ext cx="4651506" cy="1596925"/>
          </a:xfrm>
          <a:prstGeom prst="rect">
            <a:avLst/>
          </a:prstGeom>
        </p:spPr>
        <p:txBody>
          <a:bodyPr vert="horz" lIns="91440" tIns="45720" rIns="91440" bIns="45720" rtlCol="0" anchor="b">
            <a:noAutofit/>
          </a:bodyPr>
          <a:lstStyle>
            <a:defPPr>
              <a:defRPr lang="zh-CN"/>
            </a:defPPr>
            <a:lvl1pPr algn="ctr">
              <a:lnSpc>
                <a:spcPct val="90000"/>
              </a:lnSpc>
              <a:spcBef>
                <a:spcPct val="0"/>
              </a:spcBef>
              <a:buNone/>
              <a:defRPr sz="8000">
                <a:blipFill>
                  <a:blip r:embed="rId5"/>
                  <a:stretch>
                    <a:fillRect/>
                  </a:stretch>
                </a:blipFill>
                <a:effectLst>
                  <a:innerShdw blurRad="63500" dist="50800" dir="18900000">
                    <a:prstClr val="black">
                      <a:alpha val="50000"/>
                    </a:prstClr>
                  </a:innerShdw>
                </a:effectLst>
                <a:latin typeface="熊孩子体" panose="02000500000000000000" pitchFamily="2" charset="-128"/>
                <a:ea typeface="熊孩子体" panose="02000500000000000000" pitchFamily="2" charset="-128"/>
                <a:cs typeface="+mj-cs"/>
              </a:defRPr>
            </a:lvl1pPr>
          </a:lstStyle>
          <a:p>
            <a:r>
              <a:rPr lang="en-CA" altLang="zh-CN" sz="6600" dirty="0">
                <a:solidFill>
                  <a:srgbClr val="FFD5D9"/>
                </a:solidFill>
                <a:effectLst/>
                <a:latin typeface="+mn-lt"/>
                <a:ea typeface="+mn-ea"/>
                <a:cs typeface="+mn-ea"/>
                <a:sym typeface="+mn-lt"/>
              </a:rPr>
              <a:t>Item page</a:t>
            </a:r>
            <a:endParaRPr lang="zh-CN" altLang="en-US" sz="6600" dirty="0">
              <a:solidFill>
                <a:srgbClr val="FFD5D9"/>
              </a:solidFill>
              <a:effectLst/>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8" fill="hold" grpId="0" nodeType="afterEffect" nodePh="1">
                                  <p:stCondLst>
                                    <p:cond delay="0"/>
                                  </p:stCondLst>
                                  <p:endCondLst>
                                    <p:cond evt="begin" delay="0">
                                      <p:tn val="11"/>
                                    </p:cond>
                                  </p:end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1000" fill="hold"/>
                                        <p:tgtEl>
                                          <p:spTgt spid="21"/>
                                        </p:tgtEl>
                                        <p:attrNameLst>
                                          <p:attrName>ppt_w</p:attrName>
                                        </p:attrNameLst>
                                      </p:cBhvr>
                                      <p:tavLst>
                                        <p:tav tm="0">
                                          <p:val>
                                            <p:fltVal val="0"/>
                                          </p:val>
                                        </p:tav>
                                        <p:tav tm="100000">
                                          <p:val>
                                            <p:strVal val="#ppt_w"/>
                                          </p:val>
                                        </p:tav>
                                      </p:tavLst>
                                    </p:anim>
                                    <p:anim calcmode="lin" valueType="num">
                                      <p:cBhvr>
                                        <p:cTn id="18" dur="1000" fill="hold"/>
                                        <p:tgtEl>
                                          <p:spTgt spid="21"/>
                                        </p:tgtEl>
                                        <p:attrNameLst>
                                          <p:attrName>ppt_h</p:attrName>
                                        </p:attrNameLst>
                                      </p:cBhvr>
                                      <p:tavLst>
                                        <p:tav tm="0">
                                          <p:val>
                                            <p:fltVal val="0"/>
                                          </p:val>
                                        </p:tav>
                                        <p:tav tm="100000">
                                          <p:val>
                                            <p:strVal val="#ppt_h"/>
                                          </p:val>
                                        </p:tav>
                                      </p:tavLst>
                                    </p:anim>
                                    <p:anim calcmode="lin" valueType="num">
                                      <p:cBhvr>
                                        <p:cTn id="19" dur="1000" fill="hold"/>
                                        <p:tgtEl>
                                          <p:spTgt spid="21"/>
                                        </p:tgtEl>
                                        <p:attrNameLst>
                                          <p:attrName>style.rotation</p:attrName>
                                        </p:attrNameLst>
                                      </p:cBhvr>
                                      <p:tavLst>
                                        <p:tav tm="0">
                                          <p:val>
                                            <p:fltVal val="90"/>
                                          </p:val>
                                        </p:tav>
                                        <p:tav tm="100000">
                                          <p:val>
                                            <p:fltVal val="0"/>
                                          </p:val>
                                        </p:tav>
                                      </p:tavLst>
                                    </p:anim>
                                    <p:animEffect transition="in" filter="fade">
                                      <p:cBhvr>
                                        <p:cTn id="20" dur="1000"/>
                                        <p:tgtEl>
                                          <p:spTgt spid="21"/>
                                        </p:tgtEl>
                                      </p:cBhvr>
                                    </p:animEffect>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down)">
                                      <p:cBhvr>
                                        <p:cTn id="24" dur="580">
                                          <p:stCondLst>
                                            <p:cond delay="0"/>
                                          </p:stCondLst>
                                        </p:cTn>
                                        <p:tgtEl>
                                          <p:spTgt spid="23"/>
                                        </p:tgtEl>
                                      </p:cBhvr>
                                    </p:animEffect>
                                    <p:anim calcmode="lin" valueType="num">
                                      <p:cBhvr>
                                        <p:cTn id="25"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30" dur="26">
                                          <p:stCondLst>
                                            <p:cond delay="650"/>
                                          </p:stCondLst>
                                        </p:cTn>
                                        <p:tgtEl>
                                          <p:spTgt spid="23"/>
                                        </p:tgtEl>
                                      </p:cBhvr>
                                      <p:to x="100000" y="60000"/>
                                    </p:animScale>
                                    <p:animScale>
                                      <p:cBhvr>
                                        <p:cTn id="31" dur="166" decel="50000">
                                          <p:stCondLst>
                                            <p:cond delay="676"/>
                                          </p:stCondLst>
                                        </p:cTn>
                                        <p:tgtEl>
                                          <p:spTgt spid="23"/>
                                        </p:tgtEl>
                                      </p:cBhvr>
                                      <p:to x="100000" y="100000"/>
                                    </p:animScale>
                                    <p:animScale>
                                      <p:cBhvr>
                                        <p:cTn id="32" dur="26">
                                          <p:stCondLst>
                                            <p:cond delay="1312"/>
                                          </p:stCondLst>
                                        </p:cTn>
                                        <p:tgtEl>
                                          <p:spTgt spid="23"/>
                                        </p:tgtEl>
                                      </p:cBhvr>
                                      <p:to x="100000" y="80000"/>
                                    </p:animScale>
                                    <p:animScale>
                                      <p:cBhvr>
                                        <p:cTn id="33" dur="166" decel="50000">
                                          <p:stCondLst>
                                            <p:cond delay="1338"/>
                                          </p:stCondLst>
                                        </p:cTn>
                                        <p:tgtEl>
                                          <p:spTgt spid="23"/>
                                        </p:tgtEl>
                                      </p:cBhvr>
                                      <p:to x="100000" y="100000"/>
                                    </p:animScale>
                                    <p:animScale>
                                      <p:cBhvr>
                                        <p:cTn id="34" dur="26">
                                          <p:stCondLst>
                                            <p:cond delay="1642"/>
                                          </p:stCondLst>
                                        </p:cTn>
                                        <p:tgtEl>
                                          <p:spTgt spid="23"/>
                                        </p:tgtEl>
                                      </p:cBhvr>
                                      <p:to x="100000" y="90000"/>
                                    </p:animScale>
                                    <p:animScale>
                                      <p:cBhvr>
                                        <p:cTn id="35" dur="166" decel="50000">
                                          <p:stCondLst>
                                            <p:cond delay="1668"/>
                                          </p:stCondLst>
                                        </p:cTn>
                                        <p:tgtEl>
                                          <p:spTgt spid="23"/>
                                        </p:tgtEl>
                                      </p:cBhvr>
                                      <p:to x="100000" y="100000"/>
                                    </p:animScale>
                                    <p:animScale>
                                      <p:cBhvr>
                                        <p:cTn id="36" dur="26">
                                          <p:stCondLst>
                                            <p:cond delay="1808"/>
                                          </p:stCondLst>
                                        </p:cTn>
                                        <p:tgtEl>
                                          <p:spTgt spid="23"/>
                                        </p:tgtEl>
                                      </p:cBhvr>
                                      <p:to x="100000" y="95000"/>
                                    </p:animScale>
                                    <p:animScale>
                                      <p:cBhvr>
                                        <p:cTn id="37" dur="166" decel="50000">
                                          <p:stCondLst>
                                            <p:cond delay="1834"/>
                                          </p:stCondLst>
                                        </p:cTn>
                                        <p:tgtEl>
                                          <p:spTgt spid="2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screen"/>
          <a:stretch>
            <a:fillRect/>
          </a:stretch>
        </p:blipFill>
        <p:spPr>
          <a:xfrm>
            <a:off x="0" y="0"/>
            <a:ext cx="12192000" cy="6858000"/>
          </a:xfrm>
          <a:prstGeom prst="rect">
            <a:avLst/>
          </a:prstGeom>
        </p:spPr>
      </p:pic>
      <p:grpSp>
        <p:nvGrpSpPr>
          <p:cNvPr id="3" name="组合 2"/>
          <p:cNvGrpSpPr/>
          <p:nvPr/>
        </p:nvGrpSpPr>
        <p:grpSpPr>
          <a:xfrm>
            <a:off x="415584" y="429152"/>
            <a:ext cx="11509262" cy="6135914"/>
            <a:chOff x="348909" y="366486"/>
            <a:chExt cx="11509262" cy="6135914"/>
          </a:xfrm>
        </p:grpSpPr>
        <p:sp>
          <p:nvSpPr>
            <p:cNvPr id="4" name="矩形: 圆角 3"/>
            <p:cNvSpPr/>
            <p:nvPr/>
          </p:nvSpPr>
          <p:spPr>
            <a:xfrm>
              <a:off x="348909" y="366486"/>
              <a:ext cx="11509262" cy="6135914"/>
            </a:xfrm>
            <a:prstGeom prst="roundRect">
              <a:avLst>
                <a:gd name="adj" fmla="val 38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609600" y="591455"/>
              <a:ext cx="11016344" cy="5649687"/>
            </a:xfrm>
            <a:prstGeom prst="roundRect">
              <a:avLst>
                <a:gd name="adj" fmla="val 3800"/>
              </a:avLst>
            </a:prstGeom>
            <a:noFill/>
            <a:ln w="28575">
              <a:gradFill>
                <a:gsLst>
                  <a:gs pos="0">
                    <a:srgbClr val="4173B7"/>
                  </a:gs>
                  <a:gs pos="100000">
                    <a:srgbClr val="ADD6CD"/>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标题 1"/>
          <p:cNvSpPr txBox="1"/>
          <p:nvPr/>
        </p:nvSpPr>
        <p:spPr>
          <a:xfrm>
            <a:off x="609600" y="754742"/>
            <a:ext cx="3811493" cy="779817"/>
          </a:xfrm>
          <a:prstGeom prst="rect">
            <a:avLst/>
          </a:prstGeom>
        </p:spPr>
        <p:txBody>
          <a:bodyPr vert="horz" lIns="91440" tIns="45720" rIns="91440" bIns="45720" rtlCol="0" anchor="b">
            <a:noAutofit/>
          </a:bodyPr>
          <a:lstStyle>
            <a:defPPr>
              <a:defRPr lang="zh-CN"/>
            </a:defPPr>
            <a:lvl1pPr algn="ctr">
              <a:lnSpc>
                <a:spcPct val="90000"/>
              </a:lnSpc>
              <a:spcBef>
                <a:spcPct val="0"/>
              </a:spcBef>
              <a:buNone/>
              <a:defRPr sz="4800">
                <a:solidFill>
                  <a:srgbClr val="FFD5D9"/>
                </a:solidFill>
                <a:effectLst/>
                <a:cs typeface="+mn-ea"/>
              </a:defRPr>
            </a:lvl1pPr>
          </a:lstStyle>
          <a:p>
            <a:r>
              <a:rPr lang="en-US" altLang="zh-CN" dirty="0">
                <a:sym typeface="+mn-lt"/>
              </a:rPr>
              <a:t>03 </a:t>
            </a:r>
            <a:r>
              <a:rPr lang="en-CA" altLang="zh-CN" dirty="0">
                <a:sym typeface="+mn-lt"/>
              </a:rPr>
              <a:t>add item</a:t>
            </a:r>
            <a:endParaRPr lang="zh-CN" altLang="en-US" dirty="0">
              <a:sym typeface="+mn-lt"/>
            </a:endParaRPr>
          </a:p>
        </p:txBody>
      </p:sp>
      <p:sp>
        <p:nvSpPr>
          <p:cNvPr id="8" name="矩形 23"/>
          <p:cNvSpPr>
            <a:spLocks noChangeArrowheads="1"/>
          </p:cNvSpPr>
          <p:nvPr/>
        </p:nvSpPr>
        <p:spPr bwMode="auto">
          <a:xfrm>
            <a:off x="1585635" y="2049874"/>
            <a:ext cx="4510365" cy="689997"/>
          </a:xfrm>
          <a:prstGeom prst="rect">
            <a:avLst/>
          </a:prstGeom>
          <a:noFill/>
          <a:ln>
            <a:noFill/>
          </a:ln>
        </p:spPr>
        <p:txBody>
          <a:bodyPr wrap="square">
            <a:spAutoFit/>
          </a:bodyPr>
          <a:lstStyle/>
          <a:p>
            <a:pPr marL="0" marR="0" lvl="0" indent="0" algn="l" defTabSz="914400" rtl="0" fontAlgn="auto">
              <a:lnSpc>
                <a:spcPts val="2500"/>
              </a:lnSpc>
              <a:spcBef>
                <a:spcPts val="0"/>
              </a:spcBef>
              <a:spcAft>
                <a:spcPts val="0"/>
              </a:spcAft>
              <a:buClrTx/>
              <a:buSzTx/>
              <a:buFontTx/>
              <a:buNone/>
              <a:defRPr/>
            </a:pPr>
            <a:r>
              <a:rPr lang="en-US" altLang="zh-CN" sz="1200" noProof="0" dirty="0">
                <a:ln>
                  <a:noFill/>
                </a:ln>
                <a:solidFill>
                  <a:prstClr val="black"/>
                </a:solidFill>
                <a:effectLst/>
                <a:uLnTx/>
                <a:uFillTx/>
                <a:cs typeface="+mn-ea"/>
                <a:sym typeface="+mn-lt"/>
              </a:rPr>
              <a:t>User can input the quantity they want and add it into their shopping cart.</a:t>
            </a:r>
            <a:endParaRPr kumimoji="0" lang="en-US" altLang="zh-CN" sz="1050" b="0" i="0" u="none" strike="noStrike" kern="1200" cap="none" spc="0" normalizeH="0" baseline="0" noProof="0" dirty="0">
              <a:ln>
                <a:noFill/>
              </a:ln>
              <a:solidFill>
                <a:prstClr val="black"/>
              </a:solidFill>
              <a:effectLst/>
              <a:uLnTx/>
              <a:uFillTx/>
              <a:cs typeface="+mn-ea"/>
              <a:sym typeface="+mn-lt"/>
            </a:endParaRPr>
          </a:p>
        </p:txBody>
      </p:sp>
      <p:sp>
        <p:nvSpPr>
          <p:cNvPr id="9" name="矩形 23"/>
          <p:cNvSpPr>
            <a:spLocks noChangeArrowheads="1"/>
          </p:cNvSpPr>
          <p:nvPr/>
        </p:nvSpPr>
        <p:spPr bwMode="auto">
          <a:xfrm>
            <a:off x="1585636" y="4963092"/>
            <a:ext cx="4510364" cy="689997"/>
          </a:xfrm>
          <a:prstGeom prst="rect">
            <a:avLst/>
          </a:prstGeom>
          <a:noFill/>
          <a:ln>
            <a:noFill/>
          </a:ln>
        </p:spPr>
        <p:txBody>
          <a:bodyPr wrap="square">
            <a:spAutoFit/>
          </a:bodyPr>
          <a:lstStyle/>
          <a:p>
            <a:pPr>
              <a:lnSpc>
                <a:spcPts val="2500"/>
              </a:lnSpc>
            </a:pPr>
            <a:r>
              <a:rPr lang="en-US" altLang="zh-CN" sz="1200" dirty="0">
                <a:solidFill>
                  <a:prstClr val="black"/>
                </a:solidFill>
                <a:cs typeface="+mn-ea"/>
                <a:sym typeface="+mn-lt"/>
              </a:rPr>
              <a:t>Alternative flow:</a:t>
            </a:r>
          </a:p>
          <a:p>
            <a:pPr>
              <a:lnSpc>
                <a:spcPts val="2500"/>
              </a:lnSpc>
            </a:pPr>
            <a:r>
              <a:rPr lang="en-US" altLang="zh-CN" sz="1200" dirty="0">
                <a:solidFill>
                  <a:prstClr val="black"/>
                </a:solidFill>
                <a:cs typeface="+mn-ea"/>
                <a:sym typeface="+mn-lt"/>
              </a:rPr>
              <a:t>If entered 0, system will call error.</a:t>
            </a:r>
          </a:p>
        </p:txBody>
      </p:sp>
      <p:pic>
        <p:nvPicPr>
          <p:cNvPr id="12" name="Picture 11" descr="A picture containing graphical user interface&#10;&#10;Description automatically generated">
            <a:extLst>
              <a:ext uri="{FF2B5EF4-FFF2-40B4-BE49-F238E27FC236}">
                <a16:creationId xmlns:a16="http://schemas.microsoft.com/office/drawing/2014/main" id="{138FCFD4-4FD5-49C2-A17C-0CC6D4FC97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11385" y="2824478"/>
            <a:ext cx="6880540" cy="1670715"/>
          </a:xfrm>
          <a:prstGeom prst="rect">
            <a:avLst/>
          </a:prstGeom>
        </p:spPr>
      </p:pic>
      <p:pic>
        <p:nvPicPr>
          <p:cNvPr id="14" name="Picture 13" descr="Graphical user interface&#10;&#10;Description automatically generated with medium confidence">
            <a:extLst>
              <a:ext uri="{FF2B5EF4-FFF2-40B4-BE49-F238E27FC236}">
                <a16:creationId xmlns:a16="http://schemas.microsoft.com/office/drawing/2014/main" id="{F8B96B53-5DA4-4B0E-B459-E33F322E2A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3537" y="3169024"/>
            <a:ext cx="3056910" cy="73830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screen"/>
          <a:stretch>
            <a:fillRect/>
          </a:stretch>
        </p:blipFill>
        <p:spPr>
          <a:xfrm>
            <a:off x="0" y="0"/>
            <a:ext cx="12192000" cy="6858000"/>
          </a:xfrm>
          <a:prstGeom prst="rect">
            <a:avLst/>
          </a:prstGeom>
        </p:spPr>
      </p:pic>
      <p:grpSp>
        <p:nvGrpSpPr>
          <p:cNvPr id="3" name="组合 2"/>
          <p:cNvGrpSpPr/>
          <p:nvPr/>
        </p:nvGrpSpPr>
        <p:grpSpPr>
          <a:xfrm>
            <a:off x="348909" y="366486"/>
            <a:ext cx="11509262" cy="6135914"/>
            <a:chOff x="348909" y="366486"/>
            <a:chExt cx="11509262" cy="6135914"/>
          </a:xfrm>
        </p:grpSpPr>
        <p:sp>
          <p:nvSpPr>
            <p:cNvPr id="4" name="矩形: 圆角 3"/>
            <p:cNvSpPr/>
            <p:nvPr/>
          </p:nvSpPr>
          <p:spPr>
            <a:xfrm>
              <a:off x="348909" y="366486"/>
              <a:ext cx="11509262" cy="6135914"/>
            </a:xfrm>
            <a:prstGeom prst="roundRect">
              <a:avLst>
                <a:gd name="adj" fmla="val 38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609600" y="591455"/>
              <a:ext cx="11016344" cy="5649687"/>
            </a:xfrm>
            <a:prstGeom prst="roundRect">
              <a:avLst>
                <a:gd name="adj" fmla="val 3800"/>
              </a:avLst>
            </a:prstGeom>
            <a:noFill/>
            <a:ln w="28575">
              <a:gradFill>
                <a:gsLst>
                  <a:gs pos="0">
                    <a:srgbClr val="4173B7"/>
                  </a:gs>
                  <a:gs pos="100000">
                    <a:srgbClr val="ADD6CD"/>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标题 1"/>
          <p:cNvSpPr txBox="1"/>
          <p:nvPr/>
        </p:nvSpPr>
        <p:spPr>
          <a:xfrm>
            <a:off x="609600" y="754742"/>
            <a:ext cx="3811493" cy="779817"/>
          </a:xfrm>
          <a:prstGeom prst="rect">
            <a:avLst/>
          </a:prstGeom>
        </p:spPr>
        <p:txBody>
          <a:bodyPr vert="horz" lIns="91440" tIns="45720" rIns="91440" bIns="45720" rtlCol="0" anchor="b">
            <a:noAutofit/>
          </a:bodyPr>
          <a:lstStyle>
            <a:defPPr>
              <a:defRPr lang="zh-CN"/>
            </a:defPPr>
            <a:lvl1pPr algn="ctr">
              <a:lnSpc>
                <a:spcPct val="90000"/>
              </a:lnSpc>
              <a:spcBef>
                <a:spcPct val="0"/>
              </a:spcBef>
              <a:buNone/>
              <a:defRPr sz="4800">
                <a:effectLst/>
                <a:cs typeface="+mn-ea"/>
              </a:defRPr>
            </a:lvl1pPr>
          </a:lstStyle>
          <a:p>
            <a:r>
              <a:rPr lang="en-US" altLang="zh-CN" sz="2800" dirty="0">
                <a:solidFill>
                  <a:srgbClr val="AEC4E1"/>
                </a:solidFill>
                <a:sym typeface="+mn-lt"/>
              </a:rPr>
              <a:t>04 </a:t>
            </a:r>
            <a:r>
              <a:rPr lang="en-CA" altLang="zh-CN" sz="2800" dirty="0">
                <a:solidFill>
                  <a:srgbClr val="AEC4E1"/>
                </a:solidFill>
                <a:sym typeface="+mn-lt"/>
              </a:rPr>
              <a:t>check shopping cart</a:t>
            </a:r>
            <a:endParaRPr lang="zh-CN" altLang="en-US" sz="2800" dirty="0">
              <a:solidFill>
                <a:srgbClr val="AEC4E1"/>
              </a:solidFill>
              <a:sym typeface="+mn-lt"/>
            </a:endParaRPr>
          </a:p>
        </p:txBody>
      </p:sp>
      <p:sp>
        <p:nvSpPr>
          <p:cNvPr id="9" name="TextBox 32"/>
          <p:cNvSpPr txBox="1"/>
          <p:nvPr/>
        </p:nvSpPr>
        <p:spPr>
          <a:xfrm>
            <a:off x="1462482" y="2410734"/>
            <a:ext cx="4773107" cy="702945"/>
          </a:xfrm>
          <a:prstGeom prst="rect">
            <a:avLst/>
          </a:prstGeom>
        </p:spPr>
        <p:txBody>
          <a:bodyPr vert="horz" wrap="square" lIns="91440" tIns="45720" rIns="91440" bIns="45720">
            <a:normAutofit fontScale="92500"/>
          </a:bodyPr>
          <a:lstStyle/>
          <a:p>
            <a:pPr marL="0" marR="0" lvl="0" indent="0" algn="l" defTabSz="914400" rtl="0" fontAlgn="auto">
              <a:lnSpc>
                <a:spcPts val="2000"/>
              </a:lnSpc>
              <a:spcBef>
                <a:spcPts val="0"/>
              </a:spcBef>
              <a:spcAft>
                <a:spcPts val="0"/>
              </a:spcAft>
              <a:buClr>
                <a:srgbClr val="CC0099"/>
              </a:buClr>
              <a:buSzTx/>
              <a:buFontTx/>
              <a:buNone/>
              <a:defRPr/>
            </a:pPr>
            <a:r>
              <a:rPr lang="en-US" altLang="zh-CN" sz="1200" noProof="0" dirty="0">
                <a:ln>
                  <a:noFill/>
                </a:ln>
                <a:solidFill>
                  <a:prstClr val="black"/>
                </a:solidFill>
                <a:effectLst/>
                <a:uLnTx/>
                <a:uFillTx/>
                <a:cs typeface="+mn-ea"/>
                <a:sym typeface="+mn-lt"/>
              </a:rPr>
              <a:t>On the personal center, there is another button” go to shopping car”, click it and see the items and price that being added</a:t>
            </a:r>
            <a:endParaRPr kumimoji="0" lang="en-US" altLang="zh-CN" sz="1200" b="0" i="0" u="none" strike="noStrike" kern="1200" cap="none" spc="0" normalizeH="0" baseline="0" noProof="0" dirty="0">
              <a:ln>
                <a:noFill/>
              </a:ln>
              <a:solidFill>
                <a:prstClr val="black"/>
              </a:solidFill>
              <a:effectLst/>
              <a:uLnTx/>
              <a:uFillTx/>
              <a:cs typeface="+mn-ea"/>
              <a:sym typeface="+mn-lt"/>
            </a:endParaRPr>
          </a:p>
          <a:p>
            <a:pPr marL="0" marR="0" lvl="0" indent="0" algn="l" defTabSz="914400" rtl="0" eaLnBrk="1" fontAlgn="auto" latinLnBrk="0" hangingPunct="1">
              <a:lnSpc>
                <a:spcPct val="150000"/>
              </a:lnSpc>
              <a:spcBef>
                <a:spcPts val="0"/>
              </a:spcBef>
              <a:spcAft>
                <a:spcPts val="0"/>
              </a:spcAft>
              <a:buClr>
                <a:srgbClr val="CC0099"/>
              </a:buClr>
              <a:buSzTx/>
              <a:buFontTx/>
              <a:buNone/>
              <a:defRPr/>
            </a:pPr>
            <a:endParaRPr kumimoji="0" lang="en-US" altLang="zh-CN" sz="1200" b="0" i="0" u="none" strike="noStrike" kern="1200" cap="none" spc="0" normalizeH="0" baseline="0" noProof="0" dirty="0">
              <a:ln>
                <a:noFill/>
              </a:ln>
              <a:solidFill>
                <a:prstClr val="black"/>
              </a:solidFill>
              <a:effectLst/>
              <a:uLnTx/>
              <a:uFillTx/>
              <a:cs typeface="+mn-ea"/>
              <a:sym typeface="+mn-lt"/>
            </a:endParaRPr>
          </a:p>
        </p:txBody>
      </p:sp>
      <p:pic>
        <p:nvPicPr>
          <p:cNvPr id="18" name="Picture 17" descr="A picture containing graphical user interface&#10;&#10;Description automatically generated">
            <a:extLst>
              <a:ext uri="{FF2B5EF4-FFF2-40B4-BE49-F238E27FC236}">
                <a16:creationId xmlns:a16="http://schemas.microsoft.com/office/drawing/2014/main" id="{36695368-016F-4799-9F46-59728C382C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8679" y="3798301"/>
            <a:ext cx="5362575" cy="1481442"/>
          </a:xfrm>
          <a:prstGeom prst="rect">
            <a:avLst/>
          </a:prstGeom>
        </p:spPr>
      </p:pic>
      <p:pic>
        <p:nvPicPr>
          <p:cNvPr id="21" name="Picture 20" descr="Graphical user interface, text&#10;&#10;Description automatically generated with medium confidence">
            <a:extLst>
              <a:ext uri="{FF2B5EF4-FFF2-40B4-BE49-F238E27FC236}">
                <a16:creationId xmlns:a16="http://schemas.microsoft.com/office/drawing/2014/main" id="{0E365761-0165-4502-8640-E4844E296D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9966" y="2997475"/>
            <a:ext cx="7467429" cy="171692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校园艺术节1"/>
  <p:tag name="ISPRING_SCORM_RATE_SLIDES" val="0"/>
  <p:tag name="ISPRING_SCORM_RATE_QUIZZES" val="0"/>
  <p:tag name="ISPRING_SCORM_PASSING_SCORE" val="0.000000"/>
  <p:tag name="ISPRING_ULTRA_SCORM_COURSE_ID" val="3321F1EF-5BBB-44D3-BBA3-19248BBA082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内容列表"/>
  <p:tag name="ISPRINGCLOUDFOLDERID" val="0"/>
  <p:tag name="ISPRINGCLOUDFOLDERPATH" val="资源库"/>
  <p:tag name="ISPRING_OUTPUT_FOLDER" val="F:\第六批\17887325"/>
  <p:tag name="ISPRING_FIRST_PUBLISH"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uchnyzjb">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709</Words>
  <Application>Microsoft Office PowerPoint</Application>
  <PresentationFormat>Widescreen</PresentationFormat>
  <Paragraphs>79</Paragraphs>
  <Slides>18</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等线</vt:lpstr>
      <vt:lpstr>微软雅黑</vt:lpstr>
      <vt:lpstr>方正正黑简体</vt:lpstr>
      <vt:lpstr>Agency FB</vt:lpstr>
      <vt:lpstr>Arial</vt:lpstr>
      <vt:lpstr>Calibri</vt:lpstr>
      <vt:lpstr>第一PPT，www.1ppt.com​</vt:lpstr>
      <vt:lpstr>自定义设计方案</vt:lpstr>
      <vt:lpstr>PowerPoint Presentation</vt:lpstr>
      <vt:lpstr>PowerPoint Presentation</vt:lpstr>
      <vt:lpstr>wechat share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SQL(phpmyadmain) Improve</vt:lpstr>
      <vt:lpstr>How to connect to database in php?</vt:lpstr>
      <vt:lpstr>How to know the user id?</vt:lpstr>
      <vt:lpstr>How to determine the possible primary keys are the same?</vt:lpstr>
      <vt:lpstr>Combined use of js and php</vt:lpstr>
      <vt:lpstr>More areas for improvement.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xiaoqing lu</cp:lastModifiedBy>
  <cp:revision>96</cp:revision>
  <dcterms:created xsi:type="dcterms:W3CDTF">2018-12-05T09:49:00Z</dcterms:created>
  <dcterms:modified xsi:type="dcterms:W3CDTF">2022-04-06T23:59:19Z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1033-11.2.0.11042</vt:lpwstr>
  </property>
  <property fmtid="{D5CDD505-2E9C-101B-9397-08002B2CF9AE}" pid="3" name="ICV">
    <vt:lpwstr>9D95F6FDA4114E5BB51207FA22E80892</vt:lpwstr>
  </property>
</Properties>
</file>