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3C23-0DB5-421C-9A11-727CDA9D4D19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62CA6-C921-413E-80C0-805E1196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8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62CA6-C921-413E-80C0-805E11968D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8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0948-A34C-4814-8DFA-656D8885023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1B54-32B9-4E1B-BAF4-0F63D651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0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0948-A34C-4814-8DFA-656D8885023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1B54-32B9-4E1B-BAF4-0F63D651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0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0948-A34C-4814-8DFA-656D8885023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1B54-32B9-4E1B-BAF4-0F63D651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0948-A34C-4814-8DFA-656D8885023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1B54-32B9-4E1B-BAF4-0F63D651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9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0948-A34C-4814-8DFA-656D8885023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1B54-32B9-4E1B-BAF4-0F63D651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0948-A34C-4814-8DFA-656D8885023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1B54-32B9-4E1B-BAF4-0F63D651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0948-A34C-4814-8DFA-656D8885023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1B54-32B9-4E1B-BAF4-0F63D651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1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0948-A34C-4814-8DFA-656D8885023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1B54-32B9-4E1B-BAF4-0F63D651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0948-A34C-4814-8DFA-656D8885023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1B54-32B9-4E1B-BAF4-0F63D651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0948-A34C-4814-8DFA-656D8885023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1B54-32B9-4E1B-BAF4-0F63D651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0948-A34C-4814-8DFA-656D8885023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1B54-32B9-4E1B-BAF4-0F63D651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30948-A34C-4814-8DFA-656D8885023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1B54-32B9-4E1B-BAF4-0F63D651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7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710" y="585626"/>
            <a:ext cx="12018290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Simulation of large network: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Generate vehicle locations and road angles from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Investigate a dense and a sparse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Compared three approaches: (1) centralized, (2) decentralized with optimized fusion weights,</a:t>
            </a:r>
          </a:p>
          <a:p>
            <a:r>
              <a:rPr lang="en-US" sz="2400" dirty="0" smtClean="0"/>
              <a:t>(3) decentralized with random fusion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Findings: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dense network: no statistically significant difference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sparse network: (1) better than (2) better than (3), significantly.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83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5" y="326932"/>
            <a:ext cx="4253675" cy="3185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5" y="3525481"/>
            <a:ext cx="4131697" cy="3094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396" y="1080042"/>
            <a:ext cx="6913947" cy="56157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67717" y="6412782"/>
            <a:ext cx="25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Network connection plot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0" y="556822"/>
            <a:ext cx="298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dense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96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3" y="558902"/>
            <a:ext cx="4851000" cy="3633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81718"/>
              </p:ext>
            </p:extLst>
          </p:nvPr>
        </p:nvGraphicFramePr>
        <p:xfrm>
          <a:off x="2406510" y="4471507"/>
          <a:ext cx="70136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22">
                  <a:extLst>
                    <a:ext uri="{9D8B030D-6E8A-4147-A177-3AD203B41FA5}">
                      <a16:colId xmlns:a16="http://schemas.microsoft.com/office/drawing/2014/main" val="1295965036"/>
                    </a:ext>
                  </a:extLst>
                </a:gridCol>
                <a:gridCol w="1671352">
                  <a:extLst>
                    <a:ext uri="{9D8B030D-6E8A-4147-A177-3AD203B41FA5}">
                      <a16:colId xmlns:a16="http://schemas.microsoft.com/office/drawing/2014/main" val="3955638993"/>
                    </a:ext>
                  </a:extLst>
                </a:gridCol>
                <a:gridCol w="2025577">
                  <a:extLst>
                    <a:ext uri="{9D8B030D-6E8A-4147-A177-3AD203B41FA5}">
                      <a16:colId xmlns:a16="http://schemas.microsoft.com/office/drawing/2014/main" val="610794768"/>
                    </a:ext>
                  </a:extLst>
                </a:gridCol>
                <a:gridCol w="2202426">
                  <a:extLst>
                    <a:ext uri="{9D8B030D-6E8A-4147-A177-3AD203B41FA5}">
                      <a16:colId xmlns:a16="http://schemas.microsoft.com/office/drawing/2014/main" val="3598804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9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RMSE 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23876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50404" y="5578425"/>
            <a:ext cx="918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*Random: randomly select numbers of particle to be fused, and make sure the total transmitted</a:t>
            </a:r>
          </a:p>
          <a:p>
            <a:r>
              <a:rPr lang="en-US" dirty="0" smtClean="0"/>
              <a:t> numbers equal approximately to the optimized case (same communication bandwidth)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702" y="558902"/>
            <a:ext cx="4851000" cy="36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0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4504" y="1091315"/>
            <a:ext cx="5921525" cy="3742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057" y="1146001"/>
            <a:ext cx="2864400" cy="3633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62650"/>
              </p:ext>
            </p:extLst>
          </p:nvPr>
        </p:nvGraphicFramePr>
        <p:xfrm>
          <a:off x="306836" y="5059942"/>
          <a:ext cx="70136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22">
                  <a:extLst>
                    <a:ext uri="{9D8B030D-6E8A-4147-A177-3AD203B41FA5}">
                      <a16:colId xmlns:a16="http://schemas.microsoft.com/office/drawing/2014/main" val="1295965036"/>
                    </a:ext>
                  </a:extLst>
                </a:gridCol>
                <a:gridCol w="1671352">
                  <a:extLst>
                    <a:ext uri="{9D8B030D-6E8A-4147-A177-3AD203B41FA5}">
                      <a16:colId xmlns:a16="http://schemas.microsoft.com/office/drawing/2014/main" val="3955638993"/>
                    </a:ext>
                  </a:extLst>
                </a:gridCol>
                <a:gridCol w="2025577">
                  <a:extLst>
                    <a:ext uri="{9D8B030D-6E8A-4147-A177-3AD203B41FA5}">
                      <a16:colId xmlns:a16="http://schemas.microsoft.com/office/drawing/2014/main" val="610794768"/>
                    </a:ext>
                  </a:extLst>
                </a:gridCol>
                <a:gridCol w="2202426">
                  <a:extLst>
                    <a:ext uri="{9D8B030D-6E8A-4147-A177-3AD203B41FA5}">
                      <a16:colId xmlns:a16="http://schemas.microsoft.com/office/drawing/2014/main" val="3598804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9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RMSE 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23876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551" y="280654"/>
            <a:ext cx="4455449" cy="3336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615" y="3478595"/>
            <a:ext cx="4512385" cy="33794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6836" y="6348437"/>
            <a:ext cx="643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Noted from the error plot: RMSE   Root of variance, approximately.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318269" y="6348437"/>
                <a:ext cx="407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269" y="6348437"/>
                <a:ext cx="4074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22787" y="432619"/>
            <a:ext cx="3748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sparsest network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80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97" y="1364223"/>
            <a:ext cx="5212061" cy="3903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53" y="1364222"/>
            <a:ext cx="4070908" cy="390340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99506"/>
              </p:ext>
            </p:extLst>
          </p:nvPr>
        </p:nvGraphicFramePr>
        <p:xfrm>
          <a:off x="955765" y="5404071"/>
          <a:ext cx="70136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22">
                  <a:extLst>
                    <a:ext uri="{9D8B030D-6E8A-4147-A177-3AD203B41FA5}">
                      <a16:colId xmlns:a16="http://schemas.microsoft.com/office/drawing/2014/main" val="1295965036"/>
                    </a:ext>
                  </a:extLst>
                </a:gridCol>
                <a:gridCol w="1671352">
                  <a:extLst>
                    <a:ext uri="{9D8B030D-6E8A-4147-A177-3AD203B41FA5}">
                      <a16:colId xmlns:a16="http://schemas.microsoft.com/office/drawing/2014/main" val="3955638993"/>
                    </a:ext>
                  </a:extLst>
                </a:gridCol>
                <a:gridCol w="2025577">
                  <a:extLst>
                    <a:ext uri="{9D8B030D-6E8A-4147-A177-3AD203B41FA5}">
                      <a16:colId xmlns:a16="http://schemas.microsoft.com/office/drawing/2014/main" val="610794768"/>
                    </a:ext>
                  </a:extLst>
                </a:gridCol>
                <a:gridCol w="2202426">
                  <a:extLst>
                    <a:ext uri="{9D8B030D-6E8A-4147-A177-3AD203B41FA5}">
                      <a16:colId xmlns:a16="http://schemas.microsoft.com/office/drawing/2014/main" val="3598804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9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RMSE 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23876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55765" y="560439"/>
            <a:ext cx="3875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With medium </a:t>
            </a:r>
            <a:r>
              <a:rPr lang="en-US" sz="3200" dirty="0" err="1" smtClean="0"/>
              <a:t>sparcity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56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8847"/>
            <a:ext cx="9704439" cy="74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6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163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macshen</dc:creator>
  <cp:lastModifiedBy>macshen</cp:lastModifiedBy>
  <cp:revision>27</cp:revision>
  <dcterms:created xsi:type="dcterms:W3CDTF">2017-08-16T22:43:31Z</dcterms:created>
  <dcterms:modified xsi:type="dcterms:W3CDTF">2017-08-22T20:48:48Z</dcterms:modified>
</cp:coreProperties>
</file>