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ssistant Medium"/>
      <p:regular r:id="rId25"/>
      <p:bold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Assistant"/>
      <p:regular r:id="rId31"/>
      <p:bold r:id="rId32"/>
    </p:embeddedFont>
    <p:embeddedFont>
      <p:font typeface="Rajdhani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ssistantMedium-bold.fntdata"/><Relationship Id="rId25" Type="http://schemas.openxmlformats.org/officeDocument/2006/relationships/font" Target="fonts/AssistantMedium-regular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ssistant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33" Type="http://schemas.openxmlformats.org/officeDocument/2006/relationships/font" Target="fonts/Rajdhani-regular.fntdata"/><Relationship Id="rId10" Type="http://schemas.openxmlformats.org/officeDocument/2006/relationships/slide" Target="slides/slide6.xml"/><Relationship Id="rId32" Type="http://schemas.openxmlformats.org/officeDocument/2006/relationships/font" Target="fonts/Assistan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ajdhani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35949a87e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35949a87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cf44e839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cf44e839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Topic Modelling is a form of unsupervised learning that aims to find topic clusters in a series of texts. </a:t>
            </a:r>
            <a:b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</a:br>
            <a:r>
              <a:rPr i="1" lang="en">
                <a:solidFill>
                  <a:schemeClr val="dk1"/>
                </a:solidFill>
              </a:rPr>
              <a:t>Coherence score= show how well a topic is 'supported' by a text set</a:t>
            </a:r>
            <a:r>
              <a:rPr lang="en">
                <a:solidFill>
                  <a:schemeClr val="dk1"/>
                </a:solidFill>
              </a:rPr>
              <a:t> (0.4 is bad, 0.6 is good,a anything higher is like. Suspicosuly good)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Tried removing all words that arent adjectives or nouns but this made the model worse so discarded 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35949a87e4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35949a87e4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Topic Modelling is a form of unsupervised learning that aims to find topic clusters in a series of texts. </a:t>
            </a:r>
            <a:b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</a:br>
            <a:r>
              <a:rPr i="1" lang="en">
                <a:solidFill>
                  <a:schemeClr val="dk1"/>
                </a:solidFill>
              </a:rPr>
              <a:t>Coherence score= show how well a topic is 'supported' by a text set</a:t>
            </a:r>
            <a:r>
              <a:rPr lang="en">
                <a:solidFill>
                  <a:schemeClr val="dk1"/>
                </a:solidFill>
              </a:rPr>
              <a:t> (0.4 is bad, 0.6 is good,a anything higher is like. Suspicosuly good)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Tried removing all words that arent adjectives or nouns but this made the model worse so discarded 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35949a87e4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35949a87e4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Top 20 words fro some topics here are some generic ords like although something but i tried </a:t>
            </a: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removing</a:t>
            </a: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</a:t>
            </a: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things</a:t>
            </a: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tha twerent nouns or adjeitvies and it made it worse so. Topics, we  dont know how people feel about them</a:t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35b197d1e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35b197d1e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Top 20 words fro some topics here are some generic ords like although something but i tried removing things tha twerent nouns or adjeitvies and it made it worse so. Topics, we  dont know how people feel about them</a:t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35a2513b1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35a2513b1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5a2513b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5a2513b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Model trained on the GoEmotions dataset. Manually annotated dataset, by Google, of 58,000 English Reddit comments, labeled with 27 emotion categories or neutral.</a:t>
            </a:r>
            <a:endParaRPr sz="10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Wrote some test “letters” with clear intended sentiments to check how the model performed.</a:t>
            </a:r>
            <a:endParaRPr sz="10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5a2513b1d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5a2513b1d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4C3E"/>
              </a:buClr>
              <a:buSzPts val="600"/>
              <a:buFont typeface="Assistant Medium"/>
              <a:buChar char="■"/>
            </a:pPr>
            <a:r>
              <a:rPr lang="en" sz="1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95</a:t>
            </a:r>
            <a:r>
              <a:rPr lang="en" sz="1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% of emotions predicted are classified as “neutral”</a:t>
            </a:r>
            <a:endParaRPr sz="10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4C3E"/>
              </a:buClr>
              <a:buSzPts val="600"/>
              <a:buFont typeface="Assistant Medium"/>
              <a:buChar char="■"/>
            </a:pPr>
            <a:r>
              <a:rPr lang="en" sz="1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Make predictions based on segments of a letter rather than the whole letter</a:t>
            </a:r>
            <a:endParaRPr sz="10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35a2513b1d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35a2513b1d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Model trained on the GoEmotions dataset. Manually annotated dataset, by Google, of 58,000 English Reddit comments, labeled with 27 emotion categories or neutral.</a:t>
            </a:r>
            <a:endParaRPr sz="10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35b197d1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35b197d1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4C3E"/>
              </a:buClr>
              <a:buSzPts val="600"/>
              <a:buFont typeface="Assistant Medium"/>
              <a:buChar char="■"/>
            </a:pPr>
            <a:r>
              <a:rPr lang="en" sz="1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95% of emotions predicted are classified as “neutral”</a:t>
            </a:r>
            <a:endParaRPr sz="10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4C3E"/>
              </a:buClr>
              <a:buSzPts val="600"/>
              <a:buFont typeface="Assistant Medium"/>
              <a:buChar char="■"/>
            </a:pPr>
            <a:r>
              <a:rPr lang="en" sz="1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Make predictions based on segments of a letter rather than the whole letter</a:t>
            </a:r>
            <a:endParaRPr sz="10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cda11c587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cda11c587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cd2d494829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cd2d494829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35949a87e4e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35949a87e4e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35949a87e4e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35949a87e4e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35949a87e4e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35949a87e4e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35949a87e4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35949a87e4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5949a87e4e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35949a87e4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35b197d1e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35b197d1e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35949a87e4e_4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35949a87e4e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830575" y="991475"/>
            <a:ext cx="54828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830600" y="2641550"/>
            <a:ext cx="54828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1"/>
          <p:cNvGrpSpPr/>
          <p:nvPr/>
        </p:nvGrpSpPr>
        <p:grpSpPr>
          <a:xfrm>
            <a:off x="-1661815" y="-1337145"/>
            <a:ext cx="14835902" cy="7463420"/>
            <a:chOff x="-1661815" y="-1337145"/>
            <a:chExt cx="14835902" cy="7463420"/>
          </a:xfrm>
        </p:grpSpPr>
        <p:sp>
          <p:nvSpPr>
            <p:cNvPr id="257" name="Google Shape;257;p11"/>
            <p:cNvSpPr/>
            <p:nvPr/>
          </p:nvSpPr>
          <p:spPr>
            <a:xfrm rot="-9557907">
              <a:off x="6145142" y="2832595"/>
              <a:ext cx="6874421" cy="2129841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11"/>
            <p:cNvGrpSpPr/>
            <p:nvPr/>
          </p:nvGrpSpPr>
          <p:grpSpPr>
            <a:xfrm flipH="1">
              <a:off x="-1044649" y="-1337145"/>
              <a:ext cx="3057478" cy="3130393"/>
              <a:chOff x="6744875" y="2031607"/>
              <a:chExt cx="3661651" cy="3748974"/>
            </a:xfrm>
          </p:grpSpPr>
          <p:grpSp>
            <p:nvGrpSpPr>
              <p:cNvPr id="259" name="Google Shape;259;p11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260" name="Google Shape;260;p11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rect b="b" l="l" r="r" t="t"/>
                  <a:pathLst>
                    <a:path extrusionOk="0" h="920" w="125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rect b="b" l="l" r="r" t="t"/>
                  <a:pathLst>
                    <a:path extrusionOk="0" h="870" w="1177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rect b="b" l="l" r="r" t="t"/>
                  <a:pathLst>
                    <a:path extrusionOk="0" h="430" w="589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rect b="b" l="l" r="r" t="t"/>
                  <a:pathLst>
                    <a:path extrusionOk="0" h="429" w="601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rect b="b" l="l" r="r" t="t"/>
                  <a:pathLst>
                    <a:path extrusionOk="0" h="429" w="589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rect b="b" l="l" r="r" t="t"/>
                  <a:pathLst>
                    <a:path extrusionOk="0" h="430" w="601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6" name="Google Shape;266;p11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7" name="Google Shape;267;p11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rect b="b" l="l" r="r" t="t"/>
                  <a:pathLst>
                    <a:path extrusionOk="0" h="919" w="1237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rect b="b" l="l" r="r" t="t"/>
                  <a:pathLst>
                    <a:path extrusionOk="0" h="870" w="1176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rect b="b" l="l" r="r" t="t"/>
                  <a:pathLst>
                    <a:path extrusionOk="0" h="429" w="601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rect b="b" l="l" r="r" t="t"/>
                  <a:pathLst>
                    <a:path extrusionOk="0" h="429" w="601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rect b="b" l="l" r="r" t="t"/>
                  <a:pathLst>
                    <a:path extrusionOk="0" h="430" w="601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rect b="b" l="l" r="r" t="t"/>
                  <a:pathLst>
                    <a:path extrusionOk="0" h="430" w="589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4" name="Google Shape;274;p11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5" name="Google Shape;275;p11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rect b="b" l="l" r="r" t="t"/>
                  <a:pathLst>
                    <a:path extrusionOk="0" fill="none" h="64123" w="73244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rect b="b" l="l" r="r" t="t"/>
                  <a:pathLst>
                    <a:path extrusionOk="0" fill="none" h="56679" w="65959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rect b="b" l="l" r="r" t="t"/>
                  <a:pathLst>
                    <a:path extrusionOk="0" fill="none" h="50336" w="55968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rect b="b" l="l" r="r" t="t"/>
                  <a:pathLst>
                    <a:path extrusionOk="0" fill="none" h="41006" w="48695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rect b="b" l="l" r="r" t="t"/>
                  <a:pathLst>
                    <a:path extrusionOk="0" fill="none" h="32570" w="4146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rect b="b" l="l" r="r" t="t"/>
                  <a:pathLst>
                    <a:path extrusionOk="0" fill="none" h="25946" w="34652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rect b="b" l="l" r="r" t="t"/>
                  <a:pathLst>
                    <a:path extrusionOk="0" fill="none" h="18857" w="27047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11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rect b="b" l="l" r="r" t="t"/>
                  <a:pathLst>
                    <a:path extrusionOk="0" fill="none" h="11498" w="14976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4" name="Google Shape;284;p11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285" name="Google Shape;285;p11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rect b="b" l="l" r="r" t="t"/>
                  <a:pathLst>
                    <a:path extrusionOk="0" fill="none" h="23999" w="13763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11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rect b="b" l="l" r="r" t="t"/>
                  <a:pathLst>
                    <a:path extrusionOk="0" fill="none" h="17988" w="7605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11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rect b="b" l="l" r="r" t="t"/>
                  <a:pathLst>
                    <a:path extrusionOk="0" fill="none" h="2254" w="1532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8" name="Google Shape;288;p11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289" name="Google Shape;289;p11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rect b="b" l="l" r="r" t="t"/>
                  <a:pathLst>
                    <a:path extrusionOk="0" fill="none" h="37614" w="18575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11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rect b="b" l="l" r="r" t="t"/>
                  <a:pathLst>
                    <a:path extrusionOk="0" fill="none" h="31970" w="13102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91" name="Google Shape;291;p11"/>
            <p:cNvSpPr/>
            <p:nvPr/>
          </p:nvSpPr>
          <p:spPr>
            <a:xfrm rot="-10512601">
              <a:off x="-1584894" y="3713121"/>
              <a:ext cx="6874456" cy="2129852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1"/>
          <p:cNvSpPr txBox="1"/>
          <p:nvPr>
            <p:ph hasCustomPrompt="1" type="title"/>
          </p:nvPr>
        </p:nvSpPr>
        <p:spPr>
          <a:xfrm>
            <a:off x="658300" y="1686300"/>
            <a:ext cx="58917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3" name="Google Shape;293;p11"/>
          <p:cNvSpPr txBox="1"/>
          <p:nvPr>
            <p:ph idx="1" type="body"/>
          </p:nvPr>
        </p:nvSpPr>
        <p:spPr>
          <a:xfrm>
            <a:off x="724175" y="3218100"/>
            <a:ext cx="57600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3"/>
          <p:cNvGrpSpPr/>
          <p:nvPr/>
        </p:nvGrpSpPr>
        <p:grpSpPr>
          <a:xfrm>
            <a:off x="-1020550" y="-785874"/>
            <a:ext cx="14015605" cy="8884664"/>
            <a:chOff x="-1020550" y="-785874"/>
            <a:chExt cx="14015605" cy="8884664"/>
          </a:xfrm>
        </p:grpSpPr>
        <p:grpSp>
          <p:nvGrpSpPr>
            <p:cNvPr id="297" name="Google Shape;297;p13"/>
            <p:cNvGrpSpPr/>
            <p:nvPr/>
          </p:nvGrpSpPr>
          <p:grpSpPr>
            <a:xfrm rot="10800000">
              <a:off x="7785753" y="2425865"/>
              <a:ext cx="2282288" cy="2513280"/>
              <a:chOff x="-1890669" y="-592228"/>
              <a:chExt cx="3608930" cy="3973565"/>
            </a:xfrm>
          </p:grpSpPr>
          <p:grpSp>
            <p:nvGrpSpPr>
              <p:cNvPr id="298" name="Google Shape;298;p13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299" name="Google Shape;299;p13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rect b="b" l="l" r="r" t="t"/>
                  <a:pathLst>
                    <a:path extrusionOk="0" fill="none" h="48536" w="43541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13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rect b="b" l="l" r="r" t="t"/>
                  <a:pathLst>
                    <a:path extrusionOk="0" fill="none" h="40589" w="3612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rect b="b" l="l" r="r" t="t"/>
                  <a:pathLst>
                    <a:path extrusionOk="0" fill="none" h="23461" w="25236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13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rect b="b" l="l" r="r" t="t"/>
                  <a:pathLst>
                    <a:path extrusionOk="0" fill="none" h="12073" w="15441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3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rect b="b" l="l" r="r" t="t"/>
                  <a:pathLst>
                    <a:path extrusionOk="0" fill="none" h="53103" w="4823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4" name="Google Shape;304;p13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rect b="b" l="l" r="r" t="t"/>
                <a:pathLst>
                  <a:path extrusionOk="0" h="10336" w="6553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05" name="Google Shape;305;p13"/>
            <p:cNvGrpSpPr/>
            <p:nvPr/>
          </p:nvGrpSpPr>
          <p:grpSpPr>
            <a:xfrm rot="90">
              <a:off x="8539503" y="4153338"/>
              <a:ext cx="484870" cy="326689"/>
              <a:chOff x="5850477" y="3901125"/>
              <a:chExt cx="127450" cy="85874"/>
            </a:xfrm>
          </p:grpSpPr>
          <p:sp>
            <p:nvSpPr>
              <p:cNvPr id="306" name="Google Shape;306;p13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2" name="Google Shape;312;p13"/>
            <p:cNvSpPr/>
            <p:nvPr/>
          </p:nvSpPr>
          <p:spPr>
            <a:xfrm rot="287892">
              <a:off x="5640136" y="-485624"/>
              <a:ext cx="7273417" cy="2253458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229653" y="4652525"/>
              <a:ext cx="3947054" cy="490989"/>
            </a:xfrm>
            <a:custGeom>
              <a:rect b="b" l="l" r="r" t="t"/>
              <a:pathLst>
                <a:path extrusionOk="0" h="14301" w="86232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 rot="858966">
              <a:off x="-702941" y="4003552"/>
              <a:ext cx="6334851" cy="3364268"/>
            </a:xfrm>
            <a:custGeom>
              <a:rect b="b" l="l" r="r" t="t"/>
              <a:pathLst>
                <a:path extrusionOk="0" h="47122" w="80237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3"/>
          <p:cNvSpPr txBox="1"/>
          <p:nvPr>
            <p:ph hasCustomPrompt="1" type="title"/>
          </p:nvPr>
        </p:nvSpPr>
        <p:spPr>
          <a:xfrm>
            <a:off x="758775" y="1231675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/>
          <p:nvPr>
            <p:ph idx="2" type="title"/>
          </p:nvPr>
        </p:nvSpPr>
        <p:spPr>
          <a:xfrm>
            <a:off x="758775" y="1688875"/>
            <a:ext cx="286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13"/>
          <p:cNvSpPr txBox="1"/>
          <p:nvPr>
            <p:ph idx="3" type="title"/>
          </p:nvPr>
        </p:nvSpPr>
        <p:spPr>
          <a:xfrm>
            <a:off x="758775" y="2068075"/>
            <a:ext cx="286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8" name="Google Shape;318;p13"/>
          <p:cNvSpPr txBox="1"/>
          <p:nvPr>
            <p:ph hasCustomPrompt="1" idx="4" type="title"/>
          </p:nvPr>
        </p:nvSpPr>
        <p:spPr>
          <a:xfrm>
            <a:off x="4175850" y="1231675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idx="5" type="title"/>
          </p:nvPr>
        </p:nvSpPr>
        <p:spPr>
          <a:xfrm>
            <a:off x="4175850" y="1688875"/>
            <a:ext cx="286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13"/>
          <p:cNvSpPr txBox="1"/>
          <p:nvPr>
            <p:ph idx="6" type="title"/>
          </p:nvPr>
        </p:nvSpPr>
        <p:spPr>
          <a:xfrm>
            <a:off x="4175850" y="2068075"/>
            <a:ext cx="286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7" type="title"/>
          </p:nvPr>
        </p:nvSpPr>
        <p:spPr>
          <a:xfrm>
            <a:off x="758775" y="2897575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idx="8" type="title"/>
          </p:nvPr>
        </p:nvSpPr>
        <p:spPr>
          <a:xfrm>
            <a:off x="758775" y="3354775"/>
            <a:ext cx="286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3" name="Google Shape;323;p13"/>
          <p:cNvSpPr txBox="1"/>
          <p:nvPr>
            <p:ph idx="9" type="title"/>
          </p:nvPr>
        </p:nvSpPr>
        <p:spPr>
          <a:xfrm>
            <a:off x="758775" y="3733975"/>
            <a:ext cx="286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hasCustomPrompt="1" idx="13" type="title"/>
          </p:nvPr>
        </p:nvSpPr>
        <p:spPr>
          <a:xfrm>
            <a:off x="4175850" y="2897575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idx="14" type="title"/>
          </p:nvPr>
        </p:nvSpPr>
        <p:spPr>
          <a:xfrm>
            <a:off x="4175850" y="3354775"/>
            <a:ext cx="286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13"/>
          <p:cNvSpPr txBox="1"/>
          <p:nvPr>
            <p:ph idx="15" type="title"/>
          </p:nvPr>
        </p:nvSpPr>
        <p:spPr>
          <a:xfrm>
            <a:off x="4175850" y="3733975"/>
            <a:ext cx="28614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7" name="Google Shape;327;p13"/>
          <p:cNvSpPr txBox="1"/>
          <p:nvPr>
            <p:ph idx="16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5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5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4"/>
          <p:cNvGrpSpPr/>
          <p:nvPr/>
        </p:nvGrpSpPr>
        <p:grpSpPr>
          <a:xfrm rot="5400000">
            <a:off x="-943000" y="-744208"/>
            <a:ext cx="2282288" cy="2513280"/>
            <a:chOff x="-1477750" y="2458367"/>
            <a:chExt cx="2282288" cy="2513280"/>
          </a:xfrm>
        </p:grpSpPr>
        <p:grpSp>
          <p:nvGrpSpPr>
            <p:cNvPr id="330" name="Google Shape;330;p14"/>
            <p:cNvGrpSpPr/>
            <p:nvPr/>
          </p:nvGrpSpPr>
          <p:grpSpPr>
            <a:xfrm flipH="1" rot="10800000">
              <a:off x="-1477750" y="2458367"/>
              <a:ext cx="2282288" cy="2513280"/>
              <a:chOff x="-1890669" y="-592228"/>
              <a:chExt cx="3608930" cy="3973565"/>
            </a:xfrm>
          </p:grpSpPr>
          <p:grpSp>
            <p:nvGrpSpPr>
              <p:cNvPr id="331" name="Google Shape;331;p14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332" name="Google Shape;332;p14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rect b="b" l="l" r="r" t="t"/>
                  <a:pathLst>
                    <a:path extrusionOk="0" fill="none" h="48536" w="43541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rect b="b" l="l" r="r" t="t"/>
                  <a:pathLst>
                    <a:path extrusionOk="0" fill="none" h="40589" w="3612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rect b="b" l="l" r="r" t="t"/>
                  <a:pathLst>
                    <a:path extrusionOk="0" fill="none" h="23461" w="25236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rect b="b" l="l" r="r" t="t"/>
                  <a:pathLst>
                    <a:path extrusionOk="0" fill="none" h="12073" w="15441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4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rect b="b" l="l" r="r" t="t"/>
                  <a:pathLst>
                    <a:path extrusionOk="0" fill="none" h="53103" w="4823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7" name="Google Shape;337;p14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rect b="b" l="l" r="r" t="t"/>
                <a:pathLst>
                  <a:path extrusionOk="0" h="10336" w="6553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38" name="Google Shape;338;p14"/>
            <p:cNvGrpSpPr/>
            <p:nvPr/>
          </p:nvGrpSpPr>
          <p:grpSpPr>
            <a:xfrm flipH="1" rot="-90">
              <a:off x="-434082" y="4185841"/>
              <a:ext cx="484870" cy="326689"/>
              <a:chOff x="5850477" y="3901125"/>
              <a:chExt cx="127450" cy="85874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5" name="Google Shape;345;p14"/>
          <p:cNvSpPr/>
          <p:nvPr/>
        </p:nvSpPr>
        <p:spPr>
          <a:xfrm flipH="1">
            <a:off x="-586417" y="4685027"/>
            <a:ext cx="3947054" cy="490989"/>
          </a:xfrm>
          <a:custGeom>
            <a:rect b="b" l="l" r="r" t="t"/>
            <a:pathLst>
              <a:path extrusionOk="0" h="14301" w="86232">
                <a:moveTo>
                  <a:pt x="56895" y="1"/>
                </a:moveTo>
                <a:cubicBezTo>
                  <a:pt x="56359" y="13"/>
                  <a:pt x="55823" y="72"/>
                  <a:pt x="55299" y="191"/>
                </a:cubicBezTo>
                <a:cubicBezTo>
                  <a:pt x="54978" y="227"/>
                  <a:pt x="54656" y="346"/>
                  <a:pt x="54394" y="561"/>
                </a:cubicBezTo>
                <a:cubicBezTo>
                  <a:pt x="54263" y="680"/>
                  <a:pt x="54097" y="763"/>
                  <a:pt x="53930" y="822"/>
                </a:cubicBezTo>
                <a:cubicBezTo>
                  <a:pt x="53609" y="906"/>
                  <a:pt x="53287" y="1025"/>
                  <a:pt x="52966" y="1108"/>
                </a:cubicBezTo>
                <a:cubicBezTo>
                  <a:pt x="52632" y="1192"/>
                  <a:pt x="51977" y="1168"/>
                  <a:pt x="51811" y="1418"/>
                </a:cubicBezTo>
                <a:cubicBezTo>
                  <a:pt x="51918" y="1477"/>
                  <a:pt x="52037" y="1549"/>
                  <a:pt x="52132" y="1632"/>
                </a:cubicBezTo>
                <a:cubicBezTo>
                  <a:pt x="51647" y="1632"/>
                  <a:pt x="51097" y="1528"/>
                  <a:pt x="50581" y="1528"/>
                </a:cubicBezTo>
                <a:cubicBezTo>
                  <a:pt x="50337" y="1528"/>
                  <a:pt x="50100" y="1551"/>
                  <a:pt x="49882" y="1620"/>
                </a:cubicBezTo>
                <a:cubicBezTo>
                  <a:pt x="49191" y="1834"/>
                  <a:pt x="48513" y="2025"/>
                  <a:pt x="47834" y="2227"/>
                </a:cubicBezTo>
                <a:cubicBezTo>
                  <a:pt x="46798" y="2549"/>
                  <a:pt x="45858" y="3037"/>
                  <a:pt x="44869" y="3454"/>
                </a:cubicBezTo>
                <a:cubicBezTo>
                  <a:pt x="42357" y="4513"/>
                  <a:pt x="39785" y="5418"/>
                  <a:pt x="37154" y="6168"/>
                </a:cubicBezTo>
                <a:cubicBezTo>
                  <a:pt x="36475" y="6371"/>
                  <a:pt x="35821" y="6811"/>
                  <a:pt x="35118" y="6823"/>
                </a:cubicBezTo>
                <a:cubicBezTo>
                  <a:pt x="34822" y="6830"/>
                  <a:pt x="34526" y="6833"/>
                  <a:pt x="34230" y="6833"/>
                </a:cubicBezTo>
                <a:cubicBezTo>
                  <a:pt x="32874" y="6833"/>
                  <a:pt x="31521" y="6770"/>
                  <a:pt x="30153" y="6692"/>
                </a:cubicBezTo>
                <a:cubicBezTo>
                  <a:pt x="29746" y="6668"/>
                  <a:pt x="29337" y="6656"/>
                  <a:pt x="28926" y="6656"/>
                </a:cubicBezTo>
                <a:cubicBezTo>
                  <a:pt x="26767" y="6656"/>
                  <a:pt x="24567" y="6962"/>
                  <a:pt x="22426" y="7192"/>
                </a:cubicBezTo>
                <a:cubicBezTo>
                  <a:pt x="21307" y="7311"/>
                  <a:pt x="20140" y="7204"/>
                  <a:pt x="19033" y="7466"/>
                </a:cubicBezTo>
                <a:cubicBezTo>
                  <a:pt x="18390" y="7621"/>
                  <a:pt x="17925" y="7800"/>
                  <a:pt x="17247" y="7800"/>
                </a:cubicBezTo>
                <a:cubicBezTo>
                  <a:pt x="16568" y="7800"/>
                  <a:pt x="15901" y="7633"/>
                  <a:pt x="15294" y="7311"/>
                </a:cubicBezTo>
                <a:cubicBezTo>
                  <a:pt x="15008" y="7168"/>
                  <a:pt x="14830" y="7002"/>
                  <a:pt x="14496" y="6966"/>
                </a:cubicBezTo>
                <a:cubicBezTo>
                  <a:pt x="14330" y="6960"/>
                  <a:pt x="14163" y="6957"/>
                  <a:pt x="13998" y="6957"/>
                </a:cubicBezTo>
                <a:cubicBezTo>
                  <a:pt x="13833" y="6957"/>
                  <a:pt x="13669" y="6960"/>
                  <a:pt x="13508" y="6966"/>
                </a:cubicBezTo>
                <a:cubicBezTo>
                  <a:pt x="12722" y="7002"/>
                  <a:pt x="12032" y="7299"/>
                  <a:pt x="11270" y="7430"/>
                </a:cubicBezTo>
                <a:cubicBezTo>
                  <a:pt x="10651" y="7526"/>
                  <a:pt x="10044" y="7680"/>
                  <a:pt x="9424" y="7823"/>
                </a:cubicBezTo>
                <a:cubicBezTo>
                  <a:pt x="9103" y="7895"/>
                  <a:pt x="8793" y="8026"/>
                  <a:pt x="8472" y="8085"/>
                </a:cubicBezTo>
                <a:cubicBezTo>
                  <a:pt x="8270" y="8109"/>
                  <a:pt x="8019" y="8073"/>
                  <a:pt x="7829" y="8133"/>
                </a:cubicBezTo>
                <a:cubicBezTo>
                  <a:pt x="7638" y="8204"/>
                  <a:pt x="7448" y="8371"/>
                  <a:pt x="7281" y="8454"/>
                </a:cubicBezTo>
                <a:cubicBezTo>
                  <a:pt x="7150" y="8514"/>
                  <a:pt x="7031" y="8573"/>
                  <a:pt x="6900" y="8633"/>
                </a:cubicBezTo>
                <a:cubicBezTo>
                  <a:pt x="6579" y="8788"/>
                  <a:pt x="6234" y="8895"/>
                  <a:pt x="5900" y="8966"/>
                </a:cubicBezTo>
                <a:cubicBezTo>
                  <a:pt x="5924" y="9097"/>
                  <a:pt x="1" y="14301"/>
                  <a:pt x="112" y="14301"/>
                </a:cubicBezTo>
                <a:cubicBezTo>
                  <a:pt x="112" y="14301"/>
                  <a:pt x="113" y="14301"/>
                  <a:pt x="114" y="14300"/>
                </a:cubicBezTo>
                <a:lnTo>
                  <a:pt x="5400" y="14300"/>
                </a:lnTo>
                <a:lnTo>
                  <a:pt x="81350" y="14134"/>
                </a:lnTo>
                <a:lnTo>
                  <a:pt x="86232" y="14038"/>
                </a:lnTo>
                <a:cubicBezTo>
                  <a:pt x="85362" y="14038"/>
                  <a:pt x="82076" y="5787"/>
                  <a:pt x="81207" y="5787"/>
                </a:cubicBezTo>
                <a:cubicBezTo>
                  <a:pt x="80474" y="5787"/>
                  <a:pt x="77898" y="2489"/>
                  <a:pt x="77128" y="2489"/>
                </a:cubicBezTo>
                <a:cubicBezTo>
                  <a:pt x="77122" y="2489"/>
                  <a:pt x="77117" y="2489"/>
                  <a:pt x="77111" y="2489"/>
                </a:cubicBezTo>
                <a:cubicBezTo>
                  <a:pt x="77105" y="2490"/>
                  <a:pt x="77099" y="2490"/>
                  <a:pt x="77093" y="2490"/>
                </a:cubicBezTo>
                <a:cubicBezTo>
                  <a:pt x="76513" y="2490"/>
                  <a:pt x="75236" y="846"/>
                  <a:pt x="74671" y="834"/>
                </a:cubicBezTo>
                <a:cubicBezTo>
                  <a:pt x="74650" y="834"/>
                  <a:pt x="74630" y="834"/>
                  <a:pt x="74611" y="834"/>
                </a:cubicBezTo>
                <a:cubicBezTo>
                  <a:pt x="74142" y="834"/>
                  <a:pt x="74070" y="972"/>
                  <a:pt x="73647" y="1132"/>
                </a:cubicBezTo>
                <a:cubicBezTo>
                  <a:pt x="73266" y="1275"/>
                  <a:pt x="72885" y="1323"/>
                  <a:pt x="72504" y="1454"/>
                </a:cubicBezTo>
                <a:cubicBezTo>
                  <a:pt x="72170" y="1573"/>
                  <a:pt x="71813" y="1632"/>
                  <a:pt x="71456" y="1632"/>
                </a:cubicBezTo>
                <a:cubicBezTo>
                  <a:pt x="71039" y="1644"/>
                  <a:pt x="70670" y="1799"/>
                  <a:pt x="70242" y="1799"/>
                </a:cubicBezTo>
                <a:cubicBezTo>
                  <a:pt x="70136" y="1797"/>
                  <a:pt x="70031" y="1797"/>
                  <a:pt x="69927" y="1797"/>
                </a:cubicBezTo>
                <a:cubicBezTo>
                  <a:pt x="69693" y="1797"/>
                  <a:pt x="69461" y="1799"/>
                  <a:pt x="69230" y="1799"/>
                </a:cubicBezTo>
                <a:cubicBezTo>
                  <a:pt x="68614" y="1799"/>
                  <a:pt x="68005" y="1783"/>
                  <a:pt x="67396" y="1668"/>
                </a:cubicBezTo>
                <a:cubicBezTo>
                  <a:pt x="67199" y="1632"/>
                  <a:pt x="66994" y="1623"/>
                  <a:pt x="66789" y="1623"/>
                </a:cubicBezTo>
                <a:cubicBezTo>
                  <a:pt x="66583" y="1623"/>
                  <a:pt x="66378" y="1632"/>
                  <a:pt x="66182" y="1632"/>
                </a:cubicBezTo>
                <a:cubicBezTo>
                  <a:pt x="66070" y="1632"/>
                  <a:pt x="65959" y="1637"/>
                  <a:pt x="65852" y="1637"/>
                </a:cubicBezTo>
                <a:cubicBezTo>
                  <a:pt x="65798" y="1637"/>
                  <a:pt x="65745" y="1636"/>
                  <a:pt x="65693" y="1632"/>
                </a:cubicBezTo>
                <a:cubicBezTo>
                  <a:pt x="65479" y="1620"/>
                  <a:pt x="65408" y="1549"/>
                  <a:pt x="65241" y="1501"/>
                </a:cubicBezTo>
                <a:cubicBezTo>
                  <a:pt x="65116" y="1477"/>
                  <a:pt x="64989" y="1465"/>
                  <a:pt x="64862" y="1465"/>
                </a:cubicBezTo>
                <a:cubicBezTo>
                  <a:pt x="64674" y="1465"/>
                  <a:pt x="64485" y="1492"/>
                  <a:pt x="64300" y="1549"/>
                </a:cubicBezTo>
                <a:cubicBezTo>
                  <a:pt x="64215" y="1573"/>
                  <a:pt x="64140" y="1584"/>
                  <a:pt x="64070" y="1584"/>
                </a:cubicBezTo>
                <a:cubicBezTo>
                  <a:pt x="63799" y="1584"/>
                  <a:pt x="63615" y="1427"/>
                  <a:pt x="63264" y="1323"/>
                </a:cubicBezTo>
                <a:cubicBezTo>
                  <a:pt x="62598" y="1132"/>
                  <a:pt x="61979" y="1084"/>
                  <a:pt x="61383" y="727"/>
                </a:cubicBezTo>
                <a:cubicBezTo>
                  <a:pt x="60586" y="275"/>
                  <a:pt x="59752" y="394"/>
                  <a:pt x="58823" y="334"/>
                </a:cubicBezTo>
                <a:cubicBezTo>
                  <a:pt x="58157" y="299"/>
                  <a:pt x="57561" y="13"/>
                  <a:pt x="568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4"/>
          <p:cNvSpPr/>
          <p:nvPr/>
        </p:nvSpPr>
        <p:spPr>
          <a:xfrm flipH="1" rot="-858966">
            <a:off x="2958380" y="4036054"/>
            <a:ext cx="6334851" cy="3364268"/>
          </a:xfrm>
          <a:custGeom>
            <a:rect b="b" l="l" r="r" t="t"/>
            <a:pathLst>
              <a:path extrusionOk="0" h="47122" w="80237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"/>
          <p:cNvSpPr txBox="1"/>
          <p:nvPr>
            <p:ph hasCustomPrompt="1" type="title"/>
          </p:nvPr>
        </p:nvSpPr>
        <p:spPr>
          <a:xfrm>
            <a:off x="848213" y="1076900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4"/>
          <p:cNvSpPr txBox="1"/>
          <p:nvPr>
            <p:ph idx="2" type="title"/>
          </p:nvPr>
        </p:nvSpPr>
        <p:spPr>
          <a:xfrm>
            <a:off x="1849013" y="1079275"/>
            <a:ext cx="272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9" name="Google Shape;349;p14"/>
          <p:cNvSpPr txBox="1"/>
          <p:nvPr>
            <p:ph idx="3" type="title"/>
          </p:nvPr>
        </p:nvSpPr>
        <p:spPr>
          <a:xfrm>
            <a:off x="1849013" y="1458475"/>
            <a:ext cx="2721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hasCustomPrompt="1" idx="4" type="title"/>
          </p:nvPr>
        </p:nvSpPr>
        <p:spPr>
          <a:xfrm>
            <a:off x="4570088" y="1076900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4"/>
          <p:cNvSpPr txBox="1"/>
          <p:nvPr>
            <p:ph idx="5" type="title"/>
          </p:nvPr>
        </p:nvSpPr>
        <p:spPr>
          <a:xfrm>
            <a:off x="5570888" y="1076900"/>
            <a:ext cx="2724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14"/>
          <p:cNvSpPr txBox="1"/>
          <p:nvPr>
            <p:ph idx="6" type="title"/>
          </p:nvPr>
        </p:nvSpPr>
        <p:spPr>
          <a:xfrm>
            <a:off x="5570888" y="1458475"/>
            <a:ext cx="2724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3" name="Google Shape;353;p14"/>
          <p:cNvSpPr txBox="1"/>
          <p:nvPr>
            <p:ph hasCustomPrompt="1" idx="7" type="title"/>
          </p:nvPr>
        </p:nvSpPr>
        <p:spPr>
          <a:xfrm>
            <a:off x="848213" y="2211775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4"/>
          <p:cNvSpPr txBox="1"/>
          <p:nvPr>
            <p:ph idx="8" type="title"/>
          </p:nvPr>
        </p:nvSpPr>
        <p:spPr>
          <a:xfrm>
            <a:off x="1849013" y="2211775"/>
            <a:ext cx="272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14"/>
          <p:cNvSpPr txBox="1"/>
          <p:nvPr>
            <p:ph idx="9" type="title"/>
          </p:nvPr>
        </p:nvSpPr>
        <p:spPr>
          <a:xfrm>
            <a:off x="1849013" y="2590975"/>
            <a:ext cx="2721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6" name="Google Shape;356;p14"/>
          <p:cNvSpPr txBox="1"/>
          <p:nvPr>
            <p:ph hasCustomPrompt="1" idx="13" type="title"/>
          </p:nvPr>
        </p:nvSpPr>
        <p:spPr>
          <a:xfrm>
            <a:off x="4570088" y="2211775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7" name="Google Shape;357;p14"/>
          <p:cNvSpPr txBox="1"/>
          <p:nvPr>
            <p:ph idx="14" type="title"/>
          </p:nvPr>
        </p:nvSpPr>
        <p:spPr>
          <a:xfrm>
            <a:off x="5570888" y="2211775"/>
            <a:ext cx="2724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8" name="Google Shape;358;p14"/>
          <p:cNvSpPr txBox="1"/>
          <p:nvPr>
            <p:ph idx="15" type="title"/>
          </p:nvPr>
        </p:nvSpPr>
        <p:spPr>
          <a:xfrm>
            <a:off x="5570888" y="2590975"/>
            <a:ext cx="2724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9" name="Google Shape;359;p14"/>
          <p:cNvSpPr txBox="1"/>
          <p:nvPr>
            <p:ph idx="16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5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360" name="Google Shape;360;p14"/>
          <p:cNvSpPr txBox="1"/>
          <p:nvPr>
            <p:ph hasCustomPrompt="1" idx="17" type="title"/>
          </p:nvPr>
        </p:nvSpPr>
        <p:spPr>
          <a:xfrm>
            <a:off x="848213" y="3346650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4"/>
          <p:cNvSpPr txBox="1"/>
          <p:nvPr>
            <p:ph idx="18" type="title"/>
          </p:nvPr>
        </p:nvSpPr>
        <p:spPr>
          <a:xfrm>
            <a:off x="1849013" y="3346650"/>
            <a:ext cx="2721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14"/>
          <p:cNvSpPr txBox="1"/>
          <p:nvPr>
            <p:ph idx="19" type="title"/>
          </p:nvPr>
        </p:nvSpPr>
        <p:spPr>
          <a:xfrm>
            <a:off x="1849013" y="3725850"/>
            <a:ext cx="2721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3" name="Google Shape;363;p14"/>
          <p:cNvSpPr txBox="1"/>
          <p:nvPr>
            <p:ph hasCustomPrompt="1" idx="20" type="title"/>
          </p:nvPr>
        </p:nvSpPr>
        <p:spPr>
          <a:xfrm>
            <a:off x="4595438" y="3344275"/>
            <a:ext cx="1000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4"/>
          <p:cNvSpPr txBox="1"/>
          <p:nvPr>
            <p:ph idx="21" type="title"/>
          </p:nvPr>
        </p:nvSpPr>
        <p:spPr>
          <a:xfrm>
            <a:off x="5570888" y="3344275"/>
            <a:ext cx="2724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14"/>
          <p:cNvSpPr txBox="1"/>
          <p:nvPr>
            <p:ph idx="22" type="title"/>
          </p:nvPr>
        </p:nvSpPr>
        <p:spPr>
          <a:xfrm>
            <a:off x="5570888" y="3725849"/>
            <a:ext cx="2724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6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/>
          <p:nvPr>
            <p:ph type="title"/>
          </p:nvPr>
        </p:nvSpPr>
        <p:spPr>
          <a:xfrm>
            <a:off x="701700" y="1402650"/>
            <a:ext cx="5821800" cy="23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8" name="Google Shape;368;p15"/>
          <p:cNvSpPr/>
          <p:nvPr/>
        </p:nvSpPr>
        <p:spPr>
          <a:xfrm flipH="1">
            <a:off x="-173" y="4211875"/>
            <a:ext cx="9251997" cy="942061"/>
          </a:xfrm>
          <a:custGeom>
            <a:rect b="b" l="l" r="r" t="t"/>
            <a:pathLst>
              <a:path extrusionOk="0" h="66156" w="225315">
                <a:moveTo>
                  <a:pt x="206220" y="0"/>
                </a:moveTo>
                <a:lnTo>
                  <a:pt x="205986" y="26"/>
                </a:lnTo>
                <a:lnTo>
                  <a:pt x="205752" y="104"/>
                </a:lnTo>
                <a:lnTo>
                  <a:pt x="205518" y="182"/>
                </a:lnTo>
                <a:lnTo>
                  <a:pt x="205258" y="312"/>
                </a:lnTo>
                <a:lnTo>
                  <a:pt x="204685" y="598"/>
                </a:lnTo>
                <a:lnTo>
                  <a:pt x="204113" y="963"/>
                </a:lnTo>
                <a:lnTo>
                  <a:pt x="203462" y="1379"/>
                </a:lnTo>
                <a:lnTo>
                  <a:pt x="202162" y="2341"/>
                </a:lnTo>
                <a:lnTo>
                  <a:pt x="200835" y="3304"/>
                </a:lnTo>
                <a:lnTo>
                  <a:pt x="200211" y="3772"/>
                </a:lnTo>
                <a:lnTo>
                  <a:pt x="199586" y="4189"/>
                </a:lnTo>
                <a:lnTo>
                  <a:pt x="199014" y="4553"/>
                </a:lnTo>
                <a:lnTo>
                  <a:pt x="198494" y="4839"/>
                </a:lnTo>
                <a:lnTo>
                  <a:pt x="198234" y="4969"/>
                </a:lnTo>
                <a:lnTo>
                  <a:pt x="197999" y="5047"/>
                </a:lnTo>
                <a:lnTo>
                  <a:pt x="197791" y="5099"/>
                </a:lnTo>
                <a:lnTo>
                  <a:pt x="197609" y="5125"/>
                </a:lnTo>
                <a:lnTo>
                  <a:pt x="197401" y="5151"/>
                </a:lnTo>
                <a:lnTo>
                  <a:pt x="197219" y="5203"/>
                </a:lnTo>
                <a:lnTo>
                  <a:pt x="196829" y="5359"/>
                </a:lnTo>
                <a:lnTo>
                  <a:pt x="196412" y="5567"/>
                </a:lnTo>
                <a:lnTo>
                  <a:pt x="195996" y="5827"/>
                </a:lnTo>
                <a:lnTo>
                  <a:pt x="195580" y="6140"/>
                </a:lnTo>
                <a:lnTo>
                  <a:pt x="195190" y="6478"/>
                </a:lnTo>
                <a:lnTo>
                  <a:pt x="194774" y="6842"/>
                </a:lnTo>
                <a:lnTo>
                  <a:pt x="194383" y="7206"/>
                </a:lnTo>
                <a:lnTo>
                  <a:pt x="193629" y="7987"/>
                </a:lnTo>
                <a:lnTo>
                  <a:pt x="192952" y="8689"/>
                </a:lnTo>
                <a:lnTo>
                  <a:pt x="192354" y="9261"/>
                </a:lnTo>
                <a:lnTo>
                  <a:pt x="192120" y="9470"/>
                </a:lnTo>
                <a:lnTo>
                  <a:pt x="191912" y="9626"/>
                </a:lnTo>
                <a:lnTo>
                  <a:pt x="191704" y="9756"/>
                </a:lnTo>
                <a:lnTo>
                  <a:pt x="191444" y="9886"/>
                </a:lnTo>
                <a:lnTo>
                  <a:pt x="190793" y="10146"/>
                </a:lnTo>
                <a:lnTo>
                  <a:pt x="190065" y="10406"/>
                </a:lnTo>
                <a:lnTo>
                  <a:pt x="189336" y="10666"/>
                </a:lnTo>
                <a:lnTo>
                  <a:pt x="188062" y="11056"/>
                </a:lnTo>
                <a:lnTo>
                  <a:pt x="187515" y="11213"/>
                </a:lnTo>
                <a:lnTo>
                  <a:pt x="186891" y="11161"/>
                </a:lnTo>
                <a:lnTo>
                  <a:pt x="186215" y="11134"/>
                </a:lnTo>
                <a:lnTo>
                  <a:pt x="185486" y="11134"/>
                </a:lnTo>
                <a:lnTo>
                  <a:pt x="184732" y="11187"/>
                </a:lnTo>
                <a:lnTo>
                  <a:pt x="183951" y="11265"/>
                </a:lnTo>
                <a:lnTo>
                  <a:pt x="183171" y="11343"/>
                </a:lnTo>
                <a:lnTo>
                  <a:pt x="181558" y="11577"/>
                </a:lnTo>
                <a:lnTo>
                  <a:pt x="179945" y="11837"/>
                </a:lnTo>
                <a:lnTo>
                  <a:pt x="178436" y="12123"/>
                </a:lnTo>
                <a:lnTo>
                  <a:pt x="177057" y="12357"/>
                </a:lnTo>
                <a:lnTo>
                  <a:pt x="176433" y="12435"/>
                </a:lnTo>
                <a:lnTo>
                  <a:pt x="175861" y="12487"/>
                </a:lnTo>
                <a:lnTo>
                  <a:pt x="175314" y="12539"/>
                </a:lnTo>
                <a:lnTo>
                  <a:pt x="174716" y="12565"/>
                </a:lnTo>
                <a:lnTo>
                  <a:pt x="173493" y="12565"/>
                </a:lnTo>
                <a:lnTo>
                  <a:pt x="172193" y="12513"/>
                </a:lnTo>
                <a:lnTo>
                  <a:pt x="170892" y="12435"/>
                </a:lnTo>
                <a:lnTo>
                  <a:pt x="169669" y="12305"/>
                </a:lnTo>
                <a:lnTo>
                  <a:pt x="168577" y="12175"/>
                </a:lnTo>
                <a:lnTo>
                  <a:pt x="167666" y="12045"/>
                </a:lnTo>
                <a:lnTo>
                  <a:pt x="166964" y="11915"/>
                </a:lnTo>
                <a:lnTo>
                  <a:pt x="166391" y="11837"/>
                </a:lnTo>
                <a:lnTo>
                  <a:pt x="165741" y="11785"/>
                </a:lnTo>
                <a:lnTo>
                  <a:pt x="164388" y="11733"/>
                </a:lnTo>
                <a:lnTo>
                  <a:pt x="163686" y="11681"/>
                </a:lnTo>
                <a:lnTo>
                  <a:pt x="163035" y="11629"/>
                </a:lnTo>
                <a:lnTo>
                  <a:pt x="162437" y="11551"/>
                </a:lnTo>
                <a:lnTo>
                  <a:pt x="162177" y="11473"/>
                </a:lnTo>
                <a:lnTo>
                  <a:pt x="161917" y="11395"/>
                </a:lnTo>
                <a:lnTo>
                  <a:pt x="161683" y="11317"/>
                </a:lnTo>
                <a:lnTo>
                  <a:pt x="161474" y="11265"/>
                </a:lnTo>
                <a:lnTo>
                  <a:pt x="161266" y="11239"/>
                </a:lnTo>
                <a:lnTo>
                  <a:pt x="160876" y="11239"/>
                </a:lnTo>
                <a:lnTo>
                  <a:pt x="160668" y="11265"/>
                </a:lnTo>
                <a:lnTo>
                  <a:pt x="160304" y="11369"/>
                </a:lnTo>
                <a:lnTo>
                  <a:pt x="159940" y="11473"/>
                </a:lnTo>
                <a:lnTo>
                  <a:pt x="159549" y="11629"/>
                </a:lnTo>
                <a:lnTo>
                  <a:pt x="159107" y="11785"/>
                </a:lnTo>
                <a:lnTo>
                  <a:pt x="158613" y="11915"/>
                </a:lnTo>
                <a:lnTo>
                  <a:pt x="158301" y="11993"/>
                </a:lnTo>
                <a:lnTo>
                  <a:pt x="157858" y="12019"/>
                </a:lnTo>
                <a:lnTo>
                  <a:pt x="156662" y="12071"/>
                </a:lnTo>
                <a:lnTo>
                  <a:pt x="155231" y="12071"/>
                </a:lnTo>
                <a:lnTo>
                  <a:pt x="153696" y="12045"/>
                </a:lnTo>
                <a:lnTo>
                  <a:pt x="150990" y="11967"/>
                </a:lnTo>
                <a:lnTo>
                  <a:pt x="149820" y="11915"/>
                </a:lnTo>
                <a:lnTo>
                  <a:pt x="149638" y="11681"/>
                </a:lnTo>
                <a:lnTo>
                  <a:pt x="149143" y="11134"/>
                </a:lnTo>
                <a:lnTo>
                  <a:pt x="148831" y="10796"/>
                </a:lnTo>
                <a:lnTo>
                  <a:pt x="148493" y="10484"/>
                </a:lnTo>
                <a:lnTo>
                  <a:pt x="148155" y="10172"/>
                </a:lnTo>
                <a:lnTo>
                  <a:pt x="147791" y="9938"/>
                </a:lnTo>
                <a:lnTo>
                  <a:pt x="147609" y="9834"/>
                </a:lnTo>
                <a:lnTo>
                  <a:pt x="147426" y="9756"/>
                </a:lnTo>
                <a:lnTo>
                  <a:pt x="147192" y="9704"/>
                </a:lnTo>
                <a:lnTo>
                  <a:pt x="146984" y="9652"/>
                </a:lnTo>
                <a:lnTo>
                  <a:pt x="146516" y="9600"/>
                </a:lnTo>
                <a:lnTo>
                  <a:pt x="146074" y="9574"/>
                </a:lnTo>
                <a:lnTo>
                  <a:pt x="145683" y="9600"/>
                </a:lnTo>
                <a:lnTo>
                  <a:pt x="145345" y="9626"/>
                </a:lnTo>
                <a:lnTo>
                  <a:pt x="145059" y="9652"/>
                </a:lnTo>
                <a:lnTo>
                  <a:pt x="144773" y="9339"/>
                </a:lnTo>
                <a:lnTo>
                  <a:pt x="144487" y="9001"/>
                </a:lnTo>
                <a:lnTo>
                  <a:pt x="144097" y="8611"/>
                </a:lnTo>
                <a:lnTo>
                  <a:pt x="143654" y="8221"/>
                </a:lnTo>
                <a:lnTo>
                  <a:pt x="143420" y="8039"/>
                </a:lnTo>
                <a:lnTo>
                  <a:pt x="143186" y="7883"/>
                </a:lnTo>
                <a:lnTo>
                  <a:pt x="142952" y="7727"/>
                </a:lnTo>
                <a:lnTo>
                  <a:pt x="142692" y="7596"/>
                </a:lnTo>
                <a:lnTo>
                  <a:pt x="142432" y="7518"/>
                </a:lnTo>
                <a:lnTo>
                  <a:pt x="142197" y="7440"/>
                </a:lnTo>
                <a:lnTo>
                  <a:pt x="142067" y="7440"/>
                </a:lnTo>
                <a:lnTo>
                  <a:pt x="141937" y="7466"/>
                </a:lnTo>
                <a:lnTo>
                  <a:pt x="141807" y="7544"/>
                </a:lnTo>
                <a:lnTo>
                  <a:pt x="141651" y="7622"/>
                </a:lnTo>
                <a:lnTo>
                  <a:pt x="141365" y="7857"/>
                </a:lnTo>
                <a:lnTo>
                  <a:pt x="141027" y="8169"/>
                </a:lnTo>
                <a:lnTo>
                  <a:pt x="140715" y="8533"/>
                </a:lnTo>
                <a:lnTo>
                  <a:pt x="140350" y="8975"/>
                </a:lnTo>
                <a:lnTo>
                  <a:pt x="139674" y="9938"/>
                </a:lnTo>
                <a:lnTo>
                  <a:pt x="138972" y="10952"/>
                </a:lnTo>
                <a:lnTo>
                  <a:pt x="138347" y="11889"/>
                </a:lnTo>
                <a:lnTo>
                  <a:pt x="138061" y="12279"/>
                </a:lnTo>
                <a:lnTo>
                  <a:pt x="137775" y="12643"/>
                </a:lnTo>
                <a:lnTo>
                  <a:pt x="137541" y="12904"/>
                </a:lnTo>
                <a:lnTo>
                  <a:pt x="137333" y="13086"/>
                </a:lnTo>
                <a:lnTo>
                  <a:pt x="137125" y="13190"/>
                </a:lnTo>
                <a:lnTo>
                  <a:pt x="136890" y="13242"/>
                </a:lnTo>
                <a:lnTo>
                  <a:pt x="136630" y="13294"/>
                </a:lnTo>
                <a:lnTo>
                  <a:pt x="136344" y="13294"/>
                </a:lnTo>
                <a:lnTo>
                  <a:pt x="136032" y="13268"/>
                </a:lnTo>
                <a:lnTo>
                  <a:pt x="135720" y="13242"/>
                </a:lnTo>
                <a:lnTo>
                  <a:pt x="135095" y="13138"/>
                </a:lnTo>
                <a:lnTo>
                  <a:pt x="134523" y="12982"/>
                </a:lnTo>
                <a:lnTo>
                  <a:pt x="134055" y="12825"/>
                </a:lnTo>
                <a:lnTo>
                  <a:pt x="133613" y="12669"/>
                </a:lnTo>
                <a:lnTo>
                  <a:pt x="133378" y="12539"/>
                </a:lnTo>
                <a:lnTo>
                  <a:pt x="132780" y="12201"/>
                </a:lnTo>
                <a:lnTo>
                  <a:pt x="132390" y="12019"/>
                </a:lnTo>
                <a:lnTo>
                  <a:pt x="132000" y="11837"/>
                </a:lnTo>
                <a:lnTo>
                  <a:pt x="131583" y="11681"/>
                </a:lnTo>
                <a:lnTo>
                  <a:pt x="131167" y="11577"/>
                </a:lnTo>
                <a:lnTo>
                  <a:pt x="130985" y="11577"/>
                </a:lnTo>
                <a:lnTo>
                  <a:pt x="130803" y="11603"/>
                </a:lnTo>
                <a:lnTo>
                  <a:pt x="130621" y="11655"/>
                </a:lnTo>
                <a:lnTo>
                  <a:pt x="130465" y="11733"/>
                </a:lnTo>
                <a:lnTo>
                  <a:pt x="130309" y="11837"/>
                </a:lnTo>
                <a:lnTo>
                  <a:pt x="130127" y="11967"/>
                </a:lnTo>
                <a:lnTo>
                  <a:pt x="129814" y="12253"/>
                </a:lnTo>
                <a:lnTo>
                  <a:pt x="129476" y="12539"/>
                </a:lnTo>
                <a:lnTo>
                  <a:pt x="129320" y="12669"/>
                </a:lnTo>
                <a:lnTo>
                  <a:pt x="129138" y="12799"/>
                </a:lnTo>
                <a:lnTo>
                  <a:pt x="128930" y="12904"/>
                </a:lnTo>
                <a:lnTo>
                  <a:pt x="128748" y="12982"/>
                </a:lnTo>
                <a:lnTo>
                  <a:pt x="128514" y="13060"/>
                </a:lnTo>
                <a:lnTo>
                  <a:pt x="128305" y="13086"/>
                </a:lnTo>
                <a:lnTo>
                  <a:pt x="127681" y="13060"/>
                </a:lnTo>
                <a:lnTo>
                  <a:pt x="126875" y="12956"/>
                </a:lnTo>
                <a:lnTo>
                  <a:pt x="125912" y="12851"/>
                </a:lnTo>
                <a:lnTo>
                  <a:pt x="124924" y="12695"/>
                </a:lnTo>
                <a:lnTo>
                  <a:pt x="123233" y="12435"/>
                </a:lnTo>
                <a:lnTo>
                  <a:pt x="122504" y="12305"/>
                </a:lnTo>
                <a:lnTo>
                  <a:pt x="123857" y="11030"/>
                </a:lnTo>
                <a:lnTo>
                  <a:pt x="123519" y="11056"/>
                </a:lnTo>
                <a:lnTo>
                  <a:pt x="123076" y="11108"/>
                </a:lnTo>
                <a:lnTo>
                  <a:pt x="122088" y="11317"/>
                </a:lnTo>
                <a:lnTo>
                  <a:pt x="120891" y="11577"/>
                </a:lnTo>
                <a:lnTo>
                  <a:pt x="120995" y="11473"/>
                </a:lnTo>
                <a:lnTo>
                  <a:pt x="121099" y="11369"/>
                </a:lnTo>
                <a:lnTo>
                  <a:pt x="121281" y="11108"/>
                </a:lnTo>
                <a:lnTo>
                  <a:pt x="121412" y="10796"/>
                </a:lnTo>
                <a:lnTo>
                  <a:pt x="121542" y="10484"/>
                </a:lnTo>
                <a:lnTo>
                  <a:pt x="121698" y="9964"/>
                </a:lnTo>
                <a:lnTo>
                  <a:pt x="121750" y="9756"/>
                </a:lnTo>
                <a:lnTo>
                  <a:pt x="121516" y="9808"/>
                </a:lnTo>
                <a:lnTo>
                  <a:pt x="121281" y="9912"/>
                </a:lnTo>
                <a:lnTo>
                  <a:pt x="121021" y="10094"/>
                </a:lnTo>
                <a:lnTo>
                  <a:pt x="120761" y="10276"/>
                </a:lnTo>
                <a:lnTo>
                  <a:pt x="120501" y="10510"/>
                </a:lnTo>
                <a:lnTo>
                  <a:pt x="120241" y="10744"/>
                </a:lnTo>
                <a:lnTo>
                  <a:pt x="119747" y="11291"/>
                </a:lnTo>
                <a:lnTo>
                  <a:pt x="119304" y="11811"/>
                </a:lnTo>
                <a:lnTo>
                  <a:pt x="118966" y="12253"/>
                </a:lnTo>
                <a:lnTo>
                  <a:pt x="118628" y="12669"/>
                </a:lnTo>
                <a:lnTo>
                  <a:pt x="118550" y="12617"/>
                </a:lnTo>
                <a:lnTo>
                  <a:pt x="118446" y="12565"/>
                </a:lnTo>
                <a:lnTo>
                  <a:pt x="118290" y="12565"/>
                </a:lnTo>
                <a:lnTo>
                  <a:pt x="118108" y="12591"/>
                </a:lnTo>
                <a:lnTo>
                  <a:pt x="117665" y="12669"/>
                </a:lnTo>
                <a:lnTo>
                  <a:pt x="117197" y="12825"/>
                </a:lnTo>
                <a:lnTo>
                  <a:pt x="116755" y="12982"/>
                </a:lnTo>
                <a:lnTo>
                  <a:pt x="116339" y="13138"/>
                </a:lnTo>
                <a:lnTo>
                  <a:pt x="115974" y="13294"/>
                </a:lnTo>
                <a:lnTo>
                  <a:pt x="115974" y="13294"/>
                </a:lnTo>
                <a:lnTo>
                  <a:pt x="117249" y="10926"/>
                </a:lnTo>
                <a:lnTo>
                  <a:pt x="117119" y="10952"/>
                </a:lnTo>
                <a:lnTo>
                  <a:pt x="116937" y="10978"/>
                </a:lnTo>
                <a:lnTo>
                  <a:pt x="116443" y="11187"/>
                </a:lnTo>
                <a:lnTo>
                  <a:pt x="115844" y="11473"/>
                </a:lnTo>
                <a:lnTo>
                  <a:pt x="115194" y="11811"/>
                </a:lnTo>
                <a:lnTo>
                  <a:pt x="114075" y="12461"/>
                </a:lnTo>
                <a:lnTo>
                  <a:pt x="113555" y="12773"/>
                </a:lnTo>
                <a:lnTo>
                  <a:pt x="113737" y="12513"/>
                </a:lnTo>
                <a:lnTo>
                  <a:pt x="113997" y="12149"/>
                </a:lnTo>
                <a:lnTo>
                  <a:pt x="114726" y="11291"/>
                </a:lnTo>
                <a:lnTo>
                  <a:pt x="115376" y="10536"/>
                </a:lnTo>
                <a:lnTo>
                  <a:pt x="115688" y="10198"/>
                </a:lnTo>
                <a:lnTo>
                  <a:pt x="115454" y="10276"/>
                </a:lnTo>
                <a:lnTo>
                  <a:pt x="115220" y="10406"/>
                </a:lnTo>
                <a:lnTo>
                  <a:pt x="114960" y="10588"/>
                </a:lnTo>
                <a:lnTo>
                  <a:pt x="114648" y="10796"/>
                </a:lnTo>
                <a:lnTo>
                  <a:pt x="114049" y="11291"/>
                </a:lnTo>
                <a:lnTo>
                  <a:pt x="113425" y="11863"/>
                </a:lnTo>
                <a:lnTo>
                  <a:pt x="112853" y="12383"/>
                </a:lnTo>
                <a:lnTo>
                  <a:pt x="112384" y="12851"/>
                </a:lnTo>
                <a:lnTo>
                  <a:pt x="111942" y="13294"/>
                </a:lnTo>
                <a:lnTo>
                  <a:pt x="111656" y="13398"/>
                </a:lnTo>
                <a:lnTo>
                  <a:pt x="111240" y="13476"/>
                </a:lnTo>
                <a:lnTo>
                  <a:pt x="110745" y="13528"/>
                </a:lnTo>
                <a:lnTo>
                  <a:pt x="110147" y="13580"/>
                </a:lnTo>
                <a:lnTo>
                  <a:pt x="108820" y="13658"/>
                </a:lnTo>
                <a:lnTo>
                  <a:pt x="107337" y="13684"/>
                </a:lnTo>
                <a:lnTo>
                  <a:pt x="105855" y="13710"/>
                </a:lnTo>
                <a:lnTo>
                  <a:pt x="104476" y="13710"/>
                </a:lnTo>
                <a:lnTo>
                  <a:pt x="102577" y="13684"/>
                </a:lnTo>
                <a:lnTo>
                  <a:pt x="102291" y="13684"/>
                </a:lnTo>
                <a:lnTo>
                  <a:pt x="102030" y="13632"/>
                </a:lnTo>
                <a:lnTo>
                  <a:pt x="101744" y="13580"/>
                </a:lnTo>
                <a:lnTo>
                  <a:pt x="101458" y="13528"/>
                </a:lnTo>
                <a:lnTo>
                  <a:pt x="100912" y="13346"/>
                </a:lnTo>
                <a:lnTo>
                  <a:pt x="100365" y="13138"/>
                </a:lnTo>
                <a:lnTo>
                  <a:pt x="99845" y="12904"/>
                </a:lnTo>
                <a:lnTo>
                  <a:pt x="99351" y="12721"/>
                </a:lnTo>
                <a:lnTo>
                  <a:pt x="98883" y="12565"/>
                </a:lnTo>
                <a:lnTo>
                  <a:pt x="98675" y="12513"/>
                </a:lnTo>
                <a:lnTo>
                  <a:pt x="98440" y="12487"/>
                </a:lnTo>
                <a:lnTo>
                  <a:pt x="98232" y="12487"/>
                </a:lnTo>
                <a:lnTo>
                  <a:pt x="98024" y="12513"/>
                </a:lnTo>
                <a:lnTo>
                  <a:pt x="97816" y="12539"/>
                </a:lnTo>
                <a:lnTo>
                  <a:pt x="97608" y="12617"/>
                </a:lnTo>
                <a:lnTo>
                  <a:pt x="97166" y="12773"/>
                </a:lnTo>
                <a:lnTo>
                  <a:pt x="96723" y="12956"/>
                </a:lnTo>
                <a:lnTo>
                  <a:pt x="96229" y="13164"/>
                </a:lnTo>
                <a:lnTo>
                  <a:pt x="95761" y="13372"/>
                </a:lnTo>
                <a:lnTo>
                  <a:pt x="95241" y="13554"/>
                </a:lnTo>
                <a:lnTo>
                  <a:pt x="94980" y="13632"/>
                </a:lnTo>
                <a:lnTo>
                  <a:pt x="94720" y="13684"/>
                </a:lnTo>
                <a:lnTo>
                  <a:pt x="93992" y="13788"/>
                </a:lnTo>
                <a:lnTo>
                  <a:pt x="93029" y="13918"/>
                </a:lnTo>
                <a:lnTo>
                  <a:pt x="90740" y="14152"/>
                </a:lnTo>
                <a:lnTo>
                  <a:pt x="87878" y="14412"/>
                </a:lnTo>
                <a:lnTo>
                  <a:pt x="87644" y="14256"/>
                </a:lnTo>
                <a:lnTo>
                  <a:pt x="87098" y="13892"/>
                </a:lnTo>
                <a:lnTo>
                  <a:pt x="86447" y="13528"/>
                </a:lnTo>
                <a:lnTo>
                  <a:pt x="86161" y="13372"/>
                </a:lnTo>
                <a:lnTo>
                  <a:pt x="85927" y="13294"/>
                </a:lnTo>
                <a:lnTo>
                  <a:pt x="85719" y="13294"/>
                </a:lnTo>
                <a:lnTo>
                  <a:pt x="85485" y="13372"/>
                </a:lnTo>
                <a:lnTo>
                  <a:pt x="85251" y="13476"/>
                </a:lnTo>
                <a:lnTo>
                  <a:pt x="84991" y="13606"/>
                </a:lnTo>
                <a:lnTo>
                  <a:pt x="84418" y="13918"/>
                </a:lnTo>
                <a:lnTo>
                  <a:pt x="84158" y="14048"/>
                </a:lnTo>
                <a:lnTo>
                  <a:pt x="83872" y="14152"/>
                </a:lnTo>
                <a:lnTo>
                  <a:pt x="83690" y="14178"/>
                </a:lnTo>
                <a:lnTo>
                  <a:pt x="83430" y="14204"/>
                </a:lnTo>
                <a:lnTo>
                  <a:pt x="82727" y="14230"/>
                </a:lnTo>
                <a:lnTo>
                  <a:pt x="80984" y="14256"/>
                </a:lnTo>
                <a:lnTo>
                  <a:pt x="79345" y="14256"/>
                </a:lnTo>
                <a:lnTo>
                  <a:pt x="78643" y="14230"/>
                </a:lnTo>
                <a:lnTo>
                  <a:pt x="78435" y="13970"/>
                </a:lnTo>
                <a:lnTo>
                  <a:pt x="77993" y="13398"/>
                </a:lnTo>
                <a:lnTo>
                  <a:pt x="77706" y="13086"/>
                </a:lnTo>
                <a:lnTo>
                  <a:pt x="77446" y="12799"/>
                </a:lnTo>
                <a:lnTo>
                  <a:pt x="77186" y="12591"/>
                </a:lnTo>
                <a:lnTo>
                  <a:pt x="77082" y="12539"/>
                </a:lnTo>
                <a:lnTo>
                  <a:pt x="76978" y="12487"/>
                </a:lnTo>
                <a:lnTo>
                  <a:pt x="76224" y="12409"/>
                </a:lnTo>
                <a:lnTo>
                  <a:pt x="75027" y="12279"/>
                </a:lnTo>
                <a:lnTo>
                  <a:pt x="73414" y="12123"/>
                </a:lnTo>
                <a:lnTo>
                  <a:pt x="73076" y="11811"/>
                </a:lnTo>
                <a:lnTo>
                  <a:pt x="72712" y="11499"/>
                </a:lnTo>
                <a:lnTo>
                  <a:pt x="72217" y="11134"/>
                </a:lnTo>
                <a:lnTo>
                  <a:pt x="71931" y="10952"/>
                </a:lnTo>
                <a:lnTo>
                  <a:pt x="71619" y="10770"/>
                </a:lnTo>
                <a:lnTo>
                  <a:pt x="71307" y="10614"/>
                </a:lnTo>
                <a:lnTo>
                  <a:pt x="70969" y="10458"/>
                </a:lnTo>
                <a:lnTo>
                  <a:pt x="70630" y="10354"/>
                </a:lnTo>
                <a:lnTo>
                  <a:pt x="70266" y="10250"/>
                </a:lnTo>
                <a:lnTo>
                  <a:pt x="69928" y="10198"/>
                </a:lnTo>
                <a:lnTo>
                  <a:pt x="69564" y="10198"/>
                </a:lnTo>
                <a:lnTo>
                  <a:pt x="69382" y="10224"/>
                </a:lnTo>
                <a:lnTo>
                  <a:pt x="69200" y="10276"/>
                </a:lnTo>
                <a:lnTo>
                  <a:pt x="68992" y="10354"/>
                </a:lnTo>
                <a:lnTo>
                  <a:pt x="68809" y="10432"/>
                </a:lnTo>
                <a:lnTo>
                  <a:pt x="68393" y="10692"/>
                </a:lnTo>
                <a:lnTo>
                  <a:pt x="68003" y="11004"/>
                </a:lnTo>
                <a:lnTo>
                  <a:pt x="67587" y="11369"/>
                </a:lnTo>
                <a:lnTo>
                  <a:pt x="67196" y="11785"/>
                </a:lnTo>
                <a:lnTo>
                  <a:pt x="66806" y="12227"/>
                </a:lnTo>
                <a:lnTo>
                  <a:pt x="66442" y="12695"/>
                </a:lnTo>
                <a:lnTo>
                  <a:pt x="65792" y="13580"/>
                </a:lnTo>
                <a:lnTo>
                  <a:pt x="65271" y="14360"/>
                </a:lnTo>
                <a:lnTo>
                  <a:pt x="64777" y="15089"/>
                </a:lnTo>
                <a:lnTo>
                  <a:pt x="64491" y="15037"/>
                </a:lnTo>
                <a:lnTo>
                  <a:pt x="64127" y="15011"/>
                </a:lnTo>
                <a:lnTo>
                  <a:pt x="63268" y="14959"/>
                </a:lnTo>
                <a:lnTo>
                  <a:pt x="62280" y="14959"/>
                </a:lnTo>
                <a:lnTo>
                  <a:pt x="61239" y="14985"/>
                </a:lnTo>
                <a:lnTo>
                  <a:pt x="59496" y="15089"/>
                </a:lnTo>
                <a:lnTo>
                  <a:pt x="58742" y="15141"/>
                </a:lnTo>
                <a:lnTo>
                  <a:pt x="58664" y="14907"/>
                </a:lnTo>
                <a:lnTo>
                  <a:pt x="58586" y="14699"/>
                </a:lnTo>
                <a:lnTo>
                  <a:pt x="58508" y="14516"/>
                </a:lnTo>
                <a:lnTo>
                  <a:pt x="58403" y="14360"/>
                </a:lnTo>
                <a:lnTo>
                  <a:pt x="58299" y="14230"/>
                </a:lnTo>
                <a:lnTo>
                  <a:pt x="58195" y="14126"/>
                </a:lnTo>
                <a:lnTo>
                  <a:pt x="58065" y="14022"/>
                </a:lnTo>
                <a:lnTo>
                  <a:pt x="57935" y="13944"/>
                </a:lnTo>
                <a:lnTo>
                  <a:pt x="57805" y="13892"/>
                </a:lnTo>
                <a:lnTo>
                  <a:pt x="57675" y="13840"/>
                </a:lnTo>
                <a:lnTo>
                  <a:pt x="57415" y="13814"/>
                </a:lnTo>
                <a:lnTo>
                  <a:pt x="57129" y="13814"/>
                </a:lnTo>
                <a:lnTo>
                  <a:pt x="56843" y="13866"/>
                </a:lnTo>
                <a:lnTo>
                  <a:pt x="56556" y="13944"/>
                </a:lnTo>
                <a:lnTo>
                  <a:pt x="56296" y="14022"/>
                </a:lnTo>
                <a:lnTo>
                  <a:pt x="56062" y="14126"/>
                </a:lnTo>
                <a:lnTo>
                  <a:pt x="55854" y="14256"/>
                </a:lnTo>
                <a:lnTo>
                  <a:pt x="55542" y="14438"/>
                </a:lnTo>
                <a:lnTo>
                  <a:pt x="55438" y="14516"/>
                </a:lnTo>
                <a:lnTo>
                  <a:pt x="55282" y="14438"/>
                </a:lnTo>
                <a:lnTo>
                  <a:pt x="55100" y="14386"/>
                </a:lnTo>
                <a:lnTo>
                  <a:pt x="54917" y="14360"/>
                </a:lnTo>
                <a:lnTo>
                  <a:pt x="54345" y="14360"/>
                </a:lnTo>
                <a:lnTo>
                  <a:pt x="53981" y="14438"/>
                </a:lnTo>
                <a:lnTo>
                  <a:pt x="53643" y="14516"/>
                </a:lnTo>
                <a:lnTo>
                  <a:pt x="53383" y="14594"/>
                </a:lnTo>
                <a:lnTo>
                  <a:pt x="53148" y="14699"/>
                </a:lnTo>
                <a:lnTo>
                  <a:pt x="52732" y="14673"/>
                </a:lnTo>
                <a:lnTo>
                  <a:pt x="51119" y="14673"/>
                </a:lnTo>
                <a:lnTo>
                  <a:pt x="48544" y="14751"/>
                </a:lnTo>
                <a:lnTo>
                  <a:pt x="47243" y="14777"/>
                </a:lnTo>
                <a:lnTo>
                  <a:pt x="45578" y="14777"/>
                </a:lnTo>
                <a:lnTo>
                  <a:pt x="45110" y="14725"/>
                </a:lnTo>
                <a:lnTo>
                  <a:pt x="44720" y="14673"/>
                </a:lnTo>
                <a:lnTo>
                  <a:pt x="44433" y="14594"/>
                </a:lnTo>
                <a:lnTo>
                  <a:pt x="44173" y="14542"/>
                </a:lnTo>
                <a:lnTo>
                  <a:pt x="43939" y="14490"/>
                </a:lnTo>
                <a:lnTo>
                  <a:pt x="43523" y="14490"/>
                </a:lnTo>
                <a:lnTo>
                  <a:pt x="43341" y="14516"/>
                </a:lnTo>
                <a:lnTo>
                  <a:pt x="43185" y="14568"/>
                </a:lnTo>
                <a:lnTo>
                  <a:pt x="43029" y="14620"/>
                </a:lnTo>
                <a:lnTo>
                  <a:pt x="42899" y="14699"/>
                </a:lnTo>
                <a:lnTo>
                  <a:pt x="42690" y="14855"/>
                </a:lnTo>
                <a:lnTo>
                  <a:pt x="42534" y="14985"/>
                </a:lnTo>
                <a:lnTo>
                  <a:pt x="42404" y="15141"/>
                </a:lnTo>
                <a:lnTo>
                  <a:pt x="42144" y="14933"/>
                </a:lnTo>
                <a:lnTo>
                  <a:pt x="41858" y="14725"/>
                </a:lnTo>
                <a:lnTo>
                  <a:pt x="41494" y="14516"/>
                </a:lnTo>
                <a:lnTo>
                  <a:pt x="41078" y="14282"/>
                </a:lnTo>
                <a:lnTo>
                  <a:pt x="40583" y="14074"/>
                </a:lnTo>
                <a:lnTo>
                  <a:pt x="40349" y="13996"/>
                </a:lnTo>
                <a:lnTo>
                  <a:pt x="40089" y="13918"/>
                </a:lnTo>
                <a:lnTo>
                  <a:pt x="39829" y="13892"/>
                </a:lnTo>
                <a:lnTo>
                  <a:pt x="39569" y="13866"/>
                </a:lnTo>
                <a:lnTo>
                  <a:pt x="39309" y="13892"/>
                </a:lnTo>
                <a:lnTo>
                  <a:pt x="39048" y="13944"/>
                </a:lnTo>
                <a:lnTo>
                  <a:pt x="38788" y="14022"/>
                </a:lnTo>
                <a:lnTo>
                  <a:pt x="38528" y="14126"/>
                </a:lnTo>
                <a:lnTo>
                  <a:pt x="38294" y="14230"/>
                </a:lnTo>
                <a:lnTo>
                  <a:pt x="38060" y="14360"/>
                </a:lnTo>
                <a:lnTo>
                  <a:pt x="37618" y="14673"/>
                </a:lnTo>
                <a:lnTo>
                  <a:pt x="37253" y="14959"/>
                </a:lnTo>
                <a:lnTo>
                  <a:pt x="36967" y="15193"/>
                </a:lnTo>
                <a:lnTo>
                  <a:pt x="36733" y="15453"/>
                </a:lnTo>
                <a:lnTo>
                  <a:pt x="36343" y="15427"/>
                </a:lnTo>
                <a:lnTo>
                  <a:pt x="35927" y="15427"/>
                </a:lnTo>
                <a:lnTo>
                  <a:pt x="34886" y="15453"/>
                </a:lnTo>
                <a:lnTo>
                  <a:pt x="33741" y="15531"/>
                </a:lnTo>
                <a:lnTo>
                  <a:pt x="32571" y="15661"/>
                </a:lnTo>
                <a:lnTo>
                  <a:pt x="30594" y="15869"/>
                </a:lnTo>
                <a:lnTo>
                  <a:pt x="29761" y="15973"/>
                </a:lnTo>
                <a:lnTo>
                  <a:pt x="29735" y="15921"/>
                </a:lnTo>
                <a:lnTo>
                  <a:pt x="29709" y="15843"/>
                </a:lnTo>
                <a:lnTo>
                  <a:pt x="29683" y="15739"/>
                </a:lnTo>
                <a:lnTo>
                  <a:pt x="29605" y="15661"/>
                </a:lnTo>
                <a:lnTo>
                  <a:pt x="29527" y="15557"/>
                </a:lnTo>
                <a:lnTo>
                  <a:pt x="29371" y="15505"/>
                </a:lnTo>
                <a:lnTo>
                  <a:pt x="29189" y="15453"/>
                </a:lnTo>
                <a:lnTo>
                  <a:pt x="28877" y="15427"/>
                </a:lnTo>
                <a:lnTo>
                  <a:pt x="27160" y="15427"/>
                </a:lnTo>
                <a:lnTo>
                  <a:pt x="25521" y="15453"/>
                </a:lnTo>
                <a:lnTo>
                  <a:pt x="25547" y="15349"/>
                </a:lnTo>
                <a:lnTo>
                  <a:pt x="25547" y="15245"/>
                </a:lnTo>
                <a:lnTo>
                  <a:pt x="25495" y="15115"/>
                </a:lnTo>
                <a:lnTo>
                  <a:pt x="25417" y="14959"/>
                </a:lnTo>
                <a:lnTo>
                  <a:pt x="25260" y="14855"/>
                </a:lnTo>
                <a:lnTo>
                  <a:pt x="25156" y="14803"/>
                </a:lnTo>
                <a:lnTo>
                  <a:pt x="25026" y="14751"/>
                </a:lnTo>
                <a:lnTo>
                  <a:pt x="24870" y="14699"/>
                </a:lnTo>
                <a:lnTo>
                  <a:pt x="24714" y="14673"/>
                </a:lnTo>
                <a:lnTo>
                  <a:pt x="23934" y="14568"/>
                </a:lnTo>
                <a:lnTo>
                  <a:pt x="23517" y="14542"/>
                </a:lnTo>
                <a:lnTo>
                  <a:pt x="23075" y="14516"/>
                </a:lnTo>
                <a:lnTo>
                  <a:pt x="22633" y="14490"/>
                </a:lnTo>
                <a:lnTo>
                  <a:pt x="22165" y="14516"/>
                </a:lnTo>
                <a:lnTo>
                  <a:pt x="21670" y="14568"/>
                </a:lnTo>
                <a:lnTo>
                  <a:pt x="21124" y="14673"/>
                </a:lnTo>
                <a:lnTo>
                  <a:pt x="20864" y="14751"/>
                </a:lnTo>
                <a:lnTo>
                  <a:pt x="20630" y="14829"/>
                </a:lnTo>
                <a:lnTo>
                  <a:pt x="20422" y="14907"/>
                </a:lnTo>
                <a:lnTo>
                  <a:pt x="20240" y="15011"/>
                </a:lnTo>
                <a:lnTo>
                  <a:pt x="19953" y="15219"/>
                </a:lnTo>
                <a:lnTo>
                  <a:pt x="19693" y="15427"/>
                </a:lnTo>
                <a:lnTo>
                  <a:pt x="19225" y="15869"/>
                </a:lnTo>
                <a:lnTo>
                  <a:pt x="18965" y="16103"/>
                </a:lnTo>
                <a:lnTo>
                  <a:pt x="18653" y="16285"/>
                </a:lnTo>
                <a:lnTo>
                  <a:pt x="18549" y="16337"/>
                </a:lnTo>
                <a:lnTo>
                  <a:pt x="18419" y="16363"/>
                </a:lnTo>
                <a:lnTo>
                  <a:pt x="18106" y="16390"/>
                </a:lnTo>
                <a:lnTo>
                  <a:pt x="17690" y="16390"/>
                </a:lnTo>
                <a:lnTo>
                  <a:pt x="17222" y="16363"/>
                </a:lnTo>
                <a:lnTo>
                  <a:pt x="16702" y="16311"/>
                </a:lnTo>
                <a:lnTo>
                  <a:pt x="16155" y="16259"/>
                </a:lnTo>
                <a:lnTo>
                  <a:pt x="15011" y="16077"/>
                </a:lnTo>
                <a:lnTo>
                  <a:pt x="13892" y="15869"/>
                </a:lnTo>
                <a:lnTo>
                  <a:pt x="12955" y="15687"/>
                </a:lnTo>
                <a:lnTo>
                  <a:pt x="12045" y="15479"/>
                </a:lnTo>
                <a:lnTo>
                  <a:pt x="12175" y="15219"/>
                </a:lnTo>
                <a:lnTo>
                  <a:pt x="12227" y="15037"/>
                </a:lnTo>
                <a:lnTo>
                  <a:pt x="12227" y="14959"/>
                </a:lnTo>
                <a:lnTo>
                  <a:pt x="12201" y="14907"/>
                </a:lnTo>
                <a:lnTo>
                  <a:pt x="12175" y="14881"/>
                </a:lnTo>
                <a:lnTo>
                  <a:pt x="12123" y="14855"/>
                </a:lnTo>
                <a:lnTo>
                  <a:pt x="11993" y="14829"/>
                </a:lnTo>
                <a:lnTo>
                  <a:pt x="11811" y="14881"/>
                </a:lnTo>
                <a:lnTo>
                  <a:pt x="11603" y="14933"/>
                </a:lnTo>
                <a:lnTo>
                  <a:pt x="11395" y="15037"/>
                </a:lnTo>
                <a:lnTo>
                  <a:pt x="10900" y="15245"/>
                </a:lnTo>
                <a:lnTo>
                  <a:pt x="10484" y="15505"/>
                </a:lnTo>
                <a:lnTo>
                  <a:pt x="10016" y="15765"/>
                </a:lnTo>
                <a:lnTo>
                  <a:pt x="10016" y="15765"/>
                </a:lnTo>
                <a:lnTo>
                  <a:pt x="10094" y="15557"/>
                </a:lnTo>
                <a:lnTo>
                  <a:pt x="10146" y="15375"/>
                </a:lnTo>
                <a:lnTo>
                  <a:pt x="10172" y="15219"/>
                </a:lnTo>
                <a:lnTo>
                  <a:pt x="10146" y="15063"/>
                </a:lnTo>
                <a:lnTo>
                  <a:pt x="10120" y="14959"/>
                </a:lnTo>
                <a:lnTo>
                  <a:pt x="10068" y="14855"/>
                </a:lnTo>
                <a:lnTo>
                  <a:pt x="9990" y="14777"/>
                </a:lnTo>
                <a:lnTo>
                  <a:pt x="9912" y="14725"/>
                </a:lnTo>
                <a:lnTo>
                  <a:pt x="9808" y="14699"/>
                </a:lnTo>
                <a:lnTo>
                  <a:pt x="9678" y="14673"/>
                </a:lnTo>
                <a:lnTo>
                  <a:pt x="9365" y="14699"/>
                </a:lnTo>
                <a:lnTo>
                  <a:pt x="9027" y="14751"/>
                </a:lnTo>
                <a:lnTo>
                  <a:pt x="8663" y="14855"/>
                </a:lnTo>
                <a:lnTo>
                  <a:pt x="8247" y="14985"/>
                </a:lnTo>
                <a:lnTo>
                  <a:pt x="7830" y="15167"/>
                </a:lnTo>
                <a:lnTo>
                  <a:pt x="6972" y="15531"/>
                </a:lnTo>
                <a:lnTo>
                  <a:pt x="6218" y="15895"/>
                </a:lnTo>
                <a:lnTo>
                  <a:pt x="5619" y="16155"/>
                </a:lnTo>
                <a:lnTo>
                  <a:pt x="5489" y="16207"/>
                </a:lnTo>
                <a:lnTo>
                  <a:pt x="5359" y="16259"/>
                </a:lnTo>
                <a:lnTo>
                  <a:pt x="5021" y="16285"/>
                </a:lnTo>
                <a:lnTo>
                  <a:pt x="4631" y="16285"/>
                </a:lnTo>
                <a:lnTo>
                  <a:pt x="4214" y="16259"/>
                </a:lnTo>
                <a:lnTo>
                  <a:pt x="3746" y="16207"/>
                </a:lnTo>
                <a:lnTo>
                  <a:pt x="3278" y="16129"/>
                </a:lnTo>
                <a:lnTo>
                  <a:pt x="2315" y="15921"/>
                </a:lnTo>
                <a:lnTo>
                  <a:pt x="1431" y="15687"/>
                </a:lnTo>
                <a:lnTo>
                  <a:pt x="702" y="15479"/>
                </a:lnTo>
                <a:lnTo>
                  <a:pt x="0" y="15245"/>
                </a:lnTo>
                <a:lnTo>
                  <a:pt x="0" y="66156"/>
                </a:lnTo>
                <a:lnTo>
                  <a:pt x="225315" y="66156"/>
                </a:lnTo>
                <a:lnTo>
                  <a:pt x="225315" y="8741"/>
                </a:lnTo>
                <a:lnTo>
                  <a:pt x="222844" y="8403"/>
                </a:lnTo>
                <a:lnTo>
                  <a:pt x="220658" y="8091"/>
                </a:lnTo>
                <a:lnTo>
                  <a:pt x="219592" y="7909"/>
                </a:lnTo>
                <a:lnTo>
                  <a:pt x="218603" y="7727"/>
                </a:lnTo>
                <a:lnTo>
                  <a:pt x="218369" y="7675"/>
                </a:lnTo>
                <a:lnTo>
                  <a:pt x="218109" y="7570"/>
                </a:lnTo>
                <a:lnTo>
                  <a:pt x="217797" y="7440"/>
                </a:lnTo>
                <a:lnTo>
                  <a:pt x="217485" y="7284"/>
                </a:lnTo>
                <a:lnTo>
                  <a:pt x="216782" y="6894"/>
                </a:lnTo>
                <a:lnTo>
                  <a:pt x="215976" y="6400"/>
                </a:lnTo>
                <a:lnTo>
                  <a:pt x="215143" y="5827"/>
                </a:lnTo>
                <a:lnTo>
                  <a:pt x="214233" y="5203"/>
                </a:lnTo>
                <a:lnTo>
                  <a:pt x="212386" y="3876"/>
                </a:lnTo>
                <a:lnTo>
                  <a:pt x="210565" y="2550"/>
                </a:lnTo>
                <a:lnTo>
                  <a:pt x="208900" y="1353"/>
                </a:lnTo>
                <a:lnTo>
                  <a:pt x="208171" y="859"/>
                </a:lnTo>
                <a:lnTo>
                  <a:pt x="207547" y="468"/>
                </a:lnTo>
                <a:lnTo>
                  <a:pt x="207001" y="182"/>
                </a:lnTo>
                <a:lnTo>
                  <a:pt x="206792" y="78"/>
                </a:lnTo>
                <a:lnTo>
                  <a:pt x="206584" y="26"/>
                </a:lnTo>
                <a:lnTo>
                  <a:pt x="2064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8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/>
          <p:nvPr>
            <p:ph hasCustomPrompt="1" type="title"/>
          </p:nvPr>
        </p:nvSpPr>
        <p:spPr>
          <a:xfrm>
            <a:off x="1626150" y="1577250"/>
            <a:ext cx="58917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1" name="Google Shape;371;p16"/>
          <p:cNvSpPr txBox="1"/>
          <p:nvPr>
            <p:ph idx="1" type="body"/>
          </p:nvPr>
        </p:nvSpPr>
        <p:spPr>
          <a:xfrm>
            <a:off x="1627650" y="3109050"/>
            <a:ext cx="58887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2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2" name="Google Shape;372;p16"/>
          <p:cNvSpPr/>
          <p:nvPr/>
        </p:nvSpPr>
        <p:spPr>
          <a:xfrm flipH="1" rot="-619122">
            <a:off x="6596647" y="4051329"/>
            <a:ext cx="4820981" cy="2831291"/>
          </a:xfrm>
          <a:custGeom>
            <a:rect b="b" l="l" r="r" t="t"/>
            <a:pathLst>
              <a:path extrusionOk="0" h="47122" w="80237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16"/>
          <p:cNvGrpSpPr/>
          <p:nvPr/>
        </p:nvGrpSpPr>
        <p:grpSpPr>
          <a:xfrm flipH="1">
            <a:off x="6595790" y="-592228"/>
            <a:ext cx="3608930" cy="3973565"/>
            <a:chOff x="-1890669" y="-592228"/>
            <a:chExt cx="3608930" cy="3973565"/>
          </a:xfrm>
        </p:grpSpPr>
        <p:grpSp>
          <p:nvGrpSpPr>
            <p:cNvPr id="374" name="Google Shape;374;p16"/>
            <p:cNvGrpSpPr/>
            <p:nvPr/>
          </p:nvGrpSpPr>
          <p:grpSpPr>
            <a:xfrm>
              <a:off x="-1890669" y="-592228"/>
              <a:ext cx="3608930" cy="3973565"/>
              <a:chOff x="262575" y="279375"/>
              <a:chExt cx="1205750" cy="1327575"/>
            </a:xfrm>
          </p:grpSpPr>
          <p:sp>
            <p:nvSpPr>
              <p:cNvPr id="375" name="Google Shape;375;p16"/>
              <p:cNvSpPr/>
              <p:nvPr/>
            </p:nvSpPr>
            <p:spPr>
              <a:xfrm>
                <a:off x="321025" y="335700"/>
                <a:ext cx="1088525" cy="1213400"/>
              </a:xfrm>
              <a:custGeom>
                <a:rect b="b" l="l" r="r" t="t"/>
                <a:pathLst>
                  <a:path extrusionOk="0" fill="none" h="48536" w="43541">
                    <a:moveTo>
                      <a:pt x="12392" y="48535"/>
                    </a:moveTo>
                    <a:cubicBezTo>
                      <a:pt x="12061" y="48535"/>
                      <a:pt x="11730" y="48364"/>
                      <a:pt x="11437" y="48205"/>
                    </a:cubicBezTo>
                    <a:cubicBezTo>
                      <a:pt x="9404" y="47005"/>
                      <a:pt x="7506" y="45609"/>
                      <a:pt x="7335" y="43527"/>
                    </a:cubicBezTo>
                    <a:cubicBezTo>
                      <a:pt x="7286" y="42976"/>
                      <a:pt x="7384" y="42413"/>
                      <a:pt x="7470" y="41875"/>
                    </a:cubicBezTo>
                    <a:cubicBezTo>
                      <a:pt x="7531" y="41507"/>
                      <a:pt x="7592" y="41128"/>
                      <a:pt x="7616" y="40748"/>
                    </a:cubicBezTo>
                    <a:cubicBezTo>
                      <a:pt x="7690" y="38936"/>
                      <a:pt x="6772" y="37271"/>
                      <a:pt x="5878" y="35667"/>
                    </a:cubicBezTo>
                    <a:cubicBezTo>
                      <a:pt x="5743" y="35422"/>
                      <a:pt x="5608" y="35177"/>
                      <a:pt x="5474" y="34920"/>
                    </a:cubicBezTo>
                    <a:cubicBezTo>
                      <a:pt x="3490" y="31222"/>
                      <a:pt x="2327" y="27121"/>
                      <a:pt x="1213" y="23178"/>
                    </a:cubicBezTo>
                    <a:cubicBezTo>
                      <a:pt x="650" y="21170"/>
                      <a:pt x="1" y="18893"/>
                      <a:pt x="331" y="16676"/>
                    </a:cubicBezTo>
                    <a:cubicBezTo>
                      <a:pt x="576" y="14999"/>
                      <a:pt x="1348" y="13309"/>
                      <a:pt x="2719" y="11473"/>
                    </a:cubicBezTo>
                    <a:cubicBezTo>
                      <a:pt x="6698" y="6122"/>
                      <a:pt x="12465" y="3453"/>
                      <a:pt x="16591" y="2131"/>
                    </a:cubicBezTo>
                    <a:cubicBezTo>
                      <a:pt x="21219" y="674"/>
                      <a:pt x="26558" y="0"/>
                      <a:pt x="33366" y="25"/>
                    </a:cubicBezTo>
                    <a:cubicBezTo>
                      <a:pt x="33929" y="25"/>
                      <a:pt x="34639" y="25"/>
                      <a:pt x="35276" y="208"/>
                    </a:cubicBezTo>
                    <a:cubicBezTo>
                      <a:pt x="35973" y="392"/>
                      <a:pt x="36586" y="772"/>
                      <a:pt x="37173" y="1127"/>
                    </a:cubicBezTo>
                    <a:cubicBezTo>
                      <a:pt x="39243" y="2376"/>
                      <a:pt x="41606" y="3820"/>
                      <a:pt x="42916" y="6085"/>
                    </a:cubicBezTo>
                    <a:cubicBezTo>
                      <a:pt x="43381" y="6857"/>
                      <a:pt x="43540" y="7530"/>
                      <a:pt x="43467" y="8167"/>
                    </a:cubicBezTo>
                    <a:cubicBezTo>
                      <a:pt x="43283" y="9416"/>
                      <a:pt x="42169" y="9710"/>
                      <a:pt x="41177" y="9955"/>
                    </a:cubicBezTo>
                    <a:lnTo>
                      <a:pt x="41006" y="10004"/>
                    </a:lnTo>
                    <a:cubicBezTo>
                      <a:pt x="39316" y="10432"/>
                      <a:pt x="38006" y="10922"/>
                      <a:pt x="36892" y="11534"/>
                    </a:cubicBezTo>
                    <a:lnTo>
                      <a:pt x="36892" y="11534"/>
                    </a:lnTo>
                    <a:cubicBezTo>
                      <a:pt x="35178" y="12465"/>
                      <a:pt x="33929" y="13775"/>
                      <a:pt x="33366" y="15232"/>
                    </a:cubicBezTo>
                    <a:cubicBezTo>
                      <a:pt x="33219" y="15611"/>
                      <a:pt x="33108" y="16028"/>
                      <a:pt x="33010" y="16432"/>
                    </a:cubicBezTo>
                    <a:cubicBezTo>
                      <a:pt x="32876" y="16983"/>
                      <a:pt x="32729" y="17558"/>
                      <a:pt x="32459" y="18085"/>
                    </a:cubicBezTo>
                    <a:cubicBezTo>
                      <a:pt x="32153" y="18672"/>
                      <a:pt x="31725" y="19186"/>
                      <a:pt x="31296" y="19688"/>
                    </a:cubicBezTo>
                    <a:cubicBezTo>
                      <a:pt x="31039" y="19995"/>
                      <a:pt x="30770" y="20313"/>
                      <a:pt x="30525" y="20656"/>
                    </a:cubicBezTo>
                    <a:cubicBezTo>
                      <a:pt x="29362" y="22284"/>
                      <a:pt x="29031" y="24513"/>
                      <a:pt x="29680" y="26410"/>
                    </a:cubicBezTo>
                    <a:cubicBezTo>
                      <a:pt x="29766" y="26692"/>
                      <a:pt x="29913" y="26998"/>
                      <a:pt x="30011" y="27280"/>
                    </a:cubicBezTo>
                    <a:cubicBezTo>
                      <a:pt x="30402" y="28223"/>
                      <a:pt x="30807" y="29190"/>
                      <a:pt x="30500" y="30157"/>
                    </a:cubicBezTo>
                    <a:cubicBezTo>
                      <a:pt x="30231" y="31039"/>
                      <a:pt x="29423" y="31614"/>
                      <a:pt x="28786" y="31932"/>
                    </a:cubicBezTo>
                    <a:cubicBezTo>
                      <a:pt x="26080" y="33304"/>
                      <a:pt x="22419" y="32422"/>
                      <a:pt x="20644" y="29961"/>
                    </a:cubicBezTo>
                    <a:cubicBezTo>
                      <a:pt x="20583" y="29863"/>
                      <a:pt x="20509" y="29753"/>
                      <a:pt x="20448" y="29667"/>
                    </a:cubicBezTo>
                    <a:cubicBezTo>
                      <a:pt x="20179" y="29263"/>
                      <a:pt x="19897" y="28859"/>
                      <a:pt x="19481" y="28627"/>
                    </a:cubicBezTo>
                    <a:cubicBezTo>
                      <a:pt x="18379" y="28002"/>
                      <a:pt x="17020" y="28933"/>
                      <a:pt x="16224" y="30047"/>
                    </a:cubicBezTo>
                    <a:cubicBezTo>
                      <a:pt x="14253" y="32814"/>
                      <a:pt x="13787" y="36646"/>
                      <a:pt x="15061" y="39793"/>
                    </a:cubicBezTo>
                    <a:lnTo>
                      <a:pt x="15195" y="40124"/>
                    </a:lnTo>
                    <a:cubicBezTo>
                      <a:pt x="15428" y="40675"/>
                      <a:pt x="15661" y="41226"/>
                      <a:pt x="15661" y="41838"/>
                    </a:cubicBezTo>
                    <a:cubicBezTo>
                      <a:pt x="15661" y="42291"/>
                      <a:pt x="15502" y="42719"/>
                      <a:pt x="15355" y="43160"/>
                    </a:cubicBezTo>
                    <a:cubicBezTo>
                      <a:pt x="14791" y="44752"/>
                      <a:pt x="14093" y="46331"/>
                      <a:pt x="13334" y="47837"/>
                    </a:cubicBezTo>
                    <a:cubicBezTo>
                      <a:pt x="13200" y="48094"/>
                      <a:pt x="13053" y="48339"/>
                      <a:pt x="12832" y="48462"/>
                    </a:cubicBezTo>
                    <a:cubicBezTo>
                      <a:pt x="12649" y="48511"/>
                      <a:pt x="12526" y="48535"/>
                      <a:pt x="12392" y="4853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408275" y="421100"/>
                <a:ext cx="903000" cy="1014725"/>
              </a:xfrm>
              <a:custGeom>
                <a:rect b="b" l="l" r="r" t="t"/>
                <a:pathLst>
                  <a:path extrusionOk="0" fill="none" h="40589" w="36120">
                    <a:moveTo>
                      <a:pt x="7824" y="40589"/>
                    </a:moveTo>
                    <a:lnTo>
                      <a:pt x="7800" y="40552"/>
                    </a:lnTo>
                    <a:cubicBezTo>
                      <a:pt x="7322" y="40148"/>
                      <a:pt x="7224" y="39916"/>
                      <a:pt x="7224" y="39830"/>
                    </a:cubicBezTo>
                    <a:cubicBezTo>
                      <a:pt x="7212" y="39683"/>
                      <a:pt x="7273" y="39291"/>
                      <a:pt x="7334" y="38997"/>
                    </a:cubicBezTo>
                    <a:cubicBezTo>
                      <a:pt x="7408" y="38556"/>
                      <a:pt x="7494" y="38054"/>
                      <a:pt x="7518" y="37479"/>
                    </a:cubicBezTo>
                    <a:cubicBezTo>
                      <a:pt x="7640" y="34712"/>
                      <a:pt x="6392" y="32435"/>
                      <a:pt x="5375" y="30610"/>
                    </a:cubicBezTo>
                    <a:lnTo>
                      <a:pt x="5363" y="30586"/>
                    </a:lnTo>
                    <a:cubicBezTo>
                      <a:pt x="5241" y="30353"/>
                      <a:pt x="5118" y="30120"/>
                      <a:pt x="4996" y="29912"/>
                    </a:cubicBezTo>
                    <a:cubicBezTo>
                      <a:pt x="3184" y="26545"/>
                      <a:pt x="2082" y="22627"/>
                      <a:pt x="1016" y="18844"/>
                    </a:cubicBezTo>
                    <a:cubicBezTo>
                      <a:pt x="502" y="17081"/>
                      <a:pt x="0" y="15256"/>
                      <a:pt x="221" y="13750"/>
                    </a:cubicBezTo>
                    <a:cubicBezTo>
                      <a:pt x="368" y="12661"/>
                      <a:pt x="955" y="11448"/>
                      <a:pt x="1959" y="10089"/>
                    </a:cubicBezTo>
                    <a:cubicBezTo>
                      <a:pt x="5412" y="5461"/>
                      <a:pt x="10493" y="3122"/>
                      <a:pt x="14130" y="1959"/>
                    </a:cubicBezTo>
                    <a:cubicBezTo>
                      <a:pt x="18354" y="625"/>
                      <a:pt x="23239" y="0"/>
                      <a:pt x="29508" y="0"/>
                    </a:cubicBezTo>
                    <a:lnTo>
                      <a:pt x="29594" y="0"/>
                    </a:lnTo>
                    <a:lnTo>
                      <a:pt x="29876" y="0"/>
                    </a:lnTo>
                    <a:cubicBezTo>
                      <a:pt x="30182" y="0"/>
                      <a:pt x="30696" y="0"/>
                      <a:pt x="30904" y="61"/>
                    </a:cubicBezTo>
                    <a:cubicBezTo>
                      <a:pt x="31137" y="123"/>
                      <a:pt x="31577" y="404"/>
                      <a:pt x="31933" y="612"/>
                    </a:cubicBezTo>
                    <a:cubicBezTo>
                      <a:pt x="32312" y="845"/>
                      <a:pt x="32826" y="1053"/>
                      <a:pt x="33365" y="1286"/>
                    </a:cubicBezTo>
                    <a:cubicBezTo>
                      <a:pt x="34712" y="1849"/>
                      <a:pt x="36120" y="2437"/>
                      <a:pt x="35814" y="3490"/>
                    </a:cubicBezTo>
                    <a:cubicBezTo>
                      <a:pt x="35520" y="4506"/>
                      <a:pt x="34443" y="4616"/>
                      <a:pt x="33377" y="4739"/>
                    </a:cubicBezTo>
                    <a:cubicBezTo>
                      <a:pt x="32765" y="4800"/>
                      <a:pt x="32190" y="4886"/>
                      <a:pt x="31761" y="5106"/>
                    </a:cubicBezTo>
                    <a:cubicBezTo>
                      <a:pt x="29337" y="6428"/>
                      <a:pt x="27537" y="8375"/>
                      <a:pt x="26692" y="10604"/>
                    </a:cubicBezTo>
                    <a:cubicBezTo>
                      <a:pt x="26484" y="11167"/>
                      <a:pt x="26337" y="11705"/>
                      <a:pt x="26215" y="12171"/>
                    </a:cubicBezTo>
                    <a:cubicBezTo>
                      <a:pt x="26129" y="12550"/>
                      <a:pt x="26019" y="12942"/>
                      <a:pt x="25933" y="13126"/>
                    </a:cubicBezTo>
                    <a:cubicBezTo>
                      <a:pt x="25823" y="13346"/>
                      <a:pt x="25517" y="13701"/>
                      <a:pt x="25223" y="14032"/>
                    </a:cubicBezTo>
                    <a:cubicBezTo>
                      <a:pt x="24917" y="14387"/>
                      <a:pt x="24586" y="14779"/>
                      <a:pt x="24243" y="15244"/>
                    </a:cubicBezTo>
                    <a:cubicBezTo>
                      <a:pt x="22456" y="17766"/>
                      <a:pt x="21966" y="21133"/>
                      <a:pt x="22958" y="24060"/>
                    </a:cubicBezTo>
                    <a:cubicBezTo>
                      <a:pt x="23092" y="24451"/>
                      <a:pt x="23239" y="24807"/>
                      <a:pt x="23374" y="25125"/>
                    </a:cubicBezTo>
                    <a:cubicBezTo>
                      <a:pt x="23386" y="25162"/>
                      <a:pt x="23423" y="25211"/>
                      <a:pt x="23447" y="25235"/>
                    </a:cubicBezTo>
                    <a:cubicBezTo>
                      <a:pt x="23509" y="25333"/>
                      <a:pt x="23582" y="25431"/>
                      <a:pt x="23545" y="25541"/>
                    </a:cubicBezTo>
                    <a:cubicBezTo>
                      <a:pt x="23435" y="25798"/>
                      <a:pt x="23068" y="25774"/>
                      <a:pt x="22750" y="25762"/>
                    </a:cubicBezTo>
                    <a:cubicBezTo>
                      <a:pt x="22652" y="25762"/>
                      <a:pt x="22578" y="25737"/>
                      <a:pt x="22480" y="25737"/>
                    </a:cubicBezTo>
                    <a:cubicBezTo>
                      <a:pt x="21439" y="25737"/>
                      <a:pt x="20435" y="25272"/>
                      <a:pt x="19897" y="24537"/>
                    </a:cubicBezTo>
                    <a:lnTo>
                      <a:pt x="19762" y="24353"/>
                    </a:lnTo>
                    <a:lnTo>
                      <a:pt x="19750" y="24317"/>
                    </a:lnTo>
                    <a:cubicBezTo>
                      <a:pt x="19382" y="23766"/>
                      <a:pt x="18746" y="22847"/>
                      <a:pt x="17644" y="22235"/>
                    </a:cubicBezTo>
                    <a:cubicBezTo>
                      <a:pt x="16909" y="21819"/>
                      <a:pt x="16077" y="21599"/>
                      <a:pt x="15219" y="21599"/>
                    </a:cubicBezTo>
                    <a:cubicBezTo>
                      <a:pt x="13273" y="21599"/>
                      <a:pt x="11301" y="22737"/>
                      <a:pt x="9955" y="24635"/>
                    </a:cubicBezTo>
                    <a:cubicBezTo>
                      <a:pt x="7285" y="28370"/>
                      <a:pt x="6685" y="33353"/>
                      <a:pt x="8387" y="37614"/>
                    </a:cubicBezTo>
                    <a:cubicBezTo>
                      <a:pt x="8436" y="37736"/>
                      <a:pt x="8498" y="37859"/>
                      <a:pt x="8547" y="38006"/>
                    </a:cubicBezTo>
                    <a:cubicBezTo>
                      <a:pt x="8559" y="38030"/>
                      <a:pt x="8571" y="38079"/>
                      <a:pt x="8608" y="38103"/>
                    </a:cubicBezTo>
                    <a:cubicBezTo>
                      <a:pt x="8657" y="38201"/>
                      <a:pt x="8693" y="38287"/>
                      <a:pt x="8693" y="38385"/>
                    </a:cubicBezTo>
                    <a:cubicBezTo>
                      <a:pt x="8693" y="38446"/>
                      <a:pt x="8669" y="38508"/>
                      <a:pt x="8644" y="38556"/>
                    </a:cubicBezTo>
                    <a:cubicBezTo>
                      <a:pt x="8644" y="38569"/>
                      <a:pt x="8632" y="38581"/>
                      <a:pt x="8632" y="38581"/>
                    </a:cubicBezTo>
                    <a:cubicBezTo>
                      <a:pt x="8400" y="39242"/>
                      <a:pt x="8142" y="39903"/>
                      <a:pt x="7873" y="4054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493675" y="440375"/>
                <a:ext cx="630900" cy="586525"/>
              </a:xfrm>
              <a:custGeom>
                <a:rect b="b" l="l" r="r" t="t"/>
                <a:pathLst>
                  <a:path extrusionOk="0" fill="none" h="23461" w="25236">
                    <a:moveTo>
                      <a:pt x="2816" y="23460"/>
                    </a:moveTo>
                    <a:lnTo>
                      <a:pt x="2767" y="23460"/>
                    </a:lnTo>
                    <a:cubicBezTo>
                      <a:pt x="1286" y="23338"/>
                      <a:pt x="1200" y="21428"/>
                      <a:pt x="1102" y="19591"/>
                    </a:cubicBezTo>
                    <a:cubicBezTo>
                      <a:pt x="1053" y="18734"/>
                      <a:pt x="1017" y="17828"/>
                      <a:pt x="833" y="17154"/>
                    </a:cubicBezTo>
                    <a:cubicBezTo>
                      <a:pt x="453" y="15869"/>
                      <a:pt x="0" y="14240"/>
                      <a:pt x="123" y="13445"/>
                    </a:cubicBezTo>
                    <a:cubicBezTo>
                      <a:pt x="172" y="13163"/>
                      <a:pt x="368" y="12502"/>
                      <a:pt x="1237" y="11326"/>
                    </a:cubicBezTo>
                    <a:cubicBezTo>
                      <a:pt x="4151" y="7420"/>
                      <a:pt x="8547" y="5400"/>
                      <a:pt x="11730" y="4408"/>
                    </a:cubicBezTo>
                    <a:cubicBezTo>
                      <a:pt x="12599" y="4127"/>
                      <a:pt x="13726" y="3576"/>
                      <a:pt x="14938" y="3000"/>
                    </a:cubicBezTo>
                    <a:cubicBezTo>
                      <a:pt x="17828" y="1592"/>
                      <a:pt x="21109" y="1"/>
                      <a:pt x="23178" y="833"/>
                    </a:cubicBezTo>
                    <a:cubicBezTo>
                      <a:pt x="23913" y="1139"/>
                      <a:pt x="24427" y="1739"/>
                      <a:pt x="24733" y="2645"/>
                    </a:cubicBezTo>
                    <a:cubicBezTo>
                      <a:pt x="25235" y="4127"/>
                      <a:pt x="23913" y="5119"/>
                      <a:pt x="22492" y="6184"/>
                    </a:cubicBezTo>
                    <a:cubicBezTo>
                      <a:pt x="21501" y="6918"/>
                      <a:pt x="20484" y="7678"/>
                      <a:pt x="20129" y="8645"/>
                    </a:cubicBezTo>
                    <a:cubicBezTo>
                      <a:pt x="19836" y="9392"/>
                      <a:pt x="19689" y="10041"/>
                      <a:pt x="19542" y="10567"/>
                    </a:cubicBezTo>
                    <a:cubicBezTo>
                      <a:pt x="19542" y="10592"/>
                      <a:pt x="19529" y="10616"/>
                      <a:pt x="19529" y="10653"/>
                    </a:cubicBezTo>
                    <a:cubicBezTo>
                      <a:pt x="19517" y="10714"/>
                      <a:pt x="19517" y="10775"/>
                      <a:pt x="19480" y="10837"/>
                    </a:cubicBezTo>
                    <a:cubicBezTo>
                      <a:pt x="19431" y="10910"/>
                      <a:pt x="19370" y="10971"/>
                      <a:pt x="19334" y="11032"/>
                    </a:cubicBezTo>
                    <a:lnTo>
                      <a:pt x="19272" y="11094"/>
                    </a:lnTo>
                    <a:cubicBezTo>
                      <a:pt x="18929" y="11473"/>
                      <a:pt x="18513" y="11963"/>
                      <a:pt x="18085" y="12563"/>
                    </a:cubicBezTo>
                    <a:cubicBezTo>
                      <a:pt x="17570" y="13298"/>
                      <a:pt x="17423" y="14302"/>
                      <a:pt x="17277" y="15281"/>
                    </a:cubicBezTo>
                    <a:cubicBezTo>
                      <a:pt x="17081" y="16628"/>
                      <a:pt x="16897" y="17901"/>
                      <a:pt x="15795" y="18465"/>
                    </a:cubicBezTo>
                    <a:cubicBezTo>
                      <a:pt x="15073" y="18832"/>
                      <a:pt x="14338" y="18452"/>
                      <a:pt x="13554" y="18060"/>
                    </a:cubicBezTo>
                    <a:cubicBezTo>
                      <a:pt x="12991" y="17767"/>
                      <a:pt x="12416" y="17473"/>
                      <a:pt x="11828" y="17473"/>
                    </a:cubicBezTo>
                    <a:cubicBezTo>
                      <a:pt x="8804" y="17473"/>
                      <a:pt x="5804" y="19138"/>
                      <a:pt x="3808" y="21942"/>
                    </a:cubicBezTo>
                    <a:cubicBezTo>
                      <a:pt x="3686" y="22113"/>
                      <a:pt x="3612" y="22370"/>
                      <a:pt x="3514" y="22603"/>
                    </a:cubicBezTo>
                    <a:cubicBezTo>
                      <a:pt x="3343" y="23019"/>
                      <a:pt x="3184" y="23460"/>
                      <a:pt x="2816" y="2346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79075" y="560075"/>
                <a:ext cx="386025" cy="301825"/>
              </a:xfrm>
              <a:custGeom>
                <a:rect b="b" l="l" r="r" t="t"/>
                <a:pathLst>
                  <a:path extrusionOk="0" fill="none" h="12073" w="15441">
                    <a:moveTo>
                      <a:pt x="1715" y="12073"/>
                    </a:moveTo>
                    <a:cubicBezTo>
                      <a:pt x="1408" y="12073"/>
                      <a:pt x="1090" y="12024"/>
                      <a:pt x="759" y="11901"/>
                    </a:cubicBezTo>
                    <a:lnTo>
                      <a:pt x="759" y="11901"/>
                    </a:lnTo>
                    <a:cubicBezTo>
                      <a:pt x="662" y="11864"/>
                      <a:pt x="662" y="11730"/>
                      <a:pt x="662" y="11620"/>
                    </a:cubicBezTo>
                    <a:cubicBezTo>
                      <a:pt x="662" y="11558"/>
                      <a:pt x="662" y="11497"/>
                      <a:pt x="637" y="11448"/>
                    </a:cubicBezTo>
                    <a:cubicBezTo>
                      <a:pt x="600" y="11289"/>
                      <a:pt x="539" y="11093"/>
                      <a:pt x="453" y="10897"/>
                    </a:cubicBezTo>
                    <a:cubicBezTo>
                      <a:pt x="257" y="10334"/>
                      <a:pt x="0" y="9636"/>
                      <a:pt x="74" y="9195"/>
                    </a:cubicBezTo>
                    <a:cubicBezTo>
                      <a:pt x="86" y="9073"/>
                      <a:pt x="196" y="8938"/>
                      <a:pt x="355" y="8754"/>
                    </a:cubicBezTo>
                    <a:cubicBezTo>
                      <a:pt x="392" y="8693"/>
                      <a:pt x="453" y="8620"/>
                      <a:pt x="502" y="8534"/>
                    </a:cubicBezTo>
                    <a:cubicBezTo>
                      <a:pt x="2865" y="5351"/>
                      <a:pt x="6600" y="3673"/>
                      <a:pt x="9306" y="2816"/>
                    </a:cubicBezTo>
                    <a:cubicBezTo>
                      <a:pt x="10408" y="2461"/>
                      <a:pt x="11657" y="1861"/>
                      <a:pt x="12979" y="1224"/>
                    </a:cubicBezTo>
                    <a:cubicBezTo>
                      <a:pt x="13175" y="1126"/>
                      <a:pt x="13408" y="931"/>
                      <a:pt x="13652" y="722"/>
                    </a:cubicBezTo>
                    <a:cubicBezTo>
                      <a:pt x="14069" y="367"/>
                      <a:pt x="14497" y="0"/>
                      <a:pt x="14828" y="49"/>
                    </a:cubicBezTo>
                    <a:cubicBezTo>
                      <a:pt x="14950" y="61"/>
                      <a:pt x="15048" y="122"/>
                      <a:pt x="15122" y="245"/>
                    </a:cubicBezTo>
                    <a:cubicBezTo>
                      <a:pt x="15440" y="698"/>
                      <a:pt x="14950" y="1126"/>
                      <a:pt x="14448" y="1579"/>
                    </a:cubicBezTo>
                    <a:cubicBezTo>
                      <a:pt x="14081" y="1910"/>
                      <a:pt x="13677" y="2253"/>
                      <a:pt x="13542" y="2645"/>
                    </a:cubicBezTo>
                    <a:cubicBezTo>
                      <a:pt x="13432" y="2951"/>
                      <a:pt x="13359" y="3245"/>
                      <a:pt x="13285" y="3514"/>
                    </a:cubicBezTo>
                    <a:cubicBezTo>
                      <a:pt x="13187" y="3857"/>
                      <a:pt x="13114" y="4175"/>
                      <a:pt x="12979" y="4420"/>
                    </a:cubicBezTo>
                    <a:cubicBezTo>
                      <a:pt x="12857" y="4665"/>
                      <a:pt x="12636" y="4910"/>
                      <a:pt x="12428" y="5155"/>
                    </a:cubicBezTo>
                    <a:cubicBezTo>
                      <a:pt x="12257" y="5351"/>
                      <a:pt x="12073" y="5571"/>
                      <a:pt x="11901" y="5804"/>
                    </a:cubicBezTo>
                    <a:cubicBezTo>
                      <a:pt x="11473" y="6391"/>
                      <a:pt x="11387" y="7175"/>
                      <a:pt x="11289" y="7861"/>
                    </a:cubicBezTo>
                    <a:cubicBezTo>
                      <a:pt x="11204" y="8644"/>
                      <a:pt x="11093" y="9391"/>
                      <a:pt x="10530" y="9722"/>
                    </a:cubicBezTo>
                    <a:cubicBezTo>
                      <a:pt x="10187" y="9918"/>
                      <a:pt x="9808" y="9746"/>
                      <a:pt x="9379" y="9563"/>
                    </a:cubicBezTo>
                    <a:cubicBezTo>
                      <a:pt x="9061" y="9428"/>
                      <a:pt x="8718" y="9293"/>
                      <a:pt x="8375" y="9293"/>
                    </a:cubicBezTo>
                    <a:cubicBezTo>
                      <a:pt x="7175" y="9293"/>
                      <a:pt x="6061" y="10003"/>
                      <a:pt x="4971" y="10701"/>
                    </a:cubicBezTo>
                    <a:cubicBezTo>
                      <a:pt x="3869" y="11411"/>
                      <a:pt x="2816" y="12073"/>
                      <a:pt x="1715" y="1207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62575" y="279375"/>
                <a:ext cx="1205750" cy="1327575"/>
              </a:xfrm>
              <a:custGeom>
                <a:rect b="b" l="l" r="r" t="t"/>
                <a:pathLst>
                  <a:path extrusionOk="0" fill="none" h="53103" w="48230">
                    <a:moveTo>
                      <a:pt x="19027" y="37087"/>
                    </a:moveTo>
                    <a:cubicBezTo>
                      <a:pt x="18831" y="38471"/>
                      <a:pt x="18966" y="39903"/>
                      <a:pt x="19480" y="41189"/>
                    </a:cubicBezTo>
                    <a:cubicBezTo>
                      <a:pt x="19529" y="41287"/>
                      <a:pt x="19566" y="41385"/>
                      <a:pt x="19603" y="41483"/>
                    </a:cubicBezTo>
                    <a:cubicBezTo>
                      <a:pt x="19884" y="42144"/>
                      <a:pt x="20252" y="43026"/>
                      <a:pt x="20239" y="44103"/>
                    </a:cubicBezTo>
                    <a:cubicBezTo>
                      <a:pt x="20215" y="44911"/>
                      <a:pt x="20007" y="45597"/>
                      <a:pt x="19786" y="46185"/>
                    </a:cubicBezTo>
                    <a:cubicBezTo>
                      <a:pt x="19199" y="47862"/>
                      <a:pt x="18476" y="49539"/>
                      <a:pt x="17644" y="51119"/>
                    </a:cubicBezTo>
                    <a:cubicBezTo>
                      <a:pt x="17484" y="51462"/>
                      <a:pt x="17080" y="52245"/>
                      <a:pt x="16199" y="52735"/>
                    </a:cubicBezTo>
                    <a:cubicBezTo>
                      <a:pt x="15734" y="52980"/>
                      <a:pt x="15244" y="53102"/>
                      <a:pt x="14730" y="53102"/>
                    </a:cubicBezTo>
                    <a:cubicBezTo>
                      <a:pt x="13836" y="53102"/>
                      <a:pt x="13089" y="52711"/>
                      <a:pt x="12611" y="52441"/>
                    </a:cubicBezTo>
                    <a:cubicBezTo>
                      <a:pt x="11007" y="51486"/>
                      <a:pt x="7677" y="49539"/>
                      <a:pt x="7371" y="45976"/>
                    </a:cubicBezTo>
                    <a:cubicBezTo>
                      <a:pt x="7297" y="45144"/>
                      <a:pt x="7420" y="44372"/>
                      <a:pt x="7530" y="43760"/>
                    </a:cubicBezTo>
                    <a:cubicBezTo>
                      <a:pt x="7579" y="43442"/>
                      <a:pt x="7640" y="43148"/>
                      <a:pt x="7640" y="42903"/>
                    </a:cubicBezTo>
                    <a:cubicBezTo>
                      <a:pt x="7677" y="41740"/>
                      <a:pt x="6967" y="40430"/>
                      <a:pt x="6196" y="39034"/>
                    </a:cubicBezTo>
                    <a:cubicBezTo>
                      <a:pt x="6061" y="38777"/>
                      <a:pt x="5926" y="38532"/>
                      <a:pt x="5779" y="38263"/>
                    </a:cubicBezTo>
                    <a:cubicBezTo>
                      <a:pt x="3686" y="34345"/>
                      <a:pt x="2498" y="30145"/>
                      <a:pt x="1347" y="26068"/>
                    </a:cubicBezTo>
                    <a:cubicBezTo>
                      <a:pt x="747" y="23962"/>
                      <a:pt x="0" y="21329"/>
                      <a:pt x="392" y="18623"/>
                    </a:cubicBezTo>
                    <a:cubicBezTo>
                      <a:pt x="686" y="16566"/>
                      <a:pt x="1604" y="14522"/>
                      <a:pt x="3208" y="12379"/>
                    </a:cubicBezTo>
                    <a:cubicBezTo>
                      <a:pt x="7555" y="6526"/>
                      <a:pt x="13787" y="3637"/>
                      <a:pt x="18244" y="2229"/>
                    </a:cubicBezTo>
                    <a:cubicBezTo>
                      <a:pt x="23031" y="710"/>
                      <a:pt x="28504" y="0"/>
                      <a:pt x="35422" y="0"/>
                    </a:cubicBezTo>
                    <a:lnTo>
                      <a:pt x="35728" y="0"/>
                    </a:lnTo>
                    <a:cubicBezTo>
                      <a:pt x="36377" y="0"/>
                      <a:pt x="37283" y="0"/>
                      <a:pt x="38226" y="270"/>
                    </a:cubicBezTo>
                    <a:cubicBezTo>
                      <a:pt x="39230" y="539"/>
                      <a:pt x="40050" y="1029"/>
                      <a:pt x="40711" y="1445"/>
                    </a:cubicBezTo>
                    <a:cubicBezTo>
                      <a:pt x="42903" y="2780"/>
                      <a:pt x="45621" y="4433"/>
                      <a:pt x="47237" y="7200"/>
                    </a:cubicBezTo>
                    <a:cubicBezTo>
                      <a:pt x="47948" y="8424"/>
                      <a:pt x="48229" y="9624"/>
                      <a:pt x="48058" y="10751"/>
                    </a:cubicBezTo>
                    <a:cubicBezTo>
                      <a:pt x="47654" y="13530"/>
                      <a:pt x="45119" y="14167"/>
                      <a:pt x="44029" y="14436"/>
                    </a:cubicBezTo>
                    <a:lnTo>
                      <a:pt x="43858" y="14485"/>
                    </a:lnTo>
                    <a:cubicBezTo>
                      <a:pt x="42376" y="14864"/>
                      <a:pt x="41226" y="15281"/>
                      <a:pt x="40283" y="15807"/>
                    </a:cubicBezTo>
                    <a:cubicBezTo>
                      <a:pt x="39071" y="16456"/>
                      <a:pt x="38165" y="17374"/>
                      <a:pt x="37822" y="18317"/>
                    </a:cubicBezTo>
                    <a:cubicBezTo>
                      <a:pt x="37712" y="18587"/>
                      <a:pt x="37638" y="18905"/>
                      <a:pt x="37540" y="19260"/>
                    </a:cubicBezTo>
                    <a:cubicBezTo>
                      <a:pt x="37393" y="19872"/>
                      <a:pt x="37185" y="20644"/>
                      <a:pt x="36818" y="21378"/>
                    </a:cubicBezTo>
                    <a:cubicBezTo>
                      <a:pt x="36389" y="22211"/>
                      <a:pt x="35814" y="22909"/>
                      <a:pt x="35336" y="23435"/>
                    </a:cubicBezTo>
                    <a:cubicBezTo>
                      <a:pt x="35091" y="23717"/>
                      <a:pt x="34859" y="23974"/>
                      <a:pt x="34700" y="24219"/>
                    </a:cubicBezTo>
                    <a:cubicBezTo>
                      <a:pt x="33965" y="25260"/>
                      <a:pt x="33744" y="26704"/>
                      <a:pt x="34161" y="27904"/>
                    </a:cubicBezTo>
                    <a:cubicBezTo>
                      <a:pt x="34234" y="28137"/>
                      <a:pt x="34344" y="28382"/>
                      <a:pt x="34455" y="28663"/>
                    </a:cubicBezTo>
                    <a:cubicBezTo>
                      <a:pt x="34920" y="29790"/>
                      <a:pt x="35557" y="31357"/>
                      <a:pt x="35006" y="33108"/>
                    </a:cubicBezTo>
                    <a:cubicBezTo>
                      <a:pt x="34589" y="34418"/>
                      <a:pt x="33598" y="35496"/>
                      <a:pt x="32141" y="36230"/>
                    </a:cubicBezTo>
                    <a:cubicBezTo>
                      <a:pt x="30977" y="36818"/>
                      <a:pt x="29655" y="37136"/>
                      <a:pt x="28296" y="37136"/>
                    </a:cubicBezTo>
                    <a:cubicBezTo>
                      <a:pt x="25602" y="37136"/>
                      <a:pt x="22982" y="35912"/>
                      <a:pt x="21366" y="33904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0" name="Google Shape;380;p16"/>
            <p:cNvSpPr/>
            <p:nvPr/>
          </p:nvSpPr>
          <p:spPr>
            <a:xfrm>
              <a:off x="-462625" y="1940000"/>
              <a:ext cx="180502" cy="215402"/>
            </a:xfrm>
            <a:custGeom>
              <a:rect b="b" l="l" r="r" t="t"/>
              <a:pathLst>
                <a:path extrusionOk="0" h="10336" w="6553">
                  <a:moveTo>
                    <a:pt x="0" y="10336"/>
                  </a:moveTo>
                  <a:cubicBezTo>
                    <a:pt x="283" y="6392"/>
                    <a:pt x="3463" y="-2023"/>
                    <a:pt x="6553" y="446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dashDot"/>
              <a:round/>
              <a:headEnd len="med" w="med" type="none"/>
              <a:tailEnd len="med" w="med" type="none"/>
            </a:ln>
          </p:spPr>
        </p:sp>
      </p:grpSp>
      <p:grpSp>
        <p:nvGrpSpPr>
          <p:cNvPr id="381" name="Google Shape;381;p16"/>
          <p:cNvGrpSpPr/>
          <p:nvPr/>
        </p:nvGrpSpPr>
        <p:grpSpPr>
          <a:xfrm flipH="1">
            <a:off x="7589709" y="273058"/>
            <a:ext cx="588410" cy="612415"/>
            <a:chOff x="5829325" y="3901125"/>
            <a:chExt cx="202050" cy="210300"/>
          </a:xfrm>
        </p:grpSpPr>
        <p:sp>
          <p:nvSpPr>
            <p:cNvPr id="382" name="Google Shape;382;p16"/>
            <p:cNvSpPr/>
            <p:nvPr/>
          </p:nvSpPr>
          <p:spPr>
            <a:xfrm>
              <a:off x="5892700" y="3901125"/>
              <a:ext cx="34000" cy="25125"/>
            </a:xfrm>
            <a:custGeom>
              <a:rect b="b" l="l" r="r" t="t"/>
              <a:pathLst>
                <a:path extrusionOk="0" h="1005" w="1360">
                  <a:moveTo>
                    <a:pt x="0" y="0"/>
                  </a:moveTo>
                  <a:lnTo>
                    <a:pt x="0" y="1004"/>
                  </a:lnTo>
                  <a:lnTo>
                    <a:pt x="1359" y="1004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5955750" y="3953475"/>
              <a:ext cx="28800" cy="21125"/>
            </a:xfrm>
            <a:custGeom>
              <a:rect b="b" l="l" r="r" t="t"/>
              <a:pathLst>
                <a:path extrusionOk="0" h="845" w="1152">
                  <a:moveTo>
                    <a:pt x="0" y="0"/>
                  </a:moveTo>
                  <a:lnTo>
                    <a:pt x="0" y="845"/>
                  </a:lnTo>
                  <a:lnTo>
                    <a:pt x="1151" y="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5829325" y="3939375"/>
              <a:ext cx="14400" cy="10125"/>
            </a:xfrm>
            <a:custGeom>
              <a:rect b="b" l="l" r="r" t="t"/>
              <a:pathLst>
                <a:path extrusionOk="0" h="405" w="576">
                  <a:moveTo>
                    <a:pt x="1" y="1"/>
                  </a:moveTo>
                  <a:lnTo>
                    <a:pt x="1" y="405"/>
                  </a:lnTo>
                  <a:lnTo>
                    <a:pt x="576" y="405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6017275" y="4052025"/>
              <a:ext cx="14100" cy="10425"/>
            </a:xfrm>
            <a:custGeom>
              <a:rect b="b" l="l" r="r" t="t"/>
              <a:pathLst>
                <a:path extrusionOk="0" h="417" w="564">
                  <a:moveTo>
                    <a:pt x="0" y="1"/>
                  </a:moveTo>
                  <a:lnTo>
                    <a:pt x="0" y="417"/>
                  </a:lnTo>
                  <a:lnTo>
                    <a:pt x="564" y="4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6017275" y="3990800"/>
              <a:ext cx="14100" cy="10450"/>
            </a:xfrm>
            <a:custGeom>
              <a:rect b="b" l="l" r="r" t="t"/>
              <a:pathLst>
                <a:path extrusionOk="0" h="418" w="564">
                  <a:moveTo>
                    <a:pt x="0" y="1"/>
                  </a:moveTo>
                  <a:lnTo>
                    <a:pt x="0" y="417"/>
                  </a:lnTo>
                  <a:lnTo>
                    <a:pt x="564" y="4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930950" y="4101000"/>
              <a:ext cx="14100" cy="10425"/>
            </a:xfrm>
            <a:custGeom>
              <a:rect b="b" l="l" r="r" t="t"/>
              <a:pathLst>
                <a:path extrusionOk="0" h="417" w="564">
                  <a:moveTo>
                    <a:pt x="1" y="1"/>
                  </a:moveTo>
                  <a:lnTo>
                    <a:pt x="1" y="417"/>
                  </a:lnTo>
                  <a:lnTo>
                    <a:pt x="564" y="4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6"/>
          <p:cNvGrpSpPr/>
          <p:nvPr/>
        </p:nvGrpSpPr>
        <p:grpSpPr>
          <a:xfrm flipH="1">
            <a:off x="-2330292" y="2718224"/>
            <a:ext cx="4018183" cy="4424167"/>
            <a:chOff x="-1890669" y="-592228"/>
            <a:chExt cx="3608930" cy="3973565"/>
          </a:xfrm>
        </p:grpSpPr>
        <p:grpSp>
          <p:nvGrpSpPr>
            <p:cNvPr id="389" name="Google Shape;389;p16"/>
            <p:cNvGrpSpPr/>
            <p:nvPr/>
          </p:nvGrpSpPr>
          <p:grpSpPr>
            <a:xfrm>
              <a:off x="-1890669" y="-592228"/>
              <a:ext cx="3608930" cy="3973565"/>
              <a:chOff x="262575" y="279375"/>
              <a:chExt cx="1205750" cy="1327575"/>
            </a:xfrm>
          </p:grpSpPr>
          <p:sp>
            <p:nvSpPr>
              <p:cNvPr id="390" name="Google Shape;390;p16"/>
              <p:cNvSpPr/>
              <p:nvPr/>
            </p:nvSpPr>
            <p:spPr>
              <a:xfrm>
                <a:off x="321025" y="335700"/>
                <a:ext cx="1088525" cy="1213400"/>
              </a:xfrm>
              <a:custGeom>
                <a:rect b="b" l="l" r="r" t="t"/>
                <a:pathLst>
                  <a:path extrusionOk="0" fill="none" h="48536" w="43541">
                    <a:moveTo>
                      <a:pt x="12392" y="48535"/>
                    </a:moveTo>
                    <a:cubicBezTo>
                      <a:pt x="12061" y="48535"/>
                      <a:pt x="11730" y="48364"/>
                      <a:pt x="11437" y="48205"/>
                    </a:cubicBezTo>
                    <a:cubicBezTo>
                      <a:pt x="9404" y="47005"/>
                      <a:pt x="7506" y="45609"/>
                      <a:pt x="7335" y="43527"/>
                    </a:cubicBezTo>
                    <a:cubicBezTo>
                      <a:pt x="7286" y="42976"/>
                      <a:pt x="7384" y="42413"/>
                      <a:pt x="7470" y="41875"/>
                    </a:cubicBezTo>
                    <a:cubicBezTo>
                      <a:pt x="7531" y="41507"/>
                      <a:pt x="7592" y="41128"/>
                      <a:pt x="7616" y="40748"/>
                    </a:cubicBezTo>
                    <a:cubicBezTo>
                      <a:pt x="7690" y="38936"/>
                      <a:pt x="6772" y="37271"/>
                      <a:pt x="5878" y="35667"/>
                    </a:cubicBezTo>
                    <a:cubicBezTo>
                      <a:pt x="5743" y="35422"/>
                      <a:pt x="5608" y="35177"/>
                      <a:pt x="5474" y="34920"/>
                    </a:cubicBezTo>
                    <a:cubicBezTo>
                      <a:pt x="3490" y="31222"/>
                      <a:pt x="2327" y="27121"/>
                      <a:pt x="1213" y="23178"/>
                    </a:cubicBezTo>
                    <a:cubicBezTo>
                      <a:pt x="650" y="21170"/>
                      <a:pt x="1" y="18893"/>
                      <a:pt x="331" y="16676"/>
                    </a:cubicBezTo>
                    <a:cubicBezTo>
                      <a:pt x="576" y="14999"/>
                      <a:pt x="1348" y="13309"/>
                      <a:pt x="2719" y="11473"/>
                    </a:cubicBezTo>
                    <a:cubicBezTo>
                      <a:pt x="6698" y="6122"/>
                      <a:pt x="12465" y="3453"/>
                      <a:pt x="16591" y="2131"/>
                    </a:cubicBezTo>
                    <a:cubicBezTo>
                      <a:pt x="21219" y="674"/>
                      <a:pt x="26558" y="0"/>
                      <a:pt x="33366" y="25"/>
                    </a:cubicBezTo>
                    <a:cubicBezTo>
                      <a:pt x="33929" y="25"/>
                      <a:pt x="34639" y="25"/>
                      <a:pt x="35276" y="208"/>
                    </a:cubicBezTo>
                    <a:cubicBezTo>
                      <a:pt x="35973" y="392"/>
                      <a:pt x="36586" y="772"/>
                      <a:pt x="37173" y="1127"/>
                    </a:cubicBezTo>
                    <a:cubicBezTo>
                      <a:pt x="39243" y="2376"/>
                      <a:pt x="41606" y="3820"/>
                      <a:pt x="42916" y="6085"/>
                    </a:cubicBezTo>
                    <a:cubicBezTo>
                      <a:pt x="43381" y="6857"/>
                      <a:pt x="43540" y="7530"/>
                      <a:pt x="43467" y="8167"/>
                    </a:cubicBezTo>
                    <a:cubicBezTo>
                      <a:pt x="43283" y="9416"/>
                      <a:pt x="42169" y="9710"/>
                      <a:pt x="41177" y="9955"/>
                    </a:cubicBezTo>
                    <a:lnTo>
                      <a:pt x="41006" y="10004"/>
                    </a:lnTo>
                    <a:cubicBezTo>
                      <a:pt x="39316" y="10432"/>
                      <a:pt x="38006" y="10922"/>
                      <a:pt x="36892" y="11534"/>
                    </a:cubicBezTo>
                    <a:lnTo>
                      <a:pt x="36892" y="11534"/>
                    </a:lnTo>
                    <a:cubicBezTo>
                      <a:pt x="35178" y="12465"/>
                      <a:pt x="33929" y="13775"/>
                      <a:pt x="33366" y="15232"/>
                    </a:cubicBezTo>
                    <a:cubicBezTo>
                      <a:pt x="33219" y="15611"/>
                      <a:pt x="33108" y="16028"/>
                      <a:pt x="33010" y="16432"/>
                    </a:cubicBezTo>
                    <a:cubicBezTo>
                      <a:pt x="32876" y="16983"/>
                      <a:pt x="32729" y="17558"/>
                      <a:pt x="32459" y="18085"/>
                    </a:cubicBezTo>
                    <a:cubicBezTo>
                      <a:pt x="32153" y="18672"/>
                      <a:pt x="31725" y="19186"/>
                      <a:pt x="31296" y="19688"/>
                    </a:cubicBezTo>
                    <a:cubicBezTo>
                      <a:pt x="31039" y="19995"/>
                      <a:pt x="30770" y="20313"/>
                      <a:pt x="30525" y="20656"/>
                    </a:cubicBezTo>
                    <a:cubicBezTo>
                      <a:pt x="29362" y="22284"/>
                      <a:pt x="29031" y="24513"/>
                      <a:pt x="29680" y="26410"/>
                    </a:cubicBezTo>
                    <a:cubicBezTo>
                      <a:pt x="29766" y="26692"/>
                      <a:pt x="29913" y="26998"/>
                      <a:pt x="30011" y="27280"/>
                    </a:cubicBezTo>
                    <a:cubicBezTo>
                      <a:pt x="30402" y="28223"/>
                      <a:pt x="30807" y="29190"/>
                      <a:pt x="30500" y="30157"/>
                    </a:cubicBezTo>
                    <a:cubicBezTo>
                      <a:pt x="30231" y="31039"/>
                      <a:pt x="29423" y="31614"/>
                      <a:pt x="28786" y="31932"/>
                    </a:cubicBezTo>
                    <a:cubicBezTo>
                      <a:pt x="26080" y="33304"/>
                      <a:pt x="22419" y="32422"/>
                      <a:pt x="20644" y="29961"/>
                    </a:cubicBezTo>
                    <a:cubicBezTo>
                      <a:pt x="20583" y="29863"/>
                      <a:pt x="20509" y="29753"/>
                      <a:pt x="20448" y="29667"/>
                    </a:cubicBezTo>
                    <a:cubicBezTo>
                      <a:pt x="20179" y="29263"/>
                      <a:pt x="19897" y="28859"/>
                      <a:pt x="19481" y="28627"/>
                    </a:cubicBezTo>
                    <a:cubicBezTo>
                      <a:pt x="18379" y="28002"/>
                      <a:pt x="17020" y="28933"/>
                      <a:pt x="16224" y="30047"/>
                    </a:cubicBezTo>
                    <a:cubicBezTo>
                      <a:pt x="14253" y="32814"/>
                      <a:pt x="13787" y="36646"/>
                      <a:pt x="15061" y="39793"/>
                    </a:cubicBezTo>
                    <a:lnTo>
                      <a:pt x="15195" y="40124"/>
                    </a:lnTo>
                    <a:cubicBezTo>
                      <a:pt x="15428" y="40675"/>
                      <a:pt x="15661" y="41226"/>
                      <a:pt x="15661" y="41838"/>
                    </a:cubicBezTo>
                    <a:cubicBezTo>
                      <a:pt x="15661" y="42291"/>
                      <a:pt x="15502" y="42719"/>
                      <a:pt x="15355" y="43160"/>
                    </a:cubicBezTo>
                    <a:cubicBezTo>
                      <a:pt x="14791" y="44752"/>
                      <a:pt x="14093" y="46331"/>
                      <a:pt x="13334" y="47837"/>
                    </a:cubicBezTo>
                    <a:cubicBezTo>
                      <a:pt x="13200" y="48094"/>
                      <a:pt x="13053" y="48339"/>
                      <a:pt x="12832" y="48462"/>
                    </a:cubicBezTo>
                    <a:cubicBezTo>
                      <a:pt x="12649" y="48511"/>
                      <a:pt x="12526" y="48535"/>
                      <a:pt x="12392" y="4853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408275" y="421100"/>
                <a:ext cx="903000" cy="1014725"/>
              </a:xfrm>
              <a:custGeom>
                <a:rect b="b" l="l" r="r" t="t"/>
                <a:pathLst>
                  <a:path extrusionOk="0" fill="none" h="40589" w="36120">
                    <a:moveTo>
                      <a:pt x="7824" y="40589"/>
                    </a:moveTo>
                    <a:lnTo>
                      <a:pt x="7800" y="40552"/>
                    </a:lnTo>
                    <a:cubicBezTo>
                      <a:pt x="7322" y="40148"/>
                      <a:pt x="7224" y="39916"/>
                      <a:pt x="7224" y="39830"/>
                    </a:cubicBezTo>
                    <a:cubicBezTo>
                      <a:pt x="7212" y="39683"/>
                      <a:pt x="7273" y="39291"/>
                      <a:pt x="7334" y="38997"/>
                    </a:cubicBezTo>
                    <a:cubicBezTo>
                      <a:pt x="7408" y="38556"/>
                      <a:pt x="7494" y="38054"/>
                      <a:pt x="7518" y="37479"/>
                    </a:cubicBezTo>
                    <a:cubicBezTo>
                      <a:pt x="7640" y="34712"/>
                      <a:pt x="6392" y="32435"/>
                      <a:pt x="5375" y="30610"/>
                    </a:cubicBezTo>
                    <a:lnTo>
                      <a:pt x="5363" y="30586"/>
                    </a:lnTo>
                    <a:cubicBezTo>
                      <a:pt x="5241" y="30353"/>
                      <a:pt x="5118" y="30120"/>
                      <a:pt x="4996" y="29912"/>
                    </a:cubicBezTo>
                    <a:cubicBezTo>
                      <a:pt x="3184" y="26545"/>
                      <a:pt x="2082" y="22627"/>
                      <a:pt x="1016" y="18844"/>
                    </a:cubicBezTo>
                    <a:cubicBezTo>
                      <a:pt x="502" y="17081"/>
                      <a:pt x="0" y="15256"/>
                      <a:pt x="221" y="13750"/>
                    </a:cubicBezTo>
                    <a:cubicBezTo>
                      <a:pt x="368" y="12661"/>
                      <a:pt x="955" y="11448"/>
                      <a:pt x="1959" y="10089"/>
                    </a:cubicBezTo>
                    <a:cubicBezTo>
                      <a:pt x="5412" y="5461"/>
                      <a:pt x="10493" y="3122"/>
                      <a:pt x="14130" y="1959"/>
                    </a:cubicBezTo>
                    <a:cubicBezTo>
                      <a:pt x="18354" y="625"/>
                      <a:pt x="23239" y="0"/>
                      <a:pt x="29508" y="0"/>
                    </a:cubicBezTo>
                    <a:lnTo>
                      <a:pt x="29594" y="0"/>
                    </a:lnTo>
                    <a:lnTo>
                      <a:pt x="29876" y="0"/>
                    </a:lnTo>
                    <a:cubicBezTo>
                      <a:pt x="30182" y="0"/>
                      <a:pt x="30696" y="0"/>
                      <a:pt x="30904" y="61"/>
                    </a:cubicBezTo>
                    <a:cubicBezTo>
                      <a:pt x="31137" y="123"/>
                      <a:pt x="31577" y="404"/>
                      <a:pt x="31933" y="612"/>
                    </a:cubicBezTo>
                    <a:cubicBezTo>
                      <a:pt x="32312" y="845"/>
                      <a:pt x="32826" y="1053"/>
                      <a:pt x="33365" y="1286"/>
                    </a:cubicBezTo>
                    <a:cubicBezTo>
                      <a:pt x="34712" y="1849"/>
                      <a:pt x="36120" y="2437"/>
                      <a:pt x="35814" y="3490"/>
                    </a:cubicBezTo>
                    <a:cubicBezTo>
                      <a:pt x="35520" y="4506"/>
                      <a:pt x="34443" y="4616"/>
                      <a:pt x="33377" y="4739"/>
                    </a:cubicBezTo>
                    <a:cubicBezTo>
                      <a:pt x="32765" y="4800"/>
                      <a:pt x="32190" y="4886"/>
                      <a:pt x="31761" y="5106"/>
                    </a:cubicBezTo>
                    <a:cubicBezTo>
                      <a:pt x="29337" y="6428"/>
                      <a:pt x="27537" y="8375"/>
                      <a:pt x="26692" y="10604"/>
                    </a:cubicBezTo>
                    <a:cubicBezTo>
                      <a:pt x="26484" y="11167"/>
                      <a:pt x="26337" y="11705"/>
                      <a:pt x="26215" y="12171"/>
                    </a:cubicBezTo>
                    <a:cubicBezTo>
                      <a:pt x="26129" y="12550"/>
                      <a:pt x="26019" y="12942"/>
                      <a:pt x="25933" y="13126"/>
                    </a:cubicBezTo>
                    <a:cubicBezTo>
                      <a:pt x="25823" y="13346"/>
                      <a:pt x="25517" y="13701"/>
                      <a:pt x="25223" y="14032"/>
                    </a:cubicBezTo>
                    <a:cubicBezTo>
                      <a:pt x="24917" y="14387"/>
                      <a:pt x="24586" y="14779"/>
                      <a:pt x="24243" y="15244"/>
                    </a:cubicBezTo>
                    <a:cubicBezTo>
                      <a:pt x="22456" y="17766"/>
                      <a:pt x="21966" y="21133"/>
                      <a:pt x="22958" y="24060"/>
                    </a:cubicBezTo>
                    <a:cubicBezTo>
                      <a:pt x="23092" y="24451"/>
                      <a:pt x="23239" y="24807"/>
                      <a:pt x="23374" y="25125"/>
                    </a:cubicBezTo>
                    <a:cubicBezTo>
                      <a:pt x="23386" y="25162"/>
                      <a:pt x="23423" y="25211"/>
                      <a:pt x="23447" y="25235"/>
                    </a:cubicBezTo>
                    <a:cubicBezTo>
                      <a:pt x="23509" y="25333"/>
                      <a:pt x="23582" y="25431"/>
                      <a:pt x="23545" y="25541"/>
                    </a:cubicBezTo>
                    <a:cubicBezTo>
                      <a:pt x="23435" y="25798"/>
                      <a:pt x="23068" y="25774"/>
                      <a:pt x="22750" y="25762"/>
                    </a:cubicBezTo>
                    <a:cubicBezTo>
                      <a:pt x="22652" y="25762"/>
                      <a:pt x="22578" y="25737"/>
                      <a:pt x="22480" y="25737"/>
                    </a:cubicBezTo>
                    <a:cubicBezTo>
                      <a:pt x="21439" y="25737"/>
                      <a:pt x="20435" y="25272"/>
                      <a:pt x="19897" y="24537"/>
                    </a:cubicBezTo>
                    <a:lnTo>
                      <a:pt x="19762" y="24353"/>
                    </a:lnTo>
                    <a:lnTo>
                      <a:pt x="19750" y="24317"/>
                    </a:lnTo>
                    <a:cubicBezTo>
                      <a:pt x="19382" y="23766"/>
                      <a:pt x="18746" y="22847"/>
                      <a:pt x="17644" y="22235"/>
                    </a:cubicBezTo>
                    <a:cubicBezTo>
                      <a:pt x="16909" y="21819"/>
                      <a:pt x="16077" y="21599"/>
                      <a:pt x="15219" y="21599"/>
                    </a:cubicBezTo>
                    <a:cubicBezTo>
                      <a:pt x="13273" y="21599"/>
                      <a:pt x="11301" y="22737"/>
                      <a:pt x="9955" y="24635"/>
                    </a:cubicBezTo>
                    <a:cubicBezTo>
                      <a:pt x="7285" y="28370"/>
                      <a:pt x="6685" y="33353"/>
                      <a:pt x="8387" y="37614"/>
                    </a:cubicBezTo>
                    <a:cubicBezTo>
                      <a:pt x="8436" y="37736"/>
                      <a:pt x="8498" y="37859"/>
                      <a:pt x="8547" y="38006"/>
                    </a:cubicBezTo>
                    <a:cubicBezTo>
                      <a:pt x="8559" y="38030"/>
                      <a:pt x="8571" y="38079"/>
                      <a:pt x="8608" y="38103"/>
                    </a:cubicBezTo>
                    <a:cubicBezTo>
                      <a:pt x="8657" y="38201"/>
                      <a:pt x="8693" y="38287"/>
                      <a:pt x="8693" y="38385"/>
                    </a:cubicBezTo>
                    <a:cubicBezTo>
                      <a:pt x="8693" y="38446"/>
                      <a:pt x="8669" y="38508"/>
                      <a:pt x="8644" y="38556"/>
                    </a:cubicBezTo>
                    <a:cubicBezTo>
                      <a:pt x="8644" y="38569"/>
                      <a:pt x="8632" y="38581"/>
                      <a:pt x="8632" y="38581"/>
                    </a:cubicBezTo>
                    <a:cubicBezTo>
                      <a:pt x="8400" y="39242"/>
                      <a:pt x="8142" y="39903"/>
                      <a:pt x="7873" y="4054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493675" y="440375"/>
                <a:ext cx="630900" cy="586525"/>
              </a:xfrm>
              <a:custGeom>
                <a:rect b="b" l="l" r="r" t="t"/>
                <a:pathLst>
                  <a:path extrusionOk="0" fill="none" h="23461" w="25236">
                    <a:moveTo>
                      <a:pt x="2816" y="23460"/>
                    </a:moveTo>
                    <a:lnTo>
                      <a:pt x="2767" y="23460"/>
                    </a:lnTo>
                    <a:cubicBezTo>
                      <a:pt x="1286" y="23338"/>
                      <a:pt x="1200" y="21428"/>
                      <a:pt x="1102" y="19591"/>
                    </a:cubicBezTo>
                    <a:cubicBezTo>
                      <a:pt x="1053" y="18734"/>
                      <a:pt x="1017" y="17828"/>
                      <a:pt x="833" y="17154"/>
                    </a:cubicBezTo>
                    <a:cubicBezTo>
                      <a:pt x="453" y="15869"/>
                      <a:pt x="0" y="14240"/>
                      <a:pt x="123" y="13445"/>
                    </a:cubicBezTo>
                    <a:cubicBezTo>
                      <a:pt x="172" y="13163"/>
                      <a:pt x="368" y="12502"/>
                      <a:pt x="1237" y="11326"/>
                    </a:cubicBezTo>
                    <a:cubicBezTo>
                      <a:pt x="4151" y="7420"/>
                      <a:pt x="8547" y="5400"/>
                      <a:pt x="11730" y="4408"/>
                    </a:cubicBezTo>
                    <a:cubicBezTo>
                      <a:pt x="12599" y="4127"/>
                      <a:pt x="13726" y="3576"/>
                      <a:pt x="14938" y="3000"/>
                    </a:cubicBezTo>
                    <a:cubicBezTo>
                      <a:pt x="17828" y="1592"/>
                      <a:pt x="21109" y="1"/>
                      <a:pt x="23178" y="833"/>
                    </a:cubicBezTo>
                    <a:cubicBezTo>
                      <a:pt x="23913" y="1139"/>
                      <a:pt x="24427" y="1739"/>
                      <a:pt x="24733" y="2645"/>
                    </a:cubicBezTo>
                    <a:cubicBezTo>
                      <a:pt x="25235" y="4127"/>
                      <a:pt x="23913" y="5119"/>
                      <a:pt x="22492" y="6184"/>
                    </a:cubicBezTo>
                    <a:cubicBezTo>
                      <a:pt x="21501" y="6918"/>
                      <a:pt x="20484" y="7678"/>
                      <a:pt x="20129" y="8645"/>
                    </a:cubicBezTo>
                    <a:cubicBezTo>
                      <a:pt x="19836" y="9392"/>
                      <a:pt x="19689" y="10041"/>
                      <a:pt x="19542" y="10567"/>
                    </a:cubicBezTo>
                    <a:cubicBezTo>
                      <a:pt x="19542" y="10592"/>
                      <a:pt x="19529" y="10616"/>
                      <a:pt x="19529" y="10653"/>
                    </a:cubicBezTo>
                    <a:cubicBezTo>
                      <a:pt x="19517" y="10714"/>
                      <a:pt x="19517" y="10775"/>
                      <a:pt x="19480" y="10837"/>
                    </a:cubicBezTo>
                    <a:cubicBezTo>
                      <a:pt x="19431" y="10910"/>
                      <a:pt x="19370" y="10971"/>
                      <a:pt x="19334" y="11032"/>
                    </a:cubicBezTo>
                    <a:lnTo>
                      <a:pt x="19272" y="11094"/>
                    </a:lnTo>
                    <a:cubicBezTo>
                      <a:pt x="18929" y="11473"/>
                      <a:pt x="18513" y="11963"/>
                      <a:pt x="18085" y="12563"/>
                    </a:cubicBezTo>
                    <a:cubicBezTo>
                      <a:pt x="17570" y="13298"/>
                      <a:pt x="17423" y="14302"/>
                      <a:pt x="17277" y="15281"/>
                    </a:cubicBezTo>
                    <a:cubicBezTo>
                      <a:pt x="17081" y="16628"/>
                      <a:pt x="16897" y="17901"/>
                      <a:pt x="15795" y="18465"/>
                    </a:cubicBezTo>
                    <a:cubicBezTo>
                      <a:pt x="15073" y="18832"/>
                      <a:pt x="14338" y="18452"/>
                      <a:pt x="13554" y="18060"/>
                    </a:cubicBezTo>
                    <a:cubicBezTo>
                      <a:pt x="12991" y="17767"/>
                      <a:pt x="12416" y="17473"/>
                      <a:pt x="11828" y="17473"/>
                    </a:cubicBezTo>
                    <a:cubicBezTo>
                      <a:pt x="8804" y="17473"/>
                      <a:pt x="5804" y="19138"/>
                      <a:pt x="3808" y="21942"/>
                    </a:cubicBezTo>
                    <a:cubicBezTo>
                      <a:pt x="3686" y="22113"/>
                      <a:pt x="3612" y="22370"/>
                      <a:pt x="3514" y="22603"/>
                    </a:cubicBezTo>
                    <a:cubicBezTo>
                      <a:pt x="3343" y="23019"/>
                      <a:pt x="3184" y="23460"/>
                      <a:pt x="2816" y="2346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579075" y="560075"/>
                <a:ext cx="386025" cy="301825"/>
              </a:xfrm>
              <a:custGeom>
                <a:rect b="b" l="l" r="r" t="t"/>
                <a:pathLst>
                  <a:path extrusionOk="0" fill="none" h="12073" w="15441">
                    <a:moveTo>
                      <a:pt x="1715" y="12073"/>
                    </a:moveTo>
                    <a:cubicBezTo>
                      <a:pt x="1408" y="12073"/>
                      <a:pt x="1090" y="12024"/>
                      <a:pt x="759" y="11901"/>
                    </a:cubicBezTo>
                    <a:lnTo>
                      <a:pt x="759" y="11901"/>
                    </a:lnTo>
                    <a:cubicBezTo>
                      <a:pt x="662" y="11864"/>
                      <a:pt x="662" y="11730"/>
                      <a:pt x="662" y="11620"/>
                    </a:cubicBezTo>
                    <a:cubicBezTo>
                      <a:pt x="662" y="11558"/>
                      <a:pt x="662" y="11497"/>
                      <a:pt x="637" y="11448"/>
                    </a:cubicBezTo>
                    <a:cubicBezTo>
                      <a:pt x="600" y="11289"/>
                      <a:pt x="539" y="11093"/>
                      <a:pt x="453" y="10897"/>
                    </a:cubicBezTo>
                    <a:cubicBezTo>
                      <a:pt x="257" y="10334"/>
                      <a:pt x="0" y="9636"/>
                      <a:pt x="74" y="9195"/>
                    </a:cubicBezTo>
                    <a:cubicBezTo>
                      <a:pt x="86" y="9073"/>
                      <a:pt x="196" y="8938"/>
                      <a:pt x="355" y="8754"/>
                    </a:cubicBezTo>
                    <a:cubicBezTo>
                      <a:pt x="392" y="8693"/>
                      <a:pt x="453" y="8620"/>
                      <a:pt x="502" y="8534"/>
                    </a:cubicBezTo>
                    <a:cubicBezTo>
                      <a:pt x="2865" y="5351"/>
                      <a:pt x="6600" y="3673"/>
                      <a:pt x="9306" y="2816"/>
                    </a:cubicBezTo>
                    <a:cubicBezTo>
                      <a:pt x="10408" y="2461"/>
                      <a:pt x="11657" y="1861"/>
                      <a:pt x="12979" y="1224"/>
                    </a:cubicBezTo>
                    <a:cubicBezTo>
                      <a:pt x="13175" y="1126"/>
                      <a:pt x="13408" y="931"/>
                      <a:pt x="13652" y="722"/>
                    </a:cubicBezTo>
                    <a:cubicBezTo>
                      <a:pt x="14069" y="367"/>
                      <a:pt x="14497" y="0"/>
                      <a:pt x="14828" y="49"/>
                    </a:cubicBezTo>
                    <a:cubicBezTo>
                      <a:pt x="14950" y="61"/>
                      <a:pt x="15048" y="122"/>
                      <a:pt x="15122" y="245"/>
                    </a:cubicBezTo>
                    <a:cubicBezTo>
                      <a:pt x="15440" y="698"/>
                      <a:pt x="14950" y="1126"/>
                      <a:pt x="14448" y="1579"/>
                    </a:cubicBezTo>
                    <a:cubicBezTo>
                      <a:pt x="14081" y="1910"/>
                      <a:pt x="13677" y="2253"/>
                      <a:pt x="13542" y="2645"/>
                    </a:cubicBezTo>
                    <a:cubicBezTo>
                      <a:pt x="13432" y="2951"/>
                      <a:pt x="13359" y="3245"/>
                      <a:pt x="13285" y="3514"/>
                    </a:cubicBezTo>
                    <a:cubicBezTo>
                      <a:pt x="13187" y="3857"/>
                      <a:pt x="13114" y="4175"/>
                      <a:pt x="12979" y="4420"/>
                    </a:cubicBezTo>
                    <a:cubicBezTo>
                      <a:pt x="12857" y="4665"/>
                      <a:pt x="12636" y="4910"/>
                      <a:pt x="12428" y="5155"/>
                    </a:cubicBezTo>
                    <a:cubicBezTo>
                      <a:pt x="12257" y="5351"/>
                      <a:pt x="12073" y="5571"/>
                      <a:pt x="11901" y="5804"/>
                    </a:cubicBezTo>
                    <a:cubicBezTo>
                      <a:pt x="11473" y="6391"/>
                      <a:pt x="11387" y="7175"/>
                      <a:pt x="11289" y="7861"/>
                    </a:cubicBezTo>
                    <a:cubicBezTo>
                      <a:pt x="11204" y="8644"/>
                      <a:pt x="11093" y="9391"/>
                      <a:pt x="10530" y="9722"/>
                    </a:cubicBezTo>
                    <a:cubicBezTo>
                      <a:pt x="10187" y="9918"/>
                      <a:pt x="9808" y="9746"/>
                      <a:pt x="9379" y="9563"/>
                    </a:cubicBezTo>
                    <a:cubicBezTo>
                      <a:pt x="9061" y="9428"/>
                      <a:pt x="8718" y="9293"/>
                      <a:pt x="8375" y="9293"/>
                    </a:cubicBezTo>
                    <a:cubicBezTo>
                      <a:pt x="7175" y="9293"/>
                      <a:pt x="6061" y="10003"/>
                      <a:pt x="4971" y="10701"/>
                    </a:cubicBezTo>
                    <a:cubicBezTo>
                      <a:pt x="3869" y="11411"/>
                      <a:pt x="2816" y="12073"/>
                      <a:pt x="1715" y="1207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262575" y="279375"/>
                <a:ext cx="1205750" cy="1327575"/>
              </a:xfrm>
              <a:custGeom>
                <a:rect b="b" l="l" r="r" t="t"/>
                <a:pathLst>
                  <a:path extrusionOk="0" fill="none" h="53103" w="48230">
                    <a:moveTo>
                      <a:pt x="19027" y="37087"/>
                    </a:moveTo>
                    <a:cubicBezTo>
                      <a:pt x="18831" y="38471"/>
                      <a:pt x="18966" y="39903"/>
                      <a:pt x="19480" y="41189"/>
                    </a:cubicBezTo>
                    <a:cubicBezTo>
                      <a:pt x="19529" y="41287"/>
                      <a:pt x="19566" y="41385"/>
                      <a:pt x="19603" y="41483"/>
                    </a:cubicBezTo>
                    <a:cubicBezTo>
                      <a:pt x="19884" y="42144"/>
                      <a:pt x="20252" y="43026"/>
                      <a:pt x="20239" y="44103"/>
                    </a:cubicBezTo>
                    <a:cubicBezTo>
                      <a:pt x="20215" y="44911"/>
                      <a:pt x="20007" y="45597"/>
                      <a:pt x="19786" y="46185"/>
                    </a:cubicBezTo>
                    <a:cubicBezTo>
                      <a:pt x="19199" y="47862"/>
                      <a:pt x="18476" y="49539"/>
                      <a:pt x="17644" y="51119"/>
                    </a:cubicBezTo>
                    <a:cubicBezTo>
                      <a:pt x="17484" y="51462"/>
                      <a:pt x="17080" y="52245"/>
                      <a:pt x="16199" y="52735"/>
                    </a:cubicBezTo>
                    <a:cubicBezTo>
                      <a:pt x="15734" y="52980"/>
                      <a:pt x="15244" y="53102"/>
                      <a:pt x="14730" y="53102"/>
                    </a:cubicBezTo>
                    <a:cubicBezTo>
                      <a:pt x="13836" y="53102"/>
                      <a:pt x="13089" y="52711"/>
                      <a:pt x="12611" y="52441"/>
                    </a:cubicBezTo>
                    <a:cubicBezTo>
                      <a:pt x="11007" y="51486"/>
                      <a:pt x="7677" y="49539"/>
                      <a:pt x="7371" y="45976"/>
                    </a:cubicBezTo>
                    <a:cubicBezTo>
                      <a:pt x="7297" y="45144"/>
                      <a:pt x="7420" y="44372"/>
                      <a:pt x="7530" y="43760"/>
                    </a:cubicBezTo>
                    <a:cubicBezTo>
                      <a:pt x="7579" y="43442"/>
                      <a:pt x="7640" y="43148"/>
                      <a:pt x="7640" y="42903"/>
                    </a:cubicBezTo>
                    <a:cubicBezTo>
                      <a:pt x="7677" y="41740"/>
                      <a:pt x="6967" y="40430"/>
                      <a:pt x="6196" y="39034"/>
                    </a:cubicBezTo>
                    <a:cubicBezTo>
                      <a:pt x="6061" y="38777"/>
                      <a:pt x="5926" y="38532"/>
                      <a:pt x="5779" y="38263"/>
                    </a:cubicBezTo>
                    <a:cubicBezTo>
                      <a:pt x="3686" y="34345"/>
                      <a:pt x="2498" y="30145"/>
                      <a:pt x="1347" y="26068"/>
                    </a:cubicBezTo>
                    <a:cubicBezTo>
                      <a:pt x="747" y="23962"/>
                      <a:pt x="0" y="21329"/>
                      <a:pt x="392" y="18623"/>
                    </a:cubicBezTo>
                    <a:cubicBezTo>
                      <a:pt x="686" y="16566"/>
                      <a:pt x="1604" y="14522"/>
                      <a:pt x="3208" y="12379"/>
                    </a:cubicBezTo>
                    <a:cubicBezTo>
                      <a:pt x="7555" y="6526"/>
                      <a:pt x="13787" y="3637"/>
                      <a:pt x="18244" y="2229"/>
                    </a:cubicBezTo>
                    <a:cubicBezTo>
                      <a:pt x="23031" y="710"/>
                      <a:pt x="28504" y="0"/>
                      <a:pt x="35422" y="0"/>
                    </a:cubicBezTo>
                    <a:lnTo>
                      <a:pt x="35728" y="0"/>
                    </a:lnTo>
                    <a:cubicBezTo>
                      <a:pt x="36377" y="0"/>
                      <a:pt x="37283" y="0"/>
                      <a:pt x="38226" y="270"/>
                    </a:cubicBezTo>
                    <a:cubicBezTo>
                      <a:pt x="39230" y="539"/>
                      <a:pt x="40050" y="1029"/>
                      <a:pt x="40711" y="1445"/>
                    </a:cubicBezTo>
                    <a:cubicBezTo>
                      <a:pt x="42903" y="2780"/>
                      <a:pt x="45621" y="4433"/>
                      <a:pt x="47237" y="7200"/>
                    </a:cubicBezTo>
                    <a:cubicBezTo>
                      <a:pt x="47948" y="8424"/>
                      <a:pt x="48229" y="9624"/>
                      <a:pt x="48058" y="10751"/>
                    </a:cubicBezTo>
                    <a:cubicBezTo>
                      <a:pt x="47654" y="13530"/>
                      <a:pt x="45119" y="14167"/>
                      <a:pt x="44029" y="14436"/>
                    </a:cubicBezTo>
                    <a:lnTo>
                      <a:pt x="43858" y="14485"/>
                    </a:lnTo>
                    <a:cubicBezTo>
                      <a:pt x="42376" y="14864"/>
                      <a:pt x="41226" y="15281"/>
                      <a:pt x="40283" y="15807"/>
                    </a:cubicBezTo>
                    <a:cubicBezTo>
                      <a:pt x="39071" y="16456"/>
                      <a:pt x="38165" y="17374"/>
                      <a:pt x="37822" y="18317"/>
                    </a:cubicBezTo>
                    <a:cubicBezTo>
                      <a:pt x="37712" y="18587"/>
                      <a:pt x="37638" y="18905"/>
                      <a:pt x="37540" y="19260"/>
                    </a:cubicBezTo>
                    <a:cubicBezTo>
                      <a:pt x="37393" y="19872"/>
                      <a:pt x="37185" y="20644"/>
                      <a:pt x="36818" y="21378"/>
                    </a:cubicBezTo>
                    <a:cubicBezTo>
                      <a:pt x="36389" y="22211"/>
                      <a:pt x="35814" y="22909"/>
                      <a:pt x="35336" y="23435"/>
                    </a:cubicBezTo>
                    <a:cubicBezTo>
                      <a:pt x="35091" y="23717"/>
                      <a:pt x="34859" y="23974"/>
                      <a:pt x="34700" y="24219"/>
                    </a:cubicBezTo>
                    <a:cubicBezTo>
                      <a:pt x="33965" y="25260"/>
                      <a:pt x="33744" y="26704"/>
                      <a:pt x="34161" y="27904"/>
                    </a:cubicBezTo>
                    <a:cubicBezTo>
                      <a:pt x="34234" y="28137"/>
                      <a:pt x="34344" y="28382"/>
                      <a:pt x="34455" y="28663"/>
                    </a:cubicBezTo>
                    <a:cubicBezTo>
                      <a:pt x="34920" y="29790"/>
                      <a:pt x="35557" y="31357"/>
                      <a:pt x="35006" y="33108"/>
                    </a:cubicBezTo>
                    <a:cubicBezTo>
                      <a:pt x="34589" y="34418"/>
                      <a:pt x="33598" y="35496"/>
                      <a:pt x="32141" y="36230"/>
                    </a:cubicBezTo>
                    <a:cubicBezTo>
                      <a:pt x="30977" y="36818"/>
                      <a:pt x="29655" y="37136"/>
                      <a:pt x="28296" y="37136"/>
                    </a:cubicBezTo>
                    <a:cubicBezTo>
                      <a:pt x="25602" y="37136"/>
                      <a:pt x="22982" y="35912"/>
                      <a:pt x="21366" y="33904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5" name="Google Shape;395;p16"/>
            <p:cNvSpPr/>
            <p:nvPr/>
          </p:nvSpPr>
          <p:spPr>
            <a:xfrm>
              <a:off x="-462625" y="1940000"/>
              <a:ext cx="180502" cy="215402"/>
            </a:xfrm>
            <a:custGeom>
              <a:rect b="b" l="l" r="r" t="t"/>
              <a:pathLst>
                <a:path extrusionOk="0" h="10336" w="6553">
                  <a:moveTo>
                    <a:pt x="0" y="10336"/>
                  </a:moveTo>
                  <a:cubicBezTo>
                    <a:pt x="283" y="6392"/>
                    <a:pt x="3463" y="-2023"/>
                    <a:pt x="6553" y="446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dashDot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17"/>
          <p:cNvGrpSpPr/>
          <p:nvPr/>
        </p:nvGrpSpPr>
        <p:grpSpPr>
          <a:xfrm>
            <a:off x="-3111091" y="-785874"/>
            <a:ext cx="13978227" cy="8475648"/>
            <a:chOff x="-3111091" y="-785874"/>
            <a:chExt cx="13978227" cy="8475648"/>
          </a:xfrm>
        </p:grpSpPr>
        <p:sp>
          <p:nvSpPr>
            <p:cNvPr id="398" name="Google Shape;398;p17"/>
            <p:cNvSpPr/>
            <p:nvPr/>
          </p:nvSpPr>
          <p:spPr>
            <a:xfrm rot="287892">
              <a:off x="-3029589" y="-485624"/>
              <a:ext cx="7273417" cy="2253458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 rot="-9992516">
              <a:off x="3475174" y="2466410"/>
              <a:ext cx="6918451" cy="4479789"/>
            </a:xfrm>
            <a:custGeom>
              <a:rect b="b" l="l" r="r" t="t"/>
              <a:pathLst>
                <a:path extrusionOk="0" h="47122" w="80237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0" name="Google Shape;400;p17"/>
            <p:cNvGrpSpPr/>
            <p:nvPr/>
          </p:nvGrpSpPr>
          <p:grpSpPr>
            <a:xfrm>
              <a:off x="8314244" y="838845"/>
              <a:ext cx="520582" cy="350759"/>
              <a:chOff x="5850477" y="3901125"/>
              <a:chExt cx="127450" cy="85874"/>
            </a:xfrm>
          </p:grpSpPr>
          <p:sp>
            <p:nvSpPr>
              <p:cNvPr id="401" name="Google Shape;401;p17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7" name="Google Shape;407;p17"/>
            <p:cNvSpPr/>
            <p:nvPr/>
          </p:nvSpPr>
          <p:spPr>
            <a:xfrm>
              <a:off x="7679558" y="886297"/>
              <a:ext cx="215586" cy="215586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317312" y="3753461"/>
              <a:ext cx="396098" cy="729450"/>
              <a:chOff x="5887475" y="4238125"/>
              <a:chExt cx="87275" cy="160725"/>
            </a:xfrm>
          </p:grpSpPr>
          <p:sp>
            <p:nvSpPr>
              <p:cNvPr id="409" name="Google Shape;409;p17"/>
              <p:cNvSpPr/>
              <p:nvPr/>
            </p:nvSpPr>
            <p:spPr>
              <a:xfrm>
                <a:off x="5933700" y="4289550"/>
                <a:ext cx="31250" cy="23000"/>
              </a:xfrm>
              <a:custGeom>
                <a:rect b="b" l="l" r="r" t="t"/>
                <a:pathLst>
                  <a:path extrusionOk="0" h="920" w="125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5887475" y="4316200"/>
                <a:ext cx="29425" cy="21750"/>
              </a:xfrm>
              <a:custGeom>
                <a:rect b="b" l="l" r="r" t="t"/>
                <a:pathLst>
                  <a:path extrusionOk="0" h="870" w="1177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5960025" y="4261700"/>
                <a:ext cx="14725" cy="10750"/>
              </a:xfrm>
              <a:custGeom>
                <a:rect b="b" l="l" r="r" t="t"/>
                <a:pathLst>
                  <a:path extrusionOk="0" h="430" w="589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5902175" y="4388125"/>
                <a:ext cx="15025" cy="10725"/>
              </a:xfrm>
              <a:custGeom>
                <a:rect b="b" l="l" r="r" t="t"/>
                <a:pathLst>
                  <a:path extrusionOk="0" h="429" w="601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5937075" y="4354150"/>
                <a:ext cx="14725" cy="10725"/>
              </a:xfrm>
              <a:custGeom>
                <a:rect b="b" l="l" r="r" t="t"/>
                <a:pathLst>
                  <a:path extrusionOk="0" h="429" w="589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>
                <a:off x="5919325" y="4238125"/>
                <a:ext cx="15025" cy="10750"/>
              </a:xfrm>
              <a:custGeom>
                <a:rect b="b" l="l" r="r" t="t"/>
                <a:pathLst>
                  <a:path extrusionOk="0" h="430" w="601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5" name="Google Shape;415;p17"/>
            <p:cNvSpPr/>
            <p:nvPr/>
          </p:nvSpPr>
          <p:spPr>
            <a:xfrm>
              <a:off x="1124825" y="4579975"/>
              <a:ext cx="186803" cy="186803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17"/>
            <p:cNvGrpSpPr/>
            <p:nvPr/>
          </p:nvGrpSpPr>
          <p:grpSpPr>
            <a:xfrm>
              <a:off x="7258206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417" name="Google Shape;417;p17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418" name="Google Shape;418;p17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rect b="b" l="l" r="r" t="t"/>
                  <a:pathLst>
                    <a:path extrusionOk="0" fill="none" h="48536" w="43541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17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rect b="b" l="l" r="r" t="t"/>
                  <a:pathLst>
                    <a:path extrusionOk="0" fill="none" h="40589" w="3612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17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rect b="b" l="l" r="r" t="t"/>
                  <a:pathLst>
                    <a:path extrusionOk="0" fill="none" h="23461" w="25236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17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rect b="b" l="l" r="r" t="t"/>
                  <a:pathLst>
                    <a:path extrusionOk="0" fill="none" h="12073" w="15441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17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rect b="b" l="l" r="r" t="t"/>
                  <a:pathLst>
                    <a:path extrusionOk="0" fill="none" h="53103" w="4823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3" name="Google Shape;423;p17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rect b="b" l="l" r="r" t="t"/>
                <a:pathLst>
                  <a:path extrusionOk="0" h="10336" w="6553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424" name="Google Shape;424;p17"/>
            <p:cNvGrpSpPr/>
            <p:nvPr/>
          </p:nvGrpSpPr>
          <p:grpSpPr>
            <a:xfrm flipH="1">
              <a:off x="-690135" y="1935763"/>
              <a:ext cx="3451998" cy="3989866"/>
              <a:chOff x="-2471448" y="2469163"/>
              <a:chExt cx="3451998" cy="3989866"/>
            </a:xfrm>
          </p:grpSpPr>
          <p:sp>
            <p:nvSpPr>
              <p:cNvPr id="425" name="Google Shape;425;p17"/>
              <p:cNvSpPr/>
              <p:nvPr/>
            </p:nvSpPr>
            <p:spPr>
              <a:xfrm rot="5400000">
                <a:off x="-2578567" y="2868017"/>
                <a:ext cx="3701977" cy="3202080"/>
              </a:xfrm>
              <a:custGeom>
                <a:rect b="b" l="l" r="r" t="t"/>
                <a:pathLst>
                  <a:path extrusionOk="0" fill="none" h="51609" w="59666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rot="5400000">
                <a:off x="-2258753" y="3220459"/>
                <a:ext cx="3025128" cy="2745553"/>
              </a:xfrm>
              <a:custGeom>
                <a:rect b="b" l="l" r="r" t="t"/>
                <a:pathLst>
                  <a:path extrusionOk="0" fill="none" h="44251" w="48757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 rot="5400000">
                <a:off x="-1729661" y="3724537"/>
                <a:ext cx="2172009" cy="2177283"/>
              </a:xfrm>
              <a:custGeom>
                <a:rect b="b" l="l" r="r" t="t"/>
                <a:pathLst>
                  <a:path extrusionOk="0" fill="none" h="35092" w="35007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 rot="5400000">
                <a:off x="-980217" y="4486872"/>
                <a:ext cx="822779" cy="1579418"/>
              </a:xfrm>
              <a:custGeom>
                <a:rect b="b" l="l" r="r" t="t"/>
                <a:pathLst>
                  <a:path extrusionOk="0" fill="none" h="25456" w="13261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rot="5400000">
                <a:off x="-143785" y="5301953"/>
                <a:ext cx="177821" cy="135320"/>
              </a:xfrm>
              <a:custGeom>
                <a:rect b="b" l="l" r="r" t="t"/>
                <a:pathLst>
                  <a:path extrusionOk="0" fill="none" h="2181" w="2866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 rot="5400000">
                <a:off x="-2740382" y="2738097"/>
                <a:ext cx="3989866" cy="3451998"/>
              </a:xfrm>
              <a:custGeom>
                <a:rect b="b" l="l" r="r" t="t"/>
                <a:pathLst>
                  <a:path extrusionOk="0" fill="none" h="55637" w="64306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1" name="Google Shape;431;p17"/>
          <p:cNvSpPr txBox="1"/>
          <p:nvPr>
            <p:ph type="title"/>
          </p:nvPr>
        </p:nvSpPr>
        <p:spPr>
          <a:xfrm>
            <a:off x="2487675" y="3111750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2" name="Google Shape;432;p17"/>
          <p:cNvSpPr txBox="1"/>
          <p:nvPr>
            <p:ph idx="2" type="title"/>
          </p:nvPr>
        </p:nvSpPr>
        <p:spPr>
          <a:xfrm>
            <a:off x="1751825" y="1809375"/>
            <a:ext cx="56406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0" sz="19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761225" y="2944211"/>
            <a:ext cx="423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5" name="Google Shape;435;p18"/>
          <p:cNvSpPr txBox="1"/>
          <p:nvPr>
            <p:ph idx="2" type="title"/>
          </p:nvPr>
        </p:nvSpPr>
        <p:spPr>
          <a:xfrm>
            <a:off x="761225" y="1352175"/>
            <a:ext cx="42342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6" name="Google Shape;436;p18"/>
          <p:cNvGrpSpPr/>
          <p:nvPr/>
        </p:nvGrpSpPr>
        <p:grpSpPr>
          <a:xfrm>
            <a:off x="-2695316" y="-1725128"/>
            <a:ext cx="3608930" cy="3973565"/>
            <a:chOff x="-2806291" y="-592228"/>
            <a:chExt cx="3608930" cy="3973565"/>
          </a:xfrm>
        </p:grpSpPr>
        <p:grpSp>
          <p:nvGrpSpPr>
            <p:cNvPr id="437" name="Google Shape;437;p18"/>
            <p:cNvGrpSpPr/>
            <p:nvPr/>
          </p:nvGrpSpPr>
          <p:grpSpPr>
            <a:xfrm flipH="1">
              <a:off x="-773981" y="838845"/>
              <a:ext cx="520582" cy="350759"/>
              <a:chOff x="5850477" y="3901125"/>
              <a:chExt cx="127450" cy="85874"/>
            </a:xfrm>
          </p:grpSpPr>
          <p:sp>
            <p:nvSpPr>
              <p:cNvPr id="438" name="Google Shape;438;p18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4" name="Google Shape;444;p18"/>
            <p:cNvSpPr/>
            <p:nvPr/>
          </p:nvSpPr>
          <p:spPr>
            <a:xfrm flipH="1">
              <a:off x="165701" y="886297"/>
              <a:ext cx="215586" cy="215586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18"/>
            <p:cNvGrpSpPr/>
            <p:nvPr/>
          </p:nvGrpSpPr>
          <p:grpSpPr>
            <a:xfrm flipH="1">
              <a:off x="-2806291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446" name="Google Shape;446;p18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447" name="Google Shape;447;p18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rect b="b" l="l" r="r" t="t"/>
                  <a:pathLst>
                    <a:path extrusionOk="0" fill="none" h="48536" w="43541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8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rect b="b" l="l" r="r" t="t"/>
                  <a:pathLst>
                    <a:path extrusionOk="0" fill="none" h="40589" w="3612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8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rect b="b" l="l" r="r" t="t"/>
                  <a:pathLst>
                    <a:path extrusionOk="0" fill="none" h="23461" w="25236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8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rect b="b" l="l" r="r" t="t"/>
                  <a:pathLst>
                    <a:path extrusionOk="0" fill="none" h="12073" w="15441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8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rect b="b" l="l" r="r" t="t"/>
                  <a:pathLst>
                    <a:path extrusionOk="0" fill="none" h="53103" w="4823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2" name="Google Shape;452;p18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rect b="b" l="l" r="r" t="t"/>
                <a:pathLst>
                  <a:path extrusionOk="0" h="10336" w="6553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53" name="Google Shape;453;p18"/>
          <p:cNvSpPr/>
          <p:nvPr/>
        </p:nvSpPr>
        <p:spPr>
          <a:xfrm rot="-9232753">
            <a:off x="5080175" y="-2586038"/>
            <a:ext cx="6918555" cy="4479749"/>
          </a:xfrm>
          <a:custGeom>
            <a:rect b="b" l="l" r="r" t="t"/>
            <a:pathLst>
              <a:path extrusionOk="0" h="47122" w="80237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8"/>
          <p:cNvSpPr/>
          <p:nvPr/>
        </p:nvSpPr>
        <p:spPr>
          <a:xfrm flipH="1">
            <a:off x="5701270" y="3226201"/>
            <a:ext cx="3550555" cy="1917256"/>
          </a:xfrm>
          <a:custGeom>
            <a:rect b="b" l="l" r="r" t="t"/>
            <a:pathLst>
              <a:path extrusionOk="0" h="44304" w="112386">
                <a:moveTo>
                  <a:pt x="60511" y="0"/>
                </a:moveTo>
                <a:lnTo>
                  <a:pt x="60121" y="26"/>
                </a:lnTo>
                <a:lnTo>
                  <a:pt x="59679" y="130"/>
                </a:lnTo>
                <a:lnTo>
                  <a:pt x="59185" y="260"/>
                </a:lnTo>
                <a:lnTo>
                  <a:pt x="58664" y="469"/>
                </a:lnTo>
                <a:lnTo>
                  <a:pt x="58118" y="677"/>
                </a:lnTo>
                <a:lnTo>
                  <a:pt x="57546" y="963"/>
                </a:lnTo>
                <a:lnTo>
                  <a:pt x="56999" y="1249"/>
                </a:lnTo>
                <a:lnTo>
                  <a:pt x="56635" y="1405"/>
                </a:lnTo>
                <a:lnTo>
                  <a:pt x="56141" y="1561"/>
                </a:lnTo>
                <a:lnTo>
                  <a:pt x="55542" y="1717"/>
                </a:lnTo>
                <a:lnTo>
                  <a:pt x="54814" y="1899"/>
                </a:lnTo>
                <a:lnTo>
                  <a:pt x="53097" y="2238"/>
                </a:lnTo>
                <a:lnTo>
                  <a:pt x="51146" y="2602"/>
                </a:lnTo>
                <a:lnTo>
                  <a:pt x="49091" y="2992"/>
                </a:lnTo>
                <a:lnTo>
                  <a:pt x="47062" y="3408"/>
                </a:lnTo>
                <a:lnTo>
                  <a:pt x="46099" y="3616"/>
                </a:lnTo>
                <a:lnTo>
                  <a:pt x="45189" y="3824"/>
                </a:lnTo>
                <a:lnTo>
                  <a:pt x="44356" y="4059"/>
                </a:lnTo>
                <a:lnTo>
                  <a:pt x="43602" y="4267"/>
                </a:lnTo>
                <a:lnTo>
                  <a:pt x="33482" y="7701"/>
                </a:lnTo>
                <a:lnTo>
                  <a:pt x="26146" y="10198"/>
                </a:lnTo>
                <a:lnTo>
                  <a:pt x="25781" y="10120"/>
                </a:lnTo>
                <a:lnTo>
                  <a:pt x="25391" y="10068"/>
                </a:lnTo>
                <a:lnTo>
                  <a:pt x="24871" y="10016"/>
                </a:lnTo>
                <a:lnTo>
                  <a:pt x="24247" y="9964"/>
                </a:lnTo>
                <a:lnTo>
                  <a:pt x="23570" y="9964"/>
                </a:lnTo>
                <a:lnTo>
                  <a:pt x="22868" y="9990"/>
                </a:lnTo>
                <a:lnTo>
                  <a:pt x="22139" y="10042"/>
                </a:lnTo>
                <a:lnTo>
                  <a:pt x="21385" y="10172"/>
                </a:lnTo>
                <a:lnTo>
                  <a:pt x="20552" y="10354"/>
                </a:lnTo>
                <a:lnTo>
                  <a:pt x="18940" y="10718"/>
                </a:lnTo>
                <a:lnTo>
                  <a:pt x="17691" y="11031"/>
                </a:lnTo>
                <a:lnTo>
                  <a:pt x="17197" y="11161"/>
                </a:lnTo>
                <a:lnTo>
                  <a:pt x="16624" y="11109"/>
                </a:lnTo>
                <a:lnTo>
                  <a:pt x="15818" y="11005"/>
                </a:lnTo>
                <a:lnTo>
                  <a:pt x="14777" y="10822"/>
                </a:lnTo>
                <a:lnTo>
                  <a:pt x="13580" y="10562"/>
                </a:lnTo>
                <a:lnTo>
                  <a:pt x="10771" y="9990"/>
                </a:lnTo>
                <a:lnTo>
                  <a:pt x="7779" y="9288"/>
                </a:lnTo>
                <a:lnTo>
                  <a:pt x="4865" y="8611"/>
                </a:lnTo>
                <a:lnTo>
                  <a:pt x="2368" y="8013"/>
                </a:lnTo>
                <a:lnTo>
                  <a:pt x="1" y="7441"/>
                </a:lnTo>
                <a:lnTo>
                  <a:pt x="2186" y="44304"/>
                </a:lnTo>
                <a:lnTo>
                  <a:pt x="111136" y="44304"/>
                </a:lnTo>
                <a:lnTo>
                  <a:pt x="111266" y="44044"/>
                </a:lnTo>
                <a:lnTo>
                  <a:pt x="111527" y="43289"/>
                </a:lnTo>
                <a:lnTo>
                  <a:pt x="111709" y="42795"/>
                </a:lnTo>
                <a:lnTo>
                  <a:pt x="111865" y="42222"/>
                </a:lnTo>
                <a:lnTo>
                  <a:pt x="112047" y="41598"/>
                </a:lnTo>
                <a:lnTo>
                  <a:pt x="112177" y="40948"/>
                </a:lnTo>
                <a:lnTo>
                  <a:pt x="112307" y="40297"/>
                </a:lnTo>
                <a:lnTo>
                  <a:pt x="112359" y="39647"/>
                </a:lnTo>
                <a:lnTo>
                  <a:pt x="112385" y="39335"/>
                </a:lnTo>
                <a:lnTo>
                  <a:pt x="112385" y="39023"/>
                </a:lnTo>
                <a:lnTo>
                  <a:pt x="112359" y="38736"/>
                </a:lnTo>
                <a:lnTo>
                  <a:pt x="112307" y="38450"/>
                </a:lnTo>
                <a:lnTo>
                  <a:pt x="112255" y="38164"/>
                </a:lnTo>
                <a:lnTo>
                  <a:pt x="112177" y="37930"/>
                </a:lnTo>
                <a:lnTo>
                  <a:pt x="112073" y="37696"/>
                </a:lnTo>
                <a:lnTo>
                  <a:pt x="111943" y="37488"/>
                </a:lnTo>
                <a:lnTo>
                  <a:pt x="111787" y="37280"/>
                </a:lnTo>
                <a:lnTo>
                  <a:pt x="111605" y="37124"/>
                </a:lnTo>
                <a:lnTo>
                  <a:pt x="111396" y="36993"/>
                </a:lnTo>
                <a:lnTo>
                  <a:pt x="111136" y="36889"/>
                </a:lnTo>
                <a:lnTo>
                  <a:pt x="110616" y="36655"/>
                </a:lnTo>
                <a:lnTo>
                  <a:pt x="110070" y="36395"/>
                </a:lnTo>
                <a:lnTo>
                  <a:pt x="109497" y="36083"/>
                </a:lnTo>
                <a:lnTo>
                  <a:pt x="108925" y="35719"/>
                </a:lnTo>
                <a:lnTo>
                  <a:pt x="108353" y="35329"/>
                </a:lnTo>
                <a:lnTo>
                  <a:pt x="107806" y="34938"/>
                </a:lnTo>
                <a:lnTo>
                  <a:pt x="106740" y="34106"/>
                </a:lnTo>
                <a:lnTo>
                  <a:pt x="105829" y="33325"/>
                </a:lnTo>
                <a:lnTo>
                  <a:pt x="105075" y="32675"/>
                </a:lnTo>
                <a:lnTo>
                  <a:pt x="104424" y="32077"/>
                </a:lnTo>
                <a:lnTo>
                  <a:pt x="103358" y="30282"/>
                </a:lnTo>
                <a:lnTo>
                  <a:pt x="102213" y="28435"/>
                </a:lnTo>
                <a:lnTo>
                  <a:pt x="100886" y="26301"/>
                </a:lnTo>
                <a:lnTo>
                  <a:pt x="99508" y="24116"/>
                </a:lnTo>
                <a:lnTo>
                  <a:pt x="98831" y="23128"/>
                </a:lnTo>
                <a:lnTo>
                  <a:pt x="98207" y="22191"/>
                </a:lnTo>
                <a:lnTo>
                  <a:pt x="97635" y="21411"/>
                </a:lnTo>
                <a:lnTo>
                  <a:pt x="97140" y="20760"/>
                </a:lnTo>
                <a:lnTo>
                  <a:pt x="96932" y="20526"/>
                </a:lnTo>
                <a:lnTo>
                  <a:pt x="96724" y="20318"/>
                </a:lnTo>
                <a:lnTo>
                  <a:pt x="96568" y="20188"/>
                </a:lnTo>
                <a:lnTo>
                  <a:pt x="96438" y="20110"/>
                </a:lnTo>
                <a:lnTo>
                  <a:pt x="96308" y="20032"/>
                </a:lnTo>
                <a:lnTo>
                  <a:pt x="96178" y="19928"/>
                </a:lnTo>
                <a:lnTo>
                  <a:pt x="95814" y="19642"/>
                </a:lnTo>
                <a:lnTo>
                  <a:pt x="95397" y="19225"/>
                </a:lnTo>
                <a:lnTo>
                  <a:pt x="94929" y="18731"/>
                </a:lnTo>
                <a:lnTo>
                  <a:pt x="93888" y="17560"/>
                </a:lnTo>
                <a:lnTo>
                  <a:pt x="92770" y="16234"/>
                </a:lnTo>
                <a:lnTo>
                  <a:pt x="90689" y="13684"/>
                </a:lnTo>
                <a:lnTo>
                  <a:pt x="89908" y="12774"/>
                </a:lnTo>
                <a:lnTo>
                  <a:pt x="89622" y="12461"/>
                </a:lnTo>
                <a:lnTo>
                  <a:pt x="89414" y="12253"/>
                </a:lnTo>
                <a:lnTo>
                  <a:pt x="89258" y="12149"/>
                </a:lnTo>
                <a:lnTo>
                  <a:pt x="89024" y="12071"/>
                </a:lnTo>
                <a:lnTo>
                  <a:pt x="88763" y="11993"/>
                </a:lnTo>
                <a:lnTo>
                  <a:pt x="88477" y="11967"/>
                </a:lnTo>
                <a:lnTo>
                  <a:pt x="88165" y="11941"/>
                </a:lnTo>
                <a:lnTo>
                  <a:pt x="87853" y="11915"/>
                </a:lnTo>
                <a:lnTo>
                  <a:pt x="87151" y="11941"/>
                </a:lnTo>
                <a:lnTo>
                  <a:pt x="86474" y="12019"/>
                </a:lnTo>
                <a:lnTo>
                  <a:pt x="85824" y="12097"/>
                </a:lnTo>
                <a:lnTo>
                  <a:pt x="84887" y="12253"/>
                </a:lnTo>
                <a:lnTo>
                  <a:pt x="84705" y="12253"/>
                </a:lnTo>
                <a:lnTo>
                  <a:pt x="84445" y="12227"/>
                </a:lnTo>
                <a:lnTo>
                  <a:pt x="84159" y="12149"/>
                </a:lnTo>
                <a:lnTo>
                  <a:pt x="83821" y="12045"/>
                </a:lnTo>
                <a:lnTo>
                  <a:pt x="83014" y="11733"/>
                </a:lnTo>
                <a:lnTo>
                  <a:pt x="82104" y="11343"/>
                </a:lnTo>
                <a:lnTo>
                  <a:pt x="81115" y="10901"/>
                </a:lnTo>
                <a:lnTo>
                  <a:pt x="80127" y="10406"/>
                </a:lnTo>
                <a:lnTo>
                  <a:pt x="78279" y="9496"/>
                </a:lnTo>
                <a:lnTo>
                  <a:pt x="77343" y="9027"/>
                </a:lnTo>
                <a:lnTo>
                  <a:pt x="76224" y="8429"/>
                </a:lnTo>
                <a:lnTo>
                  <a:pt x="73883" y="7128"/>
                </a:lnTo>
                <a:lnTo>
                  <a:pt x="71125" y="5567"/>
                </a:lnTo>
                <a:lnTo>
                  <a:pt x="70865" y="5463"/>
                </a:lnTo>
                <a:lnTo>
                  <a:pt x="70215" y="5255"/>
                </a:lnTo>
                <a:lnTo>
                  <a:pt x="69799" y="5125"/>
                </a:lnTo>
                <a:lnTo>
                  <a:pt x="69330" y="4995"/>
                </a:lnTo>
                <a:lnTo>
                  <a:pt x="68836" y="4891"/>
                </a:lnTo>
                <a:lnTo>
                  <a:pt x="68368" y="4813"/>
                </a:lnTo>
                <a:lnTo>
                  <a:pt x="68108" y="4761"/>
                </a:lnTo>
                <a:lnTo>
                  <a:pt x="67769" y="4657"/>
                </a:lnTo>
                <a:lnTo>
                  <a:pt x="67405" y="4501"/>
                </a:lnTo>
                <a:lnTo>
                  <a:pt x="66963" y="4293"/>
                </a:lnTo>
                <a:lnTo>
                  <a:pt x="66052" y="3798"/>
                </a:lnTo>
                <a:lnTo>
                  <a:pt x="65090" y="3252"/>
                </a:lnTo>
                <a:lnTo>
                  <a:pt x="64179" y="2732"/>
                </a:lnTo>
                <a:lnTo>
                  <a:pt x="63451" y="2264"/>
                </a:lnTo>
                <a:lnTo>
                  <a:pt x="62723" y="1795"/>
                </a:lnTo>
                <a:lnTo>
                  <a:pt x="62540" y="1535"/>
                </a:lnTo>
                <a:lnTo>
                  <a:pt x="62020" y="963"/>
                </a:lnTo>
                <a:lnTo>
                  <a:pt x="61708" y="625"/>
                </a:lnTo>
                <a:lnTo>
                  <a:pt x="61396" y="338"/>
                </a:lnTo>
                <a:lnTo>
                  <a:pt x="61084" y="130"/>
                </a:lnTo>
                <a:lnTo>
                  <a:pt x="60954" y="52"/>
                </a:lnTo>
                <a:lnTo>
                  <a:pt x="6079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0" y="3678481"/>
            <a:ext cx="7749146" cy="1465025"/>
          </a:xfrm>
          <a:custGeom>
            <a:rect b="b" l="l" r="r" t="t"/>
            <a:pathLst>
              <a:path extrusionOk="0" h="66156" w="225315">
                <a:moveTo>
                  <a:pt x="206220" y="0"/>
                </a:moveTo>
                <a:lnTo>
                  <a:pt x="205986" y="26"/>
                </a:lnTo>
                <a:lnTo>
                  <a:pt x="205752" y="104"/>
                </a:lnTo>
                <a:lnTo>
                  <a:pt x="205518" y="182"/>
                </a:lnTo>
                <a:lnTo>
                  <a:pt x="205258" y="312"/>
                </a:lnTo>
                <a:lnTo>
                  <a:pt x="204685" y="598"/>
                </a:lnTo>
                <a:lnTo>
                  <a:pt x="204113" y="963"/>
                </a:lnTo>
                <a:lnTo>
                  <a:pt x="203462" y="1379"/>
                </a:lnTo>
                <a:lnTo>
                  <a:pt x="202162" y="2341"/>
                </a:lnTo>
                <a:lnTo>
                  <a:pt x="200835" y="3304"/>
                </a:lnTo>
                <a:lnTo>
                  <a:pt x="200211" y="3772"/>
                </a:lnTo>
                <a:lnTo>
                  <a:pt x="199586" y="4189"/>
                </a:lnTo>
                <a:lnTo>
                  <a:pt x="199014" y="4553"/>
                </a:lnTo>
                <a:lnTo>
                  <a:pt x="198494" y="4839"/>
                </a:lnTo>
                <a:lnTo>
                  <a:pt x="198234" y="4969"/>
                </a:lnTo>
                <a:lnTo>
                  <a:pt x="197999" y="5047"/>
                </a:lnTo>
                <a:lnTo>
                  <a:pt x="197791" y="5099"/>
                </a:lnTo>
                <a:lnTo>
                  <a:pt x="197609" y="5125"/>
                </a:lnTo>
                <a:lnTo>
                  <a:pt x="197401" y="5151"/>
                </a:lnTo>
                <a:lnTo>
                  <a:pt x="197219" y="5203"/>
                </a:lnTo>
                <a:lnTo>
                  <a:pt x="196829" y="5359"/>
                </a:lnTo>
                <a:lnTo>
                  <a:pt x="196412" y="5567"/>
                </a:lnTo>
                <a:lnTo>
                  <a:pt x="195996" y="5827"/>
                </a:lnTo>
                <a:lnTo>
                  <a:pt x="195580" y="6140"/>
                </a:lnTo>
                <a:lnTo>
                  <a:pt x="195190" y="6478"/>
                </a:lnTo>
                <a:lnTo>
                  <a:pt x="194774" y="6842"/>
                </a:lnTo>
                <a:lnTo>
                  <a:pt x="194383" y="7206"/>
                </a:lnTo>
                <a:lnTo>
                  <a:pt x="193629" y="7987"/>
                </a:lnTo>
                <a:lnTo>
                  <a:pt x="192952" y="8689"/>
                </a:lnTo>
                <a:lnTo>
                  <a:pt x="192354" y="9261"/>
                </a:lnTo>
                <a:lnTo>
                  <a:pt x="192120" y="9470"/>
                </a:lnTo>
                <a:lnTo>
                  <a:pt x="191912" y="9626"/>
                </a:lnTo>
                <a:lnTo>
                  <a:pt x="191704" y="9756"/>
                </a:lnTo>
                <a:lnTo>
                  <a:pt x="191444" y="9886"/>
                </a:lnTo>
                <a:lnTo>
                  <a:pt x="190793" y="10146"/>
                </a:lnTo>
                <a:lnTo>
                  <a:pt x="190065" y="10406"/>
                </a:lnTo>
                <a:lnTo>
                  <a:pt x="189336" y="10666"/>
                </a:lnTo>
                <a:lnTo>
                  <a:pt x="188062" y="11056"/>
                </a:lnTo>
                <a:lnTo>
                  <a:pt x="187515" y="11213"/>
                </a:lnTo>
                <a:lnTo>
                  <a:pt x="186891" y="11161"/>
                </a:lnTo>
                <a:lnTo>
                  <a:pt x="186215" y="11134"/>
                </a:lnTo>
                <a:lnTo>
                  <a:pt x="185486" y="11134"/>
                </a:lnTo>
                <a:lnTo>
                  <a:pt x="184732" y="11187"/>
                </a:lnTo>
                <a:lnTo>
                  <a:pt x="183951" y="11265"/>
                </a:lnTo>
                <a:lnTo>
                  <a:pt x="183171" y="11343"/>
                </a:lnTo>
                <a:lnTo>
                  <a:pt x="181558" y="11577"/>
                </a:lnTo>
                <a:lnTo>
                  <a:pt x="179945" y="11837"/>
                </a:lnTo>
                <a:lnTo>
                  <a:pt x="178436" y="12123"/>
                </a:lnTo>
                <a:lnTo>
                  <a:pt x="177057" y="12357"/>
                </a:lnTo>
                <a:lnTo>
                  <a:pt x="176433" y="12435"/>
                </a:lnTo>
                <a:lnTo>
                  <a:pt x="175861" y="12487"/>
                </a:lnTo>
                <a:lnTo>
                  <a:pt x="175314" y="12539"/>
                </a:lnTo>
                <a:lnTo>
                  <a:pt x="174716" y="12565"/>
                </a:lnTo>
                <a:lnTo>
                  <a:pt x="173493" y="12565"/>
                </a:lnTo>
                <a:lnTo>
                  <a:pt x="172193" y="12513"/>
                </a:lnTo>
                <a:lnTo>
                  <a:pt x="170892" y="12435"/>
                </a:lnTo>
                <a:lnTo>
                  <a:pt x="169669" y="12305"/>
                </a:lnTo>
                <a:lnTo>
                  <a:pt x="168577" y="12175"/>
                </a:lnTo>
                <a:lnTo>
                  <a:pt x="167666" y="12045"/>
                </a:lnTo>
                <a:lnTo>
                  <a:pt x="166964" y="11915"/>
                </a:lnTo>
                <a:lnTo>
                  <a:pt x="166391" y="11837"/>
                </a:lnTo>
                <a:lnTo>
                  <a:pt x="165741" y="11785"/>
                </a:lnTo>
                <a:lnTo>
                  <a:pt x="164388" y="11733"/>
                </a:lnTo>
                <a:lnTo>
                  <a:pt x="163686" y="11681"/>
                </a:lnTo>
                <a:lnTo>
                  <a:pt x="163035" y="11629"/>
                </a:lnTo>
                <a:lnTo>
                  <a:pt x="162437" y="11551"/>
                </a:lnTo>
                <a:lnTo>
                  <a:pt x="162177" y="11473"/>
                </a:lnTo>
                <a:lnTo>
                  <a:pt x="161917" y="11395"/>
                </a:lnTo>
                <a:lnTo>
                  <a:pt x="161683" y="11317"/>
                </a:lnTo>
                <a:lnTo>
                  <a:pt x="161474" y="11265"/>
                </a:lnTo>
                <a:lnTo>
                  <a:pt x="161266" y="11239"/>
                </a:lnTo>
                <a:lnTo>
                  <a:pt x="160876" y="11239"/>
                </a:lnTo>
                <a:lnTo>
                  <a:pt x="160668" y="11265"/>
                </a:lnTo>
                <a:lnTo>
                  <a:pt x="160304" y="11369"/>
                </a:lnTo>
                <a:lnTo>
                  <a:pt x="159940" y="11473"/>
                </a:lnTo>
                <a:lnTo>
                  <a:pt x="159549" y="11629"/>
                </a:lnTo>
                <a:lnTo>
                  <a:pt x="159107" y="11785"/>
                </a:lnTo>
                <a:lnTo>
                  <a:pt x="158613" y="11915"/>
                </a:lnTo>
                <a:lnTo>
                  <a:pt x="158301" y="11993"/>
                </a:lnTo>
                <a:lnTo>
                  <a:pt x="157858" y="12019"/>
                </a:lnTo>
                <a:lnTo>
                  <a:pt x="156662" y="12071"/>
                </a:lnTo>
                <a:lnTo>
                  <a:pt x="155231" y="12071"/>
                </a:lnTo>
                <a:lnTo>
                  <a:pt x="153696" y="12045"/>
                </a:lnTo>
                <a:lnTo>
                  <a:pt x="150990" y="11967"/>
                </a:lnTo>
                <a:lnTo>
                  <a:pt x="149820" y="11915"/>
                </a:lnTo>
                <a:lnTo>
                  <a:pt x="149638" y="11681"/>
                </a:lnTo>
                <a:lnTo>
                  <a:pt x="149143" y="11134"/>
                </a:lnTo>
                <a:lnTo>
                  <a:pt x="148831" y="10796"/>
                </a:lnTo>
                <a:lnTo>
                  <a:pt x="148493" y="10484"/>
                </a:lnTo>
                <a:lnTo>
                  <a:pt x="148155" y="10172"/>
                </a:lnTo>
                <a:lnTo>
                  <a:pt x="147791" y="9938"/>
                </a:lnTo>
                <a:lnTo>
                  <a:pt x="147609" y="9834"/>
                </a:lnTo>
                <a:lnTo>
                  <a:pt x="147426" y="9756"/>
                </a:lnTo>
                <a:lnTo>
                  <a:pt x="147192" y="9704"/>
                </a:lnTo>
                <a:lnTo>
                  <a:pt x="146984" y="9652"/>
                </a:lnTo>
                <a:lnTo>
                  <a:pt x="146516" y="9600"/>
                </a:lnTo>
                <a:lnTo>
                  <a:pt x="146074" y="9574"/>
                </a:lnTo>
                <a:lnTo>
                  <a:pt x="145683" y="9600"/>
                </a:lnTo>
                <a:lnTo>
                  <a:pt x="145345" y="9626"/>
                </a:lnTo>
                <a:lnTo>
                  <a:pt x="145059" y="9652"/>
                </a:lnTo>
                <a:lnTo>
                  <a:pt x="144773" y="9339"/>
                </a:lnTo>
                <a:lnTo>
                  <a:pt x="144487" y="9001"/>
                </a:lnTo>
                <a:lnTo>
                  <a:pt x="144097" y="8611"/>
                </a:lnTo>
                <a:lnTo>
                  <a:pt x="143654" y="8221"/>
                </a:lnTo>
                <a:lnTo>
                  <a:pt x="143420" y="8039"/>
                </a:lnTo>
                <a:lnTo>
                  <a:pt x="143186" y="7883"/>
                </a:lnTo>
                <a:lnTo>
                  <a:pt x="142952" y="7727"/>
                </a:lnTo>
                <a:lnTo>
                  <a:pt x="142692" y="7596"/>
                </a:lnTo>
                <a:lnTo>
                  <a:pt x="142432" y="7518"/>
                </a:lnTo>
                <a:lnTo>
                  <a:pt x="142197" y="7440"/>
                </a:lnTo>
                <a:lnTo>
                  <a:pt x="142067" y="7440"/>
                </a:lnTo>
                <a:lnTo>
                  <a:pt x="141937" y="7466"/>
                </a:lnTo>
                <a:lnTo>
                  <a:pt x="141807" y="7544"/>
                </a:lnTo>
                <a:lnTo>
                  <a:pt x="141651" y="7622"/>
                </a:lnTo>
                <a:lnTo>
                  <a:pt x="141365" y="7857"/>
                </a:lnTo>
                <a:lnTo>
                  <a:pt x="141027" y="8169"/>
                </a:lnTo>
                <a:lnTo>
                  <a:pt x="140715" y="8533"/>
                </a:lnTo>
                <a:lnTo>
                  <a:pt x="140350" y="8975"/>
                </a:lnTo>
                <a:lnTo>
                  <a:pt x="139674" y="9938"/>
                </a:lnTo>
                <a:lnTo>
                  <a:pt x="138972" y="10952"/>
                </a:lnTo>
                <a:lnTo>
                  <a:pt x="138347" y="11889"/>
                </a:lnTo>
                <a:lnTo>
                  <a:pt x="138061" y="12279"/>
                </a:lnTo>
                <a:lnTo>
                  <a:pt x="137775" y="12643"/>
                </a:lnTo>
                <a:lnTo>
                  <a:pt x="137541" y="12904"/>
                </a:lnTo>
                <a:lnTo>
                  <a:pt x="137333" y="13086"/>
                </a:lnTo>
                <a:lnTo>
                  <a:pt x="137125" y="13190"/>
                </a:lnTo>
                <a:lnTo>
                  <a:pt x="136890" y="13242"/>
                </a:lnTo>
                <a:lnTo>
                  <a:pt x="136630" y="13294"/>
                </a:lnTo>
                <a:lnTo>
                  <a:pt x="136344" y="13294"/>
                </a:lnTo>
                <a:lnTo>
                  <a:pt x="136032" y="13268"/>
                </a:lnTo>
                <a:lnTo>
                  <a:pt x="135720" y="13242"/>
                </a:lnTo>
                <a:lnTo>
                  <a:pt x="135095" y="13138"/>
                </a:lnTo>
                <a:lnTo>
                  <a:pt x="134523" y="12982"/>
                </a:lnTo>
                <a:lnTo>
                  <a:pt x="134055" y="12825"/>
                </a:lnTo>
                <a:lnTo>
                  <a:pt x="133613" y="12669"/>
                </a:lnTo>
                <a:lnTo>
                  <a:pt x="133378" y="12539"/>
                </a:lnTo>
                <a:lnTo>
                  <a:pt x="132780" y="12201"/>
                </a:lnTo>
                <a:lnTo>
                  <a:pt x="132390" y="12019"/>
                </a:lnTo>
                <a:lnTo>
                  <a:pt x="132000" y="11837"/>
                </a:lnTo>
                <a:lnTo>
                  <a:pt x="131583" y="11681"/>
                </a:lnTo>
                <a:lnTo>
                  <a:pt x="131167" y="11577"/>
                </a:lnTo>
                <a:lnTo>
                  <a:pt x="130985" y="11577"/>
                </a:lnTo>
                <a:lnTo>
                  <a:pt x="130803" y="11603"/>
                </a:lnTo>
                <a:lnTo>
                  <a:pt x="130621" y="11655"/>
                </a:lnTo>
                <a:lnTo>
                  <a:pt x="130465" y="11733"/>
                </a:lnTo>
                <a:lnTo>
                  <a:pt x="130309" y="11837"/>
                </a:lnTo>
                <a:lnTo>
                  <a:pt x="130127" y="11967"/>
                </a:lnTo>
                <a:lnTo>
                  <a:pt x="129814" y="12253"/>
                </a:lnTo>
                <a:lnTo>
                  <a:pt x="129476" y="12539"/>
                </a:lnTo>
                <a:lnTo>
                  <a:pt x="129320" y="12669"/>
                </a:lnTo>
                <a:lnTo>
                  <a:pt x="129138" y="12799"/>
                </a:lnTo>
                <a:lnTo>
                  <a:pt x="128930" y="12904"/>
                </a:lnTo>
                <a:lnTo>
                  <a:pt x="128748" y="12982"/>
                </a:lnTo>
                <a:lnTo>
                  <a:pt x="128514" y="13060"/>
                </a:lnTo>
                <a:lnTo>
                  <a:pt x="128305" y="13086"/>
                </a:lnTo>
                <a:lnTo>
                  <a:pt x="127681" y="13060"/>
                </a:lnTo>
                <a:lnTo>
                  <a:pt x="126875" y="12956"/>
                </a:lnTo>
                <a:lnTo>
                  <a:pt x="125912" y="12851"/>
                </a:lnTo>
                <a:lnTo>
                  <a:pt x="124924" y="12695"/>
                </a:lnTo>
                <a:lnTo>
                  <a:pt x="123233" y="12435"/>
                </a:lnTo>
                <a:lnTo>
                  <a:pt x="122504" y="12305"/>
                </a:lnTo>
                <a:lnTo>
                  <a:pt x="123857" y="11030"/>
                </a:lnTo>
                <a:lnTo>
                  <a:pt x="123519" y="11056"/>
                </a:lnTo>
                <a:lnTo>
                  <a:pt x="123076" y="11108"/>
                </a:lnTo>
                <a:lnTo>
                  <a:pt x="122088" y="11317"/>
                </a:lnTo>
                <a:lnTo>
                  <a:pt x="120891" y="11577"/>
                </a:lnTo>
                <a:lnTo>
                  <a:pt x="120995" y="11473"/>
                </a:lnTo>
                <a:lnTo>
                  <a:pt x="121099" y="11369"/>
                </a:lnTo>
                <a:lnTo>
                  <a:pt x="121281" y="11108"/>
                </a:lnTo>
                <a:lnTo>
                  <a:pt x="121412" y="10796"/>
                </a:lnTo>
                <a:lnTo>
                  <a:pt x="121542" y="10484"/>
                </a:lnTo>
                <a:lnTo>
                  <a:pt x="121698" y="9964"/>
                </a:lnTo>
                <a:lnTo>
                  <a:pt x="121750" y="9756"/>
                </a:lnTo>
                <a:lnTo>
                  <a:pt x="121516" y="9808"/>
                </a:lnTo>
                <a:lnTo>
                  <a:pt x="121281" y="9912"/>
                </a:lnTo>
                <a:lnTo>
                  <a:pt x="121021" y="10094"/>
                </a:lnTo>
                <a:lnTo>
                  <a:pt x="120761" y="10276"/>
                </a:lnTo>
                <a:lnTo>
                  <a:pt x="120501" y="10510"/>
                </a:lnTo>
                <a:lnTo>
                  <a:pt x="120241" y="10744"/>
                </a:lnTo>
                <a:lnTo>
                  <a:pt x="119747" y="11291"/>
                </a:lnTo>
                <a:lnTo>
                  <a:pt x="119304" y="11811"/>
                </a:lnTo>
                <a:lnTo>
                  <a:pt x="118966" y="12253"/>
                </a:lnTo>
                <a:lnTo>
                  <a:pt x="118628" y="12669"/>
                </a:lnTo>
                <a:lnTo>
                  <a:pt x="118550" y="12617"/>
                </a:lnTo>
                <a:lnTo>
                  <a:pt x="118446" y="12565"/>
                </a:lnTo>
                <a:lnTo>
                  <a:pt x="118290" y="12565"/>
                </a:lnTo>
                <a:lnTo>
                  <a:pt x="118108" y="12591"/>
                </a:lnTo>
                <a:lnTo>
                  <a:pt x="117665" y="12669"/>
                </a:lnTo>
                <a:lnTo>
                  <a:pt x="117197" y="12825"/>
                </a:lnTo>
                <a:lnTo>
                  <a:pt x="116755" y="12982"/>
                </a:lnTo>
                <a:lnTo>
                  <a:pt x="116339" y="13138"/>
                </a:lnTo>
                <a:lnTo>
                  <a:pt x="115974" y="13294"/>
                </a:lnTo>
                <a:lnTo>
                  <a:pt x="115974" y="13294"/>
                </a:lnTo>
                <a:lnTo>
                  <a:pt x="117249" y="10926"/>
                </a:lnTo>
                <a:lnTo>
                  <a:pt x="117119" y="10952"/>
                </a:lnTo>
                <a:lnTo>
                  <a:pt x="116937" y="10978"/>
                </a:lnTo>
                <a:lnTo>
                  <a:pt x="116443" y="11187"/>
                </a:lnTo>
                <a:lnTo>
                  <a:pt x="115844" y="11473"/>
                </a:lnTo>
                <a:lnTo>
                  <a:pt x="115194" y="11811"/>
                </a:lnTo>
                <a:lnTo>
                  <a:pt x="114075" y="12461"/>
                </a:lnTo>
                <a:lnTo>
                  <a:pt x="113555" y="12773"/>
                </a:lnTo>
                <a:lnTo>
                  <a:pt x="113737" y="12513"/>
                </a:lnTo>
                <a:lnTo>
                  <a:pt x="113997" y="12149"/>
                </a:lnTo>
                <a:lnTo>
                  <a:pt x="114726" y="11291"/>
                </a:lnTo>
                <a:lnTo>
                  <a:pt x="115376" y="10536"/>
                </a:lnTo>
                <a:lnTo>
                  <a:pt x="115688" y="10198"/>
                </a:lnTo>
                <a:lnTo>
                  <a:pt x="115454" y="10276"/>
                </a:lnTo>
                <a:lnTo>
                  <a:pt x="115220" y="10406"/>
                </a:lnTo>
                <a:lnTo>
                  <a:pt x="114960" y="10588"/>
                </a:lnTo>
                <a:lnTo>
                  <a:pt x="114648" y="10796"/>
                </a:lnTo>
                <a:lnTo>
                  <a:pt x="114049" y="11291"/>
                </a:lnTo>
                <a:lnTo>
                  <a:pt x="113425" y="11863"/>
                </a:lnTo>
                <a:lnTo>
                  <a:pt x="112853" y="12383"/>
                </a:lnTo>
                <a:lnTo>
                  <a:pt x="112384" y="12851"/>
                </a:lnTo>
                <a:lnTo>
                  <a:pt x="111942" y="13294"/>
                </a:lnTo>
                <a:lnTo>
                  <a:pt x="111656" y="13398"/>
                </a:lnTo>
                <a:lnTo>
                  <a:pt x="111240" y="13476"/>
                </a:lnTo>
                <a:lnTo>
                  <a:pt x="110745" y="13528"/>
                </a:lnTo>
                <a:lnTo>
                  <a:pt x="110147" y="13580"/>
                </a:lnTo>
                <a:lnTo>
                  <a:pt x="108820" y="13658"/>
                </a:lnTo>
                <a:lnTo>
                  <a:pt x="107337" y="13684"/>
                </a:lnTo>
                <a:lnTo>
                  <a:pt x="105855" y="13710"/>
                </a:lnTo>
                <a:lnTo>
                  <a:pt x="104476" y="13710"/>
                </a:lnTo>
                <a:lnTo>
                  <a:pt x="102577" y="13684"/>
                </a:lnTo>
                <a:lnTo>
                  <a:pt x="102291" y="13684"/>
                </a:lnTo>
                <a:lnTo>
                  <a:pt x="102030" y="13632"/>
                </a:lnTo>
                <a:lnTo>
                  <a:pt x="101744" y="13580"/>
                </a:lnTo>
                <a:lnTo>
                  <a:pt x="101458" y="13528"/>
                </a:lnTo>
                <a:lnTo>
                  <a:pt x="100912" y="13346"/>
                </a:lnTo>
                <a:lnTo>
                  <a:pt x="100365" y="13138"/>
                </a:lnTo>
                <a:lnTo>
                  <a:pt x="99845" y="12904"/>
                </a:lnTo>
                <a:lnTo>
                  <a:pt x="99351" y="12721"/>
                </a:lnTo>
                <a:lnTo>
                  <a:pt x="98883" y="12565"/>
                </a:lnTo>
                <a:lnTo>
                  <a:pt x="98675" y="12513"/>
                </a:lnTo>
                <a:lnTo>
                  <a:pt x="98440" y="12487"/>
                </a:lnTo>
                <a:lnTo>
                  <a:pt x="98232" y="12487"/>
                </a:lnTo>
                <a:lnTo>
                  <a:pt x="98024" y="12513"/>
                </a:lnTo>
                <a:lnTo>
                  <a:pt x="97816" y="12539"/>
                </a:lnTo>
                <a:lnTo>
                  <a:pt x="97608" y="12617"/>
                </a:lnTo>
                <a:lnTo>
                  <a:pt x="97166" y="12773"/>
                </a:lnTo>
                <a:lnTo>
                  <a:pt x="96723" y="12956"/>
                </a:lnTo>
                <a:lnTo>
                  <a:pt x="96229" y="13164"/>
                </a:lnTo>
                <a:lnTo>
                  <a:pt x="95761" y="13372"/>
                </a:lnTo>
                <a:lnTo>
                  <a:pt x="95241" y="13554"/>
                </a:lnTo>
                <a:lnTo>
                  <a:pt x="94980" y="13632"/>
                </a:lnTo>
                <a:lnTo>
                  <a:pt x="94720" y="13684"/>
                </a:lnTo>
                <a:lnTo>
                  <a:pt x="93992" y="13788"/>
                </a:lnTo>
                <a:lnTo>
                  <a:pt x="93029" y="13918"/>
                </a:lnTo>
                <a:lnTo>
                  <a:pt x="90740" y="14152"/>
                </a:lnTo>
                <a:lnTo>
                  <a:pt x="87878" y="14412"/>
                </a:lnTo>
                <a:lnTo>
                  <a:pt x="87644" y="14256"/>
                </a:lnTo>
                <a:lnTo>
                  <a:pt x="87098" y="13892"/>
                </a:lnTo>
                <a:lnTo>
                  <a:pt x="86447" y="13528"/>
                </a:lnTo>
                <a:lnTo>
                  <a:pt x="86161" y="13372"/>
                </a:lnTo>
                <a:lnTo>
                  <a:pt x="85927" y="13294"/>
                </a:lnTo>
                <a:lnTo>
                  <a:pt x="85719" y="13294"/>
                </a:lnTo>
                <a:lnTo>
                  <a:pt x="85485" y="13372"/>
                </a:lnTo>
                <a:lnTo>
                  <a:pt x="85251" y="13476"/>
                </a:lnTo>
                <a:lnTo>
                  <a:pt x="84991" y="13606"/>
                </a:lnTo>
                <a:lnTo>
                  <a:pt x="84418" y="13918"/>
                </a:lnTo>
                <a:lnTo>
                  <a:pt x="84158" y="14048"/>
                </a:lnTo>
                <a:lnTo>
                  <a:pt x="83872" y="14152"/>
                </a:lnTo>
                <a:lnTo>
                  <a:pt x="83690" y="14178"/>
                </a:lnTo>
                <a:lnTo>
                  <a:pt x="83430" y="14204"/>
                </a:lnTo>
                <a:lnTo>
                  <a:pt x="82727" y="14230"/>
                </a:lnTo>
                <a:lnTo>
                  <a:pt x="80984" y="14256"/>
                </a:lnTo>
                <a:lnTo>
                  <a:pt x="79345" y="14256"/>
                </a:lnTo>
                <a:lnTo>
                  <a:pt x="78643" y="14230"/>
                </a:lnTo>
                <a:lnTo>
                  <a:pt x="78435" y="13970"/>
                </a:lnTo>
                <a:lnTo>
                  <a:pt x="77993" y="13398"/>
                </a:lnTo>
                <a:lnTo>
                  <a:pt x="77706" y="13086"/>
                </a:lnTo>
                <a:lnTo>
                  <a:pt x="77446" y="12799"/>
                </a:lnTo>
                <a:lnTo>
                  <a:pt x="77186" y="12591"/>
                </a:lnTo>
                <a:lnTo>
                  <a:pt x="77082" y="12539"/>
                </a:lnTo>
                <a:lnTo>
                  <a:pt x="76978" y="12487"/>
                </a:lnTo>
                <a:lnTo>
                  <a:pt x="76224" y="12409"/>
                </a:lnTo>
                <a:lnTo>
                  <a:pt x="75027" y="12279"/>
                </a:lnTo>
                <a:lnTo>
                  <a:pt x="73414" y="12123"/>
                </a:lnTo>
                <a:lnTo>
                  <a:pt x="73076" y="11811"/>
                </a:lnTo>
                <a:lnTo>
                  <a:pt x="72712" y="11499"/>
                </a:lnTo>
                <a:lnTo>
                  <a:pt x="72217" y="11134"/>
                </a:lnTo>
                <a:lnTo>
                  <a:pt x="71931" y="10952"/>
                </a:lnTo>
                <a:lnTo>
                  <a:pt x="71619" y="10770"/>
                </a:lnTo>
                <a:lnTo>
                  <a:pt x="71307" y="10614"/>
                </a:lnTo>
                <a:lnTo>
                  <a:pt x="70969" y="10458"/>
                </a:lnTo>
                <a:lnTo>
                  <a:pt x="70630" y="10354"/>
                </a:lnTo>
                <a:lnTo>
                  <a:pt x="70266" y="10250"/>
                </a:lnTo>
                <a:lnTo>
                  <a:pt x="69928" y="10198"/>
                </a:lnTo>
                <a:lnTo>
                  <a:pt x="69564" y="10198"/>
                </a:lnTo>
                <a:lnTo>
                  <a:pt x="69382" y="10224"/>
                </a:lnTo>
                <a:lnTo>
                  <a:pt x="69200" y="10276"/>
                </a:lnTo>
                <a:lnTo>
                  <a:pt x="68992" y="10354"/>
                </a:lnTo>
                <a:lnTo>
                  <a:pt x="68809" y="10432"/>
                </a:lnTo>
                <a:lnTo>
                  <a:pt x="68393" y="10692"/>
                </a:lnTo>
                <a:lnTo>
                  <a:pt x="68003" y="11004"/>
                </a:lnTo>
                <a:lnTo>
                  <a:pt x="67587" y="11369"/>
                </a:lnTo>
                <a:lnTo>
                  <a:pt x="67196" y="11785"/>
                </a:lnTo>
                <a:lnTo>
                  <a:pt x="66806" y="12227"/>
                </a:lnTo>
                <a:lnTo>
                  <a:pt x="66442" y="12695"/>
                </a:lnTo>
                <a:lnTo>
                  <a:pt x="65792" y="13580"/>
                </a:lnTo>
                <a:lnTo>
                  <a:pt x="65271" y="14360"/>
                </a:lnTo>
                <a:lnTo>
                  <a:pt x="64777" y="15089"/>
                </a:lnTo>
                <a:lnTo>
                  <a:pt x="64491" y="15037"/>
                </a:lnTo>
                <a:lnTo>
                  <a:pt x="64127" y="15011"/>
                </a:lnTo>
                <a:lnTo>
                  <a:pt x="63268" y="14959"/>
                </a:lnTo>
                <a:lnTo>
                  <a:pt x="62280" y="14959"/>
                </a:lnTo>
                <a:lnTo>
                  <a:pt x="61239" y="14985"/>
                </a:lnTo>
                <a:lnTo>
                  <a:pt x="59496" y="15089"/>
                </a:lnTo>
                <a:lnTo>
                  <a:pt x="58742" y="15141"/>
                </a:lnTo>
                <a:lnTo>
                  <a:pt x="58664" y="14907"/>
                </a:lnTo>
                <a:lnTo>
                  <a:pt x="58586" y="14699"/>
                </a:lnTo>
                <a:lnTo>
                  <a:pt x="58508" y="14516"/>
                </a:lnTo>
                <a:lnTo>
                  <a:pt x="58403" y="14360"/>
                </a:lnTo>
                <a:lnTo>
                  <a:pt x="58299" y="14230"/>
                </a:lnTo>
                <a:lnTo>
                  <a:pt x="58195" y="14126"/>
                </a:lnTo>
                <a:lnTo>
                  <a:pt x="58065" y="14022"/>
                </a:lnTo>
                <a:lnTo>
                  <a:pt x="57935" y="13944"/>
                </a:lnTo>
                <a:lnTo>
                  <a:pt x="57805" y="13892"/>
                </a:lnTo>
                <a:lnTo>
                  <a:pt x="57675" y="13840"/>
                </a:lnTo>
                <a:lnTo>
                  <a:pt x="57415" y="13814"/>
                </a:lnTo>
                <a:lnTo>
                  <a:pt x="57129" y="13814"/>
                </a:lnTo>
                <a:lnTo>
                  <a:pt x="56843" y="13866"/>
                </a:lnTo>
                <a:lnTo>
                  <a:pt x="56556" y="13944"/>
                </a:lnTo>
                <a:lnTo>
                  <a:pt x="56296" y="14022"/>
                </a:lnTo>
                <a:lnTo>
                  <a:pt x="56062" y="14126"/>
                </a:lnTo>
                <a:lnTo>
                  <a:pt x="55854" y="14256"/>
                </a:lnTo>
                <a:lnTo>
                  <a:pt x="55542" y="14438"/>
                </a:lnTo>
                <a:lnTo>
                  <a:pt x="55438" y="14516"/>
                </a:lnTo>
                <a:lnTo>
                  <a:pt x="55282" y="14438"/>
                </a:lnTo>
                <a:lnTo>
                  <a:pt x="55100" y="14386"/>
                </a:lnTo>
                <a:lnTo>
                  <a:pt x="54917" y="14360"/>
                </a:lnTo>
                <a:lnTo>
                  <a:pt x="54345" y="14360"/>
                </a:lnTo>
                <a:lnTo>
                  <a:pt x="53981" y="14438"/>
                </a:lnTo>
                <a:lnTo>
                  <a:pt x="53643" y="14516"/>
                </a:lnTo>
                <a:lnTo>
                  <a:pt x="53383" y="14594"/>
                </a:lnTo>
                <a:lnTo>
                  <a:pt x="53148" y="14699"/>
                </a:lnTo>
                <a:lnTo>
                  <a:pt x="52732" y="14673"/>
                </a:lnTo>
                <a:lnTo>
                  <a:pt x="51119" y="14673"/>
                </a:lnTo>
                <a:lnTo>
                  <a:pt x="48544" y="14751"/>
                </a:lnTo>
                <a:lnTo>
                  <a:pt x="47243" y="14777"/>
                </a:lnTo>
                <a:lnTo>
                  <a:pt x="45578" y="14777"/>
                </a:lnTo>
                <a:lnTo>
                  <a:pt x="45110" y="14725"/>
                </a:lnTo>
                <a:lnTo>
                  <a:pt x="44720" y="14673"/>
                </a:lnTo>
                <a:lnTo>
                  <a:pt x="44433" y="14594"/>
                </a:lnTo>
                <a:lnTo>
                  <a:pt x="44173" y="14542"/>
                </a:lnTo>
                <a:lnTo>
                  <a:pt x="43939" y="14490"/>
                </a:lnTo>
                <a:lnTo>
                  <a:pt x="43523" y="14490"/>
                </a:lnTo>
                <a:lnTo>
                  <a:pt x="43341" y="14516"/>
                </a:lnTo>
                <a:lnTo>
                  <a:pt x="43185" y="14568"/>
                </a:lnTo>
                <a:lnTo>
                  <a:pt x="43029" y="14620"/>
                </a:lnTo>
                <a:lnTo>
                  <a:pt x="42899" y="14699"/>
                </a:lnTo>
                <a:lnTo>
                  <a:pt x="42690" y="14855"/>
                </a:lnTo>
                <a:lnTo>
                  <a:pt x="42534" y="14985"/>
                </a:lnTo>
                <a:lnTo>
                  <a:pt x="42404" y="15141"/>
                </a:lnTo>
                <a:lnTo>
                  <a:pt x="42144" y="14933"/>
                </a:lnTo>
                <a:lnTo>
                  <a:pt x="41858" y="14725"/>
                </a:lnTo>
                <a:lnTo>
                  <a:pt x="41494" y="14516"/>
                </a:lnTo>
                <a:lnTo>
                  <a:pt x="41078" y="14282"/>
                </a:lnTo>
                <a:lnTo>
                  <a:pt x="40583" y="14074"/>
                </a:lnTo>
                <a:lnTo>
                  <a:pt x="40349" y="13996"/>
                </a:lnTo>
                <a:lnTo>
                  <a:pt x="40089" y="13918"/>
                </a:lnTo>
                <a:lnTo>
                  <a:pt x="39829" y="13892"/>
                </a:lnTo>
                <a:lnTo>
                  <a:pt x="39569" y="13866"/>
                </a:lnTo>
                <a:lnTo>
                  <a:pt x="39309" y="13892"/>
                </a:lnTo>
                <a:lnTo>
                  <a:pt x="39048" y="13944"/>
                </a:lnTo>
                <a:lnTo>
                  <a:pt x="38788" y="14022"/>
                </a:lnTo>
                <a:lnTo>
                  <a:pt x="38528" y="14126"/>
                </a:lnTo>
                <a:lnTo>
                  <a:pt x="38294" y="14230"/>
                </a:lnTo>
                <a:lnTo>
                  <a:pt x="38060" y="14360"/>
                </a:lnTo>
                <a:lnTo>
                  <a:pt x="37618" y="14673"/>
                </a:lnTo>
                <a:lnTo>
                  <a:pt x="37253" y="14959"/>
                </a:lnTo>
                <a:lnTo>
                  <a:pt x="36967" y="15193"/>
                </a:lnTo>
                <a:lnTo>
                  <a:pt x="36733" y="15453"/>
                </a:lnTo>
                <a:lnTo>
                  <a:pt x="36343" y="15427"/>
                </a:lnTo>
                <a:lnTo>
                  <a:pt x="35927" y="15427"/>
                </a:lnTo>
                <a:lnTo>
                  <a:pt x="34886" y="15453"/>
                </a:lnTo>
                <a:lnTo>
                  <a:pt x="33741" y="15531"/>
                </a:lnTo>
                <a:lnTo>
                  <a:pt x="32571" y="15661"/>
                </a:lnTo>
                <a:lnTo>
                  <a:pt x="30594" y="15869"/>
                </a:lnTo>
                <a:lnTo>
                  <a:pt x="29761" y="15973"/>
                </a:lnTo>
                <a:lnTo>
                  <a:pt x="29735" y="15921"/>
                </a:lnTo>
                <a:lnTo>
                  <a:pt x="29709" y="15843"/>
                </a:lnTo>
                <a:lnTo>
                  <a:pt x="29683" y="15739"/>
                </a:lnTo>
                <a:lnTo>
                  <a:pt x="29605" y="15661"/>
                </a:lnTo>
                <a:lnTo>
                  <a:pt x="29527" y="15557"/>
                </a:lnTo>
                <a:lnTo>
                  <a:pt x="29371" y="15505"/>
                </a:lnTo>
                <a:lnTo>
                  <a:pt x="29189" y="15453"/>
                </a:lnTo>
                <a:lnTo>
                  <a:pt x="28877" y="15427"/>
                </a:lnTo>
                <a:lnTo>
                  <a:pt x="27160" y="15427"/>
                </a:lnTo>
                <a:lnTo>
                  <a:pt x="25521" y="15453"/>
                </a:lnTo>
                <a:lnTo>
                  <a:pt x="25547" y="15349"/>
                </a:lnTo>
                <a:lnTo>
                  <a:pt x="25547" y="15245"/>
                </a:lnTo>
                <a:lnTo>
                  <a:pt x="25495" y="15115"/>
                </a:lnTo>
                <a:lnTo>
                  <a:pt x="25417" y="14959"/>
                </a:lnTo>
                <a:lnTo>
                  <a:pt x="25260" y="14855"/>
                </a:lnTo>
                <a:lnTo>
                  <a:pt x="25156" y="14803"/>
                </a:lnTo>
                <a:lnTo>
                  <a:pt x="25026" y="14751"/>
                </a:lnTo>
                <a:lnTo>
                  <a:pt x="24870" y="14699"/>
                </a:lnTo>
                <a:lnTo>
                  <a:pt x="24714" y="14673"/>
                </a:lnTo>
                <a:lnTo>
                  <a:pt x="23934" y="14568"/>
                </a:lnTo>
                <a:lnTo>
                  <a:pt x="23517" y="14542"/>
                </a:lnTo>
                <a:lnTo>
                  <a:pt x="23075" y="14516"/>
                </a:lnTo>
                <a:lnTo>
                  <a:pt x="22633" y="14490"/>
                </a:lnTo>
                <a:lnTo>
                  <a:pt x="22165" y="14516"/>
                </a:lnTo>
                <a:lnTo>
                  <a:pt x="21670" y="14568"/>
                </a:lnTo>
                <a:lnTo>
                  <a:pt x="21124" y="14673"/>
                </a:lnTo>
                <a:lnTo>
                  <a:pt x="20864" y="14751"/>
                </a:lnTo>
                <a:lnTo>
                  <a:pt x="20630" y="14829"/>
                </a:lnTo>
                <a:lnTo>
                  <a:pt x="20422" y="14907"/>
                </a:lnTo>
                <a:lnTo>
                  <a:pt x="20240" y="15011"/>
                </a:lnTo>
                <a:lnTo>
                  <a:pt x="19953" y="15219"/>
                </a:lnTo>
                <a:lnTo>
                  <a:pt x="19693" y="15427"/>
                </a:lnTo>
                <a:lnTo>
                  <a:pt x="19225" y="15869"/>
                </a:lnTo>
                <a:lnTo>
                  <a:pt x="18965" y="16103"/>
                </a:lnTo>
                <a:lnTo>
                  <a:pt x="18653" y="16285"/>
                </a:lnTo>
                <a:lnTo>
                  <a:pt x="18549" y="16337"/>
                </a:lnTo>
                <a:lnTo>
                  <a:pt x="18419" y="16363"/>
                </a:lnTo>
                <a:lnTo>
                  <a:pt x="18106" y="16390"/>
                </a:lnTo>
                <a:lnTo>
                  <a:pt x="17690" y="16390"/>
                </a:lnTo>
                <a:lnTo>
                  <a:pt x="17222" y="16363"/>
                </a:lnTo>
                <a:lnTo>
                  <a:pt x="16702" y="16311"/>
                </a:lnTo>
                <a:lnTo>
                  <a:pt x="16155" y="16259"/>
                </a:lnTo>
                <a:lnTo>
                  <a:pt x="15011" y="16077"/>
                </a:lnTo>
                <a:lnTo>
                  <a:pt x="13892" y="15869"/>
                </a:lnTo>
                <a:lnTo>
                  <a:pt x="12955" y="15687"/>
                </a:lnTo>
                <a:lnTo>
                  <a:pt x="12045" y="15479"/>
                </a:lnTo>
                <a:lnTo>
                  <a:pt x="12175" y="15219"/>
                </a:lnTo>
                <a:lnTo>
                  <a:pt x="12227" y="15037"/>
                </a:lnTo>
                <a:lnTo>
                  <a:pt x="12227" y="14959"/>
                </a:lnTo>
                <a:lnTo>
                  <a:pt x="12201" y="14907"/>
                </a:lnTo>
                <a:lnTo>
                  <a:pt x="12175" y="14881"/>
                </a:lnTo>
                <a:lnTo>
                  <a:pt x="12123" y="14855"/>
                </a:lnTo>
                <a:lnTo>
                  <a:pt x="11993" y="14829"/>
                </a:lnTo>
                <a:lnTo>
                  <a:pt x="11811" y="14881"/>
                </a:lnTo>
                <a:lnTo>
                  <a:pt x="11603" y="14933"/>
                </a:lnTo>
                <a:lnTo>
                  <a:pt x="11395" y="15037"/>
                </a:lnTo>
                <a:lnTo>
                  <a:pt x="10900" y="15245"/>
                </a:lnTo>
                <a:lnTo>
                  <a:pt x="10484" y="15505"/>
                </a:lnTo>
                <a:lnTo>
                  <a:pt x="10016" y="15765"/>
                </a:lnTo>
                <a:lnTo>
                  <a:pt x="10016" y="15765"/>
                </a:lnTo>
                <a:lnTo>
                  <a:pt x="10094" y="15557"/>
                </a:lnTo>
                <a:lnTo>
                  <a:pt x="10146" y="15375"/>
                </a:lnTo>
                <a:lnTo>
                  <a:pt x="10172" y="15219"/>
                </a:lnTo>
                <a:lnTo>
                  <a:pt x="10146" y="15063"/>
                </a:lnTo>
                <a:lnTo>
                  <a:pt x="10120" y="14959"/>
                </a:lnTo>
                <a:lnTo>
                  <a:pt x="10068" y="14855"/>
                </a:lnTo>
                <a:lnTo>
                  <a:pt x="9990" y="14777"/>
                </a:lnTo>
                <a:lnTo>
                  <a:pt x="9912" y="14725"/>
                </a:lnTo>
                <a:lnTo>
                  <a:pt x="9808" y="14699"/>
                </a:lnTo>
                <a:lnTo>
                  <a:pt x="9678" y="14673"/>
                </a:lnTo>
                <a:lnTo>
                  <a:pt x="9365" y="14699"/>
                </a:lnTo>
                <a:lnTo>
                  <a:pt x="9027" y="14751"/>
                </a:lnTo>
                <a:lnTo>
                  <a:pt x="8663" y="14855"/>
                </a:lnTo>
                <a:lnTo>
                  <a:pt x="8247" y="14985"/>
                </a:lnTo>
                <a:lnTo>
                  <a:pt x="7830" y="15167"/>
                </a:lnTo>
                <a:lnTo>
                  <a:pt x="6972" y="15531"/>
                </a:lnTo>
                <a:lnTo>
                  <a:pt x="6218" y="15895"/>
                </a:lnTo>
                <a:lnTo>
                  <a:pt x="5619" y="16155"/>
                </a:lnTo>
                <a:lnTo>
                  <a:pt x="5489" y="16207"/>
                </a:lnTo>
                <a:lnTo>
                  <a:pt x="5359" y="16259"/>
                </a:lnTo>
                <a:lnTo>
                  <a:pt x="5021" y="16285"/>
                </a:lnTo>
                <a:lnTo>
                  <a:pt x="4631" y="16285"/>
                </a:lnTo>
                <a:lnTo>
                  <a:pt x="4214" y="16259"/>
                </a:lnTo>
                <a:lnTo>
                  <a:pt x="3746" y="16207"/>
                </a:lnTo>
                <a:lnTo>
                  <a:pt x="3278" y="16129"/>
                </a:lnTo>
                <a:lnTo>
                  <a:pt x="2315" y="15921"/>
                </a:lnTo>
                <a:lnTo>
                  <a:pt x="1431" y="15687"/>
                </a:lnTo>
                <a:lnTo>
                  <a:pt x="702" y="15479"/>
                </a:lnTo>
                <a:lnTo>
                  <a:pt x="0" y="15245"/>
                </a:lnTo>
                <a:lnTo>
                  <a:pt x="0" y="66156"/>
                </a:lnTo>
                <a:lnTo>
                  <a:pt x="225315" y="66156"/>
                </a:lnTo>
                <a:lnTo>
                  <a:pt x="225315" y="8741"/>
                </a:lnTo>
                <a:lnTo>
                  <a:pt x="222844" y="8403"/>
                </a:lnTo>
                <a:lnTo>
                  <a:pt x="220658" y="8091"/>
                </a:lnTo>
                <a:lnTo>
                  <a:pt x="219592" y="7909"/>
                </a:lnTo>
                <a:lnTo>
                  <a:pt x="218603" y="7727"/>
                </a:lnTo>
                <a:lnTo>
                  <a:pt x="218369" y="7675"/>
                </a:lnTo>
                <a:lnTo>
                  <a:pt x="218109" y="7570"/>
                </a:lnTo>
                <a:lnTo>
                  <a:pt x="217797" y="7440"/>
                </a:lnTo>
                <a:lnTo>
                  <a:pt x="217485" y="7284"/>
                </a:lnTo>
                <a:lnTo>
                  <a:pt x="216782" y="6894"/>
                </a:lnTo>
                <a:lnTo>
                  <a:pt x="215976" y="6400"/>
                </a:lnTo>
                <a:lnTo>
                  <a:pt x="215143" y="5827"/>
                </a:lnTo>
                <a:lnTo>
                  <a:pt x="214233" y="5203"/>
                </a:lnTo>
                <a:lnTo>
                  <a:pt x="212386" y="3876"/>
                </a:lnTo>
                <a:lnTo>
                  <a:pt x="210565" y="2550"/>
                </a:lnTo>
                <a:lnTo>
                  <a:pt x="208900" y="1353"/>
                </a:lnTo>
                <a:lnTo>
                  <a:pt x="208171" y="859"/>
                </a:lnTo>
                <a:lnTo>
                  <a:pt x="207547" y="468"/>
                </a:lnTo>
                <a:lnTo>
                  <a:pt x="207001" y="182"/>
                </a:lnTo>
                <a:lnTo>
                  <a:pt x="206792" y="78"/>
                </a:lnTo>
                <a:lnTo>
                  <a:pt x="206584" y="26"/>
                </a:lnTo>
                <a:lnTo>
                  <a:pt x="2064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19"/>
          <p:cNvGrpSpPr/>
          <p:nvPr/>
        </p:nvGrpSpPr>
        <p:grpSpPr>
          <a:xfrm flipH="1">
            <a:off x="-1780200" y="-592228"/>
            <a:ext cx="3608930" cy="3973565"/>
            <a:chOff x="-1890669" y="-592228"/>
            <a:chExt cx="3608930" cy="3973565"/>
          </a:xfrm>
        </p:grpSpPr>
        <p:grpSp>
          <p:nvGrpSpPr>
            <p:cNvPr id="458" name="Google Shape;458;p19"/>
            <p:cNvGrpSpPr/>
            <p:nvPr/>
          </p:nvGrpSpPr>
          <p:grpSpPr>
            <a:xfrm>
              <a:off x="-1890669" y="-592228"/>
              <a:ext cx="3608930" cy="3973565"/>
              <a:chOff x="262575" y="279375"/>
              <a:chExt cx="1205750" cy="1327575"/>
            </a:xfrm>
          </p:grpSpPr>
          <p:sp>
            <p:nvSpPr>
              <p:cNvPr id="459" name="Google Shape;459;p19"/>
              <p:cNvSpPr/>
              <p:nvPr/>
            </p:nvSpPr>
            <p:spPr>
              <a:xfrm>
                <a:off x="321025" y="335700"/>
                <a:ext cx="1088525" cy="1213400"/>
              </a:xfrm>
              <a:custGeom>
                <a:rect b="b" l="l" r="r" t="t"/>
                <a:pathLst>
                  <a:path extrusionOk="0" fill="none" h="48536" w="43541">
                    <a:moveTo>
                      <a:pt x="12392" y="48535"/>
                    </a:moveTo>
                    <a:cubicBezTo>
                      <a:pt x="12061" y="48535"/>
                      <a:pt x="11730" y="48364"/>
                      <a:pt x="11437" y="48205"/>
                    </a:cubicBezTo>
                    <a:cubicBezTo>
                      <a:pt x="9404" y="47005"/>
                      <a:pt x="7506" y="45609"/>
                      <a:pt x="7335" y="43527"/>
                    </a:cubicBezTo>
                    <a:cubicBezTo>
                      <a:pt x="7286" y="42976"/>
                      <a:pt x="7384" y="42413"/>
                      <a:pt x="7470" y="41875"/>
                    </a:cubicBezTo>
                    <a:cubicBezTo>
                      <a:pt x="7531" y="41507"/>
                      <a:pt x="7592" y="41128"/>
                      <a:pt x="7616" y="40748"/>
                    </a:cubicBezTo>
                    <a:cubicBezTo>
                      <a:pt x="7690" y="38936"/>
                      <a:pt x="6772" y="37271"/>
                      <a:pt x="5878" y="35667"/>
                    </a:cubicBezTo>
                    <a:cubicBezTo>
                      <a:pt x="5743" y="35422"/>
                      <a:pt x="5608" y="35177"/>
                      <a:pt x="5474" y="34920"/>
                    </a:cubicBezTo>
                    <a:cubicBezTo>
                      <a:pt x="3490" y="31222"/>
                      <a:pt x="2327" y="27121"/>
                      <a:pt x="1213" y="23178"/>
                    </a:cubicBezTo>
                    <a:cubicBezTo>
                      <a:pt x="650" y="21170"/>
                      <a:pt x="1" y="18893"/>
                      <a:pt x="331" y="16676"/>
                    </a:cubicBezTo>
                    <a:cubicBezTo>
                      <a:pt x="576" y="14999"/>
                      <a:pt x="1348" y="13309"/>
                      <a:pt x="2719" y="11473"/>
                    </a:cubicBezTo>
                    <a:cubicBezTo>
                      <a:pt x="6698" y="6122"/>
                      <a:pt x="12465" y="3453"/>
                      <a:pt x="16591" y="2131"/>
                    </a:cubicBezTo>
                    <a:cubicBezTo>
                      <a:pt x="21219" y="674"/>
                      <a:pt x="26558" y="0"/>
                      <a:pt x="33366" y="25"/>
                    </a:cubicBezTo>
                    <a:cubicBezTo>
                      <a:pt x="33929" y="25"/>
                      <a:pt x="34639" y="25"/>
                      <a:pt x="35276" y="208"/>
                    </a:cubicBezTo>
                    <a:cubicBezTo>
                      <a:pt x="35973" y="392"/>
                      <a:pt x="36586" y="772"/>
                      <a:pt x="37173" y="1127"/>
                    </a:cubicBezTo>
                    <a:cubicBezTo>
                      <a:pt x="39243" y="2376"/>
                      <a:pt x="41606" y="3820"/>
                      <a:pt x="42916" y="6085"/>
                    </a:cubicBezTo>
                    <a:cubicBezTo>
                      <a:pt x="43381" y="6857"/>
                      <a:pt x="43540" y="7530"/>
                      <a:pt x="43467" y="8167"/>
                    </a:cubicBezTo>
                    <a:cubicBezTo>
                      <a:pt x="43283" y="9416"/>
                      <a:pt x="42169" y="9710"/>
                      <a:pt x="41177" y="9955"/>
                    </a:cubicBezTo>
                    <a:lnTo>
                      <a:pt x="41006" y="10004"/>
                    </a:lnTo>
                    <a:cubicBezTo>
                      <a:pt x="39316" y="10432"/>
                      <a:pt x="38006" y="10922"/>
                      <a:pt x="36892" y="11534"/>
                    </a:cubicBezTo>
                    <a:lnTo>
                      <a:pt x="36892" y="11534"/>
                    </a:lnTo>
                    <a:cubicBezTo>
                      <a:pt x="35178" y="12465"/>
                      <a:pt x="33929" y="13775"/>
                      <a:pt x="33366" y="15232"/>
                    </a:cubicBezTo>
                    <a:cubicBezTo>
                      <a:pt x="33219" y="15611"/>
                      <a:pt x="33108" y="16028"/>
                      <a:pt x="33010" y="16432"/>
                    </a:cubicBezTo>
                    <a:cubicBezTo>
                      <a:pt x="32876" y="16983"/>
                      <a:pt x="32729" y="17558"/>
                      <a:pt x="32459" y="18085"/>
                    </a:cubicBezTo>
                    <a:cubicBezTo>
                      <a:pt x="32153" y="18672"/>
                      <a:pt x="31725" y="19186"/>
                      <a:pt x="31296" y="19688"/>
                    </a:cubicBezTo>
                    <a:cubicBezTo>
                      <a:pt x="31039" y="19995"/>
                      <a:pt x="30770" y="20313"/>
                      <a:pt x="30525" y="20656"/>
                    </a:cubicBezTo>
                    <a:cubicBezTo>
                      <a:pt x="29362" y="22284"/>
                      <a:pt x="29031" y="24513"/>
                      <a:pt x="29680" y="26410"/>
                    </a:cubicBezTo>
                    <a:cubicBezTo>
                      <a:pt x="29766" y="26692"/>
                      <a:pt x="29913" y="26998"/>
                      <a:pt x="30011" y="27280"/>
                    </a:cubicBezTo>
                    <a:cubicBezTo>
                      <a:pt x="30402" y="28223"/>
                      <a:pt x="30807" y="29190"/>
                      <a:pt x="30500" y="30157"/>
                    </a:cubicBezTo>
                    <a:cubicBezTo>
                      <a:pt x="30231" y="31039"/>
                      <a:pt x="29423" y="31614"/>
                      <a:pt x="28786" y="31932"/>
                    </a:cubicBezTo>
                    <a:cubicBezTo>
                      <a:pt x="26080" y="33304"/>
                      <a:pt x="22419" y="32422"/>
                      <a:pt x="20644" y="29961"/>
                    </a:cubicBezTo>
                    <a:cubicBezTo>
                      <a:pt x="20583" y="29863"/>
                      <a:pt x="20509" y="29753"/>
                      <a:pt x="20448" y="29667"/>
                    </a:cubicBezTo>
                    <a:cubicBezTo>
                      <a:pt x="20179" y="29263"/>
                      <a:pt x="19897" y="28859"/>
                      <a:pt x="19481" y="28627"/>
                    </a:cubicBezTo>
                    <a:cubicBezTo>
                      <a:pt x="18379" y="28002"/>
                      <a:pt x="17020" y="28933"/>
                      <a:pt x="16224" y="30047"/>
                    </a:cubicBezTo>
                    <a:cubicBezTo>
                      <a:pt x="14253" y="32814"/>
                      <a:pt x="13787" y="36646"/>
                      <a:pt x="15061" y="39793"/>
                    </a:cubicBezTo>
                    <a:lnTo>
                      <a:pt x="15195" y="40124"/>
                    </a:lnTo>
                    <a:cubicBezTo>
                      <a:pt x="15428" y="40675"/>
                      <a:pt x="15661" y="41226"/>
                      <a:pt x="15661" y="41838"/>
                    </a:cubicBezTo>
                    <a:cubicBezTo>
                      <a:pt x="15661" y="42291"/>
                      <a:pt x="15502" y="42719"/>
                      <a:pt x="15355" y="43160"/>
                    </a:cubicBezTo>
                    <a:cubicBezTo>
                      <a:pt x="14791" y="44752"/>
                      <a:pt x="14093" y="46331"/>
                      <a:pt x="13334" y="47837"/>
                    </a:cubicBezTo>
                    <a:cubicBezTo>
                      <a:pt x="13200" y="48094"/>
                      <a:pt x="13053" y="48339"/>
                      <a:pt x="12832" y="48462"/>
                    </a:cubicBezTo>
                    <a:cubicBezTo>
                      <a:pt x="12649" y="48511"/>
                      <a:pt x="12526" y="48535"/>
                      <a:pt x="12392" y="4853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408275" y="421100"/>
                <a:ext cx="903000" cy="1014725"/>
              </a:xfrm>
              <a:custGeom>
                <a:rect b="b" l="l" r="r" t="t"/>
                <a:pathLst>
                  <a:path extrusionOk="0" fill="none" h="40589" w="36120">
                    <a:moveTo>
                      <a:pt x="7824" y="40589"/>
                    </a:moveTo>
                    <a:lnTo>
                      <a:pt x="7800" y="40552"/>
                    </a:lnTo>
                    <a:cubicBezTo>
                      <a:pt x="7322" y="40148"/>
                      <a:pt x="7224" y="39916"/>
                      <a:pt x="7224" y="39830"/>
                    </a:cubicBezTo>
                    <a:cubicBezTo>
                      <a:pt x="7212" y="39683"/>
                      <a:pt x="7273" y="39291"/>
                      <a:pt x="7334" y="38997"/>
                    </a:cubicBezTo>
                    <a:cubicBezTo>
                      <a:pt x="7408" y="38556"/>
                      <a:pt x="7494" y="38054"/>
                      <a:pt x="7518" y="37479"/>
                    </a:cubicBezTo>
                    <a:cubicBezTo>
                      <a:pt x="7640" y="34712"/>
                      <a:pt x="6392" y="32435"/>
                      <a:pt x="5375" y="30610"/>
                    </a:cubicBezTo>
                    <a:lnTo>
                      <a:pt x="5363" y="30586"/>
                    </a:lnTo>
                    <a:cubicBezTo>
                      <a:pt x="5241" y="30353"/>
                      <a:pt x="5118" y="30120"/>
                      <a:pt x="4996" y="29912"/>
                    </a:cubicBezTo>
                    <a:cubicBezTo>
                      <a:pt x="3184" y="26545"/>
                      <a:pt x="2082" y="22627"/>
                      <a:pt x="1016" y="18844"/>
                    </a:cubicBezTo>
                    <a:cubicBezTo>
                      <a:pt x="502" y="17081"/>
                      <a:pt x="0" y="15256"/>
                      <a:pt x="221" y="13750"/>
                    </a:cubicBezTo>
                    <a:cubicBezTo>
                      <a:pt x="368" y="12661"/>
                      <a:pt x="955" y="11448"/>
                      <a:pt x="1959" y="10089"/>
                    </a:cubicBezTo>
                    <a:cubicBezTo>
                      <a:pt x="5412" y="5461"/>
                      <a:pt x="10493" y="3122"/>
                      <a:pt x="14130" y="1959"/>
                    </a:cubicBezTo>
                    <a:cubicBezTo>
                      <a:pt x="18354" y="625"/>
                      <a:pt x="23239" y="0"/>
                      <a:pt x="29508" y="0"/>
                    </a:cubicBezTo>
                    <a:lnTo>
                      <a:pt x="29594" y="0"/>
                    </a:lnTo>
                    <a:lnTo>
                      <a:pt x="29876" y="0"/>
                    </a:lnTo>
                    <a:cubicBezTo>
                      <a:pt x="30182" y="0"/>
                      <a:pt x="30696" y="0"/>
                      <a:pt x="30904" y="61"/>
                    </a:cubicBezTo>
                    <a:cubicBezTo>
                      <a:pt x="31137" y="123"/>
                      <a:pt x="31577" y="404"/>
                      <a:pt x="31933" y="612"/>
                    </a:cubicBezTo>
                    <a:cubicBezTo>
                      <a:pt x="32312" y="845"/>
                      <a:pt x="32826" y="1053"/>
                      <a:pt x="33365" y="1286"/>
                    </a:cubicBezTo>
                    <a:cubicBezTo>
                      <a:pt x="34712" y="1849"/>
                      <a:pt x="36120" y="2437"/>
                      <a:pt x="35814" y="3490"/>
                    </a:cubicBezTo>
                    <a:cubicBezTo>
                      <a:pt x="35520" y="4506"/>
                      <a:pt x="34443" y="4616"/>
                      <a:pt x="33377" y="4739"/>
                    </a:cubicBezTo>
                    <a:cubicBezTo>
                      <a:pt x="32765" y="4800"/>
                      <a:pt x="32190" y="4886"/>
                      <a:pt x="31761" y="5106"/>
                    </a:cubicBezTo>
                    <a:cubicBezTo>
                      <a:pt x="29337" y="6428"/>
                      <a:pt x="27537" y="8375"/>
                      <a:pt x="26692" y="10604"/>
                    </a:cubicBezTo>
                    <a:cubicBezTo>
                      <a:pt x="26484" y="11167"/>
                      <a:pt x="26337" y="11705"/>
                      <a:pt x="26215" y="12171"/>
                    </a:cubicBezTo>
                    <a:cubicBezTo>
                      <a:pt x="26129" y="12550"/>
                      <a:pt x="26019" y="12942"/>
                      <a:pt x="25933" y="13126"/>
                    </a:cubicBezTo>
                    <a:cubicBezTo>
                      <a:pt x="25823" y="13346"/>
                      <a:pt x="25517" y="13701"/>
                      <a:pt x="25223" y="14032"/>
                    </a:cubicBezTo>
                    <a:cubicBezTo>
                      <a:pt x="24917" y="14387"/>
                      <a:pt x="24586" y="14779"/>
                      <a:pt x="24243" y="15244"/>
                    </a:cubicBezTo>
                    <a:cubicBezTo>
                      <a:pt x="22456" y="17766"/>
                      <a:pt x="21966" y="21133"/>
                      <a:pt x="22958" y="24060"/>
                    </a:cubicBezTo>
                    <a:cubicBezTo>
                      <a:pt x="23092" y="24451"/>
                      <a:pt x="23239" y="24807"/>
                      <a:pt x="23374" y="25125"/>
                    </a:cubicBezTo>
                    <a:cubicBezTo>
                      <a:pt x="23386" y="25162"/>
                      <a:pt x="23423" y="25211"/>
                      <a:pt x="23447" y="25235"/>
                    </a:cubicBezTo>
                    <a:cubicBezTo>
                      <a:pt x="23509" y="25333"/>
                      <a:pt x="23582" y="25431"/>
                      <a:pt x="23545" y="25541"/>
                    </a:cubicBezTo>
                    <a:cubicBezTo>
                      <a:pt x="23435" y="25798"/>
                      <a:pt x="23068" y="25774"/>
                      <a:pt x="22750" y="25762"/>
                    </a:cubicBezTo>
                    <a:cubicBezTo>
                      <a:pt x="22652" y="25762"/>
                      <a:pt x="22578" y="25737"/>
                      <a:pt x="22480" y="25737"/>
                    </a:cubicBezTo>
                    <a:cubicBezTo>
                      <a:pt x="21439" y="25737"/>
                      <a:pt x="20435" y="25272"/>
                      <a:pt x="19897" y="24537"/>
                    </a:cubicBezTo>
                    <a:lnTo>
                      <a:pt x="19762" y="24353"/>
                    </a:lnTo>
                    <a:lnTo>
                      <a:pt x="19750" y="24317"/>
                    </a:lnTo>
                    <a:cubicBezTo>
                      <a:pt x="19382" y="23766"/>
                      <a:pt x="18746" y="22847"/>
                      <a:pt x="17644" y="22235"/>
                    </a:cubicBezTo>
                    <a:cubicBezTo>
                      <a:pt x="16909" y="21819"/>
                      <a:pt x="16077" y="21599"/>
                      <a:pt x="15219" y="21599"/>
                    </a:cubicBezTo>
                    <a:cubicBezTo>
                      <a:pt x="13273" y="21599"/>
                      <a:pt x="11301" y="22737"/>
                      <a:pt x="9955" y="24635"/>
                    </a:cubicBezTo>
                    <a:cubicBezTo>
                      <a:pt x="7285" y="28370"/>
                      <a:pt x="6685" y="33353"/>
                      <a:pt x="8387" y="37614"/>
                    </a:cubicBezTo>
                    <a:cubicBezTo>
                      <a:pt x="8436" y="37736"/>
                      <a:pt x="8498" y="37859"/>
                      <a:pt x="8547" y="38006"/>
                    </a:cubicBezTo>
                    <a:cubicBezTo>
                      <a:pt x="8559" y="38030"/>
                      <a:pt x="8571" y="38079"/>
                      <a:pt x="8608" y="38103"/>
                    </a:cubicBezTo>
                    <a:cubicBezTo>
                      <a:pt x="8657" y="38201"/>
                      <a:pt x="8693" y="38287"/>
                      <a:pt x="8693" y="38385"/>
                    </a:cubicBezTo>
                    <a:cubicBezTo>
                      <a:pt x="8693" y="38446"/>
                      <a:pt x="8669" y="38508"/>
                      <a:pt x="8644" y="38556"/>
                    </a:cubicBezTo>
                    <a:cubicBezTo>
                      <a:pt x="8644" y="38569"/>
                      <a:pt x="8632" y="38581"/>
                      <a:pt x="8632" y="38581"/>
                    </a:cubicBezTo>
                    <a:cubicBezTo>
                      <a:pt x="8400" y="39242"/>
                      <a:pt x="8142" y="39903"/>
                      <a:pt x="7873" y="4054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493675" y="440375"/>
                <a:ext cx="630900" cy="586525"/>
              </a:xfrm>
              <a:custGeom>
                <a:rect b="b" l="l" r="r" t="t"/>
                <a:pathLst>
                  <a:path extrusionOk="0" fill="none" h="23461" w="25236">
                    <a:moveTo>
                      <a:pt x="2816" y="23460"/>
                    </a:moveTo>
                    <a:lnTo>
                      <a:pt x="2767" y="23460"/>
                    </a:lnTo>
                    <a:cubicBezTo>
                      <a:pt x="1286" y="23338"/>
                      <a:pt x="1200" y="21428"/>
                      <a:pt x="1102" y="19591"/>
                    </a:cubicBezTo>
                    <a:cubicBezTo>
                      <a:pt x="1053" y="18734"/>
                      <a:pt x="1017" y="17828"/>
                      <a:pt x="833" y="17154"/>
                    </a:cubicBezTo>
                    <a:cubicBezTo>
                      <a:pt x="453" y="15869"/>
                      <a:pt x="0" y="14240"/>
                      <a:pt x="123" y="13445"/>
                    </a:cubicBezTo>
                    <a:cubicBezTo>
                      <a:pt x="172" y="13163"/>
                      <a:pt x="368" y="12502"/>
                      <a:pt x="1237" y="11326"/>
                    </a:cubicBezTo>
                    <a:cubicBezTo>
                      <a:pt x="4151" y="7420"/>
                      <a:pt x="8547" y="5400"/>
                      <a:pt x="11730" y="4408"/>
                    </a:cubicBezTo>
                    <a:cubicBezTo>
                      <a:pt x="12599" y="4127"/>
                      <a:pt x="13726" y="3576"/>
                      <a:pt x="14938" y="3000"/>
                    </a:cubicBezTo>
                    <a:cubicBezTo>
                      <a:pt x="17828" y="1592"/>
                      <a:pt x="21109" y="1"/>
                      <a:pt x="23178" y="833"/>
                    </a:cubicBezTo>
                    <a:cubicBezTo>
                      <a:pt x="23913" y="1139"/>
                      <a:pt x="24427" y="1739"/>
                      <a:pt x="24733" y="2645"/>
                    </a:cubicBezTo>
                    <a:cubicBezTo>
                      <a:pt x="25235" y="4127"/>
                      <a:pt x="23913" y="5119"/>
                      <a:pt x="22492" y="6184"/>
                    </a:cubicBezTo>
                    <a:cubicBezTo>
                      <a:pt x="21501" y="6918"/>
                      <a:pt x="20484" y="7678"/>
                      <a:pt x="20129" y="8645"/>
                    </a:cubicBezTo>
                    <a:cubicBezTo>
                      <a:pt x="19836" y="9392"/>
                      <a:pt x="19689" y="10041"/>
                      <a:pt x="19542" y="10567"/>
                    </a:cubicBezTo>
                    <a:cubicBezTo>
                      <a:pt x="19542" y="10592"/>
                      <a:pt x="19529" y="10616"/>
                      <a:pt x="19529" y="10653"/>
                    </a:cubicBezTo>
                    <a:cubicBezTo>
                      <a:pt x="19517" y="10714"/>
                      <a:pt x="19517" y="10775"/>
                      <a:pt x="19480" y="10837"/>
                    </a:cubicBezTo>
                    <a:cubicBezTo>
                      <a:pt x="19431" y="10910"/>
                      <a:pt x="19370" y="10971"/>
                      <a:pt x="19334" y="11032"/>
                    </a:cubicBezTo>
                    <a:lnTo>
                      <a:pt x="19272" y="11094"/>
                    </a:lnTo>
                    <a:cubicBezTo>
                      <a:pt x="18929" y="11473"/>
                      <a:pt x="18513" y="11963"/>
                      <a:pt x="18085" y="12563"/>
                    </a:cubicBezTo>
                    <a:cubicBezTo>
                      <a:pt x="17570" y="13298"/>
                      <a:pt x="17423" y="14302"/>
                      <a:pt x="17277" y="15281"/>
                    </a:cubicBezTo>
                    <a:cubicBezTo>
                      <a:pt x="17081" y="16628"/>
                      <a:pt x="16897" y="17901"/>
                      <a:pt x="15795" y="18465"/>
                    </a:cubicBezTo>
                    <a:cubicBezTo>
                      <a:pt x="15073" y="18832"/>
                      <a:pt x="14338" y="18452"/>
                      <a:pt x="13554" y="18060"/>
                    </a:cubicBezTo>
                    <a:cubicBezTo>
                      <a:pt x="12991" y="17767"/>
                      <a:pt x="12416" y="17473"/>
                      <a:pt x="11828" y="17473"/>
                    </a:cubicBezTo>
                    <a:cubicBezTo>
                      <a:pt x="8804" y="17473"/>
                      <a:pt x="5804" y="19138"/>
                      <a:pt x="3808" y="21942"/>
                    </a:cubicBezTo>
                    <a:cubicBezTo>
                      <a:pt x="3686" y="22113"/>
                      <a:pt x="3612" y="22370"/>
                      <a:pt x="3514" y="22603"/>
                    </a:cubicBezTo>
                    <a:cubicBezTo>
                      <a:pt x="3343" y="23019"/>
                      <a:pt x="3184" y="23460"/>
                      <a:pt x="2816" y="2346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579075" y="560075"/>
                <a:ext cx="386025" cy="301825"/>
              </a:xfrm>
              <a:custGeom>
                <a:rect b="b" l="l" r="r" t="t"/>
                <a:pathLst>
                  <a:path extrusionOk="0" fill="none" h="12073" w="15441">
                    <a:moveTo>
                      <a:pt x="1715" y="12073"/>
                    </a:moveTo>
                    <a:cubicBezTo>
                      <a:pt x="1408" y="12073"/>
                      <a:pt x="1090" y="12024"/>
                      <a:pt x="759" y="11901"/>
                    </a:cubicBezTo>
                    <a:lnTo>
                      <a:pt x="759" y="11901"/>
                    </a:lnTo>
                    <a:cubicBezTo>
                      <a:pt x="662" y="11864"/>
                      <a:pt x="662" y="11730"/>
                      <a:pt x="662" y="11620"/>
                    </a:cubicBezTo>
                    <a:cubicBezTo>
                      <a:pt x="662" y="11558"/>
                      <a:pt x="662" y="11497"/>
                      <a:pt x="637" y="11448"/>
                    </a:cubicBezTo>
                    <a:cubicBezTo>
                      <a:pt x="600" y="11289"/>
                      <a:pt x="539" y="11093"/>
                      <a:pt x="453" y="10897"/>
                    </a:cubicBezTo>
                    <a:cubicBezTo>
                      <a:pt x="257" y="10334"/>
                      <a:pt x="0" y="9636"/>
                      <a:pt x="74" y="9195"/>
                    </a:cubicBezTo>
                    <a:cubicBezTo>
                      <a:pt x="86" y="9073"/>
                      <a:pt x="196" y="8938"/>
                      <a:pt x="355" y="8754"/>
                    </a:cubicBezTo>
                    <a:cubicBezTo>
                      <a:pt x="392" y="8693"/>
                      <a:pt x="453" y="8620"/>
                      <a:pt x="502" y="8534"/>
                    </a:cubicBezTo>
                    <a:cubicBezTo>
                      <a:pt x="2865" y="5351"/>
                      <a:pt x="6600" y="3673"/>
                      <a:pt x="9306" y="2816"/>
                    </a:cubicBezTo>
                    <a:cubicBezTo>
                      <a:pt x="10408" y="2461"/>
                      <a:pt x="11657" y="1861"/>
                      <a:pt x="12979" y="1224"/>
                    </a:cubicBezTo>
                    <a:cubicBezTo>
                      <a:pt x="13175" y="1126"/>
                      <a:pt x="13408" y="931"/>
                      <a:pt x="13652" y="722"/>
                    </a:cubicBezTo>
                    <a:cubicBezTo>
                      <a:pt x="14069" y="367"/>
                      <a:pt x="14497" y="0"/>
                      <a:pt x="14828" y="49"/>
                    </a:cubicBezTo>
                    <a:cubicBezTo>
                      <a:pt x="14950" y="61"/>
                      <a:pt x="15048" y="122"/>
                      <a:pt x="15122" y="245"/>
                    </a:cubicBezTo>
                    <a:cubicBezTo>
                      <a:pt x="15440" y="698"/>
                      <a:pt x="14950" y="1126"/>
                      <a:pt x="14448" y="1579"/>
                    </a:cubicBezTo>
                    <a:cubicBezTo>
                      <a:pt x="14081" y="1910"/>
                      <a:pt x="13677" y="2253"/>
                      <a:pt x="13542" y="2645"/>
                    </a:cubicBezTo>
                    <a:cubicBezTo>
                      <a:pt x="13432" y="2951"/>
                      <a:pt x="13359" y="3245"/>
                      <a:pt x="13285" y="3514"/>
                    </a:cubicBezTo>
                    <a:cubicBezTo>
                      <a:pt x="13187" y="3857"/>
                      <a:pt x="13114" y="4175"/>
                      <a:pt x="12979" y="4420"/>
                    </a:cubicBezTo>
                    <a:cubicBezTo>
                      <a:pt x="12857" y="4665"/>
                      <a:pt x="12636" y="4910"/>
                      <a:pt x="12428" y="5155"/>
                    </a:cubicBezTo>
                    <a:cubicBezTo>
                      <a:pt x="12257" y="5351"/>
                      <a:pt x="12073" y="5571"/>
                      <a:pt x="11901" y="5804"/>
                    </a:cubicBezTo>
                    <a:cubicBezTo>
                      <a:pt x="11473" y="6391"/>
                      <a:pt x="11387" y="7175"/>
                      <a:pt x="11289" y="7861"/>
                    </a:cubicBezTo>
                    <a:cubicBezTo>
                      <a:pt x="11204" y="8644"/>
                      <a:pt x="11093" y="9391"/>
                      <a:pt x="10530" y="9722"/>
                    </a:cubicBezTo>
                    <a:cubicBezTo>
                      <a:pt x="10187" y="9918"/>
                      <a:pt x="9808" y="9746"/>
                      <a:pt x="9379" y="9563"/>
                    </a:cubicBezTo>
                    <a:cubicBezTo>
                      <a:pt x="9061" y="9428"/>
                      <a:pt x="8718" y="9293"/>
                      <a:pt x="8375" y="9293"/>
                    </a:cubicBezTo>
                    <a:cubicBezTo>
                      <a:pt x="7175" y="9293"/>
                      <a:pt x="6061" y="10003"/>
                      <a:pt x="4971" y="10701"/>
                    </a:cubicBezTo>
                    <a:cubicBezTo>
                      <a:pt x="3869" y="11411"/>
                      <a:pt x="2816" y="12073"/>
                      <a:pt x="1715" y="1207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262575" y="279375"/>
                <a:ext cx="1205750" cy="1327575"/>
              </a:xfrm>
              <a:custGeom>
                <a:rect b="b" l="l" r="r" t="t"/>
                <a:pathLst>
                  <a:path extrusionOk="0" fill="none" h="53103" w="48230">
                    <a:moveTo>
                      <a:pt x="19027" y="37087"/>
                    </a:moveTo>
                    <a:cubicBezTo>
                      <a:pt x="18831" y="38471"/>
                      <a:pt x="18966" y="39903"/>
                      <a:pt x="19480" y="41189"/>
                    </a:cubicBezTo>
                    <a:cubicBezTo>
                      <a:pt x="19529" y="41287"/>
                      <a:pt x="19566" y="41385"/>
                      <a:pt x="19603" y="41483"/>
                    </a:cubicBezTo>
                    <a:cubicBezTo>
                      <a:pt x="19884" y="42144"/>
                      <a:pt x="20252" y="43026"/>
                      <a:pt x="20239" y="44103"/>
                    </a:cubicBezTo>
                    <a:cubicBezTo>
                      <a:pt x="20215" y="44911"/>
                      <a:pt x="20007" y="45597"/>
                      <a:pt x="19786" y="46185"/>
                    </a:cubicBezTo>
                    <a:cubicBezTo>
                      <a:pt x="19199" y="47862"/>
                      <a:pt x="18476" y="49539"/>
                      <a:pt x="17644" y="51119"/>
                    </a:cubicBezTo>
                    <a:cubicBezTo>
                      <a:pt x="17484" y="51462"/>
                      <a:pt x="17080" y="52245"/>
                      <a:pt x="16199" y="52735"/>
                    </a:cubicBezTo>
                    <a:cubicBezTo>
                      <a:pt x="15734" y="52980"/>
                      <a:pt x="15244" y="53102"/>
                      <a:pt x="14730" y="53102"/>
                    </a:cubicBezTo>
                    <a:cubicBezTo>
                      <a:pt x="13836" y="53102"/>
                      <a:pt x="13089" y="52711"/>
                      <a:pt x="12611" y="52441"/>
                    </a:cubicBezTo>
                    <a:cubicBezTo>
                      <a:pt x="11007" y="51486"/>
                      <a:pt x="7677" y="49539"/>
                      <a:pt x="7371" y="45976"/>
                    </a:cubicBezTo>
                    <a:cubicBezTo>
                      <a:pt x="7297" y="45144"/>
                      <a:pt x="7420" y="44372"/>
                      <a:pt x="7530" y="43760"/>
                    </a:cubicBezTo>
                    <a:cubicBezTo>
                      <a:pt x="7579" y="43442"/>
                      <a:pt x="7640" y="43148"/>
                      <a:pt x="7640" y="42903"/>
                    </a:cubicBezTo>
                    <a:cubicBezTo>
                      <a:pt x="7677" y="41740"/>
                      <a:pt x="6967" y="40430"/>
                      <a:pt x="6196" y="39034"/>
                    </a:cubicBezTo>
                    <a:cubicBezTo>
                      <a:pt x="6061" y="38777"/>
                      <a:pt x="5926" y="38532"/>
                      <a:pt x="5779" y="38263"/>
                    </a:cubicBezTo>
                    <a:cubicBezTo>
                      <a:pt x="3686" y="34345"/>
                      <a:pt x="2498" y="30145"/>
                      <a:pt x="1347" y="26068"/>
                    </a:cubicBezTo>
                    <a:cubicBezTo>
                      <a:pt x="747" y="23962"/>
                      <a:pt x="0" y="21329"/>
                      <a:pt x="392" y="18623"/>
                    </a:cubicBezTo>
                    <a:cubicBezTo>
                      <a:pt x="686" y="16566"/>
                      <a:pt x="1604" y="14522"/>
                      <a:pt x="3208" y="12379"/>
                    </a:cubicBezTo>
                    <a:cubicBezTo>
                      <a:pt x="7555" y="6526"/>
                      <a:pt x="13787" y="3637"/>
                      <a:pt x="18244" y="2229"/>
                    </a:cubicBezTo>
                    <a:cubicBezTo>
                      <a:pt x="23031" y="710"/>
                      <a:pt x="28504" y="0"/>
                      <a:pt x="35422" y="0"/>
                    </a:cubicBezTo>
                    <a:lnTo>
                      <a:pt x="35728" y="0"/>
                    </a:lnTo>
                    <a:cubicBezTo>
                      <a:pt x="36377" y="0"/>
                      <a:pt x="37283" y="0"/>
                      <a:pt x="38226" y="270"/>
                    </a:cubicBezTo>
                    <a:cubicBezTo>
                      <a:pt x="39230" y="539"/>
                      <a:pt x="40050" y="1029"/>
                      <a:pt x="40711" y="1445"/>
                    </a:cubicBezTo>
                    <a:cubicBezTo>
                      <a:pt x="42903" y="2780"/>
                      <a:pt x="45621" y="4433"/>
                      <a:pt x="47237" y="7200"/>
                    </a:cubicBezTo>
                    <a:cubicBezTo>
                      <a:pt x="47948" y="8424"/>
                      <a:pt x="48229" y="9624"/>
                      <a:pt x="48058" y="10751"/>
                    </a:cubicBezTo>
                    <a:cubicBezTo>
                      <a:pt x="47654" y="13530"/>
                      <a:pt x="45119" y="14167"/>
                      <a:pt x="44029" y="14436"/>
                    </a:cubicBezTo>
                    <a:lnTo>
                      <a:pt x="43858" y="14485"/>
                    </a:lnTo>
                    <a:cubicBezTo>
                      <a:pt x="42376" y="14864"/>
                      <a:pt x="41226" y="15281"/>
                      <a:pt x="40283" y="15807"/>
                    </a:cubicBezTo>
                    <a:cubicBezTo>
                      <a:pt x="39071" y="16456"/>
                      <a:pt x="38165" y="17374"/>
                      <a:pt x="37822" y="18317"/>
                    </a:cubicBezTo>
                    <a:cubicBezTo>
                      <a:pt x="37712" y="18587"/>
                      <a:pt x="37638" y="18905"/>
                      <a:pt x="37540" y="19260"/>
                    </a:cubicBezTo>
                    <a:cubicBezTo>
                      <a:pt x="37393" y="19872"/>
                      <a:pt x="37185" y="20644"/>
                      <a:pt x="36818" y="21378"/>
                    </a:cubicBezTo>
                    <a:cubicBezTo>
                      <a:pt x="36389" y="22211"/>
                      <a:pt x="35814" y="22909"/>
                      <a:pt x="35336" y="23435"/>
                    </a:cubicBezTo>
                    <a:cubicBezTo>
                      <a:pt x="35091" y="23717"/>
                      <a:pt x="34859" y="23974"/>
                      <a:pt x="34700" y="24219"/>
                    </a:cubicBezTo>
                    <a:cubicBezTo>
                      <a:pt x="33965" y="25260"/>
                      <a:pt x="33744" y="26704"/>
                      <a:pt x="34161" y="27904"/>
                    </a:cubicBezTo>
                    <a:cubicBezTo>
                      <a:pt x="34234" y="28137"/>
                      <a:pt x="34344" y="28382"/>
                      <a:pt x="34455" y="28663"/>
                    </a:cubicBezTo>
                    <a:cubicBezTo>
                      <a:pt x="34920" y="29790"/>
                      <a:pt x="35557" y="31357"/>
                      <a:pt x="35006" y="33108"/>
                    </a:cubicBezTo>
                    <a:cubicBezTo>
                      <a:pt x="34589" y="34418"/>
                      <a:pt x="33598" y="35496"/>
                      <a:pt x="32141" y="36230"/>
                    </a:cubicBezTo>
                    <a:cubicBezTo>
                      <a:pt x="30977" y="36818"/>
                      <a:pt x="29655" y="37136"/>
                      <a:pt x="28296" y="37136"/>
                    </a:cubicBezTo>
                    <a:cubicBezTo>
                      <a:pt x="25602" y="37136"/>
                      <a:pt x="22982" y="35912"/>
                      <a:pt x="21366" y="33904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19"/>
            <p:cNvSpPr/>
            <p:nvPr/>
          </p:nvSpPr>
          <p:spPr>
            <a:xfrm>
              <a:off x="-462625" y="1940000"/>
              <a:ext cx="180502" cy="215402"/>
            </a:xfrm>
            <a:custGeom>
              <a:rect b="b" l="l" r="r" t="t"/>
              <a:pathLst>
                <a:path extrusionOk="0" h="10336" w="6553">
                  <a:moveTo>
                    <a:pt x="0" y="10336"/>
                  </a:moveTo>
                  <a:cubicBezTo>
                    <a:pt x="283" y="6392"/>
                    <a:pt x="3463" y="-2023"/>
                    <a:pt x="6553" y="446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round/>
              <a:headEnd len="med" w="med" type="none"/>
              <a:tailEnd len="med" w="med" type="none"/>
            </a:ln>
          </p:spPr>
        </p:sp>
      </p:grpSp>
      <p:grpSp>
        <p:nvGrpSpPr>
          <p:cNvPr id="465" name="Google Shape;465;p19"/>
          <p:cNvGrpSpPr/>
          <p:nvPr/>
        </p:nvGrpSpPr>
        <p:grpSpPr>
          <a:xfrm flipH="1">
            <a:off x="252110" y="838845"/>
            <a:ext cx="520582" cy="350759"/>
            <a:chOff x="5850477" y="3901125"/>
            <a:chExt cx="127450" cy="85874"/>
          </a:xfrm>
        </p:grpSpPr>
        <p:sp>
          <p:nvSpPr>
            <p:cNvPr id="466" name="Google Shape;466;p19"/>
            <p:cNvSpPr/>
            <p:nvPr/>
          </p:nvSpPr>
          <p:spPr>
            <a:xfrm>
              <a:off x="5892700" y="3901125"/>
              <a:ext cx="34000" cy="25125"/>
            </a:xfrm>
            <a:custGeom>
              <a:rect b="b" l="l" r="r" t="t"/>
              <a:pathLst>
                <a:path extrusionOk="0" h="1005" w="1360">
                  <a:moveTo>
                    <a:pt x="0" y="0"/>
                  </a:moveTo>
                  <a:lnTo>
                    <a:pt x="0" y="1004"/>
                  </a:lnTo>
                  <a:lnTo>
                    <a:pt x="1359" y="1004"/>
                  </a:lnTo>
                  <a:lnTo>
                    <a:pt x="13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5935028" y="3936639"/>
              <a:ext cx="28800" cy="21125"/>
            </a:xfrm>
            <a:custGeom>
              <a:rect b="b" l="l" r="r" t="t"/>
              <a:pathLst>
                <a:path extrusionOk="0" h="845" w="1152">
                  <a:moveTo>
                    <a:pt x="0" y="0"/>
                  </a:moveTo>
                  <a:lnTo>
                    <a:pt x="0" y="845"/>
                  </a:lnTo>
                  <a:lnTo>
                    <a:pt x="1151" y="84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5850477" y="3936641"/>
              <a:ext cx="14400" cy="10125"/>
            </a:xfrm>
            <a:custGeom>
              <a:rect b="b" l="l" r="r" t="t"/>
              <a:pathLst>
                <a:path extrusionOk="0" h="405" w="576">
                  <a:moveTo>
                    <a:pt x="1" y="1"/>
                  </a:moveTo>
                  <a:lnTo>
                    <a:pt x="1" y="405"/>
                  </a:lnTo>
                  <a:lnTo>
                    <a:pt x="576" y="405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5963827" y="3976574"/>
              <a:ext cx="14100" cy="10425"/>
            </a:xfrm>
            <a:custGeom>
              <a:rect b="b" l="l" r="r" t="t"/>
              <a:pathLst>
                <a:path extrusionOk="0" h="417" w="564">
                  <a:moveTo>
                    <a:pt x="0" y="1"/>
                  </a:moveTo>
                  <a:lnTo>
                    <a:pt x="0" y="417"/>
                  </a:lnTo>
                  <a:lnTo>
                    <a:pt x="564" y="4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5898840" y="3951591"/>
              <a:ext cx="14100" cy="10450"/>
            </a:xfrm>
            <a:custGeom>
              <a:rect b="b" l="l" r="r" t="t"/>
              <a:pathLst>
                <a:path extrusionOk="0" h="418" w="564">
                  <a:moveTo>
                    <a:pt x="0" y="1"/>
                  </a:moveTo>
                  <a:lnTo>
                    <a:pt x="0" y="417"/>
                  </a:lnTo>
                  <a:lnTo>
                    <a:pt x="564" y="4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5958542" y="3908476"/>
              <a:ext cx="14100" cy="10425"/>
            </a:xfrm>
            <a:custGeom>
              <a:rect b="b" l="l" r="r" t="t"/>
              <a:pathLst>
                <a:path extrusionOk="0" h="417" w="564">
                  <a:moveTo>
                    <a:pt x="1" y="1"/>
                  </a:moveTo>
                  <a:lnTo>
                    <a:pt x="1" y="417"/>
                  </a:lnTo>
                  <a:lnTo>
                    <a:pt x="564" y="417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19"/>
          <p:cNvSpPr/>
          <p:nvPr/>
        </p:nvSpPr>
        <p:spPr>
          <a:xfrm flipH="1">
            <a:off x="1191792" y="886297"/>
            <a:ext cx="215586" cy="215586"/>
          </a:xfrm>
          <a:custGeom>
            <a:rect b="b" l="l" r="r" t="t"/>
            <a:pathLst>
              <a:path extrusionOk="0" h="4176" w="4176">
                <a:moveTo>
                  <a:pt x="1776" y="1"/>
                </a:moveTo>
                <a:lnTo>
                  <a:pt x="1776" y="1776"/>
                </a:lnTo>
                <a:lnTo>
                  <a:pt x="0" y="1776"/>
                </a:lnTo>
                <a:lnTo>
                  <a:pt x="0" y="2400"/>
                </a:lnTo>
                <a:lnTo>
                  <a:pt x="1776" y="2400"/>
                </a:lnTo>
                <a:lnTo>
                  <a:pt x="1776" y="4176"/>
                </a:lnTo>
                <a:lnTo>
                  <a:pt x="2400" y="4176"/>
                </a:lnTo>
                <a:lnTo>
                  <a:pt x="2400" y="2400"/>
                </a:lnTo>
                <a:lnTo>
                  <a:pt x="4175" y="2400"/>
                </a:lnTo>
                <a:lnTo>
                  <a:pt x="4175" y="1776"/>
                </a:lnTo>
                <a:lnTo>
                  <a:pt x="2400" y="1776"/>
                </a:lnTo>
                <a:lnTo>
                  <a:pt x="240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9"/>
          <p:cNvSpPr txBox="1"/>
          <p:nvPr>
            <p:ph type="title"/>
          </p:nvPr>
        </p:nvSpPr>
        <p:spPr>
          <a:xfrm>
            <a:off x="4261800" y="438155"/>
            <a:ext cx="4168800" cy="10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0"/>
          <p:cNvGrpSpPr/>
          <p:nvPr/>
        </p:nvGrpSpPr>
        <p:grpSpPr>
          <a:xfrm>
            <a:off x="-1567387" y="-1940025"/>
            <a:ext cx="13400538" cy="7633056"/>
            <a:chOff x="-1567387" y="-1940025"/>
            <a:chExt cx="13400538" cy="7633056"/>
          </a:xfrm>
        </p:grpSpPr>
        <p:grpSp>
          <p:nvGrpSpPr>
            <p:cNvPr id="476" name="Google Shape;476;p20"/>
            <p:cNvGrpSpPr/>
            <p:nvPr/>
          </p:nvGrpSpPr>
          <p:grpSpPr>
            <a:xfrm rot="10800000">
              <a:off x="-1567387" y="-1940025"/>
              <a:ext cx="4020585" cy="3545433"/>
              <a:chOff x="-2417677" y="2452996"/>
              <a:chExt cx="5416388" cy="4776280"/>
            </a:xfrm>
          </p:grpSpPr>
          <p:grpSp>
            <p:nvGrpSpPr>
              <p:cNvPr id="477" name="Google Shape;477;p20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478" name="Google Shape;478;p20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0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0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0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0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0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4" name="Google Shape;484;p20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5" name="Google Shape;485;p20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486" name="Google Shape;486;p20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0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20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20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0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20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20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0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20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95" name="Google Shape;495;p20"/>
            <p:cNvSpPr/>
            <p:nvPr/>
          </p:nvSpPr>
          <p:spPr>
            <a:xfrm rot="-9900105">
              <a:off x="7380690" y="-662896"/>
              <a:ext cx="3312080" cy="1945135"/>
            </a:xfrm>
            <a:custGeom>
              <a:rect b="b" l="l" r="r" t="t"/>
              <a:pathLst>
                <a:path extrusionOk="0" h="47122" w="80237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20"/>
            <p:cNvGrpSpPr/>
            <p:nvPr/>
          </p:nvGrpSpPr>
          <p:grpSpPr>
            <a:xfrm>
              <a:off x="8171500" y="2487362"/>
              <a:ext cx="3661651" cy="3205669"/>
              <a:chOff x="1057550" y="3474725"/>
              <a:chExt cx="1831100" cy="1603075"/>
            </a:xfrm>
          </p:grpSpPr>
          <p:sp>
            <p:nvSpPr>
              <p:cNvPr id="497" name="Google Shape;497;p20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rect b="b" l="l" r="r" t="t"/>
                <a:pathLst>
                  <a:path extrusionOk="0" fill="none" h="64123" w="73244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rect b="b" l="l" r="r" t="t"/>
                <a:pathLst>
                  <a:path extrusionOk="0" fill="none" h="56679" w="65959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rect b="b" l="l" r="r" t="t"/>
                <a:pathLst>
                  <a:path extrusionOk="0" fill="none" h="50336" w="55968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rect b="b" l="l" r="r" t="t"/>
                <a:pathLst>
                  <a:path extrusionOk="0" fill="none" h="41006" w="48695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rect b="b" l="l" r="r" t="t"/>
                <a:pathLst>
                  <a:path extrusionOk="0" fill="none" h="32570" w="4146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rect b="b" l="l" r="r" t="t"/>
                <a:pathLst>
                  <a:path extrusionOk="0" fill="none" h="25946" w="34652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rect b="b" l="l" r="r" t="t"/>
                <a:pathLst>
                  <a:path extrusionOk="0" fill="none" h="18857" w="27047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rect b="b" l="l" r="r" t="t"/>
                <a:pathLst>
                  <a:path extrusionOk="0" fill="none" h="11498" w="14976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5" name="Google Shape;505;p20"/>
          <p:cNvSpPr txBox="1"/>
          <p:nvPr>
            <p:ph type="title"/>
          </p:nvPr>
        </p:nvSpPr>
        <p:spPr>
          <a:xfrm>
            <a:off x="4248200" y="1177913"/>
            <a:ext cx="3732000" cy="16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6" name="Google Shape;506;p20"/>
          <p:cNvSpPr txBox="1"/>
          <p:nvPr>
            <p:ph idx="1" type="subTitle"/>
          </p:nvPr>
        </p:nvSpPr>
        <p:spPr>
          <a:xfrm>
            <a:off x="4808725" y="2836100"/>
            <a:ext cx="31716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295150" y="1863498"/>
            <a:ext cx="45537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562900" y="3751396"/>
            <a:ext cx="40182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3408000" y="1008450"/>
            <a:ext cx="23280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-2711292" y="-592228"/>
            <a:ext cx="13355634" cy="7734619"/>
            <a:chOff x="-2711292" y="-592228"/>
            <a:chExt cx="13355634" cy="7734619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-2711292" y="-592228"/>
              <a:ext cx="13355634" cy="7734619"/>
              <a:chOff x="-2711292" y="-592228"/>
              <a:chExt cx="13355634" cy="7734619"/>
            </a:xfrm>
          </p:grpSpPr>
          <p:grpSp>
            <p:nvGrpSpPr>
              <p:cNvPr id="17" name="Google Shape;17;p3"/>
              <p:cNvGrpSpPr/>
              <p:nvPr/>
            </p:nvGrpSpPr>
            <p:grpSpPr>
              <a:xfrm>
                <a:off x="135932" y="273058"/>
                <a:ext cx="588410" cy="612415"/>
                <a:chOff x="5829325" y="3901125"/>
                <a:chExt cx="202050" cy="210300"/>
              </a:xfrm>
            </p:grpSpPr>
            <p:sp>
              <p:nvSpPr>
                <p:cNvPr id="18" name="Google Shape;18;p3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3"/>
                <p:cNvSpPr/>
                <p:nvPr/>
              </p:nvSpPr>
              <p:spPr>
                <a:xfrm>
                  <a:off x="5955750" y="3953475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3"/>
                <p:cNvSpPr/>
                <p:nvPr/>
              </p:nvSpPr>
              <p:spPr>
                <a:xfrm>
                  <a:off x="5829325" y="3939375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3"/>
                <p:cNvSpPr/>
                <p:nvPr/>
              </p:nvSpPr>
              <p:spPr>
                <a:xfrm>
                  <a:off x="6017275" y="4052025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3"/>
                <p:cNvSpPr/>
                <p:nvPr/>
              </p:nvSpPr>
              <p:spPr>
                <a:xfrm>
                  <a:off x="6017275" y="3990800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3"/>
                <p:cNvSpPr/>
                <p:nvPr/>
              </p:nvSpPr>
              <p:spPr>
                <a:xfrm>
                  <a:off x="5930950" y="4101000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" name="Google Shape;24;p3"/>
              <p:cNvGrpSpPr/>
              <p:nvPr/>
            </p:nvGrpSpPr>
            <p:grpSpPr>
              <a:xfrm>
                <a:off x="-2711292" y="-592228"/>
                <a:ext cx="13355634" cy="7734619"/>
                <a:chOff x="-2711292" y="-592228"/>
                <a:chExt cx="13355634" cy="7734619"/>
              </a:xfrm>
            </p:grpSpPr>
            <p:sp>
              <p:nvSpPr>
                <p:cNvPr id="25" name="Google Shape;25;p3"/>
                <p:cNvSpPr/>
                <p:nvPr/>
              </p:nvSpPr>
              <p:spPr>
                <a:xfrm>
                  <a:off x="6351275" y="661674"/>
                  <a:ext cx="2204149" cy="1059496"/>
                </a:xfrm>
                <a:custGeom>
                  <a:rect b="b" l="l" r="r" t="t"/>
                  <a:pathLst>
                    <a:path extrusionOk="0" h="9374" w="19501">
                      <a:moveTo>
                        <a:pt x="11182" y="0"/>
                      </a:moveTo>
                      <a:cubicBezTo>
                        <a:pt x="10744" y="0"/>
                        <a:pt x="10303" y="77"/>
                        <a:pt x="9880" y="234"/>
                      </a:cubicBezTo>
                      <a:cubicBezTo>
                        <a:pt x="8964" y="604"/>
                        <a:pt x="8249" y="1366"/>
                        <a:pt x="7749" y="2223"/>
                      </a:cubicBezTo>
                      <a:cubicBezTo>
                        <a:pt x="7249" y="3080"/>
                        <a:pt x="6963" y="4044"/>
                        <a:pt x="6725" y="4997"/>
                      </a:cubicBezTo>
                      <a:cubicBezTo>
                        <a:pt x="6534" y="4698"/>
                        <a:pt x="6180" y="4547"/>
                        <a:pt x="5822" y="4547"/>
                      </a:cubicBezTo>
                      <a:cubicBezTo>
                        <a:pt x="5623" y="4547"/>
                        <a:pt x="5423" y="4594"/>
                        <a:pt x="5249" y="4687"/>
                      </a:cubicBezTo>
                      <a:cubicBezTo>
                        <a:pt x="4761" y="4949"/>
                        <a:pt x="4475" y="5485"/>
                        <a:pt x="4380" y="6021"/>
                      </a:cubicBezTo>
                      <a:cubicBezTo>
                        <a:pt x="4285" y="6569"/>
                        <a:pt x="4356" y="7128"/>
                        <a:pt x="4427" y="7676"/>
                      </a:cubicBezTo>
                      <a:cubicBezTo>
                        <a:pt x="4292" y="7956"/>
                        <a:pt x="3964" y="8044"/>
                        <a:pt x="3642" y="8044"/>
                      </a:cubicBezTo>
                      <a:cubicBezTo>
                        <a:pt x="3540" y="8044"/>
                        <a:pt x="3438" y="8035"/>
                        <a:pt x="3344" y="8021"/>
                      </a:cubicBezTo>
                      <a:cubicBezTo>
                        <a:pt x="3181" y="7997"/>
                        <a:pt x="3005" y="7973"/>
                        <a:pt x="2835" y="7973"/>
                      </a:cubicBezTo>
                      <a:cubicBezTo>
                        <a:pt x="2582" y="7973"/>
                        <a:pt x="2341" y="8026"/>
                        <a:pt x="2177" y="8212"/>
                      </a:cubicBezTo>
                      <a:cubicBezTo>
                        <a:pt x="2070" y="8331"/>
                        <a:pt x="2022" y="8485"/>
                        <a:pt x="1915" y="8604"/>
                      </a:cubicBezTo>
                      <a:cubicBezTo>
                        <a:pt x="1475" y="9128"/>
                        <a:pt x="498" y="8747"/>
                        <a:pt x="10" y="9224"/>
                      </a:cubicBezTo>
                      <a:cubicBezTo>
                        <a:pt x="1" y="9330"/>
                        <a:pt x="124" y="9373"/>
                        <a:pt x="241" y="9373"/>
                      </a:cubicBezTo>
                      <a:cubicBezTo>
                        <a:pt x="268" y="9373"/>
                        <a:pt x="295" y="9371"/>
                        <a:pt x="320" y="9366"/>
                      </a:cubicBezTo>
                      <a:lnTo>
                        <a:pt x="1189" y="9355"/>
                      </a:lnTo>
                      <a:lnTo>
                        <a:pt x="10738" y="9009"/>
                      </a:lnTo>
                      <a:cubicBezTo>
                        <a:pt x="11244" y="8985"/>
                        <a:pt x="11750" y="8974"/>
                        <a:pt x="12256" y="8974"/>
                      </a:cubicBezTo>
                      <a:cubicBezTo>
                        <a:pt x="12762" y="8974"/>
                        <a:pt x="13268" y="8985"/>
                        <a:pt x="13774" y="9009"/>
                      </a:cubicBezTo>
                      <a:cubicBezTo>
                        <a:pt x="14655" y="9081"/>
                        <a:pt x="15524" y="9224"/>
                        <a:pt x="16393" y="9224"/>
                      </a:cubicBezTo>
                      <a:cubicBezTo>
                        <a:pt x="17274" y="9224"/>
                        <a:pt x="18179" y="9057"/>
                        <a:pt x="19060" y="8902"/>
                      </a:cubicBezTo>
                      <a:cubicBezTo>
                        <a:pt x="19191" y="8878"/>
                        <a:pt x="19334" y="8843"/>
                        <a:pt x="19382" y="8724"/>
                      </a:cubicBezTo>
                      <a:cubicBezTo>
                        <a:pt x="19501" y="8497"/>
                        <a:pt x="19132" y="8331"/>
                        <a:pt x="18858" y="8319"/>
                      </a:cubicBezTo>
                      <a:lnTo>
                        <a:pt x="17977" y="8295"/>
                      </a:lnTo>
                      <a:cubicBezTo>
                        <a:pt x="17846" y="8295"/>
                        <a:pt x="17691" y="8271"/>
                        <a:pt x="17631" y="8152"/>
                      </a:cubicBezTo>
                      <a:cubicBezTo>
                        <a:pt x="17596" y="8069"/>
                        <a:pt x="17584" y="7985"/>
                        <a:pt x="17620" y="7890"/>
                      </a:cubicBezTo>
                      <a:cubicBezTo>
                        <a:pt x="17739" y="7104"/>
                        <a:pt x="17667" y="6307"/>
                        <a:pt x="17429" y="5556"/>
                      </a:cubicBezTo>
                      <a:cubicBezTo>
                        <a:pt x="17348" y="5037"/>
                        <a:pt x="16897" y="4662"/>
                        <a:pt x="16381" y="4662"/>
                      </a:cubicBezTo>
                      <a:cubicBezTo>
                        <a:pt x="16365" y="4662"/>
                        <a:pt x="16350" y="4663"/>
                        <a:pt x="16334" y="4664"/>
                      </a:cubicBezTo>
                      <a:cubicBezTo>
                        <a:pt x="16167" y="4648"/>
                        <a:pt x="15999" y="4640"/>
                        <a:pt x="15831" y="4640"/>
                      </a:cubicBezTo>
                      <a:cubicBezTo>
                        <a:pt x="15495" y="4640"/>
                        <a:pt x="15159" y="4671"/>
                        <a:pt x="14833" y="4735"/>
                      </a:cubicBezTo>
                      <a:cubicBezTo>
                        <a:pt x="15131" y="3378"/>
                        <a:pt x="14703" y="1961"/>
                        <a:pt x="13702" y="985"/>
                      </a:cubicBezTo>
                      <a:cubicBezTo>
                        <a:pt x="13009" y="339"/>
                        <a:pt x="12102" y="0"/>
                        <a:pt x="111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" name="Google Shape;26;p3"/>
                <p:cNvGrpSpPr/>
                <p:nvPr/>
              </p:nvGrpSpPr>
              <p:grpSpPr>
                <a:xfrm>
                  <a:off x="6626160" y="2718224"/>
                  <a:ext cx="4018183" cy="4424167"/>
                  <a:chOff x="-1890669" y="-592228"/>
                  <a:chExt cx="3608930" cy="3973565"/>
                </a:xfrm>
              </p:grpSpPr>
              <p:grpSp>
                <p:nvGrpSpPr>
                  <p:cNvPr id="27" name="Google Shape;27;p3"/>
                  <p:cNvGrpSpPr/>
                  <p:nvPr/>
                </p:nvGrpSpPr>
                <p:grpSpPr>
                  <a:xfrm>
                    <a:off x="-1890669" y="-592228"/>
                    <a:ext cx="3608930" cy="3973565"/>
                    <a:chOff x="262575" y="279375"/>
                    <a:chExt cx="1205750" cy="1327575"/>
                  </a:xfrm>
                </p:grpSpPr>
                <p:sp>
                  <p:nvSpPr>
                    <p:cNvPr id="28" name="Google Shape;28;p3"/>
                    <p:cNvSpPr/>
                    <p:nvPr/>
                  </p:nvSpPr>
                  <p:spPr>
                    <a:xfrm>
                      <a:off x="321025" y="335700"/>
                      <a:ext cx="1088525" cy="1213400"/>
                    </a:xfrm>
                    <a:custGeom>
                      <a:rect b="b" l="l" r="r" t="t"/>
                      <a:pathLst>
                        <a:path extrusionOk="0" fill="none" h="48536" w="43541">
                          <a:moveTo>
                            <a:pt x="12392" y="48535"/>
                          </a:moveTo>
                          <a:cubicBezTo>
                            <a:pt x="12061" y="48535"/>
                            <a:pt x="11730" y="48364"/>
                            <a:pt x="11437" y="48205"/>
                          </a:cubicBezTo>
                          <a:cubicBezTo>
                            <a:pt x="9404" y="47005"/>
                            <a:pt x="7506" y="45609"/>
                            <a:pt x="7335" y="43527"/>
                          </a:cubicBezTo>
                          <a:cubicBezTo>
                            <a:pt x="7286" y="42976"/>
                            <a:pt x="7384" y="42413"/>
                            <a:pt x="7470" y="41875"/>
                          </a:cubicBezTo>
                          <a:cubicBezTo>
                            <a:pt x="7531" y="41507"/>
                            <a:pt x="7592" y="41128"/>
                            <a:pt x="7616" y="40748"/>
                          </a:cubicBezTo>
                          <a:cubicBezTo>
                            <a:pt x="7690" y="38936"/>
                            <a:pt x="6772" y="37271"/>
                            <a:pt x="5878" y="35667"/>
                          </a:cubicBezTo>
                          <a:cubicBezTo>
                            <a:pt x="5743" y="35422"/>
                            <a:pt x="5608" y="35177"/>
                            <a:pt x="5474" y="34920"/>
                          </a:cubicBezTo>
                          <a:cubicBezTo>
                            <a:pt x="3490" y="31222"/>
                            <a:pt x="2327" y="27121"/>
                            <a:pt x="1213" y="23178"/>
                          </a:cubicBezTo>
                          <a:cubicBezTo>
                            <a:pt x="650" y="21170"/>
                            <a:pt x="1" y="18893"/>
                            <a:pt x="331" y="16676"/>
                          </a:cubicBezTo>
                          <a:cubicBezTo>
                            <a:pt x="576" y="14999"/>
                            <a:pt x="1348" y="13309"/>
                            <a:pt x="2719" y="11473"/>
                          </a:cubicBezTo>
                          <a:cubicBezTo>
                            <a:pt x="6698" y="6122"/>
                            <a:pt x="12465" y="3453"/>
                            <a:pt x="16591" y="2131"/>
                          </a:cubicBezTo>
                          <a:cubicBezTo>
                            <a:pt x="21219" y="674"/>
                            <a:pt x="26558" y="0"/>
                            <a:pt x="33366" y="25"/>
                          </a:cubicBezTo>
                          <a:cubicBezTo>
                            <a:pt x="33929" y="25"/>
                            <a:pt x="34639" y="25"/>
                            <a:pt x="35276" y="208"/>
                          </a:cubicBezTo>
                          <a:cubicBezTo>
                            <a:pt x="35973" y="392"/>
                            <a:pt x="36586" y="772"/>
                            <a:pt x="37173" y="1127"/>
                          </a:cubicBezTo>
                          <a:cubicBezTo>
                            <a:pt x="39243" y="2376"/>
                            <a:pt x="41606" y="3820"/>
                            <a:pt x="42916" y="6085"/>
                          </a:cubicBezTo>
                          <a:cubicBezTo>
                            <a:pt x="43381" y="6857"/>
                            <a:pt x="43540" y="7530"/>
                            <a:pt x="43467" y="8167"/>
                          </a:cubicBezTo>
                          <a:cubicBezTo>
                            <a:pt x="43283" y="9416"/>
                            <a:pt x="42169" y="9710"/>
                            <a:pt x="41177" y="9955"/>
                          </a:cubicBezTo>
                          <a:lnTo>
                            <a:pt x="41006" y="10004"/>
                          </a:lnTo>
                          <a:cubicBezTo>
                            <a:pt x="39316" y="10432"/>
                            <a:pt x="38006" y="10922"/>
                            <a:pt x="36892" y="11534"/>
                          </a:cubicBezTo>
                          <a:lnTo>
                            <a:pt x="36892" y="11534"/>
                          </a:lnTo>
                          <a:cubicBezTo>
                            <a:pt x="35178" y="12465"/>
                            <a:pt x="33929" y="13775"/>
                            <a:pt x="33366" y="15232"/>
                          </a:cubicBezTo>
                          <a:cubicBezTo>
                            <a:pt x="33219" y="15611"/>
                            <a:pt x="33108" y="16028"/>
                            <a:pt x="33010" y="16432"/>
                          </a:cubicBezTo>
                          <a:cubicBezTo>
                            <a:pt x="32876" y="16983"/>
                            <a:pt x="32729" y="17558"/>
                            <a:pt x="32459" y="18085"/>
                          </a:cubicBezTo>
                          <a:cubicBezTo>
                            <a:pt x="32153" y="18672"/>
                            <a:pt x="31725" y="19186"/>
                            <a:pt x="31296" y="19688"/>
                          </a:cubicBezTo>
                          <a:cubicBezTo>
                            <a:pt x="31039" y="19995"/>
                            <a:pt x="30770" y="20313"/>
                            <a:pt x="30525" y="20656"/>
                          </a:cubicBezTo>
                          <a:cubicBezTo>
                            <a:pt x="29362" y="22284"/>
                            <a:pt x="29031" y="24513"/>
                            <a:pt x="29680" y="26410"/>
                          </a:cubicBezTo>
                          <a:cubicBezTo>
                            <a:pt x="29766" y="26692"/>
                            <a:pt x="29913" y="26998"/>
                            <a:pt x="30011" y="27280"/>
                          </a:cubicBezTo>
                          <a:cubicBezTo>
                            <a:pt x="30402" y="28223"/>
                            <a:pt x="30807" y="29190"/>
                            <a:pt x="30500" y="30157"/>
                          </a:cubicBezTo>
                          <a:cubicBezTo>
                            <a:pt x="30231" y="31039"/>
                            <a:pt x="29423" y="31614"/>
                            <a:pt x="28786" y="31932"/>
                          </a:cubicBezTo>
                          <a:cubicBezTo>
                            <a:pt x="26080" y="33304"/>
                            <a:pt x="22419" y="32422"/>
                            <a:pt x="20644" y="29961"/>
                          </a:cubicBezTo>
                          <a:cubicBezTo>
                            <a:pt x="20583" y="29863"/>
                            <a:pt x="20509" y="29753"/>
                            <a:pt x="20448" y="29667"/>
                          </a:cubicBezTo>
                          <a:cubicBezTo>
                            <a:pt x="20179" y="29263"/>
                            <a:pt x="19897" y="28859"/>
                            <a:pt x="19481" y="28627"/>
                          </a:cubicBezTo>
                          <a:cubicBezTo>
                            <a:pt x="18379" y="28002"/>
                            <a:pt x="17020" y="28933"/>
                            <a:pt x="16224" y="30047"/>
                          </a:cubicBezTo>
                          <a:cubicBezTo>
                            <a:pt x="14253" y="32814"/>
                            <a:pt x="13787" y="36646"/>
                            <a:pt x="15061" y="39793"/>
                          </a:cubicBezTo>
                          <a:lnTo>
                            <a:pt x="15195" y="40124"/>
                          </a:lnTo>
                          <a:cubicBezTo>
                            <a:pt x="15428" y="40675"/>
                            <a:pt x="15661" y="41226"/>
                            <a:pt x="15661" y="41838"/>
                          </a:cubicBezTo>
                          <a:cubicBezTo>
                            <a:pt x="15661" y="42291"/>
                            <a:pt x="15502" y="42719"/>
                            <a:pt x="15355" y="43160"/>
                          </a:cubicBezTo>
                          <a:cubicBezTo>
                            <a:pt x="14791" y="44752"/>
                            <a:pt x="14093" y="46331"/>
                            <a:pt x="13334" y="47837"/>
                          </a:cubicBezTo>
                          <a:cubicBezTo>
                            <a:pt x="13200" y="48094"/>
                            <a:pt x="13053" y="48339"/>
                            <a:pt x="12832" y="48462"/>
                          </a:cubicBezTo>
                          <a:cubicBezTo>
                            <a:pt x="12649" y="48511"/>
                            <a:pt x="12526" y="48535"/>
                            <a:pt x="12392" y="48535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solid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" name="Google Shape;29;p3"/>
                    <p:cNvSpPr/>
                    <p:nvPr/>
                  </p:nvSpPr>
                  <p:spPr>
                    <a:xfrm>
                      <a:off x="408275" y="421100"/>
                      <a:ext cx="903000" cy="1014725"/>
                    </a:xfrm>
                    <a:custGeom>
                      <a:rect b="b" l="l" r="r" t="t"/>
                      <a:pathLst>
                        <a:path extrusionOk="0" fill="none" h="40589" w="36120">
                          <a:moveTo>
                            <a:pt x="7824" y="40589"/>
                          </a:moveTo>
                          <a:lnTo>
                            <a:pt x="7800" y="40552"/>
                          </a:lnTo>
                          <a:cubicBezTo>
                            <a:pt x="7322" y="40148"/>
                            <a:pt x="7224" y="39916"/>
                            <a:pt x="7224" y="39830"/>
                          </a:cubicBezTo>
                          <a:cubicBezTo>
                            <a:pt x="7212" y="39683"/>
                            <a:pt x="7273" y="39291"/>
                            <a:pt x="7334" y="38997"/>
                          </a:cubicBezTo>
                          <a:cubicBezTo>
                            <a:pt x="7408" y="38556"/>
                            <a:pt x="7494" y="38054"/>
                            <a:pt x="7518" y="37479"/>
                          </a:cubicBezTo>
                          <a:cubicBezTo>
                            <a:pt x="7640" y="34712"/>
                            <a:pt x="6392" y="32435"/>
                            <a:pt x="5375" y="30610"/>
                          </a:cubicBezTo>
                          <a:lnTo>
                            <a:pt x="5363" y="30586"/>
                          </a:lnTo>
                          <a:cubicBezTo>
                            <a:pt x="5241" y="30353"/>
                            <a:pt x="5118" y="30120"/>
                            <a:pt x="4996" y="29912"/>
                          </a:cubicBezTo>
                          <a:cubicBezTo>
                            <a:pt x="3184" y="26545"/>
                            <a:pt x="2082" y="22627"/>
                            <a:pt x="1016" y="18844"/>
                          </a:cubicBezTo>
                          <a:cubicBezTo>
                            <a:pt x="502" y="17081"/>
                            <a:pt x="0" y="15256"/>
                            <a:pt x="221" y="13750"/>
                          </a:cubicBezTo>
                          <a:cubicBezTo>
                            <a:pt x="368" y="12661"/>
                            <a:pt x="955" y="11448"/>
                            <a:pt x="1959" y="10089"/>
                          </a:cubicBezTo>
                          <a:cubicBezTo>
                            <a:pt x="5412" y="5461"/>
                            <a:pt x="10493" y="3122"/>
                            <a:pt x="14130" y="1959"/>
                          </a:cubicBezTo>
                          <a:cubicBezTo>
                            <a:pt x="18354" y="625"/>
                            <a:pt x="23239" y="0"/>
                            <a:pt x="29508" y="0"/>
                          </a:cubicBezTo>
                          <a:lnTo>
                            <a:pt x="29594" y="0"/>
                          </a:lnTo>
                          <a:lnTo>
                            <a:pt x="29876" y="0"/>
                          </a:lnTo>
                          <a:cubicBezTo>
                            <a:pt x="30182" y="0"/>
                            <a:pt x="30696" y="0"/>
                            <a:pt x="30904" y="61"/>
                          </a:cubicBezTo>
                          <a:cubicBezTo>
                            <a:pt x="31137" y="123"/>
                            <a:pt x="31577" y="404"/>
                            <a:pt x="31933" y="612"/>
                          </a:cubicBezTo>
                          <a:cubicBezTo>
                            <a:pt x="32312" y="845"/>
                            <a:pt x="32826" y="1053"/>
                            <a:pt x="33365" y="1286"/>
                          </a:cubicBezTo>
                          <a:cubicBezTo>
                            <a:pt x="34712" y="1849"/>
                            <a:pt x="36120" y="2437"/>
                            <a:pt x="35814" y="3490"/>
                          </a:cubicBezTo>
                          <a:cubicBezTo>
                            <a:pt x="35520" y="4506"/>
                            <a:pt x="34443" y="4616"/>
                            <a:pt x="33377" y="4739"/>
                          </a:cubicBezTo>
                          <a:cubicBezTo>
                            <a:pt x="32765" y="4800"/>
                            <a:pt x="32190" y="4886"/>
                            <a:pt x="31761" y="5106"/>
                          </a:cubicBezTo>
                          <a:cubicBezTo>
                            <a:pt x="29337" y="6428"/>
                            <a:pt x="27537" y="8375"/>
                            <a:pt x="26692" y="10604"/>
                          </a:cubicBezTo>
                          <a:cubicBezTo>
                            <a:pt x="26484" y="11167"/>
                            <a:pt x="26337" y="11705"/>
                            <a:pt x="26215" y="12171"/>
                          </a:cubicBezTo>
                          <a:cubicBezTo>
                            <a:pt x="26129" y="12550"/>
                            <a:pt x="26019" y="12942"/>
                            <a:pt x="25933" y="13126"/>
                          </a:cubicBezTo>
                          <a:cubicBezTo>
                            <a:pt x="25823" y="13346"/>
                            <a:pt x="25517" y="13701"/>
                            <a:pt x="25223" y="14032"/>
                          </a:cubicBezTo>
                          <a:cubicBezTo>
                            <a:pt x="24917" y="14387"/>
                            <a:pt x="24586" y="14779"/>
                            <a:pt x="24243" y="15244"/>
                          </a:cubicBezTo>
                          <a:cubicBezTo>
                            <a:pt x="22456" y="17766"/>
                            <a:pt x="21966" y="21133"/>
                            <a:pt x="22958" y="24060"/>
                          </a:cubicBezTo>
                          <a:cubicBezTo>
                            <a:pt x="23092" y="24451"/>
                            <a:pt x="23239" y="24807"/>
                            <a:pt x="23374" y="25125"/>
                          </a:cubicBezTo>
                          <a:cubicBezTo>
                            <a:pt x="23386" y="25162"/>
                            <a:pt x="23423" y="25211"/>
                            <a:pt x="23447" y="25235"/>
                          </a:cubicBezTo>
                          <a:cubicBezTo>
                            <a:pt x="23509" y="25333"/>
                            <a:pt x="23582" y="25431"/>
                            <a:pt x="23545" y="25541"/>
                          </a:cubicBezTo>
                          <a:cubicBezTo>
                            <a:pt x="23435" y="25798"/>
                            <a:pt x="23068" y="25774"/>
                            <a:pt x="22750" y="25762"/>
                          </a:cubicBezTo>
                          <a:cubicBezTo>
                            <a:pt x="22652" y="25762"/>
                            <a:pt x="22578" y="25737"/>
                            <a:pt x="22480" y="25737"/>
                          </a:cubicBezTo>
                          <a:cubicBezTo>
                            <a:pt x="21439" y="25737"/>
                            <a:pt x="20435" y="25272"/>
                            <a:pt x="19897" y="24537"/>
                          </a:cubicBezTo>
                          <a:lnTo>
                            <a:pt x="19762" y="24353"/>
                          </a:lnTo>
                          <a:lnTo>
                            <a:pt x="19750" y="24317"/>
                          </a:lnTo>
                          <a:cubicBezTo>
                            <a:pt x="19382" y="23766"/>
                            <a:pt x="18746" y="22847"/>
                            <a:pt x="17644" y="22235"/>
                          </a:cubicBezTo>
                          <a:cubicBezTo>
                            <a:pt x="16909" y="21819"/>
                            <a:pt x="16077" y="21599"/>
                            <a:pt x="15219" y="21599"/>
                          </a:cubicBezTo>
                          <a:cubicBezTo>
                            <a:pt x="13273" y="21599"/>
                            <a:pt x="11301" y="22737"/>
                            <a:pt x="9955" y="24635"/>
                          </a:cubicBezTo>
                          <a:cubicBezTo>
                            <a:pt x="7285" y="28370"/>
                            <a:pt x="6685" y="33353"/>
                            <a:pt x="8387" y="37614"/>
                          </a:cubicBezTo>
                          <a:cubicBezTo>
                            <a:pt x="8436" y="37736"/>
                            <a:pt x="8498" y="37859"/>
                            <a:pt x="8547" y="38006"/>
                          </a:cubicBezTo>
                          <a:cubicBezTo>
                            <a:pt x="8559" y="38030"/>
                            <a:pt x="8571" y="38079"/>
                            <a:pt x="8608" y="38103"/>
                          </a:cubicBezTo>
                          <a:cubicBezTo>
                            <a:pt x="8657" y="38201"/>
                            <a:pt x="8693" y="38287"/>
                            <a:pt x="8693" y="38385"/>
                          </a:cubicBezTo>
                          <a:cubicBezTo>
                            <a:pt x="8693" y="38446"/>
                            <a:pt x="8669" y="38508"/>
                            <a:pt x="8644" y="38556"/>
                          </a:cubicBezTo>
                          <a:cubicBezTo>
                            <a:pt x="8644" y="38569"/>
                            <a:pt x="8632" y="38581"/>
                            <a:pt x="8632" y="38581"/>
                          </a:cubicBezTo>
                          <a:cubicBezTo>
                            <a:pt x="8400" y="39242"/>
                            <a:pt x="8142" y="39903"/>
                            <a:pt x="7873" y="40540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solid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0" name="Google Shape;30;p3"/>
                    <p:cNvSpPr/>
                    <p:nvPr/>
                  </p:nvSpPr>
                  <p:spPr>
                    <a:xfrm>
                      <a:off x="493675" y="440375"/>
                      <a:ext cx="630900" cy="586525"/>
                    </a:xfrm>
                    <a:custGeom>
                      <a:rect b="b" l="l" r="r" t="t"/>
                      <a:pathLst>
                        <a:path extrusionOk="0" fill="none" h="23461" w="25236">
                          <a:moveTo>
                            <a:pt x="2816" y="23460"/>
                          </a:moveTo>
                          <a:lnTo>
                            <a:pt x="2767" y="23460"/>
                          </a:lnTo>
                          <a:cubicBezTo>
                            <a:pt x="1286" y="23338"/>
                            <a:pt x="1200" y="21428"/>
                            <a:pt x="1102" y="19591"/>
                          </a:cubicBezTo>
                          <a:cubicBezTo>
                            <a:pt x="1053" y="18734"/>
                            <a:pt x="1017" y="17828"/>
                            <a:pt x="833" y="17154"/>
                          </a:cubicBezTo>
                          <a:cubicBezTo>
                            <a:pt x="453" y="15869"/>
                            <a:pt x="0" y="14240"/>
                            <a:pt x="123" y="13445"/>
                          </a:cubicBezTo>
                          <a:cubicBezTo>
                            <a:pt x="172" y="13163"/>
                            <a:pt x="368" y="12502"/>
                            <a:pt x="1237" y="11326"/>
                          </a:cubicBezTo>
                          <a:cubicBezTo>
                            <a:pt x="4151" y="7420"/>
                            <a:pt x="8547" y="5400"/>
                            <a:pt x="11730" y="4408"/>
                          </a:cubicBezTo>
                          <a:cubicBezTo>
                            <a:pt x="12599" y="4127"/>
                            <a:pt x="13726" y="3576"/>
                            <a:pt x="14938" y="3000"/>
                          </a:cubicBezTo>
                          <a:cubicBezTo>
                            <a:pt x="17828" y="1592"/>
                            <a:pt x="21109" y="1"/>
                            <a:pt x="23178" y="833"/>
                          </a:cubicBezTo>
                          <a:cubicBezTo>
                            <a:pt x="23913" y="1139"/>
                            <a:pt x="24427" y="1739"/>
                            <a:pt x="24733" y="2645"/>
                          </a:cubicBezTo>
                          <a:cubicBezTo>
                            <a:pt x="25235" y="4127"/>
                            <a:pt x="23913" y="5119"/>
                            <a:pt x="22492" y="6184"/>
                          </a:cubicBezTo>
                          <a:cubicBezTo>
                            <a:pt x="21501" y="6918"/>
                            <a:pt x="20484" y="7678"/>
                            <a:pt x="20129" y="8645"/>
                          </a:cubicBezTo>
                          <a:cubicBezTo>
                            <a:pt x="19836" y="9392"/>
                            <a:pt x="19689" y="10041"/>
                            <a:pt x="19542" y="10567"/>
                          </a:cubicBezTo>
                          <a:cubicBezTo>
                            <a:pt x="19542" y="10592"/>
                            <a:pt x="19529" y="10616"/>
                            <a:pt x="19529" y="10653"/>
                          </a:cubicBezTo>
                          <a:cubicBezTo>
                            <a:pt x="19517" y="10714"/>
                            <a:pt x="19517" y="10775"/>
                            <a:pt x="19480" y="10837"/>
                          </a:cubicBezTo>
                          <a:cubicBezTo>
                            <a:pt x="19431" y="10910"/>
                            <a:pt x="19370" y="10971"/>
                            <a:pt x="19334" y="11032"/>
                          </a:cubicBezTo>
                          <a:lnTo>
                            <a:pt x="19272" y="11094"/>
                          </a:lnTo>
                          <a:cubicBezTo>
                            <a:pt x="18929" y="11473"/>
                            <a:pt x="18513" y="11963"/>
                            <a:pt x="18085" y="12563"/>
                          </a:cubicBezTo>
                          <a:cubicBezTo>
                            <a:pt x="17570" y="13298"/>
                            <a:pt x="17423" y="14302"/>
                            <a:pt x="17277" y="15281"/>
                          </a:cubicBezTo>
                          <a:cubicBezTo>
                            <a:pt x="17081" y="16628"/>
                            <a:pt x="16897" y="17901"/>
                            <a:pt x="15795" y="18465"/>
                          </a:cubicBezTo>
                          <a:cubicBezTo>
                            <a:pt x="15073" y="18832"/>
                            <a:pt x="14338" y="18452"/>
                            <a:pt x="13554" y="18060"/>
                          </a:cubicBezTo>
                          <a:cubicBezTo>
                            <a:pt x="12991" y="17767"/>
                            <a:pt x="12416" y="17473"/>
                            <a:pt x="11828" y="17473"/>
                          </a:cubicBezTo>
                          <a:cubicBezTo>
                            <a:pt x="8804" y="17473"/>
                            <a:pt x="5804" y="19138"/>
                            <a:pt x="3808" y="21942"/>
                          </a:cubicBezTo>
                          <a:cubicBezTo>
                            <a:pt x="3686" y="22113"/>
                            <a:pt x="3612" y="22370"/>
                            <a:pt x="3514" y="22603"/>
                          </a:cubicBezTo>
                          <a:cubicBezTo>
                            <a:pt x="3343" y="23019"/>
                            <a:pt x="3184" y="23460"/>
                            <a:pt x="2816" y="23460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solid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" name="Google Shape;31;p3"/>
                    <p:cNvSpPr/>
                    <p:nvPr/>
                  </p:nvSpPr>
                  <p:spPr>
                    <a:xfrm>
                      <a:off x="579075" y="560075"/>
                      <a:ext cx="386025" cy="301825"/>
                    </a:xfrm>
                    <a:custGeom>
                      <a:rect b="b" l="l" r="r" t="t"/>
                      <a:pathLst>
                        <a:path extrusionOk="0" fill="none" h="12073" w="15441">
                          <a:moveTo>
                            <a:pt x="1715" y="12073"/>
                          </a:moveTo>
                          <a:cubicBezTo>
                            <a:pt x="1408" y="12073"/>
                            <a:pt x="1090" y="12024"/>
                            <a:pt x="759" y="11901"/>
                          </a:cubicBezTo>
                          <a:lnTo>
                            <a:pt x="759" y="11901"/>
                          </a:lnTo>
                          <a:cubicBezTo>
                            <a:pt x="662" y="11864"/>
                            <a:pt x="662" y="11730"/>
                            <a:pt x="662" y="11620"/>
                          </a:cubicBezTo>
                          <a:cubicBezTo>
                            <a:pt x="662" y="11558"/>
                            <a:pt x="662" y="11497"/>
                            <a:pt x="637" y="11448"/>
                          </a:cubicBezTo>
                          <a:cubicBezTo>
                            <a:pt x="600" y="11289"/>
                            <a:pt x="539" y="11093"/>
                            <a:pt x="453" y="10897"/>
                          </a:cubicBezTo>
                          <a:cubicBezTo>
                            <a:pt x="257" y="10334"/>
                            <a:pt x="0" y="9636"/>
                            <a:pt x="74" y="9195"/>
                          </a:cubicBezTo>
                          <a:cubicBezTo>
                            <a:pt x="86" y="9073"/>
                            <a:pt x="196" y="8938"/>
                            <a:pt x="355" y="8754"/>
                          </a:cubicBezTo>
                          <a:cubicBezTo>
                            <a:pt x="392" y="8693"/>
                            <a:pt x="453" y="8620"/>
                            <a:pt x="502" y="8534"/>
                          </a:cubicBezTo>
                          <a:cubicBezTo>
                            <a:pt x="2865" y="5351"/>
                            <a:pt x="6600" y="3673"/>
                            <a:pt x="9306" y="2816"/>
                          </a:cubicBezTo>
                          <a:cubicBezTo>
                            <a:pt x="10408" y="2461"/>
                            <a:pt x="11657" y="1861"/>
                            <a:pt x="12979" y="1224"/>
                          </a:cubicBezTo>
                          <a:cubicBezTo>
                            <a:pt x="13175" y="1126"/>
                            <a:pt x="13408" y="931"/>
                            <a:pt x="13652" y="722"/>
                          </a:cubicBezTo>
                          <a:cubicBezTo>
                            <a:pt x="14069" y="367"/>
                            <a:pt x="14497" y="0"/>
                            <a:pt x="14828" y="49"/>
                          </a:cubicBezTo>
                          <a:cubicBezTo>
                            <a:pt x="14950" y="61"/>
                            <a:pt x="15048" y="122"/>
                            <a:pt x="15122" y="245"/>
                          </a:cubicBezTo>
                          <a:cubicBezTo>
                            <a:pt x="15440" y="698"/>
                            <a:pt x="14950" y="1126"/>
                            <a:pt x="14448" y="1579"/>
                          </a:cubicBezTo>
                          <a:cubicBezTo>
                            <a:pt x="14081" y="1910"/>
                            <a:pt x="13677" y="2253"/>
                            <a:pt x="13542" y="2645"/>
                          </a:cubicBezTo>
                          <a:cubicBezTo>
                            <a:pt x="13432" y="2951"/>
                            <a:pt x="13359" y="3245"/>
                            <a:pt x="13285" y="3514"/>
                          </a:cubicBezTo>
                          <a:cubicBezTo>
                            <a:pt x="13187" y="3857"/>
                            <a:pt x="13114" y="4175"/>
                            <a:pt x="12979" y="4420"/>
                          </a:cubicBezTo>
                          <a:cubicBezTo>
                            <a:pt x="12857" y="4665"/>
                            <a:pt x="12636" y="4910"/>
                            <a:pt x="12428" y="5155"/>
                          </a:cubicBezTo>
                          <a:cubicBezTo>
                            <a:pt x="12257" y="5351"/>
                            <a:pt x="12073" y="5571"/>
                            <a:pt x="11901" y="5804"/>
                          </a:cubicBezTo>
                          <a:cubicBezTo>
                            <a:pt x="11473" y="6391"/>
                            <a:pt x="11387" y="7175"/>
                            <a:pt x="11289" y="7861"/>
                          </a:cubicBezTo>
                          <a:cubicBezTo>
                            <a:pt x="11204" y="8644"/>
                            <a:pt x="11093" y="9391"/>
                            <a:pt x="10530" y="9722"/>
                          </a:cubicBezTo>
                          <a:cubicBezTo>
                            <a:pt x="10187" y="9918"/>
                            <a:pt x="9808" y="9746"/>
                            <a:pt x="9379" y="9563"/>
                          </a:cubicBezTo>
                          <a:cubicBezTo>
                            <a:pt x="9061" y="9428"/>
                            <a:pt x="8718" y="9293"/>
                            <a:pt x="8375" y="9293"/>
                          </a:cubicBezTo>
                          <a:cubicBezTo>
                            <a:pt x="7175" y="9293"/>
                            <a:pt x="6061" y="10003"/>
                            <a:pt x="4971" y="10701"/>
                          </a:cubicBezTo>
                          <a:cubicBezTo>
                            <a:pt x="3869" y="11411"/>
                            <a:pt x="2816" y="12073"/>
                            <a:pt x="1715" y="12073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solid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" name="Google Shape;32;p3"/>
                    <p:cNvSpPr/>
                    <p:nvPr/>
                  </p:nvSpPr>
                  <p:spPr>
                    <a:xfrm>
                      <a:off x="262575" y="279375"/>
                      <a:ext cx="1205750" cy="1327575"/>
                    </a:xfrm>
                    <a:custGeom>
                      <a:rect b="b" l="l" r="r" t="t"/>
                      <a:pathLst>
                        <a:path extrusionOk="0" fill="none" h="53103" w="48230">
                          <a:moveTo>
                            <a:pt x="19027" y="37087"/>
                          </a:moveTo>
                          <a:cubicBezTo>
                            <a:pt x="18831" y="38471"/>
                            <a:pt x="18966" y="39903"/>
                            <a:pt x="19480" y="41189"/>
                          </a:cubicBezTo>
                          <a:cubicBezTo>
                            <a:pt x="19529" y="41287"/>
                            <a:pt x="19566" y="41385"/>
                            <a:pt x="19603" y="41483"/>
                          </a:cubicBezTo>
                          <a:cubicBezTo>
                            <a:pt x="19884" y="42144"/>
                            <a:pt x="20252" y="43026"/>
                            <a:pt x="20239" y="44103"/>
                          </a:cubicBezTo>
                          <a:cubicBezTo>
                            <a:pt x="20215" y="44911"/>
                            <a:pt x="20007" y="45597"/>
                            <a:pt x="19786" y="46185"/>
                          </a:cubicBezTo>
                          <a:cubicBezTo>
                            <a:pt x="19199" y="47862"/>
                            <a:pt x="18476" y="49539"/>
                            <a:pt x="17644" y="51119"/>
                          </a:cubicBezTo>
                          <a:cubicBezTo>
                            <a:pt x="17484" y="51462"/>
                            <a:pt x="17080" y="52245"/>
                            <a:pt x="16199" y="52735"/>
                          </a:cubicBezTo>
                          <a:cubicBezTo>
                            <a:pt x="15734" y="52980"/>
                            <a:pt x="15244" y="53102"/>
                            <a:pt x="14730" y="53102"/>
                          </a:cubicBezTo>
                          <a:cubicBezTo>
                            <a:pt x="13836" y="53102"/>
                            <a:pt x="13089" y="52711"/>
                            <a:pt x="12611" y="52441"/>
                          </a:cubicBezTo>
                          <a:cubicBezTo>
                            <a:pt x="11007" y="51486"/>
                            <a:pt x="7677" y="49539"/>
                            <a:pt x="7371" y="45976"/>
                          </a:cubicBezTo>
                          <a:cubicBezTo>
                            <a:pt x="7297" y="45144"/>
                            <a:pt x="7420" y="44372"/>
                            <a:pt x="7530" y="43760"/>
                          </a:cubicBezTo>
                          <a:cubicBezTo>
                            <a:pt x="7579" y="43442"/>
                            <a:pt x="7640" y="43148"/>
                            <a:pt x="7640" y="42903"/>
                          </a:cubicBezTo>
                          <a:cubicBezTo>
                            <a:pt x="7677" y="41740"/>
                            <a:pt x="6967" y="40430"/>
                            <a:pt x="6196" y="39034"/>
                          </a:cubicBezTo>
                          <a:cubicBezTo>
                            <a:pt x="6061" y="38777"/>
                            <a:pt x="5926" y="38532"/>
                            <a:pt x="5779" y="38263"/>
                          </a:cubicBezTo>
                          <a:cubicBezTo>
                            <a:pt x="3686" y="34345"/>
                            <a:pt x="2498" y="30145"/>
                            <a:pt x="1347" y="26068"/>
                          </a:cubicBezTo>
                          <a:cubicBezTo>
                            <a:pt x="747" y="23962"/>
                            <a:pt x="0" y="21329"/>
                            <a:pt x="392" y="18623"/>
                          </a:cubicBezTo>
                          <a:cubicBezTo>
                            <a:pt x="686" y="16566"/>
                            <a:pt x="1604" y="14522"/>
                            <a:pt x="3208" y="12379"/>
                          </a:cubicBezTo>
                          <a:cubicBezTo>
                            <a:pt x="7555" y="6526"/>
                            <a:pt x="13787" y="3637"/>
                            <a:pt x="18244" y="2229"/>
                          </a:cubicBezTo>
                          <a:cubicBezTo>
                            <a:pt x="23031" y="710"/>
                            <a:pt x="28504" y="0"/>
                            <a:pt x="35422" y="0"/>
                          </a:cubicBezTo>
                          <a:lnTo>
                            <a:pt x="35728" y="0"/>
                          </a:lnTo>
                          <a:cubicBezTo>
                            <a:pt x="36377" y="0"/>
                            <a:pt x="37283" y="0"/>
                            <a:pt x="38226" y="270"/>
                          </a:cubicBezTo>
                          <a:cubicBezTo>
                            <a:pt x="39230" y="539"/>
                            <a:pt x="40050" y="1029"/>
                            <a:pt x="40711" y="1445"/>
                          </a:cubicBezTo>
                          <a:cubicBezTo>
                            <a:pt x="42903" y="2780"/>
                            <a:pt x="45621" y="4433"/>
                            <a:pt x="47237" y="7200"/>
                          </a:cubicBezTo>
                          <a:cubicBezTo>
                            <a:pt x="47948" y="8424"/>
                            <a:pt x="48229" y="9624"/>
                            <a:pt x="48058" y="10751"/>
                          </a:cubicBezTo>
                          <a:cubicBezTo>
                            <a:pt x="47654" y="13530"/>
                            <a:pt x="45119" y="14167"/>
                            <a:pt x="44029" y="14436"/>
                          </a:cubicBezTo>
                          <a:lnTo>
                            <a:pt x="43858" y="14485"/>
                          </a:lnTo>
                          <a:cubicBezTo>
                            <a:pt x="42376" y="14864"/>
                            <a:pt x="41226" y="15281"/>
                            <a:pt x="40283" y="15807"/>
                          </a:cubicBezTo>
                          <a:cubicBezTo>
                            <a:pt x="39071" y="16456"/>
                            <a:pt x="38165" y="17374"/>
                            <a:pt x="37822" y="18317"/>
                          </a:cubicBezTo>
                          <a:cubicBezTo>
                            <a:pt x="37712" y="18587"/>
                            <a:pt x="37638" y="18905"/>
                            <a:pt x="37540" y="19260"/>
                          </a:cubicBezTo>
                          <a:cubicBezTo>
                            <a:pt x="37393" y="19872"/>
                            <a:pt x="37185" y="20644"/>
                            <a:pt x="36818" y="21378"/>
                          </a:cubicBezTo>
                          <a:cubicBezTo>
                            <a:pt x="36389" y="22211"/>
                            <a:pt x="35814" y="22909"/>
                            <a:pt x="35336" y="23435"/>
                          </a:cubicBezTo>
                          <a:cubicBezTo>
                            <a:pt x="35091" y="23717"/>
                            <a:pt x="34859" y="23974"/>
                            <a:pt x="34700" y="24219"/>
                          </a:cubicBezTo>
                          <a:cubicBezTo>
                            <a:pt x="33965" y="25260"/>
                            <a:pt x="33744" y="26704"/>
                            <a:pt x="34161" y="27904"/>
                          </a:cubicBezTo>
                          <a:cubicBezTo>
                            <a:pt x="34234" y="28137"/>
                            <a:pt x="34344" y="28382"/>
                            <a:pt x="34455" y="28663"/>
                          </a:cubicBezTo>
                          <a:cubicBezTo>
                            <a:pt x="34920" y="29790"/>
                            <a:pt x="35557" y="31357"/>
                            <a:pt x="35006" y="33108"/>
                          </a:cubicBezTo>
                          <a:cubicBezTo>
                            <a:pt x="34589" y="34418"/>
                            <a:pt x="33598" y="35496"/>
                            <a:pt x="32141" y="36230"/>
                          </a:cubicBezTo>
                          <a:cubicBezTo>
                            <a:pt x="30977" y="36818"/>
                            <a:pt x="29655" y="37136"/>
                            <a:pt x="28296" y="37136"/>
                          </a:cubicBezTo>
                          <a:cubicBezTo>
                            <a:pt x="25602" y="37136"/>
                            <a:pt x="22982" y="35912"/>
                            <a:pt x="21366" y="3390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dashDot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462625" y="1940000"/>
                    <a:ext cx="180502" cy="215402"/>
                  </a:xfrm>
                  <a:custGeom>
                    <a:rect b="b" l="l" r="r" t="t"/>
                    <a:pathLst>
                      <a:path extrusionOk="0" h="10336" w="6553">
                        <a:moveTo>
                          <a:pt x="0" y="10336"/>
                        </a:moveTo>
                        <a:cubicBezTo>
                          <a:pt x="283" y="6392"/>
                          <a:pt x="3463" y="-2023"/>
                          <a:pt x="6553" y="446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dashDot"/>
                    <a:round/>
                    <a:headEnd len="med" w="med" type="none"/>
                    <a:tailEnd len="med" w="med" type="none"/>
                  </a:ln>
                </p:spPr>
              </p:sp>
            </p:grpSp>
            <p:sp>
              <p:nvSpPr>
                <p:cNvPr id="34" name="Google Shape;34;p3"/>
                <p:cNvSpPr/>
                <p:nvPr/>
              </p:nvSpPr>
              <p:spPr>
                <a:xfrm rot="619122">
                  <a:off x="-2496702" y="3577729"/>
                  <a:ext cx="4820981" cy="2831291"/>
                </a:xfrm>
                <a:custGeom>
                  <a:rect b="b" l="l" r="r" t="t"/>
                  <a:pathLst>
                    <a:path extrusionOk="0" h="47122" w="80237">
                      <a:moveTo>
                        <a:pt x="75580" y="0"/>
                      </a:moveTo>
                      <a:cubicBezTo>
                        <a:pt x="74446" y="0"/>
                        <a:pt x="73347" y="432"/>
                        <a:pt x="72272" y="651"/>
                      </a:cubicBezTo>
                      <a:cubicBezTo>
                        <a:pt x="71533" y="794"/>
                        <a:pt x="70783" y="866"/>
                        <a:pt x="70033" y="890"/>
                      </a:cubicBezTo>
                      <a:cubicBezTo>
                        <a:pt x="68402" y="961"/>
                        <a:pt x="66938" y="1461"/>
                        <a:pt x="65330" y="1544"/>
                      </a:cubicBezTo>
                      <a:cubicBezTo>
                        <a:pt x="65747" y="1449"/>
                        <a:pt x="65937" y="1068"/>
                        <a:pt x="66283" y="878"/>
                      </a:cubicBezTo>
                      <a:lnTo>
                        <a:pt x="66283" y="878"/>
                      </a:lnTo>
                      <a:cubicBezTo>
                        <a:pt x="65390" y="1116"/>
                        <a:pt x="64485" y="1402"/>
                        <a:pt x="63580" y="1628"/>
                      </a:cubicBezTo>
                      <a:cubicBezTo>
                        <a:pt x="62497" y="1866"/>
                        <a:pt x="61342" y="1818"/>
                        <a:pt x="60294" y="2164"/>
                      </a:cubicBezTo>
                      <a:cubicBezTo>
                        <a:pt x="59246" y="2497"/>
                        <a:pt x="58222" y="2926"/>
                        <a:pt x="57127" y="3211"/>
                      </a:cubicBezTo>
                      <a:cubicBezTo>
                        <a:pt x="56043" y="3509"/>
                        <a:pt x="54936" y="3640"/>
                        <a:pt x="53876" y="3961"/>
                      </a:cubicBezTo>
                      <a:cubicBezTo>
                        <a:pt x="52352" y="4414"/>
                        <a:pt x="50924" y="5021"/>
                        <a:pt x="49388" y="5473"/>
                      </a:cubicBezTo>
                      <a:cubicBezTo>
                        <a:pt x="47364" y="6045"/>
                        <a:pt x="45375" y="6747"/>
                        <a:pt x="43435" y="7569"/>
                      </a:cubicBezTo>
                      <a:cubicBezTo>
                        <a:pt x="42208" y="8105"/>
                        <a:pt x="40994" y="8486"/>
                        <a:pt x="39720" y="8938"/>
                      </a:cubicBezTo>
                      <a:cubicBezTo>
                        <a:pt x="39505" y="9013"/>
                        <a:pt x="38737" y="9352"/>
                        <a:pt x="38217" y="9352"/>
                      </a:cubicBezTo>
                      <a:cubicBezTo>
                        <a:pt x="37989" y="9352"/>
                        <a:pt x="37809" y="9286"/>
                        <a:pt x="37743" y="9105"/>
                      </a:cubicBezTo>
                      <a:cubicBezTo>
                        <a:pt x="37612" y="8712"/>
                        <a:pt x="38875" y="7998"/>
                        <a:pt x="39196" y="7700"/>
                      </a:cubicBezTo>
                      <a:lnTo>
                        <a:pt x="39196" y="7700"/>
                      </a:lnTo>
                      <a:cubicBezTo>
                        <a:pt x="37279" y="8069"/>
                        <a:pt x="35624" y="8902"/>
                        <a:pt x="33862" y="9569"/>
                      </a:cubicBezTo>
                      <a:cubicBezTo>
                        <a:pt x="31850" y="10331"/>
                        <a:pt x="29719" y="10927"/>
                        <a:pt x="27802" y="11843"/>
                      </a:cubicBezTo>
                      <a:cubicBezTo>
                        <a:pt x="25480" y="12951"/>
                        <a:pt x="23027" y="14201"/>
                        <a:pt x="20991" y="15594"/>
                      </a:cubicBezTo>
                      <a:cubicBezTo>
                        <a:pt x="20036" y="16249"/>
                        <a:pt x="18376" y="17495"/>
                        <a:pt x="16901" y="17495"/>
                      </a:cubicBezTo>
                      <a:cubicBezTo>
                        <a:pt x="16795" y="17495"/>
                        <a:pt x="16690" y="17489"/>
                        <a:pt x="16586" y="17475"/>
                      </a:cubicBezTo>
                      <a:cubicBezTo>
                        <a:pt x="17098" y="16987"/>
                        <a:pt x="19372" y="15201"/>
                        <a:pt x="17503" y="15165"/>
                      </a:cubicBezTo>
                      <a:cubicBezTo>
                        <a:pt x="17476" y="15165"/>
                        <a:pt x="17450" y="15164"/>
                        <a:pt x="17424" y="15164"/>
                      </a:cubicBezTo>
                      <a:cubicBezTo>
                        <a:pt x="16284" y="15164"/>
                        <a:pt x="15420" y="15662"/>
                        <a:pt x="14407" y="16034"/>
                      </a:cubicBezTo>
                      <a:cubicBezTo>
                        <a:pt x="13550" y="16344"/>
                        <a:pt x="12800" y="16773"/>
                        <a:pt x="11978" y="17130"/>
                      </a:cubicBezTo>
                      <a:cubicBezTo>
                        <a:pt x="10454" y="17785"/>
                        <a:pt x="8907" y="18285"/>
                        <a:pt x="7442" y="19035"/>
                      </a:cubicBezTo>
                      <a:cubicBezTo>
                        <a:pt x="4870" y="20344"/>
                        <a:pt x="2406" y="21702"/>
                        <a:pt x="1" y="23154"/>
                      </a:cubicBezTo>
                      <a:cubicBezTo>
                        <a:pt x="1" y="25345"/>
                        <a:pt x="751" y="28072"/>
                        <a:pt x="1120" y="30238"/>
                      </a:cubicBezTo>
                      <a:cubicBezTo>
                        <a:pt x="1739" y="33858"/>
                        <a:pt x="2072" y="37585"/>
                        <a:pt x="2263" y="41240"/>
                      </a:cubicBezTo>
                      <a:cubicBezTo>
                        <a:pt x="2358" y="42895"/>
                        <a:pt x="2608" y="44562"/>
                        <a:pt x="3573" y="46062"/>
                      </a:cubicBezTo>
                      <a:cubicBezTo>
                        <a:pt x="3875" y="46526"/>
                        <a:pt x="4216" y="47117"/>
                        <a:pt x="4969" y="47117"/>
                      </a:cubicBezTo>
                      <a:cubicBezTo>
                        <a:pt x="5047" y="47117"/>
                        <a:pt x="5129" y="47111"/>
                        <a:pt x="5216" y="47098"/>
                      </a:cubicBezTo>
                      <a:lnTo>
                        <a:pt x="5311" y="47110"/>
                      </a:lnTo>
                      <a:cubicBezTo>
                        <a:pt x="5351" y="47118"/>
                        <a:pt x="5395" y="47122"/>
                        <a:pt x="5443" y="47122"/>
                      </a:cubicBezTo>
                      <a:cubicBezTo>
                        <a:pt x="5955" y="47122"/>
                        <a:pt x="6885" y="46692"/>
                        <a:pt x="7287" y="46562"/>
                      </a:cubicBezTo>
                      <a:cubicBezTo>
                        <a:pt x="7847" y="46383"/>
                        <a:pt x="8395" y="46026"/>
                        <a:pt x="8954" y="45883"/>
                      </a:cubicBezTo>
                      <a:cubicBezTo>
                        <a:pt x="9514" y="45740"/>
                        <a:pt x="9954" y="45776"/>
                        <a:pt x="10490" y="45538"/>
                      </a:cubicBezTo>
                      <a:cubicBezTo>
                        <a:pt x="14121" y="43966"/>
                        <a:pt x="17872" y="42597"/>
                        <a:pt x="21265" y="40716"/>
                      </a:cubicBezTo>
                      <a:cubicBezTo>
                        <a:pt x="21765" y="40442"/>
                        <a:pt x="22039" y="40156"/>
                        <a:pt x="22444" y="39811"/>
                      </a:cubicBezTo>
                      <a:cubicBezTo>
                        <a:pt x="23123" y="39228"/>
                        <a:pt x="23896" y="39013"/>
                        <a:pt x="24742" y="38620"/>
                      </a:cubicBezTo>
                      <a:cubicBezTo>
                        <a:pt x="26575" y="37751"/>
                        <a:pt x="28468" y="36918"/>
                        <a:pt x="30207" y="35965"/>
                      </a:cubicBezTo>
                      <a:cubicBezTo>
                        <a:pt x="31326" y="35358"/>
                        <a:pt x="32136" y="34525"/>
                        <a:pt x="33029" y="33763"/>
                      </a:cubicBezTo>
                      <a:cubicBezTo>
                        <a:pt x="33433" y="33417"/>
                        <a:pt x="33862" y="33096"/>
                        <a:pt x="34314" y="32810"/>
                      </a:cubicBezTo>
                      <a:cubicBezTo>
                        <a:pt x="34612" y="32608"/>
                        <a:pt x="35029" y="32465"/>
                        <a:pt x="35255" y="32215"/>
                      </a:cubicBezTo>
                      <a:cubicBezTo>
                        <a:pt x="35188" y="32211"/>
                        <a:pt x="35121" y="32209"/>
                        <a:pt x="35053" y="32209"/>
                      </a:cubicBezTo>
                      <a:cubicBezTo>
                        <a:pt x="33641" y="32209"/>
                        <a:pt x="32064" y="33091"/>
                        <a:pt x="30632" y="33091"/>
                      </a:cubicBezTo>
                      <a:cubicBezTo>
                        <a:pt x="30399" y="33091"/>
                        <a:pt x="30169" y="33067"/>
                        <a:pt x="29945" y="33013"/>
                      </a:cubicBezTo>
                      <a:cubicBezTo>
                        <a:pt x="29885" y="32667"/>
                        <a:pt x="30647" y="32298"/>
                        <a:pt x="30933" y="32084"/>
                      </a:cubicBezTo>
                      <a:cubicBezTo>
                        <a:pt x="31505" y="31655"/>
                        <a:pt x="32124" y="31274"/>
                        <a:pt x="32755" y="30929"/>
                      </a:cubicBezTo>
                      <a:cubicBezTo>
                        <a:pt x="34231" y="30143"/>
                        <a:pt x="35565" y="29238"/>
                        <a:pt x="36922" y="28333"/>
                      </a:cubicBezTo>
                      <a:cubicBezTo>
                        <a:pt x="37803" y="27750"/>
                        <a:pt x="38505" y="27131"/>
                        <a:pt x="39541" y="26678"/>
                      </a:cubicBezTo>
                      <a:cubicBezTo>
                        <a:pt x="40220" y="26381"/>
                        <a:pt x="40946" y="26178"/>
                        <a:pt x="41625" y="25893"/>
                      </a:cubicBezTo>
                      <a:cubicBezTo>
                        <a:pt x="41881" y="25781"/>
                        <a:pt x="42157" y="25483"/>
                        <a:pt x="42455" y="25483"/>
                      </a:cubicBezTo>
                      <a:cubicBezTo>
                        <a:pt x="42476" y="25483"/>
                        <a:pt x="42497" y="25485"/>
                        <a:pt x="42518" y="25488"/>
                      </a:cubicBezTo>
                      <a:cubicBezTo>
                        <a:pt x="42667" y="25906"/>
                        <a:pt x="42476" y="26340"/>
                        <a:pt x="42984" y="26340"/>
                      </a:cubicBezTo>
                      <a:cubicBezTo>
                        <a:pt x="43085" y="26340"/>
                        <a:pt x="43212" y="26323"/>
                        <a:pt x="43375" y="26286"/>
                      </a:cubicBezTo>
                      <a:cubicBezTo>
                        <a:pt x="43673" y="26143"/>
                        <a:pt x="43970" y="26000"/>
                        <a:pt x="44268" y="25857"/>
                      </a:cubicBezTo>
                      <a:cubicBezTo>
                        <a:pt x="44804" y="25631"/>
                        <a:pt x="45340" y="25416"/>
                        <a:pt x="45887" y="25238"/>
                      </a:cubicBezTo>
                      <a:cubicBezTo>
                        <a:pt x="47102" y="24773"/>
                        <a:pt x="48292" y="24238"/>
                        <a:pt x="49435" y="23642"/>
                      </a:cubicBezTo>
                      <a:cubicBezTo>
                        <a:pt x="50686" y="22976"/>
                        <a:pt x="51829" y="22357"/>
                        <a:pt x="53222" y="21856"/>
                      </a:cubicBezTo>
                      <a:cubicBezTo>
                        <a:pt x="55293" y="21106"/>
                        <a:pt x="57353" y="20428"/>
                        <a:pt x="59341" y="19570"/>
                      </a:cubicBezTo>
                      <a:cubicBezTo>
                        <a:pt x="61306" y="18737"/>
                        <a:pt x="63104" y="17868"/>
                        <a:pt x="64806" y="16749"/>
                      </a:cubicBezTo>
                      <a:cubicBezTo>
                        <a:pt x="65402" y="16356"/>
                        <a:pt x="66092" y="15999"/>
                        <a:pt x="66676" y="15594"/>
                      </a:cubicBezTo>
                      <a:cubicBezTo>
                        <a:pt x="66926" y="15427"/>
                        <a:pt x="67200" y="15237"/>
                        <a:pt x="67235" y="14963"/>
                      </a:cubicBezTo>
                      <a:cubicBezTo>
                        <a:pt x="67272" y="14608"/>
                        <a:pt x="66956" y="14503"/>
                        <a:pt x="66542" y="14503"/>
                      </a:cubicBezTo>
                      <a:cubicBezTo>
                        <a:pt x="66025" y="14503"/>
                        <a:pt x="65356" y="14666"/>
                        <a:pt x="65033" y="14713"/>
                      </a:cubicBezTo>
                      <a:cubicBezTo>
                        <a:pt x="64437" y="14784"/>
                        <a:pt x="63854" y="14856"/>
                        <a:pt x="63282" y="14975"/>
                      </a:cubicBezTo>
                      <a:cubicBezTo>
                        <a:pt x="62990" y="15030"/>
                        <a:pt x="62528" y="15211"/>
                        <a:pt x="62157" y="15211"/>
                      </a:cubicBezTo>
                      <a:cubicBezTo>
                        <a:pt x="62045" y="15211"/>
                        <a:pt x="61942" y="15195"/>
                        <a:pt x="61854" y="15153"/>
                      </a:cubicBezTo>
                      <a:cubicBezTo>
                        <a:pt x="60913" y="14713"/>
                        <a:pt x="62866" y="14189"/>
                        <a:pt x="63151" y="13963"/>
                      </a:cubicBezTo>
                      <a:cubicBezTo>
                        <a:pt x="62996" y="13932"/>
                        <a:pt x="62840" y="13924"/>
                        <a:pt x="62685" y="13924"/>
                      </a:cubicBezTo>
                      <a:cubicBezTo>
                        <a:pt x="62496" y="13924"/>
                        <a:pt x="62307" y="13936"/>
                        <a:pt x="62118" y="13936"/>
                      </a:cubicBezTo>
                      <a:cubicBezTo>
                        <a:pt x="62034" y="13936"/>
                        <a:pt x="61950" y="13934"/>
                        <a:pt x="61866" y="13927"/>
                      </a:cubicBezTo>
                      <a:cubicBezTo>
                        <a:pt x="61592" y="13891"/>
                        <a:pt x="61318" y="13832"/>
                        <a:pt x="61044" y="13760"/>
                      </a:cubicBezTo>
                      <a:cubicBezTo>
                        <a:pt x="60874" y="13725"/>
                        <a:pt x="60700" y="13717"/>
                        <a:pt x="60525" y="13717"/>
                      </a:cubicBezTo>
                      <a:cubicBezTo>
                        <a:pt x="60361" y="13717"/>
                        <a:pt x="60196" y="13724"/>
                        <a:pt x="60033" y="13724"/>
                      </a:cubicBezTo>
                      <a:cubicBezTo>
                        <a:pt x="59834" y="13724"/>
                        <a:pt x="59638" y="13713"/>
                        <a:pt x="59449" y="13665"/>
                      </a:cubicBezTo>
                      <a:cubicBezTo>
                        <a:pt x="59699" y="13439"/>
                        <a:pt x="60270" y="13355"/>
                        <a:pt x="60615" y="13201"/>
                      </a:cubicBezTo>
                      <a:cubicBezTo>
                        <a:pt x="61068" y="12986"/>
                        <a:pt x="61485" y="12724"/>
                        <a:pt x="61937" y="12510"/>
                      </a:cubicBezTo>
                      <a:cubicBezTo>
                        <a:pt x="63461" y="11784"/>
                        <a:pt x="65116" y="11248"/>
                        <a:pt x="66664" y="10569"/>
                      </a:cubicBezTo>
                      <a:cubicBezTo>
                        <a:pt x="67402" y="10248"/>
                        <a:pt x="67902" y="9760"/>
                        <a:pt x="68593" y="9403"/>
                      </a:cubicBezTo>
                      <a:cubicBezTo>
                        <a:pt x="69366" y="8998"/>
                        <a:pt x="70200" y="8652"/>
                        <a:pt x="70974" y="8248"/>
                      </a:cubicBezTo>
                      <a:cubicBezTo>
                        <a:pt x="71807" y="7831"/>
                        <a:pt x="72748" y="7557"/>
                        <a:pt x="73593" y="7152"/>
                      </a:cubicBezTo>
                      <a:cubicBezTo>
                        <a:pt x="74272" y="6831"/>
                        <a:pt x="74891" y="6450"/>
                        <a:pt x="75605" y="6152"/>
                      </a:cubicBezTo>
                      <a:cubicBezTo>
                        <a:pt x="76582" y="5747"/>
                        <a:pt x="77487" y="5331"/>
                        <a:pt x="78296" y="4747"/>
                      </a:cubicBezTo>
                      <a:cubicBezTo>
                        <a:pt x="78677" y="4473"/>
                        <a:pt x="79058" y="4211"/>
                        <a:pt x="79451" y="3961"/>
                      </a:cubicBezTo>
                      <a:cubicBezTo>
                        <a:pt x="79642" y="3890"/>
                        <a:pt x="79820" y="3807"/>
                        <a:pt x="79975" y="3688"/>
                      </a:cubicBezTo>
                      <a:cubicBezTo>
                        <a:pt x="80237" y="3259"/>
                        <a:pt x="79415" y="3295"/>
                        <a:pt x="78987" y="3211"/>
                      </a:cubicBezTo>
                      <a:cubicBezTo>
                        <a:pt x="78046" y="3045"/>
                        <a:pt x="77106" y="2890"/>
                        <a:pt x="76236" y="2580"/>
                      </a:cubicBezTo>
                      <a:cubicBezTo>
                        <a:pt x="75534" y="2318"/>
                        <a:pt x="74939" y="2509"/>
                        <a:pt x="74236" y="2342"/>
                      </a:cubicBezTo>
                      <a:cubicBezTo>
                        <a:pt x="74319" y="1402"/>
                        <a:pt x="76296" y="1056"/>
                        <a:pt x="76439" y="92"/>
                      </a:cubicBezTo>
                      <a:cubicBezTo>
                        <a:pt x="76150" y="27"/>
                        <a:pt x="75864" y="0"/>
                        <a:pt x="755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" name="Google Shape;35;p3"/>
                <p:cNvGrpSpPr/>
                <p:nvPr/>
              </p:nvGrpSpPr>
              <p:grpSpPr>
                <a:xfrm>
                  <a:off x="-1890669" y="-592228"/>
                  <a:ext cx="3608930" cy="3973565"/>
                  <a:chOff x="-1890669" y="-592228"/>
                  <a:chExt cx="3608930" cy="3973565"/>
                </a:xfrm>
              </p:grpSpPr>
              <p:grpSp>
                <p:nvGrpSpPr>
                  <p:cNvPr id="36" name="Google Shape;36;p3"/>
                  <p:cNvGrpSpPr/>
                  <p:nvPr/>
                </p:nvGrpSpPr>
                <p:grpSpPr>
                  <a:xfrm>
                    <a:off x="-1890669" y="-592228"/>
                    <a:ext cx="3608930" cy="3973565"/>
                    <a:chOff x="262575" y="279375"/>
                    <a:chExt cx="1205750" cy="1327575"/>
                  </a:xfrm>
                </p:grpSpPr>
                <p:sp>
                  <p:nvSpPr>
                    <p:cNvPr id="37" name="Google Shape;37;p3"/>
                    <p:cNvSpPr/>
                    <p:nvPr/>
                  </p:nvSpPr>
                  <p:spPr>
                    <a:xfrm>
                      <a:off x="321025" y="335700"/>
                      <a:ext cx="1088525" cy="1213400"/>
                    </a:xfrm>
                    <a:custGeom>
                      <a:rect b="b" l="l" r="r" t="t"/>
                      <a:pathLst>
                        <a:path extrusionOk="0" fill="none" h="48536" w="43541">
                          <a:moveTo>
                            <a:pt x="12392" y="48535"/>
                          </a:moveTo>
                          <a:cubicBezTo>
                            <a:pt x="12061" y="48535"/>
                            <a:pt x="11730" y="48364"/>
                            <a:pt x="11437" y="48205"/>
                          </a:cubicBezTo>
                          <a:cubicBezTo>
                            <a:pt x="9404" y="47005"/>
                            <a:pt x="7506" y="45609"/>
                            <a:pt x="7335" y="43527"/>
                          </a:cubicBezTo>
                          <a:cubicBezTo>
                            <a:pt x="7286" y="42976"/>
                            <a:pt x="7384" y="42413"/>
                            <a:pt x="7470" y="41875"/>
                          </a:cubicBezTo>
                          <a:cubicBezTo>
                            <a:pt x="7531" y="41507"/>
                            <a:pt x="7592" y="41128"/>
                            <a:pt x="7616" y="40748"/>
                          </a:cubicBezTo>
                          <a:cubicBezTo>
                            <a:pt x="7690" y="38936"/>
                            <a:pt x="6772" y="37271"/>
                            <a:pt x="5878" y="35667"/>
                          </a:cubicBezTo>
                          <a:cubicBezTo>
                            <a:pt x="5743" y="35422"/>
                            <a:pt x="5608" y="35177"/>
                            <a:pt x="5474" y="34920"/>
                          </a:cubicBezTo>
                          <a:cubicBezTo>
                            <a:pt x="3490" y="31222"/>
                            <a:pt x="2327" y="27121"/>
                            <a:pt x="1213" y="23178"/>
                          </a:cubicBezTo>
                          <a:cubicBezTo>
                            <a:pt x="650" y="21170"/>
                            <a:pt x="1" y="18893"/>
                            <a:pt x="331" y="16676"/>
                          </a:cubicBezTo>
                          <a:cubicBezTo>
                            <a:pt x="576" y="14999"/>
                            <a:pt x="1348" y="13309"/>
                            <a:pt x="2719" y="11473"/>
                          </a:cubicBezTo>
                          <a:cubicBezTo>
                            <a:pt x="6698" y="6122"/>
                            <a:pt x="12465" y="3453"/>
                            <a:pt x="16591" y="2131"/>
                          </a:cubicBezTo>
                          <a:cubicBezTo>
                            <a:pt x="21219" y="674"/>
                            <a:pt x="26558" y="0"/>
                            <a:pt x="33366" y="25"/>
                          </a:cubicBezTo>
                          <a:cubicBezTo>
                            <a:pt x="33929" y="25"/>
                            <a:pt x="34639" y="25"/>
                            <a:pt x="35276" y="208"/>
                          </a:cubicBezTo>
                          <a:cubicBezTo>
                            <a:pt x="35973" y="392"/>
                            <a:pt x="36586" y="772"/>
                            <a:pt x="37173" y="1127"/>
                          </a:cubicBezTo>
                          <a:cubicBezTo>
                            <a:pt x="39243" y="2376"/>
                            <a:pt x="41606" y="3820"/>
                            <a:pt x="42916" y="6085"/>
                          </a:cubicBezTo>
                          <a:cubicBezTo>
                            <a:pt x="43381" y="6857"/>
                            <a:pt x="43540" y="7530"/>
                            <a:pt x="43467" y="8167"/>
                          </a:cubicBezTo>
                          <a:cubicBezTo>
                            <a:pt x="43283" y="9416"/>
                            <a:pt x="42169" y="9710"/>
                            <a:pt x="41177" y="9955"/>
                          </a:cubicBezTo>
                          <a:lnTo>
                            <a:pt x="41006" y="10004"/>
                          </a:lnTo>
                          <a:cubicBezTo>
                            <a:pt x="39316" y="10432"/>
                            <a:pt x="38006" y="10922"/>
                            <a:pt x="36892" y="11534"/>
                          </a:cubicBezTo>
                          <a:lnTo>
                            <a:pt x="36892" y="11534"/>
                          </a:lnTo>
                          <a:cubicBezTo>
                            <a:pt x="35178" y="12465"/>
                            <a:pt x="33929" y="13775"/>
                            <a:pt x="33366" y="15232"/>
                          </a:cubicBezTo>
                          <a:cubicBezTo>
                            <a:pt x="33219" y="15611"/>
                            <a:pt x="33108" y="16028"/>
                            <a:pt x="33010" y="16432"/>
                          </a:cubicBezTo>
                          <a:cubicBezTo>
                            <a:pt x="32876" y="16983"/>
                            <a:pt x="32729" y="17558"/>
                            <a:pt x="32459" y="18085"/>
                          </a:cubicBezTo>
                          <a:cubicBezTo>
                            <a:pt x="32153" y="18672"/>
                            <a:pt x="31725" y="19186"/>
                            <a:pt x="31296" y="19688"/>
                          </a:cubicBezTo>
                          <a:cubicBezTo>
                            <a:pt x="31039" y="19995"/>
                            <a:pt x="30770" y="20313"/>
                            <a:pt x="30525" y="20656"/>
                          </a:cubicBezTo>
                          <a:cubicBezTo>
                            <a:pt x="29362" y="22284"/>
                            <a:pt x="29031" y="24513"/>
                            <a:pt x="29680" y="26410"/>
                          </a:cubicBezTo>
                          <a:cubicBezTo>
                            <a:pt x="29766" y="26692"/>
                            <a:pt x="29913" y="26998"/>
                            <a:pt x="30011" y="27280"/>
                          </a:cubicBezTo>
                          <a:cubicBezTo>
                            <a:pt x="30402" y="28223"/>
                            <a:pt x="30807" y="29190"/>
                            <a:pt x="30500" y="30157"/>
                          </a:cubicBezTo>
                          <a:cubicBezTo>
                            <a:pt x="30231" y="31039"/>
                            <a:pt x="29423" y="31614"/>
                            <a:pt x="28786" y="31932"/>
                          </a:cubicBezTo>
                          <a:cubicBezTo>
                            <a:pt x="26080" y="33304"/>
                            <a:pt x="22419" y="32422"/>
                            <a:pt x="20644" y="29961"/>
                          </a:cubicBezTo>
                          <a:cubicBezTo>
                            <a:pt x="20583" y="29863"/>
                            <a:pt x="20509" y="29753"/>
                            <a:pt x="20448" y="29667"/>
                          </a:cubicBezTo>
                          <a:cubicBezTo>
                            <a:pt x="20179" y="29263"/>
                            <a:pt x="19897" y="28859"/>
                            <a:pt x="19481" y="28627"/>
                          </a:cubicBezTo>
                          <a:cubicBezTo>
                            <a:pt x="18379" y="28002"/>
                            <a:pt x="17020" y="28933"/>
                            <a:pt x="16224" y="30047"/>
                          </a:cubicBezTo>
                          <a:cubicBezTo>
                            <a:pt x="14253" y="32814"/>
                            <a:pt x="13787" y="36646"/>
                            <a:pt x="15061" y="39793"/>
                          </a:cubicBezTo>
                          <a:lnTo>
                            <a:pt x="15195" y="40124"/>
                          </a:lnTo>
                          <a:cubicBezTo>
                            <a:pt x="15428" y="40675"/>
                            <a:pt x="15661" y="41226"/>
                            <a:pt x="15661" y="41838"/>
                          </a:cubicBezTo>
                          <a:cubicBezTo>
                            <a:pt x="15661" y="42291"/>
                            <a:pt x="15502" y="42719"/>
                            <a:pt x="15355" y="43160"/>
                          </a:cubicBezTo>
                          <a:cubicBezTo>
                            <a:pt x="14791" y="44752"/>
                            <a:pt x="14093" y="46331"/>
                            <a:pt x="13334" y="47837"/>
                          </a:cubicBezTo>
                          <a:cubicBezTo>
                            <a:pt x="13200" y="48094"/>
                            <a:pt x="13053" y="48339"/>
                            <a:pt x="12832" y="48462"/>
                          </a:cubicBezTo>
                          <a:cubicBezTo>
                            <a:pt x="12649" y="48511"/>
                            <a:pt x="12526" y="48535"/>
                            <a:pt x="12392" y="48535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solid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" name="Google Shape;38;p3"/>
                    <p:cNvSpPr/>
                    <p:nvPr/>
                  </p:nvSpPr>
                  <p:spPr>
                    <a:xfrm>
                      <a:off x="408275" y="421100"/>
                      <a:ext cx="903000" cy="1014725"/>
                    </a:xfrm>
                    <a:custGeom>
                      <a:rect b="b" l="l" r="r" t="t"/>
                      <a:pathLst>
                        <a:path extrusionOk="0" fill="none" h="40589" w="36120">
                          <a:moveTo>
                            <a:pt x="7824" y="40589"/>
                          </a:moveTo>
                          <a:lnTo>
                            <a:pt x="7800" y="40552"/>
                          </a:lnTo>
                          <a:cubicBezTo>
                            <a:pt x="7322" y="40148"/>
                            <a:pt x="7224" y="39916"/>
                            <a:pt x="7224" y="39830"/>
                          </a:cubicBezTo>
                          <a:cubicBezTo>
                            <a:pt x="7212" y="39683"/>
                            <a:pt x="7273" y="39291"/>
                            <a:pt x="7334" y="38997"/>
                          </a:cubicBezTo>
                          <a:cubicBezTo>
                            <a:pt x="7408" y="38556"/>
                            <a:pt x="7494" y="38054"/>
                            <a:pt x="7518" y="37479"/>
                          </a:cubicBezTo>
                          <a:cubicBezTo>
                            <a:pt x="7640" y="34712"/>
                            <a:pt x="6392" y="32435"/>
                            <a:pt x="5375" y="30610"/>
                          </a:cubicBezTo>
                          <a:lnTo>
                            <a:pt x="5363" y="30586"/>
                          </a:lnTo>
                          <a:cubicBezTo>
                            <a:pt x="5241" y="30353"/>
                            <a:pt x="5118" y="30120"/>
                            <a:pt x="4996" y="29912"/>
                          </a:cubicBezTo>
                          <a:cubicBezTo>
                            <a:pt x="3184" y="26545"/>
                            <a:pt x="2082" y="22627"/>
                            <a:pt x="1016" y="18844"/>
                          </a:cubicBezTo>
                          <a:cubicBezTo>
                            <a:pt x="502" y="17081"/>
                            <a:pt x="0" y="15256"/>
                            <a:pt x="221" y="13750"/>
                          </a:cubicBezTo>
                          <a:cubicBezTo>
                            <a:pt x="368" y="12661"/>
                            <a:pt x="955" y="11448"/>
                            <a:pt x="1959" y="10089"/>
                          </a:cubicBezTo>
                          <a:cubicBezTo>
                            <a:pt x="5412" y="5461"/>
                            <a:pt x="10493" y="3122"/>
                            <a:pt x="14130" y="1959"/>
                          </a:cubicBezTo>
                          <a:cubicBezTo>
                            <a:pt x="18354" y="625"/>
                            <a:pt x="23239" y="0"/>
                            <a:pt x="29508" y="0"/>
                          </a:cubicBezTo>
                          <a:lnTo>
                            <a:pt x="29594" y="0"/>
                          </a:lnTo>
                          <a:lnTo>
                            <a:pt x="29876" y="0"/>
                          </a:lnTo>
                          <a:cubicBezTo>
                            <a:pt x="30182" y="0"/>
                            <a:pt x="30696" y="0"/>
                            <a:pt x="30904" y="61"/>
                          </a:cubicBezTo>
                          <a:cubicBezTo>
                            <a:pt x="31137" y="123"/>
                            <a:pt x="31577" y="404"/>
                            <a:pt x="31933" y="612"/>
                          </a:cubicBezTo>
                          <a:cubicBezTo>
                            <a:pt x="32312" y="845"/>
                            <a:pt x="32826" y="1053"/>
                            <a:pt x="33365" y="1286"/>
                          </a:cubicBezTo>
                          <a:cubicBezTo>
                            <a:pt x="34712" y="1849"/>
                            <a:pt x="36120" y="2437"/>
                            <a:pt x="35814" y="3490"/>
                          </a:cubicBezTo>
                          <a:cubicBezTo>
                            <a:pt x="35520" y="4506"/>
                            <a:pt x="34443" y="4616"/>
                            <a:pt x="33377" y="4739"/>
                          </a:cubicBezTo>
                          <a:cubicBezTo>
                            <a:pt x="32765" y="4800"/>
                            <a:pt x="32190" y="4886"/>
                            <a:pt x="31761" y="5106"/>
                          </a:cubicBezTo>
                          <a:cubicBezTo>
                            <a:pt x="29337" y="6428"/>
                            <a:pt x="27537" y="8375"/>
                            <a:pt x="26692" y="10604"/>
                          </a:cubicBezTo>
                          <a:cubicBezTo>
                            <a:pt x="26484" y="11167"/>
                            <a:pt x="26337" y="11705"/>
                            <a:pt x="26215" y="12171"/>
                          </a:cubicBezTo>
                          <a:cubicBezTo>
                            <a:pt x="26129" y="12550"/>
                            <a:pt x="26019" y="12942"/>
                            <a:pt x="25933" y="13126"/>
                          </a:cubicBezTo>
                          <a:cubicBezTo>
                            <a:pt x="25823" y="13346"/>
                            <a:pt x="25517" y="13701"/>
                            <a:pt x="25223" y="14032"/>
                          </a:cubicBezTo>
                          <a:cubicBezTo>
                            <a:pt x="24917" y="14387"/>
                            <a:pt x="24586" y="14779"/>
                            <a:pt x="24243" y="15244"/>
                          </a:cubicBezTo>
                          <a:cubicBezTo>
                            <a:pt x="22456" y="17766"/>
                            <a:pt x="21966" y="21133"/>
                            <a:pt x="22958" y="24060"/>
                          </a:cubicBezTo>
                          <a:cubicBezTo>
                            <a:pt x="23092" y="24451"/>
                            <a:pt x="23239" y="24807"/>
                            <a:pt x="23374" y="25125"/>
                          </a:cubicBezTo>
                          <a:cubicBezTo>
                            <a:pt x="23386" y="25162"/>
                            <a:pt x="23423" y="25211"/>
                            <a:pt x="23447" y="25235"/>
                          </a:cubicBezTo>
                          <a:cubicBezTo>
                            <a:pt x="23509" y="25333"/>
                            <a:pt x="23582" y="25431"/>
                            <a:pt x="23545" y="25541"/>
                          </a:cubicBezTo>
                          <a:cubicBezTo>
                            <a:pt x="23435" y="25798"/>
                            <a:pt x="23068" y="25774"/>
                            <a:pt x="22750" y="25762"/>
                          </a:cubicBezTo>
                          <a:cubicBezTo>
                            <a:pt x="22652" y="25762"/>
                            <a:pt x="22578" y="25737"/>
                            <a:pt x="22480" y="25737"/>
                          </a:cubicBezTo>
                          <a:cubicBezTo>
                            <a:pt x="21439" y="25737"/>
                            <a:pt x="20435" y="25272"/>
                            <a:pt x="19897" y="24537"/>
                          </a:cubicBezTo>
                          <a:lnTo>
                            <a:pt x="19762" y="24353"/>
                          </a:lnTo>
                          <a:lnTo>
                            <a:pt x="19750" y="24317"/>
                          </a:lnTo>
                          <a:cubicBezTo>
                            <a:pt x="19382" y="23766"/>
                            <a:pt x="18746" y="22847"/>
                            <a:pt x="17644" y="22235"/>
                          </a:cubicBezTo>
                          <a:cubicBezTo>
                            <a:pt x="16909" y="21819"/>
                            <a:pt x="16077" y="21599"/>
                            <a:pt x="15219" y="21599"/>
                          </a:cubicBezTo>
                          <a:cubicBezTo>
                            <a:pt x="13273" y="21599"/>
                            <a:pt x="11301" y="22737"/>
                            <a:pt x="9955" y="24635"/>
                          </a:cubicBezTo>
                          <a:cubicBezTo>
                            <a:pt x="7285" y="28370"/>
                            <a:pt x="6685" y="33353"/>
                            <a:pt x="8387" y="37614"/>
                          </a:cubicBezTo>
                          <a:cubicBezTo>
                            <a:pt x="8436" y="37736"/>
                            <a:pt x="8498" y="37859"/>
                            <a:pt x="8547" y="38006"/>
                          </a:cubicBezTo>
                          <a:cubicBezTo>
                            <a:pt x="8559" y="38030"/>
                            <a:pt x="8571" y="38079"/>
                            <a:pt x="8608" y="38103"/>
                          </a:cubicBezTo>
                          <a:cubicBezTo>
                            <a:pt x="8657" y="38201"/>
                            <a:pt x="8693" y="38287"/>
                            <a:pt x="8693" y="38385"/>
                          </a:cubicBezTo>
                          <a:cubicBezTo>
                            <a:pt x="8693" y="38446"/>
                            <a:pt x="8669" y="38508"/>
                            <a:pt x="8644" y="38556"/>
                          </a:cubicBezTo>
                          <a:cubicBezTo>
                            <a:pt x="8644" y="38569"/>
                            <a:pt x="8632" y="38581"/>
                            <a:pt x="8632" y="38581"/>
                          </a:cubicBezTo>
                          <a:cubicBezTo>
                            <a:pt x="8400" y="39242"/>
                            <a:pt x="8142" y="39903"/>
                            <a:pt x="7873" y="40540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solid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" name="Google Shape;39;p3"/>
                    <p:cNvSpPr/>
                    <p:nvPr/>
                  </p:nvSpPr>
                  <p:spPr>
                    <a:xfrm>
                      <a:off x="493675" y="440375"/>
                      <a:ext cx="630900" cy="586525"/>
                    </a:xfrm>
                    <a:custGeom>
                      <a:rect b="b" l="l" r="r" t="t"/>
                      <a:pathLst>
                        <a:path extrusionOk="0" fill="none" h="23461" w="25236">
                          <a:moveTo>
                            <a:pt x="2816" y="23460"/>
                          </a:moveTo>
                          <a:lnTo>
                            <a:pt x="2767" y="23460"/>
                          </a:lnTo>
                          <a:cubicBezTo>
                            <a:pt x="1286" y="23338"/>
                            <a:pt x="1200" y="21428"/>
                            <a:pt x="1102" y="19591"/>
                          </a:cubicBezTo>
                          <a:cubicBezTo>
                            <a:pt x="1053" y="18734"/>
                            <a:pt x="1017" y="17828"/>
                            <a:pt x="833" y="17154"/>
                          </a:cubicBezTo>
                          <a:cubicBezTo>
                            <a:pt x="453" y="15869"/>
                            <a:pt x="0" y="14240"/>
                            <a:pt x="123" y="13445"/>
                          </a:cubicBezTo>
                          <a:cubicBezTo>
                            <a:pt x="172" y="13163"/>
                            <a:pt x="368" y="12502"/>
                            <a:pt x="1237" y="11326"/>
                          </a:cubicBezTo>
                          <a:cubicBezTo>
                            <a:pt x="4151" y="7420"/>
                            <a:pt x="8547" y="5400"/>
                            <a:pt x="11730" y="4408"/>
                          </a:cubicBezTo>
                          <a:cubicBezTo>
                            <a:pt x="12599" y="4127"/>
                            <a:pt x="13726" y="3576"/>
                            <a:pt x="14938" y="3000"/>
                          </a:cubicBezTo>
                          <a:cubicBezTo>
                            <a:pt x="17828" y="1592"/>
                            <a:pt x="21109" y="1"/>
                            <a:pt x="23178" y="833"/>
                          </a:cubicBezTo>
                          <a:cubicBezTo>
                            <a:pt x="23913" y="1139"/>
                            <a:pt x="24427" y="1739"/>
                            <a:pt x="24733" y="2645"/>
                          </a:cubicBezTo>
                          <a:cubicBezTo>
                            <a:pt x="25235" y="4127"/>
                            <a:pt x="23913" y="5119"/>
                            <a:pt x="22492" y="6184"/>
                          </a:cubicBezTo>
                          <a:cubicBezTo>
                            <a:pt x="21501" y="6918"/>
                            <a:pt x="20484" y="7678"/>
                            <a:pt x="20129" y="8645"/>
                          </a:cubicBezTo>
                          <a:cubicBezTo>
                            <a:pt x="19836" y="9392"/>
                            <a:pt x="19689" y="10041"/>
                            <a:pt x="19542" y="10567"/>
                          </a:cubicBezTo>
                          <a:cubicBezTo>
                            <a:pt x="19542" y="10592"/>
                            <a:pt x="19529" y="10616"/>
                            <a:pt x="19529" y="10653"/>
                          </a:cubicBezTo>
                          <a:cubicBezTo>
                            <a:pt x="19517" y="10714"/>
                            <a:pt x="19517" y="10775"/>
                            <a:pt x="19480" y="10837"/>
                          </a:cubicBezTo>
                          <a:cubicBezTo>
                            <a:pt x="19431" y="10910"/>
                            <a:pt x="19370" y="10971"/>
                            <a:pt x="19334" y="11032"/>
                          </a:cubicBezTo>
                          <a:lnTo>
                            <a:pt x="19272" y="11094"/>
                          </a:lnTo>
                          <a:cubicBezTo>
                            <a:pt x="18929" y="11473"/>
                            <a:pt x="18513" y="11963"/>
                            <a:pt x="18085" y="12563"/>
                          </a:cubicBezTo>
                          <a:cubicBezTo>
                            <a:pt x="17570" y="13298"/>
                            <a:pt x="17423" y="14302"/>
                            <a:pt x="17277" y="15281"/>
                          </a:cubicBezTo>
                          <a:cubicBezTo>
                            <a:pt x="17081" y="16628"/>
                            <a:pt x="16897" y="17901"/>
                            <a:pt x="15795" y="18465"/>
                          </a:cubicBezTo>
                          <a:cubicBezTo>
                            <a:pt x="15073" y="18832"/>
                            <a:pt x="14338" y="18452"/>
                            <a:pt x="13554" y="18060"/>
                          </a:cubicBezTo>
                          <a:cubicBezTo>
                            <a:pt x="12991" y="17767"/>
                            <a:pt x="12416" y="17473"/>
                            <a:pt x="11828" y="17473"/>
                          </a:cubicBezTo>
                          <a:cubicBezTo>
                            <a:pt x="8804" y="17473"/>
                            <a:pt x="5804" y="19138"/>
                            <a:pt x="3808" y="21942"/>
                          </a:cubicBezTo>
                          <a:cubicBezTo>
                            <a:pt x="3686" y="22113"/>
                            <a:pt x="3612" y="22370"/>
                            <a:pt x="3514" y="22603"/>
                          </a:cubicBezTo>
                          <a:cubicBezTo>
                            <a:pt x="3343" y="23019"/>
                            <a:pt x="3184" y="23460"/>
                            <a:pt x="2816" y="23460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solid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" name="Google Shape;40;p3"/>
                    <p:cNvSpPr/>
                    <p:nvPr/>
                  </p:nvSpPr>
                  <p:spPr>
                    <a:xfrm>
                      <a:off x="579075" y="560075"/>
                      <a:ext cx="386025" cy="301825"/>
                    </a:xfrm>
                    <a:custGeom>
                      <a:rect b="b" l="l" r="r" t="t"/>
                      <a:pathLst>
                        <a:path extrusionOk="0" fill="none" h="12073" w="15441">
                          <a:moveTo>
                            <a:pt x="1715" y="12073"/>
                          </a:moveTo>
                          <a:cubicBezTo>
                            <a:pt x="1408" y="12073"/>
                            <a:pt x="1090" y="12024"/>
                            <a:pt x="759" y="11901"/>
                          </a:cubicBezTo>
                          <a:lnTo>
                            <a:pt x="759" y="11901"/>
                          </a:lnTo>
                          <a:cubicBezTo>
                            <a:pt x="662" y="11864"/>
                            <a:pt x="662" y="11730"/>
                            <a:pt x="662" y="11620"/>
                          </a:cubicBezTo>
                          <a:cubicBezTo>
                            <a:pt x="662" y="11558"/>
                            <a:pt x="662" y="11497"/>
                            <a:pt x="637" y="11448"/>
                          </a:cubicBezTo>
                          <a:cubicBezTo>
                            <a:pt x="600" y="11289"/>
                            <a:pt x="539" y="11093"/>
                            <a:pt x="453" y="10897"/>
                          </a:cubicBezTo>
                          <a:cubicBezTo>
                            <a:pt x="257" y="10334"/>
                            <a:pt x="0" y="9636"/>
                            <a:pt x="74" y="9195"/>
                          </a:cubicBezTo>
                          <a:cubicBezTo>
                            <a:pt x="86" y="9073"/>
                            <a:pt x="196" y="8938"/>
                            <a:pt x="355" y="8754"/>
                          </a:cubicBezTo>
                          <a:cubicBezTo>
                            <a:pt x="392" y="8693"/>
                            <a:pt x="453" y="8620"/>
                            <a:pt x="502" y="8534"/>
                          </a:cubicBezTo>
                          <a:cubicBezTo>
                            <a:pt x="2865" y="5351"/>
                            <a:pt x="6600" y="3673"/>
                            <a:pt x="9306" y="2816"/>
                          </a:cubicBezTo>
                          <a:cubicBezTo>
                            <a:pt x="10408" y="2461"/>
                            <a:pt x="11657" y="1861"/>
                            <a:pt x="12979" y="1224"/>
                          </a:cubicBezTo>
                          <a:cubicBezTo>
                            <a:pt x="13175" y="1126"/>
                            <a:pt x="13408" y="931"/>
                            <a:pt x="13652" y="722"/>
                          </a:cubicBezTo>
                          <a:cubicBezTo>
                            <a:pt x="14069" y="367"/>
                            <a:pt x="14497" y="0"/>
                            <a:pt x="14828" y="49"/>
                          </a:cubicBezTo>
                          <a:cubicBezTo>
                            <a:pt x="14950" y="61"/>
                            <a:pt x="15048" y="122"/>
                            <a:pt x="15122" y="245"/>
                          </a:cubicBezTo>
                          <a:cubicBezTo>
                            <a:pt x="15440" y="698"/>
                            <a:pt x="14950" y="1126"/>
                            <a:pt x="14448" y="1579"/>
                          </a:cubicBezTo>
                          <a:cubicBezTo>
                            <a:pt x="14081" y="1910"/>
                            <a:pt x="13677" y="2253"/>
                            <a:pt x="13542" y="2645"/>
                          </a:cubicBezTo>
                          <a:cubicBezTo>
                            <a:pt x="13432" y="2951"/>
                            <a:pt x="13359" y="3245"/>
                            <a:pt x="13285" y="3514"/>
                          </a:cubicBezTo>
                          <a:cubicBezTo>
                            <a:pt x="13187" y="3857"/>
                            <a:pt x="13114" y="4175"/>
                            <a:pt x="12979" y="4420"/>
                          </a:cubicBezTo>
                          <a:cubicBezTo>
                            <a:pt x="12857" y="4665"/>
                            <a:pt x="12636" y="4910"/>
                            <a:pt x="12428" y="5155"/>
                          </a:cubicBezTo>
                          <a:cubicBezTo>
                            <a:pt x="12257" y="5351"/>
                            <a:pt x="12073" y="5571"/>
                            <a:pt x="11901" y="5804"/>
                          </a:cubicBezTo>
                          <a:cubicBezTo>
                            <a:pt x="11473" y="6391"/>
                            <a:pt x="11387" y="7175"/>
                            <a:pt x="11289" y="7861"/>
                          </a:cubicBezTo>
                          <a:cubicBezTo>
                            <a:pt x="11204" y="8644"/>
                            <a:pt x="11093" y="9391"/>
                            <a:pt x="10530" y="9722"/>
                          </a:cubicBezTo>
                          <a:cubicBezTo>
                            <a:pt x="10187" y="9918"/>
                            <a:pt x="9808" y="9746"/>
                            <a:pt x="9379" y="9563"/>
                          </a:cubicBezTo>
                          <a:cubicBezTo>
                            <a:pt x="9061" y="9428"/>
                            <a:pt x="8718" y="9293"/>
                            <a:pt x="8375" y="9293"/>
                          </a:cubicBezTo>
                          <a:cubicBezTo>
                            <a:pt x="7175" y="9293"/>
                            <a:pt x="6061" y="10003"/>
                            <a:pt x="4971" y="10701"/>
                          </a:cubicBezTo>
                          <a:cubicBezTo>
                            <a:pt x="3869" y="11411"/>
                            <a:pt x="2816" y="12073"/>
                            <a:pt x="1715" y="12073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solid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" name="Google Shape;41;p3"/>
                    <p:cNvSpPr/>
                    <p:nvPr/>
                  </p:nvSpPr>
                  <p:spPr>
                    <a:xfrm>
                      <a:off x="262575" y="279375"/>
                      <a:ext cx="1205750" cy="1327575"/>
                    </a:xfrm>
                    <a:custGeom>
                      <a:rect b="b" l="l" r="r" t="t"/>
                      <a:pathLst>
                        <a:path extrusionOk="0" fill="none" h="53103" w="48230">
                          <a:moveTo>
                            <a:pt x="19027" y="37087"/>
                          </a:moveTo>
                          <a:cubicBezTo>
                            <a:pt x="18831" y="38471"/>
                            <a:pt x="18966" y="39903"/>
                            <a:pt x="19480" y="41189"/>
                          </a:cubicBezTo>
                          <a:cubicBezTo>
                            <a:pt x="19529" y="41287"/>
                            <a:pt x="19566" y="41385"/>
                            <a:pt x="19603" y="41483"/>
                          </a:cubicBezTo>
                          <a:cubicBezTo>
                            <a:pt x="19884" y="42144"/>
                            <a:pt x="20252" y="43026"/>
                            <a:pt x="20239" y="44103"/>
                          </a:cubicBezTo>
                          <a:cubicBezTo>
                            <a:pt x="20215" y="44911"/>
                            <a:pt x="20007" y="45597"/>
                            <a:pt x="19786" y="46185"/>
                          </a:cubicBezTo>
                          <a:cubicBezTo>
                            <a:pt x="19199" y="47862"/>
                            <a:pt x="18476" y="49539"/>
                            <a:pt x="17644" y="51119"/>
                          </a:cubicBezTo>
                          <a:cubicBezTo>
                            <a:pt x="17484" y="51462"/>
                            <a:pt x="17080" y="52245"/>
                            <a:pt x="16199" y="52735"/>
                          </a:cubicBezTo>
                          <a:cubicBezTo>
                            <a:pt x="15734" y="52980"/>
                            <a:pt x="15244" y="53102"/>
                            <a:pt x="14730" y="53102"/>
                          </a:cubicBezTo>
                          <a:cubicBezTo>
                            <a:pt x="13836" y="53102"/>
                            <a:pt x="13089" y="52711"/>
                            <a:pt x="12611" y="52441"/>
                          </a:cubicBezTo>
                          <a:cubicBezTo>
                            <a:pt x="11007" y="51486"/>
                            <a:pt x="7677" y="49539"/>
                            <a:pt x="7371" y="45976"/>
                          </a:cubicBezTo>
                          <a:cubicBezTo>
                            <a:pt x="7297" y="45144"/>
                            <a:pt x="7420" y="44372"/>
                            <a:pt x="7530" y="43760"/>
                          </a:cubicBezTo>
                          <a:cubicBezTo>
                            <a:pt x="7579" y="43442"/>
                            <a:pt x="7640" y="43148"/>
                            <a:pt x="7640" y="42903"/>
                          </a:cubicBezTo>
                          <a:cubicBezTo>
                            <a:pt x="7677" y="41740"/>
                            <a:pt x="6967" y="40430"/>
                            <a:pt x="6196" y="39034"/>
                          </a:cubicBezTo>
                          <a:cubicBezTo>
                            <a:pt x="6061" y="38777"/>
                            <a:pt x="5926" y="38532"/>
                            <a:pt x="5779" y="38263"/>
                          </a:cubicBezTo>
                          <a:cubicBezTo>
                            <a:pt x="3686" y="34345"/>
                            <a:pt x="2498" y="30145"/>
                            <a:pt x="1347" y="26068"/>
                          </a:cubicBezTo>
                          <a:cubicBezTo>
                            <a:pt x="747" y="23962"/>
                            <a:pt x="0" y="21329"/>
                            <a:pt x="392" y="18623"/>
                          </a:cubicBezTo>
                          <a:cubicBezTo>
                            <a:pt x="686" y="16566"/>
                            <a:pt x="1604" y="14522"/>
                            <a:pt x="3208" y="12379"/>
                          </a:cubicBezTo>
                          <a:cubicBezTo>
                            <a:pt x="7555" y="6526"/>
                            <a:pt x="13787" y="3637"/>
                            <a:pt x="18244" y="2229"/>
                          </a:cubicBezTo>
                          <a:cubicBezTo>
                            <a:pt x="23031" y="710"/>
                            <a:pt x="28504" y="0"/>
                            <a:pt x="35422" y="0"/>
                          </a:cubicBezTo>
                          <a:lnTo>
                            <a:pt x="35728" y="0"/>
                          </a:lnTo>
                          <a:cubicBezTo>
                            <a:pt x="36377" y="0"/>
                            <a:pt x="37283" y="0"/>
                            <a:pt x="38226" y="270"/>
                          </a:cubicBezTo>
                          <a:cubicBezTo>
                            <a:pt x="39230" y="539"/>
                            <a:pt x="40050" y="1029"/>
                            <a:pt x="40711" y="1445"/>
                          </a:cubicBezTo>
                          <a:cubicBezTo>
                            <a:pt x="42903" y="2780"/>
                            <a:pt x="45621" y="4433"/>
                            <a:pt x="47237" y="7200"/>
                          </a:cubicBezTo>
                          <a:cubicBezTo>
                            <a:pt x="47948" y="8424"/>
                            <a:pt x="48229" y="9624"/>
                            <a:pt x="48058" y="10751"/>
                          </a:cubicBezTo>
                          <a:cubicBezTo>
                            <a:pt x="47654" y="13530"/>
                            <a:pt x="45119" y="14167"/>
                            <a:pt x="44029" y="14436"/>
                          </a:cubicBezTo>
                          <a:lnTo>
                            <a:pt x="43858" y="14485"/>
                          </a:lnTo>
                          <a:cubicBezTo>
                            <a:pt x="42376" y="14864"/>
                            <a:pt x="41226" y="15281"/>
                            <a:pt x="40283" y="15807"/>
                          </a:cubicBezTo>
                          <a:cubicBezTo>
                            <a:pt x="39071" y="16456"/>
                            <a:pt x="38165" y="17374"/>
                            <a:pt x="37822" y="18317"/>
                          </a:cubicBezTo>
                          <a:cubicBezTo>
                            <a:pt x="37712" y="18587"/>
                            <a:pt x="37638" y="18905"/>
                            <a:pt x="37540" y="19260"/>
                          </a:cubicBezTo>
                          <a:cubicBezTo>
                            <a:pt x="37393" y="19872"/>
                            <a:pt x="37185" y="20644"/>
                            <a:pt x="36818" y="21378"/>
                          </a:cubicBezTo>
                          <a:cubicBezTo>
                            <a:pt x="36389" y="22211"/>
                            <a:pt x="35814" y="22909"/>
                            <a:pt x="35336" y="23435"/>
                          </a:cubicBezTo>
                          <a:cubicBezTo>
                            <a:pt x="35091" y="23717"/>
                            <a:pt x="34859" y="23974"/>
                            <a:pt x="34700" y="24219"/>
                          </a:cubicBezTo>
                          <a:cubicBezTo>
                            <a:pt x="33965" y="25260"/>
                            <a:pt x="33744" y="26704"/>
                            <a:pt x="34161" y="27904"/>
                          </a:cubicBezTo>
                          <a:cubicBezTo>
                            <a:pt x="34234" y="28137"/>
                            <a:pt x="34344" y="28382"/>
                            <a:pt x="34455" y="28663"/>
                          </a:cubicBezTo>
                          <a:cubicBezTo>
                            <a:pt x="34920" y="29790"/>
                            <a:pt x="35557" y="31357"/>
                            <a:pt x="35006" y="33108"/>
                          </a:cubicBezTo>
                          <a:cubicBezTo>
                            <a:pt x="34589" y="34418"/>
                            <a:pt x="33598" y="35496"/>
                            <a:pt x="32141" y="36230"/>
                          </a:cubicBezTo>
                          <a:cubicBezTo>
                            <a:pt x="30977" y="36818"/>
                            <a:pt x="29655" y="37136"/>
                            <a:pt x="28296" y="37136"/>
                          </a:cubicBezTo>
                          <a:cubicBezTo>
                            <a:pt x="25602" y="37136"/>
                            <a:pt x="22982" y="35912"/>
                            <a:pt x="21366" y="3390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accent4"/>
                      </a:solidFill>
                      <a:prstDash val="dashDot"/>
                      <a:miter lim="12244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2" name="Google Shape;42;p3"/>
                  <p:cNvSpPr/>
                  <p:nvPr/>
                </p:nvSpPr>
                <p:spPr>
                  <a:xfrm>
                    <a:off x="-462625" y="1940000"/>
                    <a:ext cx="180502" cy="215402"/>
                  </a:xfrm>
                  <a:custGeom>
                    <a:rect b="b" l="l" r="r" t="t"/>
                    <a:pathLst>
                      <a:path extrusionOk="0" h="10336" w="6553">
                        <a:moveTo>
                          <a:pt x="0" y="10336"/>
                        </a:moveTo>
                        <a:cubicBezTo>
                          <a:pt x="283" y="6392"/>
                          <a:pt x="3463" y="-2023"/>
                          <a:pt x="6553" y="446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dashDot"/>
                    <a:round/>
                    <a:headEnd len="med" w="med" type="none"/>
                    <a:tailEnd len="med" w="med" type="none"/>
                  </a:ln>
                </p:spPr>
              </p:sp>
            </p:grpSp>
            <p:sp>
              <p:nvSpPr>
                <p:cNvPr id="43" name="Google Shape;43;p3"/>
                <p:cNvSpPr/>
                <p:nvPr/>
              </p:nvSpPr>
              <p:spPr>
                <a:xfrm>
                  <a:off x="713400" y="1725132"/>
                  <a:ext cx="1004838" cy="483019"/>
                </a:xfrm>
                <a:custGeom>
                  <a:rect b="b" l="l" r="r" t="t"/>
                  <a:pathLst>
                    <a:path extrusionOk="0" h="9374" w="19501">
                      <a:moveTo>
                        <a:pt x="11182" y="0"/>
                      </a:moveTo>
                      <a:cubicBezTo>
                        <a:pt x="10744" y="0"/>
                        <a:pt x="10303" y="77"/>
                        <a:pt x="9880" y="234"/>
                      </a:cubicBezTo>
                      <a:cubicBezTo>
                        <a:pt x="8964" y="604"/>
                        <a:pt x="8249" y="1366"/>
                        <a:pt x="7749" y="2223"/>
                      </a:cubicBezTo>
                      <a:cubicBezTo>
                        <a:pt x="7249" y="3080"/>
                        <a:pt x="6963" y="4044"/>
                        <a:pt x="6725" y="4997"/>
                      </a:cubicBezTo>
                      <a:cubicBezTo>
                        <a:pt x="6534" y="4698"/>
                        <a:pt x="6180" y="4547"/>
                        <a:pt x="5822" y="4547"/>
                      </a:cubicBezTo>
                      <a:cubicBezTo>
                        <a:pt x="5623" y="4547"/>
                        <a:pt x="5423" y="4594"/>
                        <a:pt x="5249" y="4687"/>
                      </a:cubicBezTo>
                      <a:cubicBezTo>
                        <a:pt x="4761" y="4949"/>
                        <a:pt x="4475" y="5485"/>
                        <a:pt x="4380" y="6021"/>
                      </a:cubicBezTo>
                      <a:cubicBezTo>
                        <a:pt x="4285" y="6569"/>
                        <a:pt x="4356" y="7128"/>
                        <a:pt x="4427" y="7676"/>
                      </a:cubicBezTo>
                      <a:cubicBezTo>
                        <a:pt x="4292" y="7956"/>
                        <a:pt x="3964" y="8044"/>
                        <a:pt x="3642" y="8044"/>
                      </a:cubicBezTo>
                      <a:cubicBezTo>
                        <a:pt x="3540" y="8044"/>
                        <a:pt x="3438" y="8035"/>
                        <a:pt x="3344" y="8021"/>
                      </a:cubicBezTo>
                      <a:cubicBezTo>
                        <a:pt x="3181" y="7997"/>
                        <a:pt x="3005" y="7973"/>
                        <a:pt x="2835" y="7973"/>
                      </a:cubicBezTo>
                      <a:cubicBezTo>
                        <a:pt x="2582" y="7973"/>
                        <a:pt x="2341" y="8026"/>
                        <a:pt x="2177" y="8212"/>
                      </a:cubicBezTo>
                      <a:cubicBezTo>
                        <a:pt x="2070" y="8331"/>
                        <a:pt x="2022" y="8485"/>
                        <a:pt x="1915" y="8604"/>
                      </a:cubicBezTo>
                      <a:cubicBezTo>
                        <a:pt x="1475" y="9128"/>
                        <a:pt x="498" y="8747"/>
                        <a:pt x="10" y="9224"/>
                      </a:cubicBezTo>
                      <a:cubicBezTo>
                        <a:pt x="1" y="9330"/>
                        <a:pt x="124" y="9373"/>
                        <a:pt x="241" y="9373"/>
                      </a:cubicBezTo>
                      <a:cubicBezTo>
                        <a:pt x="268" y="9373"/>
                        <a:pt x="295" y="9371"/>
                        <a:pt x="320" y="9366"/>
                      </a:cubicBezTo>
                      <a:lnTo>
                        <a:pt x="1189" y="9355"/>
                      </a:lnTo>
                      <a:lnTo>
                        <a:pt x="10738" y="9009"/>
                      </a:lnTo>
                      <a:cubicBezTo>
                        <a:pt x="11244" y="8985"/>
                        <a:pt x="11750" y="8974"/>
                        <a:pt x="12256" y="8974"/>
                      </a:cubicBezTo>
                      <a:cubicBezTo>
                        <a:pt x="12762" y="8974"/>
                        <a:pt x="13268" y="8985"/>
                        <a:pt x="13774" y="9009"/>
                      </a:cubicBezTo>
                      <a:cubicBezTo>
                        <a:pt x="14655" y="9081"/>
                        <a:pt x="15524" y="9224"/>
                        <a:pt x="16393" y="9224"/>
                      </a:cubicBezTo>
                      <a:cubicBezTo>
                        <a:pt x="17274" y="9224"/>
                        <a:pt x="18179" y="9057"/>
                        <a:pt x="19060" y="8902"/>
                      </a:cubicBezTo>
                      <a:cubicBezTo>
                        <a:pt x="19191" y="8878"/>
                        <a:pt x="19334" y="8843"/>
                        <a:pt x="19382" y="8724"/>
                      </a:cubicBezTo>
                      <a:cubicBezTo>
                        <a:pt x="19501" y="8497"/>
                        <a:pt x="19132" y="8331"/>
                        <a:pt x="18858" y="8319"/>
                      </a:cubicBezTo>
                      <a:lnTo>
                        <a:pt x="17977" y="8295"/>
                      </a:lnTo>
                      <a:cubicBezTo>
                        <a:pt x="17846" y="8295"/>
                        <a:pt x="17691" y="8271"/>
                        <a:pt x="17631" y="8152"/>
                      </a:cubicBezTo>
                      <a:cubicBezTo>
                        <a:pt x="17596" y="8069"/>
                        <a:pt x="17584" y="7985"/>
                        <a:pt x="17620" y="7890"/>
                      </a:cubicBezTo>
                      <a:cubicBezTo>
                        <a:pt x="17739" y="7104"/>
                        <a:pt x="17667" y="6307"/>
                        <a:pt x="17429" y="5556"/>
                      </a:cubicBezTo>
                      <a:cubicBezTo>
                        <a:pt x="17348" y="5037"/>
                        <a:pt x="16897" y="4662"/>
                        <a:pt x="16381" y="4662"/>
                      </a:cubicBezTo>
                      <a:cubicBezTo>
                        <a:pt x="16365" y="4662"/>
                        <a:pt x="16350" y="4663"/>
                        <a:pt x="16334" y="4664"/>
                      </a:cubicBezTo>
                      <a:cubicBezTo>
                        <a:pt x="16167" y="4648"/>
                        <a:pt x="15999" y="4640"/>
                        <a:pt x="15831" y="4640"/>
                      </a:cubicBezTo>
                      <a:cubicBezTo>
                        <a:pt x="15495" y="4640"/>
                        <a:pt x="15159" y="4671"/>
                        <a:pt x="14833" y="4735"/>
                      </a:cubicBezTo>
                      <a:cubicBezTo>
                        <a:pt x="15131" y="3378"/>
                        <a:pt x="14703" y="1961"/>
                        <a:pt x="13702" y="985"/>
                      </a:cubicBezTo>
                      <a:cubicBezTo>
                        <a:pt x="13009" y="339"/>
                        <a:pt x="12102" y="0"/>
                        <a:pt x="111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4" name="Google Shape;44;p3"/>
            <p:cNvSpPr/>
            <p:nvPr/>
          </p:nvSpPr>
          <p:spPr>
            <a:xfrm>
              <a:off x="8248991" y="106549"/>
              <a:ext cx="1876289" cy="901896"/>
            </a:xfrm>
            <a:custGeom>
              <a:rect b="b" l="l" r="r" t="t"/>
              <a:pathLst>
                <a:path extrusionOk="0" h="9374" w="19501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1"/>
          <p:cNvGrpSpPr/>
          <p:nvPr/>
        </p:nvGrpSpPr>
        <p:grpSpPr>
          <a:xfrm>
            <a:off x="-4470013" y="-661145"/>
            <a:ext cx="15512646" cy="7395473"/>
            <a:chOff x="-4470013" y="-661145"/>
            <a:chExt cx="15512646" cy="7395473"/>
          </a:xfrm>
        </p:grpSpPr>
        <p:sp>
          <p:nvSpPr>
            <p:cNvPr id="509" name="Google Shape;509;p21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21"/>
            <p:cNvGrpSpPr/>
            <p:nvPr/>
          </p:nvGrpSpPr>
          <p:grpSpPr>
            <a:xfrm>
              <a:off x="7038990" y="4015723"/>
              <a:ext cx="2795340" cy="1885492"/>
              <a:chOff x="965100" y="1428788"/>
              <a:chExt cx="1354200" cy="913425"/>
            </a:xfrm>
          </p:grpSpPr>
          <p:sp>
            <p:nvSpPr>
              <p:cNvPr id="511" name="Google Shape;511;p21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21"/>
            <p:cNvGrpSpPr/>
            <p:nvPr/>
          </p:nvGrpSpPr>
          <p:grpSpPr>
            <a:xfrm>
              <a:off x="-2865847" y="-394875"/>
              <a:ext cx="4020585" cy="3545433"/>
              <a:chOff x="-2417677" y="2452996"/>
              <a:chExt cx="5416388" cy="4776280"/>
            </a:xfrm>
          </p:grpSpPr>
          <p:grpSp>
            <p:nvGrpSpPr>
              <p:cNvPr id="517" name="Google Shape;517;p21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518" name="Google Shape;518;p21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21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1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1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1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1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4" name="Google Shape;524;p21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21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526" name="Google Shape;526;p21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1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1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1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1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1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1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1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35" name="Google Shape;535;p21"/>
            <p:cNvSpPr/>
            <p:nvPr/>
          </p:nvSpPr>
          <p:spPr>
            <a:xfrm rot="10620205">
              <a:off x="7501851" y="-5700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21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37" name="Google Shape;537;p21"/>
          <p:cNvSpPr txBox="1"/>
          <p:nvPr>
            <p:ph idx="1" type="subTitle"/>
          </p:nvPr>
        </p:nvSpPr>
        <p:spPr>
          <a:xfrm>
            <a:off x="3515400" y="2152975"/>
            <a:ext cx="4915200" cy="23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8" name="Google Shape;538;p21"/>
          <p:cNvSpPr txBox="1"/>
          <p:nvPr>
            <p:ph idx="2" type="title"/>
          </p:nvPr>
        </p:nvSpPr>
        <p:spPr>
          <a:xfrm>
            <a:off x="3515405" y="1758475"/>
            <a:ext cx="4512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2"/>
          <p:cNvGrpSpPr/>
          <p:nvPr/>
        </p:nvGrpSpPr>
        <p:grpSpPr>
          <a:xfrm>
            <a:off x="-5300489" y="2371994"/>
            <a:ext cx="8937090" cy="5454881"/>
            <a:chOff x="-5300489" y="2371994"/>
            <a:chExt cx="8937090" cy="5454881"/>
          </a:xfrm>
        </p:grpSpPr>
        <p:sp>
          <p:nvSpPr>
            <p:cNvPr id="541" name="Google Shape;541;p22"/>
            <p:cNvSpPr/>
            <p:nvPr/>
          </p:nvSpPr>
          <p:spPr>
            <a:xfrm rot="1091617">
              <a:off x="-5100947" y="3914836"/>
              <a:ext cx="8538006" cy="264525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2" name="Google Shape;542;p22"/>
            <p:cNvGrpSpPr/>
            <p:nvPr/>
          </p:nvGrpSpPr>
          <p:grpSpPr>
            <a:xfrm rot="5005473">
              <a:off x="-2620330" y="2799333"/>
              <a:ext cx="4020492" cy="3545351"/>
              <a:chOff x="-2417677" y="2452996"/>
              <a:chExt cx="5416388" cy="4776280"/>
            </a:xfrm>
          </p:grpSpPr>
          <p:grpSp>
            <p:nvGrpSpPr>
              <p:cNvPr id="543" name="Google Shape;543;p22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544" name="Google Shape;544;p22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22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2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22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22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22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0" name="Google Shape;550;p22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1" name="Google Shape;551;p22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552" name="Google Shape;552;p22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22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22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2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2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61" name="Google Shape;561;p22"/>
          <p:cNvSpPr txBox="1"/>
          <p:nvPr>
            <p:ph type="title"/>
          </p:nvPr>
        </p:nvSpPr>
        <p:spPr>
          <a:xfrm>
            <a:off x="1123400" y="1863498"/>
            <a:ext cx="45537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2" name="Google Shape;562;p22"/>
          <p:cNvSpPr txBox="1"/>
          <p:nvPr>
            <p:ph idx="1" type="subTitle"/>
          </p:nvPr>
        </p:nvSpPr>
        <p:spPr>
          <a:xfrm>
            <a:off x="1123400" y="3751396"/>
            <a:ext cx="40182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2"/>
          <p:cNvSpPr txBox="1"/>
          <p:nvPr>
            <p:ph hasCustomPrompt="1" idx="2" type="title"/>
          </p:nvPr>
        </p:nvSpPr>
        <p:spPr>
          <a:xfrm>
            <a:off x="1123400" y="1008450"/>
            <a:ext cx="23280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3"/>
          <p:cNvSpPr/>
          <p:nvPr/>
        </p:nvSpPr>
        <p:spPr>
          <a:xfrm rot="1091617">
            <a:off x="-4223272" y="-1132514"/>
            <a:ext cx="8538006" cy="2645255"/>
          </a:xfrm>
          <a:custGeom>
            <a:rect b="b" l="l" r="r" t="t"/>
            <a:pathLst>
              <a:path extrusionOk="0" h="26947" w="86976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23"/>
          <p:cNvGrpSpPr/>
          <p:nvPr/>
        </p:nvGrpSpPr>
        <p:grpSpPr>
          <a:xfrm rot="5005473">
            <a:off x="7698270" y="-2040042"/>
            <a:ext cx="4020492" cy="3545351"/>
            <a:chOff x="-2417677" y="2452996"/>
            <a:chExt cx="5416388" cy="4776280"/>
          </a:xfrm>
        </p:grpSpPr>
        <p:grpSp>
          <p:nvGrpSpPr>
            <p:cNvPr id="567" name="Google Shape;567;p23"/>
            <p:cNvGrpSpPr/>
            <p:nvPr/>
          </p:nvGrpSpPr>
          <p:grpSpPr>
            <a:xfrm>
              <a:off x="415116" y="4353695"/>
              <a:ext cx="451070" cy="303924"/>
              <a:chOff x="5850477" y="3901125"/>
              <a:chExt cx="127450" cy="85874"/>
            </a:xfrm>
          </p:grpSpPr>
          <p:sp>
            <p:nvSpPr>
              <p:cNvPr id="568" name="Google Shape;568;p23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" name="Google Shape;574;p23"/>
            <p:cNvSpPr/>
            <p:nvPr/>
          </p:nvSpPr>
          <p:spPr>
            <a:xfrm>
              <a:off x="1177375" y="4353700"/>
              <a:ext cx="186803" cy="186803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5" name="Google Shape;575;p23"/>
            <p:cNvGrpSpPr/>
            <p:nvPr/>
          </p:nvGrpSpPr>
          <p:grpSpPr>
            <a:xfrm>
              <a:off x="-2417677" y="2452996"/>
              <a:ext cx="5416388" cy="4776280"/>
              <a:chOff x="3141775" y="2797950"/>
              <a:chExt cx="2059150" cy="1815800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rect b="b" l="l" r="r" t="t"/>
                <a:pathLst>
                  <a:path extrusionOk="0" fill="none" h="68151" w="77591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rect b="b" l="l" r="r" t="t"/>
                <a:pathLst>
                  <a:path extrusionOk="0" fill="none" h="58013" w="70551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rect b="b" l="l" r="r" t="t"/>
                <a:pathLst>
                  <a:path extrusionOk="0" fill="none" h="50104" w="59042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rect b="b" l="l" r="r" t="t"/>
                <a:pathLst>
                  <a:path extrusionOk="0" fill="none" h="17938" w="29313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rect b="b" l="l" r="r" t="t"/>
                <a:pathLst>
                  <a:path extrusionOk="0" fill="none" h="9870" w="20131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rect b="b" l="l" r="r" t="t"/>
                <a:pathLst>
                  <a:path extrusionOk="0" fill="none" h="2438" w="4776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rect b="b" l="l" r="r" t="t"/>
                <a:pathLst>
                  <a:path extrusionOk="0" fill="none" h="7727" w="6441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rect b="b" l="l" r="r" t="t"/>
                <a:pathLst>
                  <a:path extrusionOk="0" fill="none" h="9723" w="5596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rect b="b" l="l" r="r" t="t"/>
                <a:pathLst>
                  <a:path extrusionOk="0" fill="none" h="72632" w="82366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5" name="Google Shape;585;p23"/>
          <p:cNvSpPr txBox="1"/>
          <p:nvPr>
            <p:ph type="title"/>
          </p:nvPr>
        </p:nvSpPr>
        <p:spPr>
          <a:xfrm>
            <a:off x="765913" y="1464952"/>
            <a:ext cx="59694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6" name="Google Shape;586;p23"/>
          <p:cNvSpPr txBox="1"/>
          <p:nvPr>
            <p:ph idx="1" type="subTitle"/>
          </p:nvPr>
        </p:nvSpPr>
        <p:spPr>
          <a:xfrm>
            <a:off x="2717113" y="3312848"/>
            <a:ext cx="401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3"/>
          <p:cNvSpPr txBox="1"/>
          <p:nvPr>
            <p:ph hasCustomPrompt="1" idx="2" type="title"/>
          </p:nvPr>
        </p:nvSpPr>
        <p:spPr>
          <a:xfrm>
            <a:off x="6749688" y="2185650"/>
            <a:ext cx="16284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23"/>
          <p:cNvSpPr/>
          <p:nvPr/>
        </p:nvSpPr>
        <p:spPr>
          <a:xfrm flipH="1">
            <a:off x="-173" y="4211875"/>
            <a:ext cx="9251997" cy="942061"/>
          </a:xfrm>
          <a:custGeom>
            <a:rect b="b" l="l" r="r" t="t"/>
            <a:pathLst>
              <a:path extrusionOk="0" h="66156" w="225315">
                <a:moveTo>
                  <a:pt x="206220" y="0"/>
                </a:moveTo>
                <a:lnTo>
                  <a:pt x="205986" y="26"/>
                </a:lnTo>
                <a:lnTo>
                  <a:pt x="205752" y="104"/>
                </a:lnTo>
                <a:lnTo>
                  <a:pt x="205518" y="182"/>
                </a:lnTo>
                <a:lnTo>
                  <a:pt x="205258" y="312"/>
                </a:lnTo>
                <a:lnTo>
                  <a:pt x="204685" y="598"/>
                </a:lnTo>
                <a:lnTo>
                  <a:pt x="204113" y="963"/>
                </a:lnTo>
                <a:lnTo>
                  <a:pt x="203462" y="1379"/>
                </a:lnTo>
                <a:lnTo>
                  <a:pt x="202162" y="2341"/>
                </a:lnTo>
                <a:lnTo>
                  <a:pt x="200835" y="3304"/>
                </a:lnTo>
                <a:lnTo>
                  <a:pt x="200211" y="3772"/>
                </a:lnTo>
                <a:lnTo>
                  <a:pt x="199586" y="4189"/>
                </a:lnTo>
                <a:lnTo>
                  <a:pt x="199014" y="4553"/>
                </a:lnTo>
                <a:lnTo>
                  <a:pt x="198494" y="4839"/>
                </a:lnTo>
                <a:lnTo>
                  <a:pt x="198234" y="4969"/>
                </a:lnTo>
                <a:lnTo>
                  <a:pt x="197999" y="5047"/>
                </a:lnTo>
                <a:lnTo>
                  <a:pt x="197791" y="5099"/>
                </a:lnTo>
                <a:lnTo>
                  <a:pt x="197609" y="5125"/>
                </a:lnTo>
                <a:lnTo>
                  <a:pt x="197401" y="5151"/>
                </a:lnTo>
                <a:lnTo>
                  <a:pt x="197219" y="5203"/>
                </a:lnTo>
                <a:lnTo>
                  <a:pt x="196829" y="5359"/>
                </a:lnTo>
                <a:lnTo>
                  <a:pt x="196412" y="5567"/>
                </a:lnTo>
                <a:lnTo>
                  <a:pt x="195996" y="5827"/>
                </a:lnTo>
                <a:lnTo>
                  <a:pt x="195580" y="6140"/>
                </a:lnTo>
                <a:lnTo>
                  <a:pt x="195190" y="6478"/>
                </a:lnTo>
                <a:lnTo>
                  <a:pt x="194774" y="6842"/>
                </a:lnTo>
                <a:lnTo>
                  <a:pt x="194383" y="7206"/>
                </a:lnTo>
                <a:lnTo>
                  <a:pt x="193629" y="7987"/>
                </a:lnTo>
                <a:lnTo>
                  <a:pt x="192952" y="8689"/>
                </a:lnTo>
                <a:lnTo>
                  <a:pt x="192354" y="9261"/>
                </a:lnTo>
                <a:lnTo>
                  <a:pt x="192120" y="9470"/>
                </a:lnTo>
                <a:lnTo>
                  <a:pt x="191912" y="9626"/>
                </a:lnTo>
                <a:lnTo>
                  <a:pt x="191704" y="9756"/>
                </a:lnTo>
                <a:lnTo>
                  <a:pt x="191444" y="9886"/>
                </a:lnTo>
                <a:lnTo>
                  <a:pt x="190793" y="10146"/>
                </a:lnTo>
                <a:lnTo>
                  <a:pt x="190065" y="10406"/>
                </a:lnTo>
                <a:lnTo>
                  <a:pt x="189336" y="10666"/>
                </a:lnTo>
                <a:lnTo>
                  <a:pt x="188062" y="11056"/>
                </a:lnTo>
                <a:lnTo>
                  <a:pt x="187515" y="11213"/>
                </a:lnTo>
                <a:lnTo>
                  <a:pt x="186891" y="11161"/>
                </a:lnTo>
                <a:lnTo>
                  <a:pt x="186215" y="11134"/>
                </a:lnTo>
                <a:lnTo>
                  <a:pt x="185486" y="11134"/>
                </a:lnTo>
                <a:lnTo>
                  <a:pt x="184732" y="11187"/>
                </a:lnTo>
                <a:lnTo>
                  <a:pt x="183951" y="11265"/>
                </a:lnTo>
                <a:lnTo>
                  <a:pt x="183171" y="11343"/>
                </a:lnTo>
                <a:lnTo>
                  <a:pt x="181558" y="11577"/>
                </a:lnTo>
                <a:lnTo>
                  <a:pt x="179945" y="11837"/>
                </a:lnTo>
                <a:lnTo>
                  <a:pt x="178436" y="12123"/>
                </a:lnTo>
                <a:lnTo>
                  <a:pt x="177057" y="12357"/>
                </a:lnTo>
                <a:lnTo>
                  <a:pt x="176433" y="12435"/>
                </a:lnTo>
                <a:lnTo>
                  <a:pt x="175861" y="12487"/>
                </a:lnTo>
                <a:lnTo>
                  <a:pt x="175314" y="12539"/>
                </a:lnTo>
                <a:lnTo>
                  <a:pt x="174716" y="12565"/>
                </a:lnTo>
                <a:lnTo>
                  <a:pt x="173493" y="12565"/>
                </a:lnTo>
                <a:lnTo>
                  <a:pt x="172193" y="12513"/>
                </a:lnTo>
                <a:lnTo>
                  <a:pt x="170892" y="12435"/>
                </a:lnTo>
                <a:lnTo>
                  <a:pt x="169669" y="12305"/>
                </a:lnTo>
                <a:lnTo>
                  <a:pt x="168577" y="12175"/>
                </a:lnTo>
                <a:lnTo>
                  <a:pt x="167666" y="12045"/>
                </a:lnTo>
                <a:lnTo>
                  <a:pt x="166964" y="11915"/>
                </a:lnTo>
                <a:lnTo>
                  <a:pt x="166391" y="11837"/>
                </a:lnTo>
                <a:lnTo>
                  <a:pt x="165741" y="11785"/>
                </a:lnTo>
                <a:lnTo>
                  <a:pt x="164388" y="11733"/>
                </a:lnTo>
                <a:lnTo>
                  <a:pt x="163686" y="11681"/>
                </a:lnTo>
                <a:lnTo>
                  <a:pt x="163035" y="11629"/>
                </a:lnTo>
                <a:lnTo>
                  <a:pt x="162437" y="11551"/>
                </a:lnTo>
                <a:lnTo>
                  <a:pt x="162177" y="11473"/>
                </a:lnTo>
                <a:lnTo>
                  <a:pt x="161917" y="11395"/>
                </a:lnTo>
                <a:lnTo>
                  <a:pt x="161683" y="11317"/>
                </a:lnTo>
                <a:lnTo>
                  <a:pt x="161474" y="11265"/>
                </a:lnTo>
                <a:lnTo>
                  <a:pt x="161266" y="11239"/>
                </a:lnTo>
                <a:lnTo>
                  <a:pt x="160876" y="11239"/>
                </a:lnTo>
                <a:lnTo>
                  <a:pt x="160668" y="11265"/>
                </a:lnTo>
                <a:lnTo>
                  <a:pt x="160304" y="11369"/>
                </a:lnTo>
                <a:lnTo>
                  <a:pt x="159940" y="11473"/>
                </a:lnTo>
                <a:lnTo>
                  <a:pt x="159549" y="11629"/>
                </a:lnTo>
                <a:lnTo>
                  <a:pt x="159107" y="11785"/>
                </a:lnTo>
                <a:lnTo>
                  <a:pt x="158613" y="11915"/>
                </a:lnTo>
                <a:lnTo>
                  <a:pt x="158301" y="11993"/>
                </a:lnTo>
                <a:lnTo>
                  <a:pt x="157858" y="12019"/>
                </a:lnTo>
                <a:lnTo>
                  <a:pt x="156662" y="12071"/>
                </a:lnTo>
                <a:lnTo>
                  <a:pt x="155231" y="12071"/>
                </a:lnTo>
                <a:lnTo>
                  <a:pt x="153696" y="12045"/>
                </a:lnTo>
                <a:lnTo>
                  <a:pt x="150990" y="11967"/>
                </a:lnTo>
                <a:lnTo>
                  <a:pt x="149820" y="11915"/>
                </a:lnTo>
                <a:lnTo>
                  <a:pt x="149638" y="11681"/>
                </a:lnTo>
                <a:lnTo>
                  <a:pt x="149143" y="11134"/>
                </a:lnTo>
                <a:lnTo>
                  <a:pt x="148831" y="10796"/>
                </a:lnTo>
                <a:lnTo>
                  <a:pt x="148493" y="10484"/>
                </a:lnTo>
                <a:lnTo>
                  <a:pt x="148155" y="10172"/>
                </a:lnTo>
                <a:lnTo>
                  <a:pt x="147791" y="9938"/>
                </a:lnTo>
                <a:lnTo>
                  <a:pt x="147609" y="9834"/>
                </a:lnTo>
                <a:lnTo>
                  <a:pt x="147426" y="9756"/>
                </a:lnTo>
                <a:lnTo>
                  <a:pt x="147192" y="9704"/>
                </a:lnTo>
                <a:lnTo>
                  <a:pt x="146984" y="9652"/>
                </a:lnTo>
                <a:lnTo>
                  <a:pt x="146516" y="9600"/>
                </a:lnTo>
                <a:lnTo>
                  <a:pt x="146074" y="9574"/>
                </a:lnTo>
                <a:lnTo>
                  <a:pt x="145683" y="9600"/>
                </a:lnTo>
                <a:lnTo>
                  <a:pt x="145345" y="9626"/>
                </a:lnTo>
                <a:lnTo>
                  <a:pt x="145059" y="9652"/>
                </a:lnTo>
                <a:lnTo>
                  <a:pt x="144773" y="9339"/>
                </a:lnTo>
                <a:lnTo>
                  <a:pt x="144487" y="9001"/>
                </a:lnTo>
                <a:lnTo>
                  <a:pt x="144097" y="8611"/>
                </a:lnTo>
                <a:lnTo>
                  <a:pt x="143654" y="8221"/>
                </a:lnTo>
                <a:lnTo>
                  <a:pt x="143420" y="8039"/>
                </a:lnTo>
                <a:lnTo>
                  <a:pt x="143186" y="7883"/>
                </a:lnTo>
                <a:lnTo>
                  <a:pt x="142952" y="7727"/>
                </a:lnTo>
                <a:lnTo>
                  <a:pt x="142692" y="7596"/>
                </a:lnTo>
                <a:lnTo>
                  <a:pt x="142432" y="7518"/>
                </a:lnTo>
                <a:lnTo>
                  <a:pt x="142197" y="7440"/>
                </a:lnTo>
                <a:lnTo>
                  <a:pt x="142067" y="7440"/>
                </a:lnTo>
                <a:lnTo>
                  <a:pt x="141937" y="7466"/>
                </a:lnTo>
                <a:lnTo>
                  <a:pt x="141807" y="7544"/>
                </a:lnTo>
                <a:lnTo>
                  <a:pt x="141651" y="7622"/>
                </a:lnTo>
                <a:lnTo>
                  <a:pt x="141365" y="7857"/>
                </a:lnTo>
                <a:lnTo>
                  <a:pt x="141027" y="8169"/>
                </a:lnTo>
                <a:lnTo>
                  <a:pt x="140715" y="8533"/>
                </a:lnTo>
                <a:lnTo>
                  <a:pt x="140350" y="8975"/>
                </a:lnTo>
                <a:lnTo>
                  <a:pt x="139674" y="9938"/>
                </a:lnTo>
                <a:lnTo>
                  <a:pt x="138972" y="10952"/>
                </a:lnTo>
                <a:lnTo>
                  <a:pt x="138347" y="11889"/>
                </a:lnTo>
                <a:lnTo>
                  <a:pt x="138061" y="12279"/>
                </a:lnTo>
                <a:lnTo>
                  <a:pt x="137775" y="12643"/>
                </a:lnTo>
                <a:lnTo>
                  <a:pt x="137541" y="12904"/>
                </a:lnTo>
                <a:lnTo>
                  <a:pt x="137333" y="13086"/>
                </a:lnTo>
                <a:lnTo>
                  <a:pt x="137125" y="13190"/>
                </a:lnTo>
                <a:lnTo>
                  <a:pt x="136890" y="13242"/>
                </a:lnTo>
                <a:lnTo>
                  <a:pt x="136630" y="13294"/>
                </a:lnTo>
                <a:lnTo>
                  <a:pt x="136344" y="13294"/>
                </a:lnTo>
                <a:lnTo>
                  <a:pt x="136032" y="13268"/>
                </a:lnTo>
                <a:lnTo>
                  <a:pt x="135720" y="13242"/>
                </a:lnTo>
                <a:lnTo>
                  <a:pt x="135095" y="13138"/>
                </a:lnTo>
                <a:lnTo>
                  <a:pt x="134523" y="12982"/>
                </a:lnTo>
                <a:lnTo>
                  <a:pt x="134055" y="12825"/>
                </a:lnTo>
                <a:lnTo>
                  <a:pt x="133613" y="12669"/>
                </a:lnTo>
                <a:lnTo>
                  <a:pt x="133378" y="12539"/>
                </a:lnTo>
                <a:lnTo>
                  <a:pt x="132780" y="12201"/>
                </a:lnTo>
                <a:lnTo>
                  <a:pt x="132390" y="12019"/>
                </a:lnTo>
                <a:lnTo>
                  <a:pt x="132000" y="11837"/>
                </a:lnTo>
                <a:lnTo>
                  <a:pt x="131583" y="11681"/>
                </a:lnTo>
                <a:lnTo>
                  <a:pt x="131167" y="11577"/>
                </a:lnTo>
                <a:lnTo>
                  <a:pt x="130985" y="11577"/>
                </a:lnTo>
                <a:lnTo>
                  <a:pt x="130803" y="11603"/>
                </a:lnTo>
                <a:lnTo>
                  <a:pt x="130621" y="11655"/>
                </a:lnTo>
                <a:lnTo>
                  <a:pt x="130465" y="11733"/>
                </a:lnTo>
                <a:lnTo>
                  <a:pt x="130309" y="11837"/>
                </a:lnTo>
                <a:lnTo>
                  <a:pt x="130127" y="11967"/>
                </a:lnTo>
                <a:lnTo>
                  <a:pt x="129814" y="12253"/>
                </a:lnTo>
                <a:lnTo>
                  <a:pt x="129476" y="12539"/>
                </a:lnTo>
                <a:lnTo>
                  <a:pt x="129320" y="12669"/>
                </a:lnTo>
                <a:lnTo>
                  <a:pt x="129138" y="12799"/>
                </a:lnTo>
                <a:lnTo>
                  <a:pt x="128930" y="12904"/>
                </a:lnTo>
                <a:lnTo>
                  <a:pt x="128748" y="12982"/>
                </a:lnTo>
                <a:lnTo>
                  <a:pt x="128514" y="13060"/>
                </a:lnTo>
                <a:lnTo>
                  <a:pt x="128305" y="13086"/>
                </a:lnTo>
                <a:lnTo>
                  <a:pt x="127681" y="13060"/>
                </a:lnTo>
                <a:lnTo>
                  <a:pt x="126875" y="12956"/>
                </a:lnTo>
                <a:lnTo>
                  <a:pt x="125912" y="12851"/>
                </a:lnTo>
                <a:lnTo>
                  <a:pt x="124924" y="12695"/>
                </a:lnTo>
                <a:lnTo>
                  <a:pt x="123233" y="12435"/>
                </a:lnTo>
                <a:lnTo>
                  <a:pt x="122504" y="12305"/>
                </a:lnTo>
                <a:lnTo>
                  <a:pt x="123857" y="11030"/>
                </a:lnTo>
                <a:lnTo>
                  <a:pt x="123519" y="11056"/>
                </a:lnTo>
                <a:lnTo>
                  <a:pt x="123076" y="11108"/>
                </a:lnTo>
                <a:lnTo>
                  <a:pt x="122088" y="11317"/>
                </a:lnTo>
                <a:lnTo>
                  <a:pt x="120891" y="11577"/>
                </a:lnTo>
                <a:lnTo>
                  <a:pt x="120995" y="11473"/>
                </a:lnTo>
                <a:lnTo>
                  <a:pt x="121099" y="11369"/>
                </a:lnTo>
                <a:lnTo>
                  <a:pt x="121281" y="11108"/>
                </a:lnTo>
                <a:lnTo>
                  <a:pt x="121412" y="10796"/>
                </a:lnTo>
                <a:lnTo>
                  <a:pt x="121542" y="10484"/>
                </a:lnTo>
                <a:lnTo>
                  <a:pt x="121698" y="9964"/>
                </a:lnTo>
                <a:lnTo>
                  <a:pt x="121750" y="9756"/>
                </a:lnTo>
                <a:lnTo>
                  <a:pt x="121516" y="9808"/>
                </a:lnTo>
                <a:lnTo>
                  <a:pt x="121281" y="9912"/>
                </a:lnTo>
                <a:lnTo>
                  <a:pt x="121021" y="10094"/>
                </a:lnTo>
                <a:lnTo>
                  <a:pt x="120761" y="10276"/>
                </a:lnTo>
                <a:lnTo>
                  <a:pt x="120501" y="10510"/>
                </a:lnTo>
                <a:lnTo>
                  <a:pt x="120241" y="10744"/>
                </a:lnTo>
                <a:lnTo>
                  <a:pt x="119747" y="11291"/>
                </a:lnTo>
                <a:lnTo>
                  <a:pt x="119304" y="11811"/>
                </a:lnTo>
                <a:lnTo>
                  <a:pt x="118966" y="12253"/>
                </a:lnTo>
                <a:lnTo>
                  <a:pt x="118628" y="12669"/>
                </a:lnTo>
                <a:lnTo>
                  <a:pt x="118550" y="12617"/>
                </a:lnTo>
                <a:lnTo>
                  <a:pt x="118446" y="12565"/>
                </a:lnTo>
                <a:lnTo>
                  <a:pt x="118290" y="12565"/>
                </a:lnTo>
                <a:lnTo>
                  <a:pt x="118108" y="12591"/>
                </a:lnTo>
                <a:lnTo>
                  <a:pt x="117665" y="12669"/>
                </a:lnTo>
                <a:lnTo>
                  <a:pt x="117197" y="12825"/>
                </a:lnTo>
                <a:lnTo>
                  <a:pt x="116755" y="12982"/>
                </a:lnTo>
                <a:lnTo>
                  <a:pt x="116339" y="13138"/>
                </a:lnTo>
                <a:lnTo>
                  <a:pt x="115974" y="13294"/>
                </a:lnTo>
                <a:lnTo>
                  <a:pt x="115974" y="13294"/>
                </a:lnTo>
                <a:lnTo>
                  <a:pt x="117249" y="10926"/>
                </a:lnTo>
                <a:lnTo>
                  <a:pt x="117119" y="10952"/>
                </a:lnTo>
                <a:lnTo>
                  <a:pt x="116937" y="10978"/>
                </a:lnTo>
                <a:lnTo>
                  <a:pt x="116443" y="11187"/>
                </a:lnTo>
                <a:lnTo>
                  <a:pt x="115844" y="11473"/>
                </a:lnTo>
                <a:lnTo>
                  <a:pt x="115194" y="11811"/>
                </a:lnTo>
                <a:lnTo>
                  <a:pt x="114075" y="12461"/>
                </a:lnTo>
                <a:lnTo>
                  <a:pt x="113555" y="12773"/>
                </a:lnTo>
                <a:lnTo>
                  <a:pt x="113737" y="12513"/>
                </a:lnTo>
                <a:lnTo>
                  <a:pt x="113997" y="12149"/>
                </a:lnTo>
                <a:lnTo>
                  <a:pt x="114726" y="11291"/>
                </a:lnTo>
                <a:lnTo>
                  <a:pt x="115376" y="10536"/>
                </a:lnTo>
                <a:lnTo>
                  <a:pt x="115688" y="10198"/>
                </a:lnTo>
                <a:lnTo>
                  <a:pt x="115454" y="10276"/>
                </a:lnTo>
                <a:lnTo>
                  <a:pt x="115220" y="10406"/>
                </a:lnTo>
                <a:lnTo>
                  <a:pt x="114960" y="10588"/>
                </a:lnTo>
                <a:lnTo>
                  <a:pt x="114648" y="10796"/>
                </a:lnTo>
                <a:lnTo>
                  <a:pt x="114049" y="11291"/>
                </a:lnTo>
                <a:lnTo>
                  <a:pt x="113425" y="11863"/>
                </a:lnTo>
                <a:lnTo>
                  <a:pt x="112853" y="12383"/>
                </a:lnTo>
                <a:lnTo>
                  <a:pt x="112384" y="12851"/>
                </a:lnTo>
                <a:lnTo>
                  <a:pt x="111942" y="13294"/>
                </a:lnTo>
                <a:lnTo>
                  <a:pt x="111656" y="13398"/>
                </a:lnTo>
                <a:lnTo>
                  <a:pt x="111240" y="13476"/>
                </a:lnTo>
                <a:lnTo>
                  <a:pt x="110745" y="13528"/>
                </a:lnTo>
                <a:lnTo>
                  <a:pt x="110147" y="13580"/>
                </a:lnTo>
                <a:lnTo>
                  <a:pt x="108820" y="13658"/>
                </a:lnTo>
                <a:lnTo>
                  <a:pt x="107337" y="13684"/>
                </a:lnTo>
                <a:lnTo>
                  <a:pt x="105855" y="13710"/>
                </a:lnTo>
                <a:lnTo>
                  <a:pt x="104476" y="13710"/>
                </a:lnTo>
                <a:lnTo>
                  <a:pt x="102577" y="13684"/>
                </a:lnTo>
                <a:lnTo>
                  <a:pt x="102291" y="13684"/>
                </a:lnTo>
                <a:lnTo>
                  <a:pt x="102030" y="13632"/>
                </a:lnTo>
                <a:lnTo>
                  <a:pt x="101744" y="13580"/>
                </a:lnTo>
                <a:lnTo>
                  <a:pt x="101458" y="13528"/>
                </a:lnTo>
                <a:lnTo>
                  <a:pt x="100912" y="13346"/>
                </a:lnTo>
                <a:lnTo>
                  <a:pt x="100365" y="13138"/>
                </a:lnTo>
                <a:lnTo>
                  <a:pt x="99845" y="12904"/>
                </a:lnTo>
                <a:lnTo>
                  <a:pt x="99351" y="12721"/>
                </a:lnTo>
                <a:lnTo>
                  <a:pt x="98883" y="12565"/>
                </a:lnTo>
                <a:lnTo>
                  <a:pt x="98675" y="12513"/>
                </a:lnTo>
                <a:lnTo>
                  <a:pt x="98440" y="12487"/>
                </a:lnTo>
                <a:lnTo>
                  <a:pt x="98232" y="12487"/>
                </a:lnTo>
                <a:lnTo>
                  <a:pt x="98024" y="12513"/>
                </a:lnTo>
                <a:lnTo>
                  <a:pt x="97816" y="12539"/>
                </a:lnTo>
                <a:lnTo>
                  <a:pt x="97608" y="12617"/>
                </a:lnTo>
                <a:lnTo>
                  <a:pt x="97166" y="12773"/>
                </a:lnTo>
                <a:lnTo>
                  <a:pt x="96723" y="12956"/>
                </a:lnTo>
                <a:lnTo>
                  <a:pt x="96229" y="13164"/>
                </a:lnTo>
                <a:lnTo>
                  <a:pt x="95761" y="13372"/>
                </a:lnTo>
                <a:lnTo>
                  <a:pt x="95241" y="13554"/>
                </a:lnTo>
                <a:lnTo>
                  <a:pt x="94980" y="13632"/>
                </a:lnTo>
                <a:lnTo>
                  <a:pt x="94720" y="13684"/>
                </a:lnTo>
                <a:lnTo>
                  <a:pt x="93992" y="13788"/>
                </a:lnTo>
                <a:lnTo>
                  <a:pt x="93029" y="13918"/>
                </a:lnTo>
                <a:lnTo>
                  <a:pt x="90740" y="14152"/>
                </a:lnTo>
                <a:lnTo>
                  <a:pt x="87878" y="14412"/>
                </a:lnTo>
                <a:lnTo>
                  <a:pt x="87644" y="14256"/>
                </a:lnTo>
                <a:lnTo>
                  <a:pt x="87098" y="13892"/>
                </a:lnTo>
                <a:lnTo>
                  <a:pt x="86447" y="13528"/>
                </a:lnTo>
                <a:lnTo>
                  <a:pt x="86161" y="13372"/>
                </a:lnTo>
                <a:lnTo>
                  <a:pt x="85927" y="13294"/>
                </a:lnTo>
                <a:lnTo>
                  <a:pt x="85719" y="13294"/>
                </a:lnTo>
                <a:lnTo>
                  <a:pt x="85485" y="13372"/>
                </a:lnTo>
                <a:lnTo>
                  <a:pt x="85251" y="13476"/>
                </a:lnTo>
                <a:lnTo>
                  <a:pt x="84991" y="13606"/>
                </a:lnTo>
                <a:lnTo>
                  <a:pt x="84418" y="13918"/>
                </a:lnTo>
                <a:lnTo>
                  <a:pt x="84158" y="14048"/>
                </a:lnTo>
                <a:lnTo>
                  <a:pt x="83872" y="14152"/>
                </a:lnTo>
                <a:lnTo>
                  <a:pt x="83690" y="14178"/>
                </a:lnTo>
                <a:lnTo>
                  <a:pt x="83430" y="14204"/>
                </a:lnTo>
                <a:lnTo>
                  <a:pt x="82727" y="14230"/>
                </a:lnTo>
                <a:lnTo>
                  <a:pt x="80984" y="14256"/>
                </a:lnTo>
                <a:lnTo>
                  <a:pt x="79345" y="14256"/>
                </a:lnTo>
                <a:lnTo>
                  <a:pt x="78643" y="14230"/>
                </a:lnTo>
                <a:lnTo>
                  <a:pt x="78435" y="13970"/>
                </a:lnTo>
                <a:lnTo>
                  <a:pt x="77993" y="13398"/>
                </a:lnTo>
                <a:lnTo>
                  <a:pt x="77706" y="13086"/>
                </a:lnTo>
                <a:lnTo>
                  <a:pt x="77446" y="12799"/>
                </a:lnTo>
                <a:lnTo>
                  <a:pt x="77186" y="12591"/>
                </a:lnTo>
                <a:lnTo>
                  <a:pt x="77082" y="12539"/>
                </a:lnTo>
                <a:lnTo>
                  <a:pt x="76978" y="12487"/>
                </a:lnTo>
                <a:lnTo>
                  <a:pt x="76224" y="12409"/>
                </a:lnTo>
                <a:lnTo>
                  <a:pt x="75027" y="12279"/>
                </a:lnTo>
                <a:lnTo>
                  <a:pt x="73414" y="12123"/>
                </a:lnTo>
                <a:lnTo>
                  <a:pt x="73076" y="11811"/>
                </a:lnTo>
                <a:lnTo>
                  <a:pt x="72712" y="11499"/>
                </a:lnTo>
                <a:lnTo>
                  <a:pt x="72217" y="11134"/>
                </a:lnTo>
                <a:lnTo>
                  <a:pt x="71931" y="10952"/>
                </a:lnTo>
                <a:lnTo>
                  <a:pt x="71619" y="10770"/>
                </a:lnTo>
                <a:lnTo>
                  <a:pt x="71307" y="10614"/>
                </a:lnTo>
                <a:lnTo>
                  <a:pt x="70969" y="10458"/>
                </a:lnTo>
                <a:lnTo>
                  <a:pt x="70630" y="10354"/>
                </a:lnTo>
                <a:lnTo>
                  <a:pt x="70266" y="10250"/>
                </a:lnTo>
                <a:lnTo>
                  <a:pt x="69928" y="10198"/>
                </a:lnTo>
                <a:lnTo>
                  <a:pt x="69564" y="10198"/>
                </a:lnTo>
                <a:lnTo>
                  <a:pt x="69382" y="10224"/>
                </a:lnTo>
                <a:lnTo>
                  <a:pt x="69200" y="10276"/>
                </a:lnTo>
                <a:lnTo>
                  <a:pt x="68992" y="10354"/>
                </a:lnTo>
                <a:lnTo>
                  <a:pt x="68809" y="10432"/>
                </a:lnTo>
                <a:lnTo>
                  <a:pt x="68393" y="10692"/>
                </a:lnTo>
                <a:lnTo>
                  <a:pt x="68003" y="11004"/>
                </a:lnTo>
                <a:lnTo>
                  <a:pt x="67587" y="11369"/>
                </a:lnTo>
                <a:lnTo>
                  <a:pt x="67196" y="11785"/>
                </a:lnTo>
                <a:lnTo>
                  <a:pt x="66806" y="12227"/>
                </a:lnTo>
                <a:lnTo>
                  <a:pt x="66442" y="12695"/>
                </a:lnTo>
                <a:lnTo>
                  <a:pt x="65792" y="13580"/>
                </a:lnTo>
                <a:lnTo>
                  <a:pt x="65271" y="14360"/>
                </a:lnTo>
                <a:lnTo>
                  <a:pt x="64777" y="15089"/>
                </a:lnTo>
                <a:lnTo>
                  <a:pt x="64491" y="15037"/>
                </a:lnTo>
                <a:lnTo>
                  <a:pt x="64127" y="15011"/>
                </a:lnTo>
                <a:lnTo>
                  <a:pt x="63268" y="14959"/>
                </a:lnTo>
                <a:lnTo>
                  <a:pt x="62280" y="14959"/>
                </a:lnTo>
                <a:lnTo>
                  <a:pt x="61239" y="14985"/>
                </a:lnTo>
                <a:lnTo>
                  <a:pt x="59496" y="15089"/>
                </a:lnTo>
                <a:lnTo>
                  <a:pt x="58742" y="15141"/>
                </a:lnTo>
                <a:lnTo>
                  <a:pt x="58664" y="14907"/>
                </a:lnTo>
                <a:lnTo>
                  <a:pt x="58586" y="14699"/>
                </a:lnTo>
                <a:lnTo>
                  <a:pt x="58508" y="14516"/>
                </a:lnTo>
                <a:lnTo>
                  <a:pt x="58403" y="14360"/>
                </a:lnTo>
                <a:lnTo>
                  <a:pt x="58299" y="14230"/>
                </a:lnTo>
                <a:lnTo>
                  <a:pt x="58195" y="14126"/>
                </a:lnTo>
                <a:lnTo>
                  <a:pt x="58065" y="14022"/>
                </a:lnTo>
                <a:lnTo>
                  <a:pt x="57935" y="13944"/>
                </a:lnTo>
                <a:lnTo>
                  <a:pt x="57805" y="13892"/>
                </a:lnTo>
                <a:lnTo>
                  <a:pt x="57675" y="13840"/>
                </a:lnTo>
                <a:lnTo>
                  <a:pt x="57415" y="13814"/>
                </a:lnTo>
                <a:lnTo>
                  <a:pt x="57129" y="13814"/>
                </a:lnTo>
                <a:lnTo>
                  <a:pt x="56843" y="13866"/>
                </a:lnTo>
                <a:lnTo>
                  <a:pt x="56556" y="13944"/>
                </a:lnTo>
                <a:lnTo>
                  <a:pt x="56296" y="14022"/>
                </a:lnTo>
                <a:lnTo>
                  <a:pt x="56062" y="14126"/>
                </a:lnTo>
                <a:lnTo>
                  <a:pt x="55854" y="14256"/>
                </a:lnTo>
                <a:lnTo>
                  <a:pt x="55542" y="14438"/>
                </a:lnTo>
                <a:lnTo>
                  <a:pt x="55438" y="14516"/>
                </a:lnTo>
                <a:lnTo>
                  <a:pt x="55282" y="14438"/>
                </a:lnTo>
                <a:lnTo>
                  <a:pt x="55100" y="14386"/>
                </a:lnTo>
                <a:lnTo>
                  <a:pt x="54917" y="14360"/>
                </a:lnTo>
                <a:lnTo>
                  <a:pt x="54345" y="14360"/>
                </a:lnTo>
                <a:lnTo>
                  <a:pt x="53981" y="14438"/>
                </a:lnTo>
                <a:lnTo>
                  <a:pt x="53643" y="14516"/>
                </a:lnTo>
                <a:lnTo>
                  <a:pt x="53383" y="14594"/>
                </a:lnTo>
                <a:lnTo>
                  <a:pt x="53148" y="14699"/>
                </a:lnTo>
                <a:lnTo>
                  <a:pt x="52732" y="14673"/>
                </a:lnTo>
                <a:lnTo>
                  <a:pt x="51119" y="14673"/>
                </a:lnTo>
                <a:lnTo>
                  <a:pt x="48544" y="14751"/>
                </a:lnTo>
                <a:lnTo>
                  <a:pt x="47243" y="14777"/>
                </a:lnTo>
                <a:lnTo>
                  <a:pt x="45578" y="14777"/>
                </a:lnTo>
                <a:lnTo>
                  <a:pt x="45110" y="14725"/>
                </a:lnTo>
                <a:lnTo>
                  <a:pt x="44720" y="14673"/>
                </a:lnTo>
                <a:lnTo>
                  <a:pt x="44433" y="14594"/>
                </a:lnTo>
                <a:lnTo>
                  <a:pt x="44173" y="14542"/>
                </a:lnTo>
                <a:lnTo>
                  <a:pt x="43939" y="14490"/>
                </a:lnTo>
                <a:lnTo>
                  <a:pt x="43523" y="14490"/>
                </a:lnTo>
                <a:lnTo>
                  <a:pt x="43341" y="14516"/>
                </a:lnTo>
                <a:lnTo>
                  <a:pt x="43185" y="14568"/>
                </a:lnTo>
                <a:lnTo>
                  <a:pt x="43029" y="14620"/>
                </a:lnTo>
                <a:lnTo>
                  <a:pt x="42899" y="14699"/>
                </a:lnTo>
                <a:lnTo>
                  <a:pt x="42690" y="14855"/>
                </a:lnTo>
                <a:lnTo>
                  <a:pt x="42534" y="14985"/>
                </a:lnTo>
                <a:lnTo>
                  <a:pt x="42404" y="15141"/>
                </a:lnTo>
                <a:lnTo>
                  <a:pt x="42144" y="14933"/>
                </a:lnTo>
                <a:lnTo>
                  <a:pt x="41858" y="14725"/>
                </a:lnTo>
                <a:lnTo>
                  <a:pt x="41494" y="14516"/>
                </a:lnTo>
                <a:lnTo>
                  <a:pt x="41078" y="14282"/>
                </a:lnTo>
                <a:lnTo>
                  <a:pt x="40583" y="14074"/>
                </a:lnTo>
                <a:lnTo>
                  <a:pt x="40349" y="13996"/>
                </a:lnTo>
                <a:lnTo>
                  <a:pt x="40089" y="13918"/>
                </a:lnTo>
                <a:lnTo>
                  <a:pt x="39829" y="13892"/>
                </a:lnTo>
                <a:lnTo>
                  <a:pt x="39569" y="13866"/>
                </a:lnTo>
                <a:lnTo>
                  <a:pt x="39309" y="13892"/>
                </a:lnTo>
                <a:lnTo>
                  <a:pt x="39048" y="13944"/>
                </a:lnTo>
                <a:lnTo>
                  <a:pt x="38788" y="14022"/>
                </a:lnTo>
                <a:lnTo>
                  <a:pt x="38528" y="14126"/>
                </a:lnTo>
                <a:lnTo>
                  <a:pt x="38294" y="14230"/>
                </a:lnTo>
                <a:lnTo>
                  <a:pt x="38060" y="14360"/>
                </a:lnTo>
                <a:lnTo>
                  <a:pt x="37618" y="14673"/>
                </a:lnTo>
                <a:lnTo>
                  <a:pt x="37253" y="14959"/>
                </a:lnTo>
                <a:lnTo>
                  <a:pt x="36967" y="15193"/>
                </a:lnTo>
                <a:lnTo>
                  <a:pt x="36733" y="15453"/>
                </a:lnTo>
                <a:lnTo>
                  <a:pt x="36343" y="15427"/>
                </a:lnTo>
                <a:lnTo>
                  <a:pt x="35927" y="15427"/>
                </a:lnTo>
                <a:lnTo>
                  <a:pt x="34886" y="15453"/>
                </a:lnTo>
                <a:lnTo>
                  <a:pt x="33741" y="15531"/>
                </a:lnTo>
                <a:lnTo>
                  <a:pt x="32571" y="15661"/>
                </a:lnTo>
                <a:lnTo>
                  <a:pt x="30594" y="15869"/>
                </a:lnTo>
                <a:lnTo>
                  <a:pt x="29761" y="15973"/>
                </a:lnTo>
                <a:lnTo>
                  <a:pt x="29735" y="15921"/>
                </a:lnTo>
                <a:lnTo>
                  <a:pt x="29709" y="15843"/>
                </a:lnTo>
                <a:lnTo>
                  <a:pt x="29683" y="15739"/>
                </a:lnTo>
                <a:lnTo>
                  <a:pt x="29605" y="15661"/>
                </a:lnTo>
                <a:lnTo>
                  <a:pt x="29527" y="15557"/>
                </a:lnTo>
                <a:lnTo>
                  <a:pt x="29371" y="15505"/>
                </a:lnTo>
                <a:lnTo>
                  <a:pt x="29189" y="15453"/>
                </a:lnTo>
                <a:lnTo>
                  <a:pt x="28877" y="15427"/>
                </a:lnTo>
                <a:lnTo>
                  <a:pt x="27160" y="15427"/>
                </a:lnTo>
                <a:lnTo>
                  <a:pt x="25521" y="15453"/>
                </a:lnTo>
                <a:lnTo>
                  <a:pt x="25547" y="15349"/>
                </a:lnTo>
                <a:lnTo>
                  <a:pt x="25547" y="15245"/>
                </a:lnTo>
                <a:lnTo>
                  <a:pt x="25495" y="15115"/>
                </a:lnTo>
                <a:lnTo>
                  <a:pt x="25417" y="14959"/>
                </a:lnTo>
                <a:lnTo>
                  <a:pt x="25260" y="14855"/>
                </a:lnTo>
                <a:lnTo>
                  <a:pt x="25156" y="14803"/>
                </a:lnTo>
                <a:lnTo>
                  <a:pt x="25026" y="14751"/>
                </a:lnTo>
                <a:lnTo>
                  <a:pt x="24870" y="14699"/>
                </a:lnTo>
                <a:lnTo>
                  <a:pt x="24714" y="14673"/>
                </a:lnTo>
                <a:lnTo>
                  <a:pt x="23934" y="14568"/>
                </a:lnTo>
                <a:lnTo>
                  <a:pt x="23517" y="14542"/>
                </a:lnTo>
                <a:lnTo>
                  <a:pt x="23075" y="14516"/>
                </a:lnTo>
                <a:lnTo>
                  <a:pt x="22633" y="14490"/>
                </a:lnTo>
                <a:lnTo>
                  <a:pt x="22165" y="14516"/>
                </a:lnTo>
                <a:lnTo>
                  <a:pt x="21670" y="14568"/>
                </a:lnTo>
                <a:lnTo>
                  <a:pt x="21124" y="14673"/>
                </a:lnTo>
                <a:lnTo>
                  <a:pt x="20864" y="14751"/>
                </a:lnTo>
                <a:lnTo>
                  <a:pt x="20630" y="14829"/>
                </a:lnTo>
                <a:lnTo>
                  <a:pt x="20422" y="14907"/>
                </a:lnTo>
                <a:lnTo>
                  <a:pt x="20240" y="15011"/>
                </a:lnTo>
                <a:lnTo>
                  <a:pt x="19953" y="15219"/>
                </a:lnTo>
                <a:lnTo>
                  <a:pt x="19693" y="15427"/>
                </a:lnTo>
                <a:lnTo>
                  <a:pt x="19225" y="15869"/>
                </a:lnTo>
                <a:lnTo>
                  <a:pt x="18965" y="16103"/>
                </a:lnTo>
                <a:lnTo>
                  <a:pt x="18653" y="16285"/>
                </a:lnTo>
                <a:lnTo>
                  <a:pt x="18549" y="16337"/>
                </a:lnTo>
                <a:lnTo>
                  <a:pt x="18419" y="16363"/>
                </a:lnTo>
                <a:lnTo>
                  <a:pt x="18106" y="16390"/>
                </a:lnTo>
                <a:lnTo>
                  <a:pt x="17690" y="16390"/>
                </a:lnTo>
                <a:lnTo>
                  <a:pt x="17222" y="16363"/>
                </a:lnTo>
                <a:lnTo>
                  <a:pt x="16702" y="16311"/>
                </a:lnTo>
                <a:lnTo>
                  <a:pt x="16155" y="16259"/>
                </a:lnTo>
                <a:lnTo>
                  <a:pt x="15011" y="16077"/>
                </a:lnTo>
                <a:lnTo>
                  <a:pt x="13892" y="15869"/>
                </a:lnTo>
                <a:lnTo>
                  <a:pt x="12955" y="15687"/>
                </a:lnTo>
                <a:lnTo>
                  <a:pt x="12045" y="15479"/>
                </a:lnTo>
                <a:lnTo>
                  <a:pt x="12175" y="15219"/>
                </a:lnTo>
                <a:lnTo>
                  <a:pt x="12227" y="15037"/>
                </a:lnTo>
                <a:lnTo>
                  <a:pt x="12227" y="14959"/>
                </a:lnTo>
                <a:lnTo>
                  <a:pt x="12201" y="14907"/>
                </a:lnTo>
                <a:lnTo>
                  <a:pt x="12175" y="14881"/>
                </a:lnTo>
                <a:lnTo>
                  <a:pt x="12123" y="14855"/>
                </a:lnTo>
                <a:lnTo>
                  <a:pt x="11993" y="14829"/>
                </a:lnTo>
                <a:lnTo>
                  <a:pt x="11811" y="14881"/>
                </a:lnTo>
                <a:lnTo>
                  <a:pt x="11603" y="14933"/>
                </a:lnTo>
                <a:lnTo>
                  <a:pt x="11395" y="15037"/>
                </a:lnTo>
                <a:lnTo>
                  <a:pt x="10900" y="15245"/>
                </a:lnTo>
                <a:lnTo>
                  <a:pt x="10484" y="15505"/>
                </a:lnTo>
                <a:lnTo>
                  <a:pt x="10016" y="15765"/>
                </a:lnTo>
                <a:lnTo>
                  <a:pt x="10016" y="15765"/>
                </a:lnTo>
                <a:lnTo>
                  <a:pt x="10094" y="15557"/>
                </a:lnTo>
                <a:lnTo>
                  <a:pt x="10146" y="15375"/>
                </a:lnTo>
                <a:lnTo>
                  <a:pt x="10172" y="15219"/>
                </a:lnTo>
                <a:lnTo>
                  <a:pt x="10146" y="15063"/>
                </a:lnTo>
                <a:lnTo>
                  <a:pt x="10120" y="14959"/>
                </a:lnTo>
                <a:lnTo>
                  <a:pt x="10068" y="14855"/>
                </a:lnTo>
                <a:lnTo>
                  <a:pt x="9990" y="14777"/>
                </a:lnTo>
                <a:lnTo>
                  <a:pt x="9912" y="14725"/>
                </a:lnTo>
                <a:lnTo>
                  <a:pt x="9808" y="14699"/>
                </a:lnTo>
                <a:lnTo>
                  <a:pt x="9678" y="14673"/>
                </a:lnTo>
                <a:lnTo>
                  <a:pt x="9365" y="14699"/>
                </a:lnTo>
                <a:lnTo>
                  <a:pt x="9027" y="14751"/>
                </a:lnTo>
                <a:lnTo>
                  <a:pt x="8663" y="14855"/>
                </a:lnTo>
                <a:lnTo>
                  <a:pt x="8247" y="14985"/>
                </a:lnTo>
                <a:lnTo>
                  <a:pt x="7830" y="15167"/>
                </a:lnTo>
                <a:lnTo>
                  <a:pt x="6972" y="15531"/>
                </a:lnTo>
                <a:lnTo>
                  <a:pt x="6218" y="15895"/>
                </a:lnTo>
                <a:lnTo>
                  <a:pt x="5619" y="16155"/>
                </a:lnTo>
                <a:lnTo>
                  <a:pt x="5489" y="16207"/>
                </a:lnTo>
                <a:lnTo>
                  <a:pt x="5359" y="16259"/>
                </a:lnTo>
                <a:lnTo>
                  <a:pt x="5021" y="16285"/>
                </a:lnTo>
                <a:lnTo>
                  <a:pt x="4631" y="16285"/>
                </a:lnTo>
                <a:lnTo>
                  <a:pt x="4214" y="16259"/>
                </a:lnTo>
                <a:lnTo>
                  <a:pt x="3746" y="16207"/>
                </a:lnTo>
                <a:lnTo>
                  <a:pt x="3278" y="16129"/>
                </a:lnTo>
                <a:lnTo>
                  <a:pt x="2315" y="15921"/>
                </a:lnTo>
                <a:lnTo>
                  <a:pt x="1431" y="15687"/>
                </a:lnTo>
                <a:lnTo>
                  <a:pt x="702" y="15479"/>
                </a:lnTo>
                <a:lnTo>
                  <a:pt x="0" y="15245"/>
                </a:lnTo>
                <a:lnTo>
                  <a:pt x="0" y="66156"/>
                </a:lnTo>
                <a:lnTo>
                  <a:pt x="225315" y="66156"/>
                </a:lnTo>
                <a:lnTo>
                  <a:pt x="225315" y="8741"/>
                </a:lnTo>
                <a:lnTo>
                  <a:pt x="222844" y="8403"/>
                </a:lnTo>
                <a:lnTo>
                  <a:pt x="220658" y="8091"/>
                </a:lnTo>
                <a:lnTo>
                  <a:pt x="219592" y="7909"/>
                </a:lnTo>
                <a:lnTo>
                  <a:pt x="218603" y="7727"/>
                </a:lnTo>
                <a:lnTo>
                  <a:pt x="218369" y="7675"/>
                </a:lnTo>
                <a:lnTo>
                  <a:pt x="218109" y="7570"/>
                </a:lnTo>
                <a:lnTo>
                  <a:pt x="217797" y="7440"/>
                </a:lnTo>
                <a:lnTo>
                  <a:pt x="217485" y="7284"/>
                </a:lnTo>
                <a:lnTo>
                  <a:pt x="216782" y="6894"/>
                </a:lnTo>
                <a:lnTo>
                  <a:pt x="215976" y="6400"/>
                </a:lnTo>
                <a:lnTo>
                  <a:pt x="215143" y="5827"/>
                </a:lnTo>
                <a:lnTo>
                  <a:pt x="214233" y="5203"/>
                </a:lnTo>
                <a:lnTo>
                  <a:pt x="212386" y="3876"/>
                </a:lnTo>
                <a:lnTo>
                  <a:pt x="210565" y="2550"/>
                </a:lnTo>
                <a:lnTo>
                  <a:pt x="208900" y="1353"/>
                </a:lnTo>
                <a:lnTo>
                  <a:pt x="208171" y="859"/>
                </a:lnTo>
                <a:lnTo>
                  <a:pt x="207547" y="468"/>
                </a:lnTo>
                <a:lnTo>
                  <a:pt x="207001" y="182"/>
                </a:lnTo>
                <a:lnTo>
                  <a:pt x="206792" y="78"/>
                </a:lnTo>
                <a:lnTo>
                  <a:pt x="206584" y="26"/>
                </a:lnTo>
                <a:lnTo>
                  <a:pt x="2064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4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grpSp>
        <p:nvGrpSpPr>
          <p:cNvPr id="591" name="Google Shape;591;p24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592" name="Google Shape;592;p24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593" name="Google Shape;593;p24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8" name="Google Shape;598;p24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5"/>
          <p:cNvGrpSpPr/>
          <p:nvPr/>
        </p:nvGrpSpPr>
        <p:grpSpPr>
          <a:xfrm>
            <a:off x="-2079446" y="-933875"/>
            <a:ext cx="15310402" cy="6887379"/>
            <a:chOff x="-2079446" y="-933875"/>
            <a:chExt cx="15310402" cy="6887379"/>
          </a:xfrm>
        </p:grpSpPr>
        <p:sp>
          <p:nvSpPr>
            <p:cNvPr id="602" name="Google Shape;602;p25"/>
            <p:cNvSpPr/>
            <p:nvPr/>
          </p:nvSpPr>
          <p:spPr>
            <a:xfrm>
              <a:off x="7662752" y="-886302"/>
              <a:ext cx="5568204" cy="1725147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549606">
              <a:off x="-1965592" y="4109491"/>
              <a:ext cx="2656640" cy="1643032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4" name="Google Shape;604;p25"/>
            <p:cNvGrpSpPr/>
            <p:nvPr/>
          </p:nvGrpSpPr>
          <p:grpSpPr>
            <a:xfrm>
              <a:off x="7174128" y="-933875"/>
              <a:ext cx="4020585" cy="3545433"/>
              <a:chOff x="-2417677" y="2452996"/>
              <a:chExt cx="5416388" cy="4776280"/>
            </a:xfrm>
          </p:grpSpPr>
          <p:grpSp>
            <p:nvGrpSpPr>
              <p:cNvPr id="605" name="Google Shape;605;p25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606" name="Google Shape;606;p25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5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5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5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5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5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2" name="Google Shape;612;p25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3" name="Google Shape;613;p25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614" name="Google Shape;614;p25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5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5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5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5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5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5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5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5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3" name="Google Shape;623;p25"/>
            <p:cNvSpPr/>
            <p:nvPr/>
          </p:nvSpPr>
          <p:spPr>
            <a:xfrm rot="-10626316">
              <a:off x="7869340" y="3982991"/>
              <a:ext cx="2005877" cy="1178022"/>
            </a:xfrm>
            <a:custGeom>
              <a:rect b="b" l="l" r="r" t="t"/>
              <a:pathLst>
                <a:path extrusionOk="0" h="47122" w="80237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5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26"/>
          <p:cNvGrpSpPr/>
          <p:nvPr/>
        </p:nvGrpSpPr>
        <p:grpSpPr>
          <a:xfrm>
            <a:off x="-2349384" y="-2365143"/>
            <a:ext cx="14303922" cy="9031507"/>
            <a:chOff x="-2349384" y="-2365143"/>
            <a:chExt cx="14303922" cy="9031507"/>
          </a:xfrm>
        </p:grpSpPr>
        <p:grpSp>
          <p:nvGrpSpPr>
            <p:cNvPr id="627" name="Google Shape;627;p26"/>
            <p:cNvGrpSpPr/>
            <p:nvPr/>
          </p:nvGrpSpPr>
          <p:grpSpPr>
            <a:xfrm>
              <a:off x="-2349384" y="-2365143"/>
              <a:ext cx="14303922" cy="8575306"/>
              <a:chOff x="-2349384" y="-2365143"/>
              <a:chExt cx="14303922" cy="8575306"/>
            </a:xfrm>
          </p:grpSpPr>
          <p:sp>
            <p:nvSpPr>
              <p:cNvPr id="628" name="Google Shape;628;p26"/>
              <p:cNvSpPr/>
              <p:nvPr/>
            </p:nvSpPr>
            <p:spPr>
              <a:xfrm rot="-9643767">
                <a:off x="-2190513" y="3005596"/>
                <a:ext cx="6874450" cy="2129850"/>
              </a:xfrm>
              <a:custGeom>
                <a:rect b="b" l="l" r="r" t="t"/>
                <a:pathLst>
                  <a:path extrusionOk="0" h="26947" w="86976">
                    <a:moveTo>
                      <a:pt x="71061" y="0"/>
                    </a:moveTo>
                    <a:cubicBezTo>
                      <a:pt x="70664" y="0"/>
                      <a:pt x="70269" y="10"/>
                      <a:pt x="69878" y="33"/>
                    </a:cubicBezTo>
                    <a:cubicBezTo>
                      <a:pt x="68009" y="128"/>
                      <a:pt x="66116" y="474"/>
                      <a:pt x="64259" y="652"/>
                    </a:cubicBezTo>
                    <a:cubicBezTo>
                      <a:pt x="61425" y="926"/>
                      <a:pt x="58556" y="902"/>
                      <a:pt x="55734" y="1212"/>
                    </a:cubicBezTo>
                    <a:cubicBezTo>
                      <a:pt x="54365" y="1367"/>
                      <a:pt x="52995" y="1545"/>
                      <a:pt x="51626" y="1688"/>
                    </a:cubicBezTo>
                    <a:cubicBezTo>
                      <a:pt x="50638" y="1783"/>
                      <a:pt x="49864" y="2117"/>
                      <a:pt x="48923" y="2271"/>
                    </a:cubicBezTo>
                    <a:cubicBezTo>
                      <a:pt x="48447" y="2355"/>
                      <a:pt x="48019" y="2331"/>
                      <a:pt x="47542" y="2438"/>
                    </a:cubicBezTo>
                    <a:cubicBezTo>
                      <a:pt x="47136" y="2540"/>
                      <a:pt x="46522" y="2892"/>
                      <a:pt x="46491" y="2950"/>
                    </a:cubicBezTo>
                    <a:lnTo>
                      <a:pt x="46491" y="2950"/>
                    </a:lnTo>
                    <a:cubicBezTo>
                      <a:pt x="46451" y="2949"/>
                      <a:pt x="46411" y="2949"/>
                      <a:pt x="46372" y="2949"/>
                    </a:cubicBezTo>
                    <a:cubicBezTo>
                      <a:pt x="45578" y="2949"/>
                      <a:pt x="44776" y="3033"/>
                      <a:pt x="44006" y="3200"/>
                    </a:cubicBezTo>
                    <a:cubicBezTo>
                      <a:pt x="42339" y="3533"/>
                      <a:pt x="40637" y="3664"/>
                      <a:pt x="38946" y="3843"/>
                    </a:cubicBezTo>
                    <a:cubicBezTo>
                      <a:pt x="37863" y="3962"/>
                      <a:pt x="36874" y="4200"/>
                      <a:pt x="35815" y="4379"/>
                    </a:cubicBezTo>
                    <a:cubicBezTo>
                      <a:pt x="35243" y="4474"/>
                      <a:pt x="34862" y="4665"/>
                      <a:pt x="34303" y="4795"/>
                    </a:cubicBezTo>
                    <a:cubicBezTo>
                      <a:pt x="33731" y="4926"/>
                      <a:pt x="32481" y="4986"/>
                      <a:pt x="32207" y="5474"/>
                    </a:cubicBezTo>
                    <a:cubicBezTo>
                      <a:pt x="32017" y="5808"/>
                      <a:pt x="32338" y="5986"/>
                      <a:pt x="31909" y="6272"/>
                    </a:cubicBezTo>
                    <a:cubicBezTo>
                      <a:pt x="31564" y="6498"/>
                      <a:pt x="30814" y="6593"/>
                      <a:pt x="30409" y="6724"/>
                    </a:cubicBezTo>
                    <a:cubicBezTo>
                      <a:pt x="29814" y="6915"/>
                      <a:pt x="29278" y="7212"/>
                      <a:pt x="28671" y="7379"/>
                    </a:cubicBezTo>
                    <a:cubicBezTo>
                      <a:pt x="28876" y="7365"/>
                      <a:pt x="29098" y="7344"/>
                      <a:pt x="29316" y="7344"/>
                    </a:cubicBezTo>
                    <a:cubicBezTo>
                      <a:pt x="29478" y="7344"/>
                      <a:pt x="29638" y="7356"/>
                      <a:pt x="29790" y="7391"/>
                    </a:cubicBezTo>
                    <a:cubicBezTo>
                      <a:pt x="29802" y="7867"/>
                      <a:pt x="28778" y="7867"/>
                      <a:pt x="28326" y="7986"/>
                    </a:cubicBezTo>
                    <a:cubicBezTo>
                      <a:pt x="26456" y="8534"/>
                      <a:pt x="24718" y="9367"/>
                      <a:pt x="22861" y="9963"/>
                    </a:cubicBezTo>
                    <a:cubicBezTo>
                      <a:pt x="20765" y="10630"/>
                      <a:pt x="18574" y="11189"/>
                      <a:pt x="16538" y="11939"/>
                    </a:cubicBezTo>
                    <a:cubicBezTo>
                      <a:pt x="15824" y="12213"/>
                      <a:pt x="14467" y="12642"/>
                      <a:pt x="14038" y="13213"/>
                    </a:cubicBezTo>
                    <a:cubicBezTo>
                      <a:pt x="14111" y="13235"/>
                      <a:pt x="14198" y="13244"/>
                      <a:pt x="14296" y="13244"/>
                    </a:cubicBezTo>
                    <a:cubicBezTo>
                      <a:pt x="14958" y="13244"/>
                      <a:pt x="16126" y="12813"/>
                      <a:pt x="16799" y="12813"/>
                    </a:cubicBezTo>
                    <a:cubicBezTo>
                      <a:pt x="17008" y="12813"/>
                      <a:pt x="17169" y="12854"/>
                      <a:pt x="17253" y="12963"/>
                    </a:cubicBezTo>
                    <a:cubicBezTo>
                      <a:pt x="16181" y="13439"/>
                      <a:pt x="15098" y="13820"/>
                      <a:pt x="14169" y="14451"/>
                    </a:cubicBezTo>
                    <a:cubicBezTo>
                      <a:pt x="13205" y="15106"/>
                      <a:pt x="12252" y="15749"/>
                      <a:pt x="11276" y="16392"/>
                    </a:cubicBezTo>
                    <a:cubicBezTo>
                      <a:pt x="10502" y="16904"/>
                      <a:pt x="9788" y="17404"/>
                      <a:pt x="8918" y="17821"/>
                    </a:cubicBezTo>
                    <a:cubicBezTo>
                      <a:pt x="7811" y="18345"/>
                      <a:pt x="6490" y="18666"/>
                      <a:pt x="5323" y="19107"/>
                    </a:cubicBezTo>
                    <a:cubicBezTo>
                      <a:pt x="3989" y="19607"/>
                      <a:pt x="2644" y="20143"/>
                      <a:pt x="1322" y="20678"/>
                    </a:cubicBezTo>
                    <a:cubicBezTo>
                      <a:pt x="858" y="20857"/>
                      <a:pt x="239" y="21047"/>
                      <a:pt x="1" y="21405"/>
                    </a:cubicBezTo>
                    <a:cubicBezTo>
                      <a:pt x="214" y="21441"/>
                      <a:pt x="430" y="21457"/>
                      <a:pt x="647" y="21457"/>
                    </a:cubicBezTo>
                    <a:cubicBezTo>
                      <a:pt x="2086" y="21457"/>
                      <a:pt x="3578" y="20749"/>
                      <a:pt x="4882" y="20428"/>
                    </a:cubicBezTo>
                    <a:cubicBezTo>
                      <a:pt x="6573" y="20024"/>
                      <a:pt x="8347" y="19928"/>
                      <a:pt x="10026" y="19547"/>
                    </a:cubicBezTo>
                    <a:cubicBezTo>
                      <a:pt x="10907" y="19357"/>
                      <a:pt x="11740" y="19083"/>
                      <a:pt x="12621" y="18904"/>
                    </a:cubicBezTo>
                    <a:cubicBezTo>
                      <a:pt x="14372" y="18547"/>
                      <a:pt x="16098" y="18166"/>
                      <a:pt x="17848" y="17785"/>
                    </a:cubicBezTo>
                    <a:cubicBezTo>
                      <a:pt x="18622" y="17619"/>
                      <a:pt x="19408" y="17476"/>
                      <a:pt x="20170" y="17285"/>
                    </a:cubicBezTo>
                    <a:cubicBezTo>
                      <a:pt x="20608" y="17181"/>
                      <a:pt x="21460" y="16832"/>
                      <a:pt x="21913" y="16832"/>
                    </a:cubicBezTo>
                    <a:cubicBezTo>
                      <a:pt x="21928" y="16832"/>
                      <a:pt x="21942" y="16832"/>
                      <a:pt x="21956" y="16833"/>
                    </a:cubicBezTo>
                    <a:cubicBezTo>
                      <a:pt x="20706" y="17749"/>
                      <a:pt x="18658" y="18202"/>
                      <a:pt x="17622" y="19297"/>
                    </a:cubicBezTo>
                    <a:cubicBezTo>
                      <a:pt x="17757" y="19347"/>
                      <a:pt x="17897" y="19368"/>
                      <a:pt x="18039" y="19368"/>
                    </a:cubicBezTo>
                    <a:cubicBezTo>
                      <a:pt x="18702" y="19368"/>
                      <a:pt x="19426" y="18922"/>
                      <a:pt x="20094" y="18922"/>
                    </a:cubicBezTo>
                    <a:cubicBezTo>
                      <a:pt x="20139" y="18922"/>
                      <a:pt x="20184" y="18924"/>
                      <a:pt x="20229" y="18928"/>
                    </a:cubicBezTo>
                    <a:cubicBezTo>
                      <a:pt x="20575" y="19512"/>
                      <a:pt x="19027" y="20071"/>
                      <a:pt x="18777" y="20595"/>
                    </a:cubicBezTo>
                    <a:cubicBezTo>
                      <a:pt x="18646" y="20893"/>
                      <a:pt x="18848" y="21190"/>
                      <a:pt x="18717" y="21488"/>
                    </a:cubicBezTo>
                    <a:cubicBezTo>
                      <a:pt x="18503" y="21964"/>
                      <a:pt x="17943" y="22083"/>
                      <a:pt x="17372" y="22310"/>
                    </a:cubicBezTo>
                    <a:cubicBezTo>
                      <a:pt x="15681" y="22964"/>
                      <a:pt x="14038" y="23738"/>
                      <a:pt x="12467" y="24631"/>
                    </a:cubicBezTo>
                    <a:cubicBezTo>
                      <a:pt x="11871" y="24988"/>
                      <a:pt x="11276" y="25334"/>
                      <a:pt x="10621" y="25643"/>
                    </a:cubicBezTo>
                    <a:cubicBezTo>
                      <a:pt x="9978" y="25941"/>
                      <a:pt x="9061" y="26155"/>
                      <a:pt x="8645" y="26655"/>
                    </a:cubicBezTo>
                    <a:cubicBezTo>
                      <a:pt x="8817" y="26680"/>
                      <a:pt x="8984" y="26691"/>
                      <a:pt x="9146" y="26691"/>
                    </a:cubicBezTo>
                    <a:cubicBezTo>
                      <a:pt x="10076" y="26691"/>
                      <a:pt x="10849" y="26324"/>
                      <a:pt x="11752" y="26060"/>
                    </a:cubicBezTo>
                    <a:cubicBezTo>
                      <a:pt x="12871" y="25715"/>
                      <a:pt x="14002" y="25453"/>
                      <a:pt x="15157" y="25262"/>
                    </a:cubicBezTo>
                    <a:cubicBezTo>
                      <a:pt x="15606" y="25182"/>
                      <a:pt x="16132" y="25024"/>
                      <a:pt x="16597" y="25024"/>
                    </a:cubicBezTo>
                    <a:cubicBezTo>
                      <a:pt x="16613" y="25024"/>
                      <a:pt x="16629" y="25024"/>
                      <a:pt x="16646" y="25024"/>
                    </a:cubicBezTo>
                    <a:cubicBezTo>
                      <a:pt x="17015" y="25727"/>
                      <a:pt x="14872" y="26298"/>
                      <a:pt x="14562" y="26870"/>
                    </a:cubicBezTo>
                    <a:cubicBezTo>
                      <a:pt x="14699" y="26923"/>
                      <a:pt x="14859" y="26947"/>
                      <a:pt x="15036" y="26947"/>
                    </a:cubicBezTo>
                    <a:cubicBezTo>
                      <a:pt x="16075" y="26947"/>
                      <a:pt x="17678" y="26138"/>
                      <a:pt x="18360" y="25893"/>
                    </a:cubicBezTo>
                    <a:cubicBezTo>
                      <a:pt x="20337" y="25179"/>
                      <a:pt x="22730" y="24881"/>
                      <a:pt x="24801" y="24286"/>
                    </a:cubicBezTo>
                    <a:cubicBezTo>
                      <a:pt x="26099" y="23929"/>
                      <a:pt x="27290" y="23453"/>
                      <a:pt x="28599" y="23131"/>
                    </a:cubicBezTo>
                    <a:cubicBezTo>
                      <a:pt x="29314" y="22952"/>
                      <a:pt x="29766" y="22667"/>
                      <a:pt x="30409" y="22393"/>
                    </a:cubicBezTo>
                    <a:cubicBezTo>
                      <a:pt x="30802" y="22226"/>
                      <a:pt x="31528" y="22155"/>
                      <a:pt x="31802" y="21905"/>
                    </a:cubicBezTo>
                    <a:cubicBezTo>
                      <a:pt x="31386" y="21798"/>
                      <a:pt x="30338" y="22024"/>
                      <a:pt x="30409" y="21488"/>
                    </a:cubicBezTo>
                    <a:cubicBezTo>
                      <a:pt x="31183" y="21131"/>
                      <a:pt x="31981" y="20857"/>
                      <a:pt x="32802" y="20643"/>
                    </a:cubicBezTo>
                    <a:cubicBezTo>
                      <a:pt x="33092" y="20577"/>
                      <a:pt x="33860" y="20328"/>
                      <a:pt x="34372" y="20328"/>
                    </a:cubicBezTo>
                    <a:cubicBezTo>
                      <a:pt x="34512" y="20328"/>
                      <a:pt x="34632" y="20347"/>
                      <a:pt x="34719" y="20393"/>
                    </a:cubicBezTo>
                    <a:cubicBezTo>
                      <a:pt x="35136" y="20619"/>
                      <a:pt x="34612" y="21059"/>
                      <a:pt x="34886" y="21321"/>
                    </a:cubicBezTo>
                    <a:cubicBezTo>
                      <a:pt x="35004" y="21432"/>
                      <a:pt x="35208" y="21471"/>
                      <a:pt x="35446" y="21471"/>
                    </a:cubicBezTo>
                    <a:cubicBezTo>
                      <a:pt x="35952" y="21471"/>
                      <a:pt x="36610" y="21291"/>
                      <a:pt x="36910" y="21226"/>
                    </a:cubicBezTo>
                    <a:cubicBezTo>
                      <a:pt x="37767" y="21059"/>
                      <a:pt x="38636" y="21000"/>
                      <a:pt x="39506" y="20881"/>
                    </a:cubicBezTo>
                    <a:cubicBezTo>
                      <a:pt x="40195" y="20796"/>
                      <a:pt x="40988" y="20560"/>
                      <a:pt x="41709" y="20560"/>
                    </a:cubicBezTo>
                    <a:cubicBezTo>
                      <a:pt x="41797" y="20560"/>
                      <a:pt x="41884" y="20563"/>
                      <a:pt x="41970" y="20571"/>
                    </a:cubicBezTo>
                    <a:cubicBezTo>
                      <a:pt x="42510" y="20625"/>
                      <a:pt x="42834" y="20816"/>
                      <a:pt x="43368" y="20816"/>
                    </a:cubicBezTo>
                    <a:cubicBezTo>
                      <a:pt x="43424" y="20816"/>
                      <a:pt x="43481" y="20814"/>
                      <a:pt x="43542" y="20809"/>
                    </a:cubicBezTo>
                    <a:cubicBezTo>
                      <a:pt x="44685" y="20726"/>
                      <a:pt x="45709" y="19964"/>
                      <a:pt x="46745" y="19571"/>
                    </a:cubicBezTo>
                    <a:cubicBezTo>
                      <a:pt x="48697" y="18833"/>
                      <a:pt x="50709" y="18261"/>
                      <a:pt x="52757" y="17845"/>
                    </a:cubicBezTo>
                    <a:lnTo>
                      <a:pt x="52757" y="17845"/>
                    </a:lnTo>
                    <a:cubicBezTo>
                      <a:pt x="52637" y="17865"/>
                      <a:pt x="52463" y="17889"/>
                      <a:pt x="52296" y="17889"/>
                    </a:cubicBezTo>
                    <a:cubicBezTo>
                      <a:pt x="52167" y="17889"/>
                      <a:pt x="52041" y="17874"/>
                      <a:pt x="51948" y="17833"/>
                    </a:cubicBezTo>
                    <a:cubicBezTo>
                      <a:pt x="51293" y="17535"/>
                      <a:pt x="52257" y="17083"/>
                      <a:pt x="52591" y="16857"/>
                    </a:cubicBezTo>
                    <a:cubicBezTo>
                      <a:pt x="54400" y="15594"/>
                      <a:pt x="56913" y="14797"/>
                      <a:pt x="59210" y="14082"/>
                    </a:cubicBezTo>
                    <a:cubicBezTo>
                      <a:pt x="60770" y="13594"/>
                      <a:pt x="62366" y="13154"/>
                      <a:pt x="63925" y="12654"/>
                    </a:cubicBezTo>
                    <a:cubicBezTo>
                      <a:pt x="64616" y="12427"/>
                      <a:pt x="65426" y="12249"/>
                      <a:pt x="65926" y="11820"/>
                    </a:cubicBezTo>
                    <a:cubicBezTo>
                      <a:pt x="66664" y="11189"/>
                      <a:pt x="65842" y="11344"/>
                      <a:pt x="65687" y="10891"/>
                    </a:cubicBezTo>
                    <a:cubicBezTo>
                      <a:pt x="65533" y="10475"/>
                      <a:pt x="67712" y="10225"/>
                      <a:pt x="68116" y="10118"/>
                    </a:cubicBezTo>
                    <a:cubicBezTo>
                      <a:pt x="70474" y="9487"/>
                      <a:pt x="72772" y="8760"/>
                      <a:pt x="75153" y="8189"/>
                    </a:cubicBezTo>
                    <a:cubicBezTo>
                      <a:pt x="76867" y="7784"/>
                      <a:pt x="78070" y="7189"/>
                      <a:pt x="79606" y="6570"/>
                    </a:cubicBezTo>
                    <a:cubicBezTo>
                      <a:pt x="81130" y="5950"/>
                      <a:pt x="82678" y="5474"/>
                      <a:pt x="84142" y="4760"/>
                    </a:cubicBezTo>
                    <a:cubicBezTo>
                      <a:pt x="84928" y="4379"/>
                      <a:pt x="86250" y="3760"/>
                      <a:pt x="86547" y="3057"/>
                    </a:cubicBezTo>
                    <a:cubicBezTo>
                      <a:pt x="86976" y="2009"/>
                      <a:pt x="85845" y="1486"/>
                      <a:pt x="84452" y="1307"/>
                    </a:cubicBezTo>
                    <a:cubicBezTo>
                      <a:pt x="82952" y="1105"/>
                      <a:pt x="81404" y="1045"/>
                      <a:pt x="79892" y="855"/>
                    </a:cubicBezTo>
                    <a:cubicBezTo>
                      <a:pt x="78427" y="676"/>
                      <a:pt x="76975" y="390"/>
                      <a:pt x="75486" y="259"/>
                    </a:cubicBezTo>
                    <a:cubicBezTo>
                      <a:pt x="74041" y="137"/>
                      <a:pt x="72537" y="0"/>
                      <a:pt x="71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9" name="Google Shape;629;p26"/>
              <p:cNvGrpSpPr/>
              <p:nvPr/>
            </p:nvGrpSpPr>
            <p:grpSpPr>
              <a:xfrm rot="8802599">
                <a:off x="751542" y="-1566745"/>
                <a:ext cx="3950775" cy="3483873"/>
                <a:chOff x="3141775" y="2797950"/>
                <a:chExt cx="2059150" cy="1815800"/>
              </a:xfrm>
            </p:grpSpPr>
            <p:sp>
              <p:nvSpPr>
                <p:cNvPr id="630" name="Google Shape;630;p2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9" name="Google Shape;639;p26"/>
              <p:cNvSpPr/>
              <p:nvPr/>
            </p:nvSpPr>
            <p:spPr>
              <a:xfrm rot="-9626350">
                <a:off x="7162431" y="902792"/>
                <a:ext cx="4480878" cy="2631553"/>
              </a:xfrm>
              <a:custGeom>
                <a:rect b="b" l="l" r="r" t="t"/>
                <a:pathLst>
                  <a:path extrusionOk="0" h="47122" w="80237">
                    <a:moveTo>
                      <a:pt x="75580" y="0"/>
                    </a:moveTo>
                    <a:cubicBezTo>
                      <a:pt x="74446" y="0"/>
                      <a:pt x="73347" y="432"/>
                      <a:pt x="72272" y="651"/>
                    </a:cubicBezTo>
                    <a:cubicBezTo>
                      <a:pt x="71533" y="794"/>
                      <a:pt x="70783" y="866"/>
                      <a:pt x="70033" y="890"/>
                    </a:cubicBezTo>
                    <a:cubicBezTo>
                      <a:pt x="68402" y="961"/>
                      <a:pt x="66938" y="1461"/>
                      <a:pt x="65330" y="1544"/>
                    </a:cubicBezTo>
                    <a:cubicBezTo>
                      <a:pt x="65747" y="1449"/>
                      <a:pt x="65937" y="1068"/>
                      <a:pt x="66283" y="878"/>
                    </a:cubicBezTo>
                    <a:lnTo>
                      <a:pt x="66283" y="878"/>
                    </a:lnTo>
                    <a:cubicBezTo>
                      <a:pt x="65390" y="1116"/>
                      <a:pt x="64485" y="1402"/>
                      <a:pt x="63580" y="1628"/>
                    </a:cubicBezTo>
                    <a:cubicBezTo>
                      <a:pt x="62497" y="1866"/>
                      <a:pt x="61342" y="1818"/>
                      <a:pt x="60294" y="2164"/>
                    </a:cubicBezTo>
                    <a:cubicBezTo>
                      <a:pt x="59246" y="2497"/>
                      <a:pt x="58222" y="2926"/>
                      <a:pt x="57127" y="3211"/>
                    </a:cubicBezTo>
                    <a:cubicBezTo>
                      <a:pt x="56043" y="3509"/>
                      <a:pt x="54936" y="3640"/>
                      <a:pt x="53876" y="3961"/>
                    </a:cubicBezTo>
                    <a:cubicBezTo>
                      <a:pt x="52352" y="4414"/>
                      <a:pt x="50924" y="5021"/>
                      <a:pt x="49388" y="5473"/>
                    </a:cubicBezTo>
                    <a:cubicBezTo>
                      <a:pt x="47364" y="6045"/>
                      <a:pt x="45375" y="6747"/>
                      <a:pt x="43435" y="7569"/>
                    </a:cubicBezTo>
                    <a:cubicBezTo>
                      <a:pt x="42208" y="8105"/>
                      <a:pt x="40994" y="8486"/>
                      <a:pt x="39720" y="8938"/>
                    </a:cubicBezTo>
                    <a:cubicBezTo>
                      <a:pt x="39505" y="9013"/>
                      <a:pt x="38737" y="9352"/>
                      <a:pt x="38217" y="9352"/>
                    </a:cubicBezTo>
                    <a:cubicBezTo>
                      <a:pt x="37989" y="9352"/>
                      <a:pt x="37809" y="9286"/>
                      <a:pt x="37743" y="9105"/>
                    </a:cubicBezTo>
                    <a:cubicBezTo>
                      <a:pt x="37612" y="8712"/>
                      <a:pt x="38875" y="7998"/>
                      <a:pt x="39196" y="7700"/>
                    </a:cubicBezTo>
                    <a:lnTo>
                      <a:pt x="39196" y="7700"/>
                    </a:lnTo>
                    <a:cubicBezTo>
                      <a:pt x="37279" y="8069"/>
                      <a:pt x="35624" y="8902"/>
                      <a:pt x="33862" y="9569"/>
                    </a:cubicBezTo>
                    <a:cubicBezTo>
                      <a:pt x="31850" y="10331"/>
                      <a:pt x="29719" y="10927"/>
                      <a:pt x="27802" y="11843"/>
                    </a:cubicBezTo>
                    <a:cubicBezTo>
                      <a:pt x="25480" y="12951"/>
                      <a:pt x="23027" y="14201"/>
                      <a:pt x="20991" y="15594"/>
                    </a:cubicBezTo>
                    <a:cubicBezTo>
                      <a:pt x="20036" y="16249"/>
                      <a:pt x="18376" y="17495"/>
                      <a:pt x="16901" y="17495"/>
                    </a:cubicBezTo>
                    <a:cubicBezTo>
                      <a:pt x="16795" y="17495"/>
                      <a:pt x="16690" y="17489"/>
                      <a:pt x="16586" y="17475"/>
                    </a:cubicBezTo>
                    <a:cubicBezTo>
                      <a:pt x="17098" y="16987"/>
                      <a:pt x="19372" y="15201"/>
                      <a:pt x="17503" y="15165"/>
                    </a:cubicBezTo>
                    <a:cubicBezTo>
                      <a:pt x="17476" y="15165"/>
                      <a:pt x="17450" y="15164"/>
                      <a:pt x="17424" y="15164"/>
                    </a:cubicBezTo>
                    <a:cubicBezTo>
                      <a:pt x="16284" y="15164"/>
                      <a:pt x="15420" y="15662"/>
                      <a:pt x="14407" y="16034"/>
                    </a:cubicBezTo>
                    <a:cubicBezTo>
                      <a:pt x="13550" y="16344"/>
                      <a:pt x="12800" y="16773"/>
                      <a:pt x="11978" y="17130"/>
                    </a:cubicBezTo>
                    <a:cubicBezTo>
                      <a:pt x="10454" y="17785"/>
                      <a:pt x="8907" y="18285"/>
                      <a:pt x="7442" y="19035"/>
                    </a:cubicBezTo>
                    <a:cubicBezTo>
                      <a:pt x="4870" y="20344"/>
                      <a:pt x="2406" y="21702"/>
                      <a:pt x="1" y="23154"/>
                    </a:cubicBezTo>
                    <a:cubicBezTo>
                      <a:pt x="1" y="25345"/>
                      <a:pt x="751" y="28072"/>
                      <a:pt x="1120" y="30238"/>
                    </a:cubicBezTo>
                    <a:cubicBezTo>
                      <a:pt x="1739" y="33858"/>
                      <a:pt x="2072" y="37585"/>
                      <a:pt x="2263" y="41240"/>
                    </a:cubicBezTo>
                    <a:cubicBezTo>
                      <a:pt x="2358" y="42895"/>
                      <a:pt x="2608" y="44562"/>
                      <a:pt x="3573" y="46062"/>
                    </a:cubicBezTo>
                    <a:cubicBezTo>
                      <a:pt x="3875" y="46526"/>
                      <a:pt x="4216" y="47117"/>
                      <a:pt x="4969" y="47117"/>
                    </a:cubicBezTo>
                    <a:cubicBezTo>
                      <a:pt x="5047" y="47117"/>
                      <a:pt x="5129" y="47111"/>
                      <a:pt x="5216" y="47098"/>
                    </a:cubicBezTo>
                    <a:lnTo>
                      <a:pt x="5311" y="47110"/>
                    </a:lnTo>
                    <a:cubicBezTo>
                      <a:pt x="5351" y="47118"/>
                      <a:pt x="5395" y="47122"/>
                      <a:pt x="5443" y="47122"/>
                    </a:cubicBezTo>
                    <a:cubicBezTo>
                      <a:pt x="5955" y="47122"/>
                      <a:pt x="6885" y="46692"/>
                      <a:pt x="7287" y="46562"/>
                    </a:cubicBezTo>
                    <a:cubicBezTo>
                      <a:pt x="7847" y="46383"/>
                      <a:pt x="8395" y="46026"/>
                      <a:pt x="8954" y="45883"/>
                    </a:cubicBezTo>
                    <a:cubicBezTo>
                      <a:pt x="9514" y="45740"/>
                      <a:pt x="9954" y="45776"/>
                      <a:pt x="10490" y="45538"/>
                    </a:cubicBezTo>
                    <a:cubicBezTo>
                      <a:pt x="14121" y="43966"/>
                      <a:pt x="17872" y="42597"/>
                      <a:pt x="21265" y="40716"/>
                    </a:cubicBezTo>
                    <a:cubicBezTo>
                      <a:pt x="21765" y="40442"/>
                      <a:pt x="22039" y="40156"/>
                      <a:pt x="22444" y="39811"/>
                    </a:cubicBezTo>
                    <a:cubicBezTo>
                      <a:pt x="23123" y="39228"/>
                      <a:pt x="23896" y="39013"/>
                      <a:pt x="24742" y="38620"/>
                    </a:cubicBezTo>
                    <a:cubicBezTo>
                      <a:pt x="26575" y="37751"/>
                      <a:pt x="28468" y="36918"/>
                      <a:pt x="30207" y="35965"/>
                    </a:cubicBezTo>
                    <a:cubicBezTo>
                      <a:pt x="31326" y="35358"/>
                      <a:pt x="32136" y="34525"/>
                      <a:pt x="33029" y="33763"/>
                    </a:cubicBezTo>
                    <a:cubicBezTo>
                      <a:pt x="33433" y="33417"/>
                      <a:pt x="33862" y="33096"/>
                      <a:pt x="34314" y="32810"/>
                    </a:cubicBezTo>
                    <a:cubicBezTo>
                      <a:pt x="34612" y="32608"/>
                      <a:pt x="35029" y="32465"/>
                      <a:pt x="35255" y="32215"/>
                    </a:cubicBezTo>
                    <a:cubicBezTo>
                      <a:pt x="35188" y="32211"/>
                      <a:pt x="35121" y="32209"/>
                      <a:pt x="35053" y="32209"/>
                    </a:cubicBezTo>
                    <a:cubicBezTo>
                      <a:pt x="33641" y="32209"/>
                      <a:pt x="32064" y="33091"/>
                      <a:pt x="30632" y="33091"/>
                    </a:cubicBezTo>
                    <a:cubicBezTo>
                      <a:pt x="30399" y="33091"/>
                      <a:pt x="30169" y="33067"/>
                      <a:pt x="29945" y="33013"/>
                    </a:cubicBezTo>
                    <a:cubicBezTo>
                      <a:pt x="29885" y="32667"/>
                      <a:pt x="30647" y="32298"/>
                      <a:pt x="30933" y="32084"/>
                    </a:cubicBezTo>
                    <a:cubicBezTo>
                      <a:pt x="31505" y="31655"/>
                      <a:pt x="32124" y="31274"/>
                      <a:pt x="32755" y="30929"/>
                    </a:cubicBezTo>
                    <a:cubicBezTo>
                      <a:pt x="34231" y="30143"/>
                      <a:pt x="35565" y="29238"/>
                      <a:pt x="36922" y="28333"/>
                    </a:cubicBezTo>
                    <a:cubicBezTo>
                      <a:pt x="37803" y="27750"/>
                      <a:pt x="38505" y="27131"/>
                      <a:pt x="39541" y="26678"/>
                    </a:cubicBezTo>
                    <a:cubicBezTo>
                      <a:pt x="40220" y="26381"/>
                      <a:pt x="40946" y="26178"/>
                      <a:pt x="41625" y="25893"/>
                    </a:cubicBezTo>
                    <a:cubicBezTo>
                      <a:pt x="41881" y="25781"/>
                      <a:pt x="42157" y="25483"/>
                      <a:pt x="42455" y="25483"/>
                    </a:cubicBezTo>
                    <a:cubicBezTo>
                      <a:pt x="42476" y="25483"/>
                      <a:pt x="42497" y="25485"/>
                      <a:pt x="42518" y="25488"/>
                    </a:cubicBezTo>
                    <a:cubicBezTo>
                      <a:pt x="42667" y="25906"/>
                      <a:pt x="42476" y="26340"/>
                      <a:pt x="42984" y="26340"/>
                    </a:cubicBezTo>
                    <a:cubicBezTo>
                      <a:pt x="43085" y="26340"/>
                      <a:pt x="43212" y="26323"/>
                      <a:pt x="43375" y="26286"/>
                    </a:cubicBezTo>
                    <a:cubicBezTo>
                      <a:pt x="43673" y="26143"/>
                      <a:pt x="43970" y="26000"/>
                      <a:pt x="44268" y="25857"/>
                    </a:cubicBezTo>
                    <a:cubicBezTo>
                      <a:pt x="44804" y="25631"/>
                      <a:pt x="45340" y="25416"/>
                      <a:pt x="45887" y="25238"/>
                    </a:cubicBezTo>
                    <a:cubicBezTo>
                      <a:pt x="47102" y="24773"/>
                      <a:pt x="48292" y="24238"/>
                      <a:pt x="49435" y="23642"/>
                    </a:cubicBezTo>
                    <a:cubicBezTo>
                      <a:pt x="50686" y="22976"/>
                      <a:pt x="51829" y="22357"/>
                      <a:pt x="53222" y="21856"/>
                    </a:cubicBezTo>
                    <a:cubicBezTo>
                      <a:pt x="55293" y="21106"/>
                      <a:pt x="57353" y="20428"/>
                      <a:pt x="59341" y="19570"/>
                    </a:cubicBezTo>
                    <a:cubicBezTo>
                      <a:pt x="61306" y="18737"/>
                      <a:pt x="63104" y="17868"/>
                      <a:pt x="64806" y="16749"/>
                    </a:cubicBezTo>
                    <a:cubicBezTo>
                      <a:pt x="65402" y="16356"/>
                      <a:pt x="66092" y="15999"/>
                      <a:pt x="66676" y="15594"/>
                    </a:cubicBezTo>
                    <a:cubicBezTo>
                      <a:pt x="66926" y="15427"/>
                      <a:pt x="67200" y="15237"/>
                      <a:pt x="67235" y="14963"/>
                    </a:cubicBezTo>
                    <a:cubicBezTo>
                      <a:pt x="67272" y="14608"/>
                      <a:pt x="66956" y="14503"/>
                      <a:pt x="66542" y="14503"/>
                    </a:cubicBezTo>
                    <a:cubicBezTo>
                      <a:pt x="66025" y="14503"/>
                      <a:pt x="65356" y="14666"/>
                      <a:pt x="65033" y="14713"/>
                    </a:cubicBezTo>
                    <a:cubicBezTo>
                      <a:pt x="64437" y="14784"/>
                      <a:pt x="63854" y="14856"/>
                      <a:pt x="63282" y="14975"/>
                    </a:cubicBezTo>
                    <a:cubicBezTo>
                      <a:pt x="62990" y="15030"/>
                      <a:pt x="62528" y="15211"/>
                      <a:pt x="62157" y="15211"/>
                    </a:cubicBezTo>
                    <a:cubicBezTo>
                      <a:pt x="62045" y="15211"/>
                      <a:pt x="61942" y="15195"/>
                      <a:pt x="61854" y="15153"/>
                    </a:cubicBezTo>
                    <a:cubicBezTo>
                      <a:pt x="60913" y="14713"/>
                      <a:pt x="62866" y="14189"/>
                      <a:pt x="63151" y="13963"/>
                    </a:cubicBezTo>
                    <a:cubicBezTo>
                      <a:pt x="62996" y="13932"/>
                      <a:pt x="62840" y="13924"/>
                      <a:pt x="62685" y="13924"/>
                    </a:cubicBezTo>
                    <a:cubicBezTo>
                      <a:pt x="62496" y="13924"/>
                      <a:pt x="62307" y="13936"/>
                      <a:pt x="62118" y="13936"/>
                    </a:cubicBezTo>
                    <a:cubicBezTo>
                      <a:pt x="62034" y="13936"/>
                      <a:pt x="61950" y="13934"/>
                      <a:pt x="61866" y="13927"/>
                    </a:cubicBezTo>
                    <a:cubicBezTo>
                      <a:pt x="61592" y="13891"/>
                      <a:pt x="61318" y="13832"/>
                      <a:pt x="61044" y="13760"/>
                    </a:cubicBezTo>
                    <a:cubicBezTo>
                      <a:pt x="60874" y="13725"/>
                      <a:pt x="60700" y="13717"/>
                      <a:pt x="60525" y="13717"/>
                    </a:cubicBezTo>
                    <a:cubicBezTo>
                      <a:pt x="60361" y="13717"/>
                      <a:pt x="60196" y="13724"/>
                      <a:pt x="60033" y="13724"/>
                    </a:cubicBezTo>
                    <a:cubicBezTo>
                      <a:pt x="59834" y="13724"/>
                      <a:pt x="59638" y="13713"/>
                      <a:pt x="59449" y="13665"/>
                    </a:cubicBezTo>
                    <a:cubicBezTo>
                      <a:pt x="59699" y="13439"/>
                      <a:pt x="60270" y="13355"/>
                      <a:pt x="60615" y="13201"/>
                    </a:cubicBezTo>
                    <a:cubicBezTo>
                      <a:pt x="61068" y="12986"/>
                      <a:pt x="61485" y="12724"/>
                      <a:pt x="61937" y="12510"/>
                    </a:cubicBezTo>
                    <a:cubicBezTo>
                      <a:pt x="63461" y="11784"/>
                      <a:pt x="65116" y="11248"/>
                      <a:pt x="66664" y="10569"/>
                    </a:cubicBezTo>
                    <a:cubicBezTo>
                      <a:pt x="67402" y="10248"/>
                      <a:pt x="67902" y="9760"/>
                      <a:pt x="68593" y="9403"/>
                    </a:cubicBezTo>
                    <a:cubicBezTo>
                      <a:pt x="69366" y="8998"/>
                      <a:pt x="70200" y="8652"/>
                      <a:pt x="70974" y="8248"/>
                    </a:cubicBezTo>
                    <a:cubicBezTo>
                      <a:pt x="71807" y="7831"/>
                      <a:pt x="72748" y="7557"/>
                      <a:pt x="73593" y="7152"/>
                    </a:cubicBezTo>
                    <a:cubicBezTo>
                      <a:pt x="74272" y="6831"/>
                      <a:pt x="74891" y="6450"/>
                      <a:pt x="75605" y="6152"/>
                    </a:cubicBezTo>
                    <a:cubicBezTo>
                      <a:pt x="76582" y="5747"/>
                      <a:pt x="77487" y="5331"/>
                      <a:pt x="78296" y="4747"/>
                    </a:cubicBezTo>
                    <a:cubicBezTo>
                      <a:pt x="78677" y="4473"/>
                      <a:pt x="79058" y="4211"/>
                      <a:pt x="79451" y="3961"/>
                    </a:cubicBezTo>
                    <a:cubicBezTo>
                      <a:pt x="79642" y="3890"/>
                      <a:pt x="79820" y="3807"/>
                      <a:pt x="79975" y="3688"/>
                    </a:cubicBezTo>
                    <a:cubicBezTo>
                      <a:pt x="80237" y="3259"/>
                      <a:pt x="79415" y="3295"/>
                      <a:pt x="78987" y="3211"/>
                    </a:cubicBezTo>
                    <a:cubicBezTo>
                      <a:pt x="78046" y="3045"/>
                      <a:pt x="77106" y="2890"/>
                      <a:pt x="76236" y="2580"/>
                    </a:cubicBezTo>
                    <a:cubicBezTo>
                      <a:pt x="75534" y="2318"/>
                      <a:pt x="74939" y="2509"/>
                      <a:pt x="74236" y="2342"/>
                    </a:cubicBezTo>
                    <a:cubicBezTo>
                      <a:pt x="74319" y="1402"/>
                      <a:pt x="76296" y="1056"/>
                      <a:pt x="76439" y="92"/>
                    </a:cubicBezTo>
                    <a:cubicBezTo>
                      <a:pt x="76150" y="27"/>
                      <a:pt x="75864" y="0"/>
                      <a:pt x="75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 rot="1524163">
                <a:off x="7806466" y="176643"/>
                <a:ext cx="492180" cy="726121"/>
              </a:xfrm>
              <a:custGeom>
                <a:rect b="b" l="l" r="r" t="t"/>
                <a:pathLst>
                  <a:path extrusionOk="0" h="21994" w="14908">
                    <a:moveTo>
                      <a:pt x="14770" y="1"/>
                    </a:moveTo>
                    <a:cubicBezTo>
                      <a:pt x="14137" y="1"/>
                      <a:pt x="10205" y="6373"/>
                      <a:pt x="10205" y="6373"/>
                    </a:cubicBezTo>
                    <a:cubicBezTo>
                      <a:pt x="10205" y="6373"/>
                      <a:pt x="9490" y="6396"/>
                      <a:pt x="9335" y="6456"/>
                    </a:cubicBezTo>
                    <a:cubicBezTo>
                      <a:pt x="9192" y="6527"/>
                      <a:pt x="8061" y="8539"/>
                      <a:pt x="8061" y="8539"/>
                    </a:cubicBezTo>
                    <a:cubicBezTo>
                      <a:pt x="8061" y="8539"/>
                      <a:pt x="1239" y="10921"/>
                      <a:pt x="1072" y="11040"/>
                    </a:cubicBezTo>
                    <a:cubicBezTo>
                      <a:pt x="918" y="11159"/>
                      <a:pt x="13" y="12730"/>
                      <a:pt x="13" y="12730"/>
                    </a:cubicBezTo>
                    <a:lnTo>
                      <a:pt x="5156" y="14040"/>
                    </a:lnTo>
                    <a:lnTo>
                      <a:pt x="4085" y="16005"/>
                    </a:lnTo>
                    <a:lnTo>
                      <a:pt x="394" y="17314"/>
                    </a:lnTo>
                    <a:lnTo>
                      <a:pt x="1" y="18612"/>
                    </a:lnTo>
                    <a:lnTo>
                      <a:pt x="2632" y="19207"/>
                    </a:lnTo>
                    <a:cubicBezTo>
                      <a:pt x="2632" y="19207"/>
                      <a:pt x="2915" y="20023"/>
                      <a:pt x="3895" y="20023"/>
                    </a:cubicBezTo>
                    <a:cubicBezTo>
                      <a:pt x="3941" y="20023"/>
                      <a:pt x="3988" y="20021"/>
                      <a:pt x="4037" y="20017"/>
                    </a:cubicBezTo>
                    <a:lnTo>
                      <a:pt x="6252" y="21993"/>
                    </a:lnTo>
                    <a:lnTo>
                      <a:pt x="7145" y="21172"/>
                    </a:lnTo>
                    <a:cubicBezTo>
                      <a:pt x="7145" y="21172"/>
                      <a:pt x="6383" y="17076"/>
                      <a:pt x="6430" y="17005"/>
                    </a:cubicBezTo>
                    <a:cubicBezTo>
                      <a:pt x="6478" y="16933"/>
                      <a:pt x="7395" y="15266"/>
                      <a:pt x="7395" y="15266"/>
                    </a:cubicBezTo>
                    <a:lnTo>
                      <a:pt x="11217" y="19136"/>
                    </a:lnTo>
                    <a:lnTo>
                      <a:pt x="12276" y="17207"/>
                    </a:lnTo>
                    <a:lnTo>
                      <a:pt x="10693" y="10278"/>
                    </a:lnTo>
                    <a:lnTo>
                      <a:pt x="11943" y="8016"/>
                    </a:lnTo>
                    <a:cubicBezTo>
                      <a:pt x="11990" y="7742"/>
                      <a:pt x="11633" y="7218"/>
                      <a:pt x="11633" y="7218"/>
                    </a:cubicBezTo>
                    <a:cubicBezTo>
                      <a:pt x="11633" y="7218"/>
                      <a:pt x="12550" y="5337"/>
                      <a:pt x="13622" y="3158"/>
                    </a:cubicBezTo>
                    <a:cubicBezTo>
                      <a:pt x="14372" y="1658"/>
                      <a:pt x="14907" y="38"/>
                      <a:pt x="14788" y="3"/>
                    </a:cubicBezTo>
                    <a:cubicBezTo>
                      <a:pt x="14783" y="1"/>
                      <a:pt x="14777" y="1"/>
                      <a:pt x="147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 rot="1524275">
                <a:off x="7094777" y="323538"/>
                <a:ext cx="368697" cy="543945"/>
              </a:xfrm>
              <a:custGeom>
                <a:rect b="b" l="l" r="r" t="t"/>
                <a:pathLst>
                  <a:path extrusionOk="0" h="21994" w="14908">
                    <a:moveTo>
                      <a:pt x="14770" y="1"/>
                    </a:moveTo>
                    <a:cubicBezTo>
                      <a:pt x="14137" y="1"/>
                      <a:pt x="10205" y="6373"/>
                      <a:pt x="10205" y="6373"/>
                    </a:cubicBezTo>
                    <a:cubicBezTo>
                      <a:pt x="10205" y="6373"/>
                      <a:pt x="9490" y="6396"/>
                      <a:pt x="9335" y="6456"/>
                    </a:cubicBezTo>
                    <a:cubicBezTo>
                      <a:pt x="9192" y="6527"/>
                      <a:pt x="8061" y="8539"/>
                      <a:pt x="8061" y="8539"/>
                    </a:cubicBezTo>
                    <a:cubicBezTo>
                      <a:pt x="8061" y="8539"/>
                      <a:pt x="1239" y="10921"/>
                      <a:pt x="1072" y="11040"/>
                    </a:cubicBezTo>
                    <a:cubicBezTo>
                      <a:pt x="918" y="11159"/>
                      <a:pt x="13" y="12730"/>
                      <a:pt x="13" y="12730"/>
                    </a:cubicBezTo>
                    <a:lnTo>
                      <a:pt x="5156" y="14040"/>
                    </a:lnTo>
                    <a:lnTo>
                      <a:pt x="4085" y="16005"/>
                    </a:lnTo>
                    <a:lnTo>
                      <a:pt x="394" y="17314"/>
                    </a:lnTo>
                    <a:lnTo>
                      <a:pt x="1" y="18612"/>
                    </a:lnTo>
                    <a:lnTo>
                      <a:pt x="2632" y="19207"/>
                    </a:lnTo>
                    <a:cubicBezTo>
                      <a:pt x="2632" y="19207"/>
                      <a:pt x="2915" y="20023"/>
                      <a:pt x="3895" y="20023"/>
                    </a:cubicBezTo>
                    <a:cubicBezTo>
                      <a:pt x="3941" y="20023"/>
                      <a:pt x="3988" y="20021"/>
                      <a:pt x="4037" y="20017"/>
                    </a:cubicBezTo>
                    <a:lnTo>
                      <a:pt x="6252" y="21993"/>
                    </a:lnTo>
                    <a:lnTo>
                      <a:pt x="7145" y="21172"/>
                    </a:lnTo>
                    <a:cubicBezTo>
                      <a:pt x="7145" y="21172"/>
                      <a:pt x="6383" y="17076"/>
                      <a:pt x="6430" y="17005"/>
                    </a:cubicBezTo>
                    <a:cubicBezTo>
                      <a:pt x="6478" y="16933"/>
                      <a:pt x="7395" y="15266"/>
                      <a:pt x="7395" y="15266"/>
                    </a:cubicBezTo>
                    <a:lnTo>
                      <a:pt x="11217" y="19136"/>
                    </a:lnTo>
                    <a:lnTo>
                      <a:pt x="12276" y="17207"/>
                    </a:lnTo>
                    <a:lnTo>
                      <a:pt x="10693" y="10278"/>
                    </a:lnTo>
                    <a:lnTo>
                      <a:pt x="11943" y="8016"/>
                    </a:lnTo>
                    <a:cubicBezTo>
                      <a:pt x="11990" y="7742"/>
                      <a:pt x="11633" y="7218"/>
                      <a:pt x="11633" y="7218"/>
                    </a:cubicBezTo>
                    <a:cubicBezTo>
                      <a:pt x="11633" y="7218"/>
                      <a:pt x="12550" y="5337"/>
                      <a:pt x="13622" y="3158"/>
                    </a:cubicBezTo>
                    <a:cubicBezTo>
                      <a:pt x="14372" y="1658"/>
                      <a:pt x="14907" y="38"/>
                      <a:pt x="14788" y="3"/>
                    </a:cubicBezTo>
                    <a:cubicBezTo>
                      <a:pt x="14783" y="1"/>
                      <a:pt x="14777" y="1"/>
                      <a:pt x="147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2" name="Google Shape;642;p26"/>
            <p:cNvGrpSpPr/>
            <p:nvPr/>
          </p:nvGrpSpPr>
          <p:grpSpPr>
            <a:xfrm>
              <a:off x="61399" y="3644407"/>
              <a:ext cx="3451807" cy="3021957"/>
              <a:chOff x="61399" y="3644407"/>
              <a:chExt cx="3451807" cy="3021957"/>
            </a:xfrm>
          </p:grpSpPr>
          <p:grpSp>
            <p:nvGrpSpPr>
              <p:cNvPr id="643" name="Google Shape;643;p26"/>
              <p:cNvGrpSpPr/>
              <p:nvPr/>
            </p:nvGrpSpPr>
            <p:grpSpPr>
              <a:xfrm>
                <a:off x="61399" y="3644407"/>
                <a:ext cx="3451807" cy="3021957"/>
                <a:chOff x="1057550" y="3474725"/>
                <a:chExt cx="1831100" cy="1603075"/>
              </a:xfrm>
            </p:grpSpPr>
            <p:sp>
              <p:nvSpPr>
                <p:cNvPr id="644" name="Google Shape;644;p26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rect b="b" l="l" r="r" t="t"/>
                  <a:pathLst>
                    <a:path extrusionOk="0" fill="none" h="64123" w="73244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26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rect b="b" l="l" r="r" t="t"/>
                  <a:pathLst>
                    <a:path extrusionOk="0" fill="none" h="56679" w="65959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6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rect b="b" l="l" r="r" t="t"/>
                  <a:pathLst>
                    <a:path extrusionOk="0" fill="none" h="50336" w="55968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6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rect b="b" l="l" r="r" t="t"/>
                  <a:pathLst>
                    <a:path extrusionOk="0" fill="none" h="41006" w="48695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6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rect b="b" l="l" r="r" t="t"/>
                  <a:pathLst>
                    <a:path extrusionOk="0" fill="none" h="32570" w="4146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6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rect b="b" l="l" r="r" t="t"/>
                  <a:pathLst>
                    <a:path extrusionOk="0" fill="none" h="25946" w="34652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6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rect b="b" l="l" r="r" t="t"/>
                  <a:pathLst>
                    <a:path extrusionOk="0" fill="none" h="18857" w="27047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6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rect b="b" l="l" r="r" t="t"/>
                  <a:pathLst>
                    <a:path extrusionOk="0" fill="none" h="11498" w="14976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52" name="Google Shape;652;p26"/>
              <p:cNvSpPr/>
              <p:nvPr/>
            </p:nvSpPr>
            <p:spPr>
              <a:xfrm>
                <a:off x="1273524" y="4606249"/>
                <a:ext cx="96303" cy="70879"/>
              </a:xfrm>
              <a:custGeom>
                <a:rect b="b" l="l" r="r" t="t"/>
                <a:pathLst>
                  <a:path extrusionOk="0" h="920" w="125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>
                <a:off x="1131075" y="4688376"/>
                <a:ext cx="90679" cy="67027"/>
              </a:xfrm>
              <a:custGeom>
                <a:rect b="b" l="l" r="r" t="t"/>
                <a:pathLst>
                  <a:path extrusionOk="0" h="870" w="1177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>
                <a:off x="1354648" y="4520425"/>
                <a:ext cx="45378" cy="33128"/>
              </a:xfrm>
              <a:custGeom>
                <a:rect b="b" l="l" r="r" t="t"/>
                <a:pathLst>
                  <a:path extrusionOk="0" h="430" w="589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6"/>
              <p:cNvSpPr/>
              <p:nvPr/>
            </p:nvSpPr>
            <p:spPr>
              <a:xfrm>
                <a:off x="1176375" y="4910024"/>
                <a:ext cx="46303" cy="33051"/>
              </a:xfrm>
              <a:custGeom>
                <a:rect b="b" l="l" r="r" t="t"/>
                <a:pathLst>
                  <a:path extrusionOk="0" h="429" w="601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1283924" y="4805325"/>
                <a:ext cx="45378" cy="33051"/>
              </a:xfrm>
              <a:custGeom>
                <a:rect b="b" l="l" r="r" t="t"/>
                <a:pathLst>
                  <a:path extrusionOk="0" h="429" w="589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1229225" y="4447775"/>
                <a:ext cx="46303" cy="33128"/>
              </a:xfrm>
              <a:custGeom>
                <a:rect b="b" l="l" r="r" t="t"/>
                <a:pathLst>
                  <a:path extrusionOk="0" h="430" w="601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811825" y="4010325"/>
                <a:ext cx="104400" cy="104400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9" name="Google Shape;659;p26"/>
              <p:cNvGrpSpPr/>
              <p:nvPr/>
            </p:nvGrpSpPr>
            <p:grpSpPr>
              <a:xfrm>
                <a:off x="2457350" y="4519975"/>
                <a:ext cx="386750" cy="403825"/>
                <a:chOff x="2457350" y="4519975"/>
                <a:chExt cx="386750" cy="403825"/>
              </a:xfrm>
            </p:grpSpPr>
            <p:sp>
              <p:nvSpPr>
                <p:cNvPr id="660" name="Google Shape;660;p26"/>
                <p:cNvSpPr/>
                <p:nvPr/>
              </p:nvSpPr>
              <p:spPr>
                <a:xfrm>
                  <a:off x="2615874" y="4668157"/>
                  <a:ext cx="74845" cy="55606"/>
                </a:xfrm>
                <a:custGeom>
                  <a:rect b="b" l="l" r="r" t="t"/>
                  <a:pathLst>
                    <a:path extrusionOk="0" h="919" w="1237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6"/>
                <p:cNvSpPr/>
                <p:nvPr/>
              </p:nvSpPr>
              <p:spPr>
                <a:xfrm>
                  <a:off x="2772946" y="4770414"/>
                  <a:ext cx="71154" cy="52642"/>
                </a:xfrm>
                <a:custGeom>
                  <a:rect b="b" l="l" r="r" t="t"/>
                  <a:pathLst>
                    <a:path extrusionOk="0" h="870" w="1176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6"/>
                <p:cNvSpPr/>
                <p:nvPr/>
              </p:nvSpPr>
              <p:spPr>
                <a:xfrm>
                  <a:off x="2457350" y="4734836"/>
                  <a:ext cx="36364" cy="25958"/>
                </a:xfrm>
                <a:custGeom>
                  <a:rect b="b" l="l" r="r" t="t"/>
                  <a:pathLst>
                    <a:path extrusionOk="0" h="429" w="601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26"/>
                <p:cNvSpPr/>
                <p:nvPr/>
              </p:nvSpPr>
              <p:spPr>
                <a:xfrm>
                  <a:off x="2690659" y="4897842"/>
                  <a:ext cx="36364" cy="25958"/>
                </a:xfrm>
                <a:custGeom>
                  <a:rect b="b" l="l" r="r" t="t"/>
                  <a:pathLst>
                    <a:path extrusionOk="0" h="429" w="601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6"/>
                <p:cNvSpPr/>
                <p:nvPr/>
              </p:nvSpPr>
              <p:spPr>
                <a:xfrm>
                  <a:off x="2493653" y="4851857"/>
                  <a:ext cx="36364" cy="26018"/>
                </a:xfrm>
                <a:custGeom>
                  <a:rect b="b" l="l" r="r" t="t"/>
                  <a:pathLst>
                    <a:path extrusionOk="0" h="430" w="601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6"/>
                <p:cNvSpPr/>
                <p:nvPr/>
              </p:nvSpPr>
              <p:spPr>
                <a:xfrm>
                  <a:off x="2693623" y="4519975"/>
                  <a:ext cx="35637" cy="26018"/>
                </a:xfrm>
                <a:custGeom>
                  <a:rect b="b" l="l" r="r" t="t"/>
                  <a:pathLst>
                    <a:path extrusionOk="0" h="430" w="589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6" name="Google Shape;666;p26"/>
              <p:cNvSpPr/>
              <p:nvPr/>
            </p:nvSpPr>
            <p:spPr>
              <a:xfrm>
                <a:off x="2519250" y="4288425"/>
                <a:ext cx="104400" cy="104400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7" name="Google Shape;667;p26"/>
          <p:cNvSpPr txBox="1"/>
          <p:nvPr>
            <p:ph hasCustomPrompt="1" type="title"/>
          </p:nvPr>
        </p:nvSpPr>
        <p:spPr>
          <a:xfrm>
            <a:off x="859125" y="1765800"/>
            <a:ext cx="35832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68" name="Google Shape;668;p26"/>
          <p:cNvSpPr txBox="1"/>
          <p:nvPr>
            <p:ph idx="1" type="subTitle"/>
          </p:nvPr>
        </p:nvSpPr>
        <p:spPr>
          <a:xfrm>
            <a:off x="861825" y="2905263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26"/>
          <p:cNvSpPr txBox="1"/>
          <p:nvPr>
            <p:ph hasCustomPrompt="1" idx="2" type="title"/>
          </p:nvPr>
        </p:nvSpPr>
        <p:spPr>
          <a:xfrm>
            <a:off x="4621325" y="2715525"/>
            <a:ext cx="35832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0" name="Google Shape;670;p26"/>
          <p:cNvSpPr txBox="1"/>
          <p:nvPr>
            <p:ph idx="3" type="subTitle"/>
          </p:nvPr>
        </p:nvSpPr>
        <p:spPr>
          <a:xfrm>
            <a:off x="4624025" y="3855088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26"/>
          <p:cNvSpPr txBox="1"/>
          <p:nvPr>
            <p:ph hasCustomPrompt="1" idx="4" type="title"/>
          </p:nvPr>
        </p:nvSpPr>
        <p:spPr>
          <a:xfrm>
            <a:off x="4621325" y="909375"/>
            <a:ext cx="35832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72" name="Google Shape;672;p26"/>
          <p:cNvSpPr txBox="1"/>
          <p:nvPr>
            <p:ph idx="5" type="subTitle"/>
          </p:nvPr>
        </p:nvSpPr>
        <p:spPr>
          <a:xfrm>
            <a:off x="4624025" y="2047134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27"/>
          <p:cNvGrpSpPr/>
          <p:nvPr/>
        </p:nvGrpSpPr>
        <p:grpSpPr>
          <a:xfrm>
            <a:off x="-3419151" y="-252275"/>
            <a:ext cx="15033816" cy="6032648"/>
            <a:chOff x="-3419151" y="-252275"/>
            <a:chExt cx="15033816" cy="6032648"/>
          </a:xfrm>
        </p:grpSpPr>
        <p:sp>
          <p:nvSpPr>
            <p:cNvPr id="675" name="Google Shape;675;p27"/>
            <p:cNvSpPr/>
            <p:nvPr/>
          </p:nvSpPr>
          <p:spPr>
            <a:xfrm>
              <a:off x="-3419151" y="895476"/>
              <a:ext cx="3915743" cy="3915743"/>
            </a:xfrm>
            <a:custGeom>
              <a:rect b="b" l="l" r="r" t="t"/>
              <a:pathLst>
                <a:path extrusionOk="0" h="61532" w="61532">
                  <a:moveTo>
                    <a:pt x="30766" y="1"/>
                  </a:moveTo>
                  <a:cubicBezTo>
                    <a:pt x="13776" y="1"/>
                    <a:pt x="0" y="13764"/>
                    <a:pt x="0" y="30766"/>
                  </a:cubicBezTo>
                  <a:cubicBezTo>
                    <a:pt x="0" y="47756"/>
                    <a:pt x="13776" y="61532"/>
                    <a:pt x="30766" y="61532"/>
                  </a:cubicBezTo>
                  <a:cubicBezTo>
                    <a:pt x="47756" y="61532"/>
                    <a:pt x="61532" y="47756"/>
                    <a:pt x="61532" y="30766"/>
                  </a:cubicBezTo>
                  <a:cubicBezTo>
                    <a:pt x="61532" y="13776"/>
                    <a:pt x="47756" y="1"/>
                    <a:pt x="30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 flipH="1">
              <a:off x="-1081180" y="4310278"/>
              <a:ext cx="6236729" cy="850766"/>
            </a:xfrm>
            <a:custGeom>
              <a:rect b="b" l="l" r="r" t="t"/>
              <a:pathLst>
                <a:path extrusionOk="0" h="14301" w="86232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7" name="Google Shape;677;p27"/>
            <p:cNvGrpSpPr/>
            <p:nvPr/>
          </p:nvGrpSpPr>
          <p:grpSpPr>
            <a:xfrm>
              <a:off x="7698007" y="2649980"/>
              <a:ext cx="3057478" cy="3130393"/>
              <a:chOff x="6744875" y="2031607"/>
              <a:chExt cx="3661651" cy="3748974"/>
            </a:xfrm>
          </p:grpSpPr>
          <p:grpSp>
            <p:nvGrpSpPr>
              <p:cNvPr id="678" name="Google Shape;678;p27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679" name="Google Shape;679;p27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rect b="b" l="l" r="r" t="t"/>
                  <a:pathLst>
                    <a:path extrusionOk="0" h="920" w="125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7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rect b="b" l="l" r="r" t="t"/>
                  <a:pathLst>
                    <a:path extrusionOk="0" h="870" w="1177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7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rect b="b" l="l" r="r" t="t"/>
                  <a:pathLst>
                    <a:path extrusionOk="0" h="430" w="589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27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rect b="b" l="l" r="r" t="t"/>
                  <a:pathLst>
                    <a:path extrusionOk="0" h="429" w="601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7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rect b="b" l="l" r="r" t="t"/>
                  <a:pathLst>
                    <a:path extrusionOk="0" h="429" w="589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7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rect b="b" l="l" r="r" t="t"/>
                  <a:pathLst>
                    <a:path extrusionOk="0" h="430" w="601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5" name="Google Shape;685;p27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6" name="Google Shape;686;p27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687" name="Google Shape;687;p27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rect b="b" l="l" r="r" t="t"/>
                  <a:pathLst>
                    <a:path extrusionOk="0" h="919" w="1237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7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rect b="b" l="l" r="r" t="t"/>
                  <a:pathLst>
                    <a:path extrusionOk="0" h="870" w="1176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7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rect b="b" l="l" r="r" t="t"/>
                  <a:pathLst>
                    <a:path extrusionOk="0" h="429" w="601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7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rect b="b" l="l" r="r" t="t"/>
                  <a:pathLst>
                    <a:path extrusionOk="0" h="429" w="601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7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rect b="b" l="l" r="r" t="t"/>
                  <a:pathLst>
                    <a:path extrusionOk="0" h="430" w="601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7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rect b="b" l="l" r="r" t="t"/>
                  <a:pathLst>
                    <a:path extrusionOk="0" h="430" w="589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3" name="Google Shape;693;p27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27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695" name="Google Shape;695;p27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rect b="b" l="l" r="r" t="t"/>
                  <a:pathLst>
                    <a:path extrusionOk="0" fill="none" h="64123" w="73244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7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rect b="b" l="l" r="r" t="t"/>
                  <a:pathLst>
                    <a:path extrusionOk="0" fill="none" h="56679" w="65959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7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rect b="b" l="l" r="r" t="t"/>
                  <a:pathLst>
                    <a:path extrusionOk="0" fill="none" h="50336" w="55968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7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rect b="b" l="l" r="r" t="t"/>
                  <a:pathLst>
                    <a:path extrusionOk="0" fill="none" h="41006" w="48695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7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rect b="b" l="l" r="r" t="t"/>
                  <a:pathLst>
                    <a:path extrusionOk="0" fill="none" h="32570" w="4146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7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rect b="b" l="l" r="r" t="t"/>
                  <a:pathLst>
                    <a:path extrusionOk="0" fill="none" h="25946" w="34652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7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rect b="b" l="l" r="r" t="t"/>
                  <a:pathLst>
                    <a:path extrusionOk="0" fill="none" h="18857" w="27047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7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rect b="b" l="l" r="r" t="t"/>
                  <a:pathLst>
                    <a:path extrusionOk="0" fill="none" h="11498" w="14976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3" name="Google Shape;703;p27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704" name="Google Shape;704;p27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rect b="b" l="l" r="r" t="t"/>
                  <a:pathLst>
                    <a:path extrusionOk="0" fill="none" h="23999" w="13763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7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rect b="b" l="l" r="r" t="t"/>
                  <a:pathLst>
                    <a:path extrusionOk="0" fill="none" h="17988" w="7605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7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rect b="b" l="l" r="r" t="t"/>
                  <a:pathLst>
                    <a:path extrusionOk="0" fill="none" h="2254" w="1532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7" name="Google Shape;707;p27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708" name="Google Shape;708;p27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rect b="b" l="l" r="r" t="t"/>
                  <a:pathLst>
                    <a:path extrusionOk="0" fill="none" h="37614" w="18575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27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rect b="b" l="l" r="r" t="t"/>
                  <a:pathLst>
                    <a:path extrusionOk="0" fill="none" h="31970" w="13102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10" name="Google Shape;710;p27"/>
            <p:cNvSpPr/>
            <p:nvPr/>
          </p:nvSpPr>
          <p:spPr>
            <a:xfrm>
              <a:off x="6838813" y="-252275"/>
              <a:ext cx="4775852" cy="1479660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27"/>
          <p:cNvSpPr txBox="1"/>
          <p:nvPr>
            <p:ph type="title"/>
          </p:nvPr>
        </p:nvSpPr>
        <p:spPr>
          <a:xfrm>
            <a:off x="4874212" y="1514225"/>
            <a:ext cx="3204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2" name="Google Shape;712;p27"/>
          <p:cNvSpPr txBox="1"/>
          <p:nvPr>
            <p:ph idx="2" type="title"/>
          </p:nvPr>
        </p:nvSpPr>
        <p:spPr>
          <a:xfrm>
            <a:off x="4874288" y="3023750"/>
            <a:ext cx="3204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3" name="Google Shape;713;p27"/>
          <p:cNvSpPr txBox="1"/>
          <p:nvPr>
            <p:ph idx="1" type="subTitle"/>
          </p:nvPr>
        </p:nvSpPr>
        <p:spPr>
          <a:xfrm>
            <a:off x="5168888" y="1810488"/>
            <a:ext cx="26148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4" name="Google Shape;714;p27"/>
          <p:cNvSpPr txBox="1"/>
          <p:nvPr>
            <p:ph idx="3" type="subTitle"/>
          </p:nvPr>
        </p:nvSpPr>
        <p:spPr>
          <a:xfrm>
            <a:off x="5168888" y="3320015"/>
            <a:ext cx="26148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5" name="Google Shape;715;p27"/>
          <p:cNvSpPr txBox="1"/>
          <p:nvPr>
            <p:ph idx="4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716" name="Google Shape;716;p27"/>
          <p:cNvGrpSpPr/>
          <p:nvPr/>
        </p:nvGrpSpPr>
        <p:grpSpPr>
          <a:xfrm flipH="1" rot="10800000">
            <a:off x="2657475" y="4650619"/>
            <a:ext cx="3829050" cy="936057"/>
            <a:chOff x="238125" y="1984300"/>
            <a:chExt cx="7143750" cy="1746375"/>
          </a:xfrm>
        </p:grpSpPr>
        <p:sp>
          <p:nvSpPr>
            <p:cNvPr id="717" name="Google Shape;717;p27"/>
            <p:cNvSpPr/>
            <p:nvPr/>
          </p:nvSpPr>
          <p:spPr>
            <a:xfrm>
              <a:off x="238125" y="1984300"/>
              <a:ext cx="7143750" cy="1746375"/>
            </a:xfrm>
            <a:custGeom>
              <a:rect b="b" l="l" r="r" t="t"/>
              <a:pathLst>
                <a:path extrusionOk="0" h="69855" w="285750">
                  <a:moveTo>
                    <a:pt x="191092" y="1647"/>
                  </a:moveTo>
                  <a:lnTo>
                    <a:pt x="191221" y="1712"/>
                  </a:lnTo>
                  <a:lnTo>
                    <a:pt x="191350" y="1841"/>
                  </a:lnTo>
                  <a:lnTo>
                    <a:pt x="191415" y="1970"/>
                  </a:lnTo>
                  <a:lnTo>
                    <a:pt x="191415" y="2099"/>
                  </a:lnTo>
                  <a:lnTo>
                    <a:pt x="191383" y="2228"/>
                  </a:lnTo>
                  <a:lnTo>
                    <a:pt x="191286" y="2325"/>
                  </a:lnTo>
                  <a:lnTo>
                    <a:pt x="191124" y="2390"/>
                  </a:lnTo>
                  <a:lnTo>
                    <a:pt x="191027" y="2390"/>
                  </a:lnTo>
                  <a:lnTo>
                    <a:pt x="190898" y="2293"/>
                  </a:lnTo>
                  <a:lnTo>
                    <a:pt x="190801" y="2132"/>
                  </a:lnTo>
                  <a:lnTo>
                    <a:pt x="190737" y="1970"/>
                  </a:lnTo>
                  <a:lnTo>
                    <a:pt x="190737" y="1841"/>
                  </a:lnTo>
                  <a:lnTo>
                    <a:pt x="190801" y="1744"/>
                  </a:lnTo>
                  <a:lnTo>
                    <a:pt x="190866" y="1679"/>
                  </a:lnTo>
                  <a:lnTo>
                    <a:pt x="190963" y="1647"/>
                  </a:lnTo>
                  <a:close/>
                  <a:moveTo>
                    <a:pt x="181210" y="2487"/>
                  </a:moveTo>
                  <a:lnTo>
                    <a:pt x="181403" y="2584"/>
                  </a:lnTo>
                  <a:lnTo>
                    <a:pt x="181468" y="2648"/>
                  </a:lnTo>
                  <a:lnTo>
                    <a:pt x="181500" y="2681"/>
                  </a:lnTo>
                  <a:lnTo>
                    <a:pt x="181468" y="2713"/>
                  </a:lnTo>
                  <a:lnTo>
                    <a:pt x="181371" y="2745"/>
                  </a:lnTo>
                  <a:lnTo>
                    <a:pt x="181113" y="2810"/>
                  </a:lnTo>
                  <a:lnTo>
                    <a:pt x="180984" y="2810"/>
                  </a:lnTo>
                  <a:lnTo>
                    <a:pt x="180887" y="2777"/>
                  </a:lnTo>
                  <a:lnTo>
                    <a:pt x="180822" y="2713"/>
                  </a:lnTo>
                  <a:lnTo>
                    <a:pt x="180822" y="2616"/>
                  </a:lnTo>
                  <a:lnTo>
                    <a:pt x="180887" y="2551"/>
                  </a:lnTo>
                  <a:lnTo>
                    <a:pt x="180951" y="2487"/>
                  </a:lnTo>
                  <a:close/>
                  <a:moveTo>
                    <a:pt x="40208" y="4069"/>
                  </a:moveTo>
                  <a:lnTo>
                    <a:pt x="40369" y="4134"/>
                  </a:lnTo>
                  <a:lnTo>
                    <a:pt x="40531" y="4231"/>
                  </a:lnTo>
                  <a:lnTo>
                    <a:pt x="40628" y="4295"/>
                  </a:lnTo>
                  <a:lnTo>
                    <a:pt x="40660" y="4328"/>
                  </a:lnTo>
                  <a:lnTo>
                    <a:pt x="40531" y="4328"/>
                  </a:lnTo>
                  <a:lnTo>
                    <a:pt x="40305" y="4295"/>
                  </a:lnTo>
                  <a:lnTo>
                    <a:pt x="40079" y="4198"/>
                  </a:lnTo>
                  <a:lnTo>
                    <a:pt x="39949" y="4134"/>
                  </a:lnTo>
                  <a:lnTo>
                    <a:pt x="39885" y="4102"/>
                  </a:lnTo>
                  <a:lnTo>
                    <a:pt x="39885" y="4069"/>
                  </a:lnTo>
                  <a:close/>
                  <a:moveTo>
                    <a:pt x="165902" y="3423"/>
                  </a:moveTo>
                  <a:lnTo>
                    <a:pt x="166644" y="3520"/>
                  </a:lnTo>
                  <a:lnTo>
                    <a:pt x="167290" y="3649"/>
                  </a:lnTo>
                  <a:lnTo>
                    <a:pt x="167904" y="3779"/>
                  </a:lnTo>
                  <a:lnTo>
                    <a:pt x="168485" y="3908"/>
                  </a:lnTo>
                  <a:lnTo>
                    <a:pt x="169002" y="4069"/>
                  </a:lnTo>
                  <a:lnTo>
                    <a:pt x="169260" y="4198"/>
                  </a:lnTo>
                  <a:lnTo>
                    <a:pt x="169390" y="4263"/>
                  </a:lnTo>
                  <a:lnTo>
                    <a:pt x="169422" y="4328"/>
                  </a:lnTo>
                  <a:lnTo>
                    <a:pt x="169390" y="4360"/>
                  </a:lnTo>
                  <a:lnTo>
                    <a:pt x="169293" y="4392"/>
                  </a:lnTo>
                  <a:lnTo>
                    <a:pt x="169067" y="4424"/>
                  </a:lnTo>
                  <a:lnTo>
                    <a:pt x="168744" y="4424"/>
                  </a:lnTo>
                  <a:lnTo>
                    <a:pt x="168356" y="4392"/>
                  </a:lnTo>
                  <a:lnTo>
                    <a:pt x="167872" y="4328"/>
                  </a:lnTo>
                  <a:lnTo>
                    <a:pt x="166838" y="4166"/>
                  </a:lnTo>
                  <a:lnTo>
                    <a:pt x="166063" y="4069"/>
                  </a:lnTo>
                  <a:lnTo>
                    <a:pt x="165805" y="4005"/>
                  </a:lnTo>
                  <a:lnTo>
                    <a:pt x="165643" y="3940"/>
                  </a:lnTo>
                  <a:lnTo>
                    <a:pt x="165611" y="3875"/>
                  </a:lnTo>
                  <a:lnTo>
                    <a:pt x="165579" y="3843"/>
                  </a:lnTo>
                  <a:lnTo>
                    <a:pt x="165579" y="3746"/>
                  </a:lnTo>
                  <a:lnTo>
                    <a:pt x="165579" y="3682"/>
                  </a:lnTo>
                  <a:lnTo>
                    <a:pt x="165643" y="3553"/>
                  </a:lnTo>
                  <a:lnTo>
                    <a:pt x="165708" y="3456"/>
                  </a:lnTo>
                  <a:lnTo>
                    <a:pt x="165805" y="3423"/>
                  </a:lnTo>
                  <a:close/>
                  <a:moveTo>
                    <a:pt x="239245" y="4231"/>
                  </a:moveTo>
                  <a:lnTo>
                    <a:pt x="239341" y="4263"/>
                  </a:lnTo>
                  <a:lnTo>
                    <a:pt x="239406" y="4328"/>
                  </a:lnTo>
                  <a:lnTo>
                    <a:pt x="239406" y="4392"/>
                  </a:lnTo>
                  <a:lnTo>
                    <a:pt x="239341" y="4489"/>
                  </a:lnTo>
                  <a:lnTo>
                    <a:pt x="239245" y="4554"/>
                  </a:lnTo>
                  <a:lnTo>
                    <a:pt x="239148" y="4618"/>
                  </a:lnTo>
                  <a:lnTo>
                    <a:pt x="238986" y="4651"/>
                  </a:lnTo>
                  <a:lnTo>
                    <a:pt x="238857" y="4651"/>
                  </a:lnTo>
                  <a:lnTo>
                    <a:pt x="238760" y="4618"/>
                  </a:lnTo>
                  <a:lnTo>
                    <a:pt x="238696" y="4554"/>
                  </a:lnTo>
                  <a:lnTo>
                    <a:pt x="238696" y="4457"/>
                  </a:lnTo>
                  <a:lnTo>
                    <a:pt x="238760" y="4392"/>
                  </a:lnTo>
                  <a:lnTo>
                    <a:pt x="238857" y="4328"/>
                  </a:lnTo>
                  <a:lnTo>
                    <a:pt x="238954" y="4263"/>
                  </a:lnTo>
                  <a:lnTo>
                    <a:pt x="239115" y="4231"/>
                  </a:lnTo>
                  <a:close/>
                  <a:moveTo>
                    <a:pt x="272154" y="7331"/>
                  </a:moveTo>
                  <a:lnTo>
                    <a:pt x="272283" y="7363"/>
                  </a:lnTo>
                  <a:lnTo>
                    <a:pt x="272412" y="7396"/>
                  </a:lnTo>
                  <a:lnTo>
                    <a:pt x="272541" y="7460"/>
                  </a:lnTo>
                  <a:lnTo>
                    <a:pt x="272606" y="7557"/>
                  </a:lnTo>
                  <a:lnTo>
                    <a:pt x="272638" y="7654"/>
                  </a:lnTo>
                  <a:lnTo>
                    <a:pt x="272606" y="7686"/>
                  </a:lnTo>
                  <a:lnTo>
                    <a:pt x="272573" y="7719"/>
                  </a:lnTo>
                  <a:lnTo>
                    <a:pt x="272444" y="7719"/>
                  </a:lnTo>
                  <a:lnTo>
                    <a:pt x="272283" y="7686"/>
                  </a:lnTo>
                  <a:lnTo>
                    <a:pt x="271960" y="7589"/>
                  </a:lnTo>
                  <a:lnTo>
                    <a:pt x="271863" y="7525"/>
                  </a:lnTo>
                  <a:lnTo>
                    <a:pt x="271831" y="7493"/>
                  </a:lnTo>
                  <a:lnTo>
                    <a:pt x="271831" y="7428"/>
                  </a:lnTo>
                  <a:lnTo>
                    <a:pt x="271895" y="7396"/>
                  </a:lnTo>
                  <a:lnTo>
                    <a:pt x="272154" y="7331"/>
                  </a:lnTo>
                  <a:close/>
                  <a:moveTo>
                    <a:pt x="273930" y="8042"/>
                  </a:moveTo>
                  <a:lnTo>
                    <a:pt x="274027" y="8106"/>
                  </a:lnTo>
                  <a:lnTo>
                    <a:pt x="274091" y="8203"/>
                  </a:lnTo>
                  <a:lnTo>
                    <a:pt x="274124" y="8300"/>
                  </a:lnTo>
                  <a:lnTo>
                    <a:pt x="274091" y="8429"/>
                  </a:lnTo>
                  <a:lnTo>
                    <a:pt x="273994" y="8558"/>
                  </a:lnTo>
                  <a:lnTo>
                    <a:pt x="273865" y="8623"/>
                  </a:lnTo>
                  <a:lnTo>
                    <a:pt x="273736" y="8687"/>
                  </a:lnTo>
                  <a:lnTo>
                    <a:pt x="273607" y="8655"/>
                  </a:lnTo>
                  <a:lnTo>
                    <a:pt x="273510" y="8623"/>
                  </a:lnTo>
                  <a:lnTo>
                    <a:pt x="273413" y="8526"/>
                  </a:lnTo>
                  <a:lnTo>
                    <a:pt x="273413" y="8397"/>
                  </a:lnTo>
                  <a:lnTo>
                    <a:pt x="273445" y="8300"/>
                  </a:lnTo>
                  <a:lnTo>
                    <a:pt x="273510" y="8171"/>
                  </a:lnTo>
                  <a:lnTo>
                    <a:pt x="273639" y="8074"/>
                  </a:lnTo>
                  <a:lnTo>
                    <a:pt x="273768" y="8042"/>
                  </a:lnTo>
                  <a:close/>
                  <a:moveTo>
                    <a:pt x="30358" y="11336"/>
                  </a:moveTo>
                  <a:lnTo>
                    <a:pt x="30487" y="11368"/>
                  </a:lnTo>
                  <a:lnTo>
                    <a:pt x="30616" y="11433"/>
                  </a:lnTo>
                  <a:lnTo>
                    <a:pt x="30681" y="11529"/>
                  </a:lnTo>
                  <a:lnTo>
                    <a:pt x="30681" y="11594"/>
                  </a:lnTo>
                  <a:lnTo>
                    <a:pt x="30616" y="11659"/>
                  </a:lnTo>
                  <a:lnTo>
                    <a:pt x="30487" y="11659"/>
                  </a:lnTo>
                  <a:lnTo>
                    <a:pt x="30325" y="11626"/>
                  </a:lnTo>
                  <a:lnTo>
                    <a:pt x="30035" y="11529"/>
                  </a:lnTo>
                  <a:lnTo>
                    <a:pt x="29938" y="11497"/>
                  </a:lnTo>
                  <a:lnTo>
                    <a:pt x="29906" y="11433"/>
                  </a:lnTo>
                  <a:lnTo>
                    <a:pt x="29906" y="11400"/>
                  </a:lnTo>
                  <a:lnTo>
                    <a:pt x="29970" y="11400"/>
                  </a:lnTo>
                  <a:lnTo>
                    <a:pt x="30229" y="11336"/>
                  </a:lnTo>
                  <a:close/>
                  <a:moveTo>
                    <a:pt x="32618" y="14404"/>
                  </a:moveTo>
                  <a:lnTo>
                    <a:pt x="32748" y="14436"/>
                  </a:lnTo>
                  <a:lnTo>
                    <a:pt x="32877" y="14468"/>
                  </a:lnTo>
                  <a:lnTo>
                    <a:pt x="32974" y="14533"/>
                  </a:lnTo>
                  <a:lnTo>
                    <a:pt x="33006" y="14630"/>
                  </a:lnTo>
                  <a:lnTo>
                    <a:pt x="33006" y="14727"/>
                  </a:lnTo>
                  <a:lnTo>
                    <a:pt x="32941" y="14791"/>
                  </a:lnTo>
                  <a:lnTo>
                    <a:pt x="32812" y="14824"/>
                  </a:lnTo>
                  <a:lnTo>
                    <a:pt x="32651" y="14824"/>
                  </a:lnTo>
                  <a:lnTo>
                    <a:pt x="32457" y="14791"/>
                  </a:lnTo>
                  <a:lnTo>
                    <a:pt x="32263" y="14694"/>
                  </a:lnTo>
                  <a:lnTo>
                    <a:pt x="32166" y="14630"/>
                  </a:lnTo>
                  <a:lnTo>
                    <a:pt x="32166" y="14565"/>
                  </a:lnTo>
                  <a:lnTo>
                    <a:pt x="32166" y="14501"/>
                  </a:lnTo>
                  <a:lnTo>
                    <a:pt x="32199" y="14468"/>
                  </a:lnTo>
                  <a:lnTo>
                    <a:pt x="32328" y="14436"/>
                  </a:lnTo>
                  <a:lnTo>
                    <a:pt x="32489" y="14404"/>
                  </a:lnTo>
                  <a:close/>
                  <a:moveTo>
                    <a:pt x="3940" y="23737"/>
                  </a:moveTo>
                  <a:lnTo>
                    <a:pt x="4166" y="23769"/>
                  </a:lnTo>
                  <a:lnTo>
                    <a:pt x="4295" y="23834"/>
                  </a:lnTo>
                  <a:lnTo>
                    <a:pt x="4424" y="23963"/>
                  </a:lnTo>
                  <a:lnTo>
                    <a:pt x="4489" y="24092"/>
                  </a:lnTo>
                  <a:lnTo>
                    <a:pt x="4554" y="24254"/>
                  </a:lnTo>
                  <a:lnTo>
                    <a:pt x="4586" y="24448"/>
                  </a:lnTo>
                  <a:lnTo>
                    <a:pt x="4586" y="24512"/>
                  </a:lnTo>
                  <a:lnTo>
                    <a:pt x="4554" y="24512"/>
                  </a:lnTo>
                  <a:lnTo>
                    <a:pt x="4457" y="24448"/>
                  </a:lnTo>
                  <a:lnTo>
                    <a:pt x="4263" y="24254"/>
                  </a:lnTo>
                  <a:lnTo>
                    <a:pt x="3972" y="23963"/>
                  </a:lnTo>
                  <a:lnTo>
                    <a:pt x="3908" y="23866"/>
                  </a:lnTo>
                  <a:lnTo>
                    <a:pt x="3875" y="23802"/>
                  </a:lnTo>
                  <a:lnTo>
                    <a:pt x="3875" y="23769"/>
                  </a:lnTo>
                  <a:lnTo>
                    <a:pt x="3940" y="23737"/>
                  </a:lnTo>
                  <a:close/>
                  <a:moveTo>
                    <a:pt x="235401" y="0"/>
                  </a:moveTo>
                  <a:lnTo>
                    <a:pt x="235240" y="65"/>
                  </a:lnTo>
                  <a:lnTo>
                    <a:pt x="235111" y="129"/>
                  </a:lnTo>
                  <a:lnTo>
                    <a:pt x="234949" y="226"/>
                  </a:lnTo>
                  <a:lnTo>
                    <a:pt x="234756" y="258"/>
                  </a:lnTo>
                  <a:lnTo>
                    <a:pt x="234497" y="258"/>
                  </a:lnTo>
                  <a:lnTo>
                    <a:pt x="234239" y="226"/>
                  </a:lnTo>
                  <a:lnTo>
                    <a:pt x="233980" y="161"/>
                  </a:lnTo>
                  <a:lnTo>
                    <a:pt x="233690" y="161"/>
                  </a:lnTo>
                  <a:lnTo>
                    <a:pt x="233399" y="194"/>
                  </a:lnTo>
                  <a:lnTo>
                    <a:pt x="233141" y="258"/>
                  </a:lnTo>
                  <a:lnTo>
                    <a:pt x="232915" y="323"/>
                  </a:lnTo>
                  <a:lnTo>
                    <a:pt x="232656" y="355"/>
                  </a:lnTo>
                  <a:lnTo>
                    <a:pt x="232366" y="355"/>
                  </a:lnTo>
                  <a:lnTo>
                    <a:pt x="232140" y="291"/>
                  </a:lnTo>
                  <a:lnTo>
                    <a:pt x="231881" y="258"/>
                  </a:lnTo>
                  <a:lnTo>
                    <a:pt x="231526" y="258"/>
                  </a:lnTo>
                  <a:lnTo>
                    <a:pt x="231171" y="291"/>
                  </a:lnTo>
                  <a:lnTo>
                    <a:pt x="230815" y="355"/>
                  </a:lnTo>
                  <a:lnTo>
                    <a:pt x="230460" y="452"/>
                  </a:lnTo>
                  <a:lnTo>
                    <a:pt x="229879" y="452"/>
                  </a:lnTo>
                  <a:lnTo>
                    <a:pt x="229782" y="420"/>
                  </a:lnTo>
                  <a:lnTo>
                    <a:pt x="229717" y="355"/>
                  </a:lnTo>
                  <a:lnTo>
                    <a:pt x="229588" y="291"/>
                  </a:lnTo>
                  <a:lnTo>
                    <a:pt x="229491" y="291"/>
                  </a:lnTo>
                  <a:lnTo>
                    <a:pt x="229427" y="323"/>
                  </a:lnTo>
                  <a:lnTo>
                    <a:pt x="229362" y="388"/>
                  </a:lnTo>
                  <a:lnTo>
                    <a:pt x="229362" y="420"/>
                  </a:lnTo>
                  <a:lnTo>
                    <a:pt x="229298" y="452"/>
                  </a:lnTo>
                  <a:lnTo>
                    <a:pt x="229168" y="484"/>
                  </a:lnTo>
                  <a:lnTo>
                    <a:pt x="228975" y="420"/>
                  </a:lnTo>
                  <a:lnTo>
                    <a:pt x="228749" y="323"/>
                  </a:lnTo>
                  <a:lnTo>
                    <a:pt x="228619" y="291"/>
                  </a:lnTo>
                  <a:lnTo>
                    <a:pt x="228458" y="226"/>
                  </a:lnTo>
                  <a:lnTo>
                    <a:pt x="228264" y="194"/>
                  </a:lnTo>
                  <a:lnTo>
                    <a:pt x="228038" y="194"/>
                  </a:lnTo>
                  <a:lnTo>
                    <a:pt x="227554" y="226"/>
                  </a:lnTo>
                  <a:lnTo>
                    <a:pt x="227005" y="355"/>
                  </a:lnTo>
                  <a:lnTo>
                    <a:pt x="226488" y="452"/>
                  </a:lnTo>
                  <a:lnTo>
                    <a:pt x="226036" y="484"/>
                  </a:lnTo>
                  <a:lnTo>
                    <a:pt x="225648" y="484"/>
                  </a:lnTo>
                  <a:lnTo>
                    <a:pt x="225519" y="452"/>
                  </a:lnTo>
                  <a:lnTo>
                    <a:pt x="225390" y="420"/>
                  </a:lnTo>
                  <a:lnTo>
                    <a:pt x="225228" y="355"/>
                  </a:lnTo>
                  <a:lnTo>
                    <a:pt x="225067" y="355"/>
                  </a:lnTo>
                  <a:lnTo>
                    <a:pt x="224873" y="388"/>
                  </a:lnTo>
                  <a:lnTo>
                    <a:pt x="224744" y="484"/>
                  </a:lnTo>
                  <a:lnTo>
                    <a:pt x="224679" y="517"/>
                  </a:lnTo>
                  <a:lnTo>
                    <a:pt x="224550" y="549"/>
                  </a:lnTo>
                  <a:lnTo>
                    <a:pt x="224195" y="581"/>
                  </a:lnTo>
                  <a:lnTo>
                    <a:pt x="223678" y="614"/>
                  </a:lnTo>
                  <a:lnTo>
                    <a:pt x="223097" y="646"/>
                  </a:lnTo>
                  <a:lnTo>
                    <a:pt x="222419" y="614"/>
                  </a:lnTo>
                  <a:lnTo>
                    <a:pt x="221773" y="581"/>
                  </a:lnTo>
                  <a:lnTo>
                    <a:pt x="221127" y="517"/>
                  </a:lnTo>
                  <a:lnTo>
                    <a:pt x="220578" y="452"/>
                  </a:lnTo>
                  <a:lnTo>
                    <a:pt x="220352" y="420"/>
                  </a:lnTo>
                  <a:lnTo>
                    <a:pt x="220158" y="420"/>
                  </a:lnTo>
                  <a:lnTo>
                    <a:pt x="219964" y="484"/>
                  </a:lnTo>
                  <a:lnTo>
                    <a:pt x="219803" y="517"/>
                  </a:lnTo>
                  <a:lnTo>
                    <a:pt x="219674" y="581"/>
                  </a:lnTo>
                  <a:lnTo>
                    <a:pt x="219544" y="581"/>
                  </a:lnTo>
                  <a:lnTo>
                    <a:pt x="219447" y="517"/>
                  </a:lnTo>
                  <a:lnTo>
                    <a:pt x="219383" y="420"/>
                  </a:lnTo>
                  <a:lnTo>
                    <a:pt x="219318" y="355"/>
                  </a:lnTo>
                  <a:lnTo>
                    <a:pt x="219254" y="323"/>
                  </a:lnTo>
                  <a:lnTo>
                    <a:pt x="219060" y="291"/>
                  </a:lnTo>
                  <a:lnTo>
                    <a:pt x="218802" y="291"/>
                  </a:lnTo>
                  <a:lnTo>
                    <a:pt x="218511" y="355"/>
                  </a:lnTo>
                  <a:lnTo>
                    <a:pt x="218156" y="452"/>
                  </a:lnTo>
                  <a:lnTo>
                    <a:pt x="217800" y="484"/>
                  </a:lnTo>
                  <a:lnTo>
                    <a:pt x="217445" y="452"/>
                  </a:lnTo>
                  <a:lnTo>
                    <a:pt x="217155" y="420"/>
                  </a:lnTo>
                  <a:lnTo>
                    <a:pt x="216896" y="355"/>
                  </a:lnTo>
                  <a:lnTo>
                    <a:pt x="216605" y="355"/>
                  </a:lnTo>
                  <a:lnTo>
                    <a:pt x="216379" y="420"/>
                  </a:lnTo>
                  <a:lnTo>
                    <a:pt x="216186" y="484"/>
                  </a:lnTo>
                  <a:lnTo>
                    <a:pt x="216089" y="549"/>
                  </a:lnTo>
                  <a:lnTo>
                    <a:pt x="215960" y="581"/>
                  </a:lnTo>
                  <a:lnTo>
                    <a:pt x="215669" y="614"/>
                  </a:lnTo>
                  <a:lnTo>
                    <a:pt x="215314" y="614"/>
                  </a:lnTo>
                  <a:lnTo>
                    <a:pt x="214958" y="549"/>
                  </a:lnTo>
                  <a:lnTo>
                    <a:pt x="214571" y="484"/>
                  </a:lnTo>
                  <a:lnTo>
                    <a:pt x="214183" y="484"/>
                  </a:lnTo>
                  <a:lnTo>
                    <a:pt x="213828" y="517"/>
                  </a:lnTo>
                  <a:lnTo>
                    <a:pt x="213570" y="614"/>
                  </a:lnTo>
                  <a:lnTo>
                    <a:pt x="213408" y="678"/>
                  </a:lnTo>
                  <a:lnTo>
                    <a:pt x="213279" y="711"/>
                  </a:lnTo>
                  <a:lnTo>
                    <a:pt x="212956" y="711"/>
                  </a:lnTo>
                  <a:lnTo>
                    <a:pt x="212633" y="646"/>
                  </a:lnTo>
                  <a:lnTo>
                    <a:pt x="212246" y="517"/>
                  </a:lnTo>
                  <a:lnTo>
                    <a:pt x="211858" y="388"/>
                  </a:lnTo>
                  <a:lnTo>
                    <a:pt x="211697" y="323"/>
                  </a:lnTo>
                  <a:lnTo>
                    <a:pt x="211438" y="323"/>
                  </a:lnTo>
                  <a:lnTo>
                    <a:pt x="211341" y="355"/>
                  </a:lnTo>
                  <a:lnTo>
                    <a:pt x="211244" y="420"/>
                  </a:lnTo>
                  <a:lnTo>
                    <a:pt x="211180" y="484"/>
                  </a:lnTo>
                  <a:lnTo>
                    <a:pt x="211083" y="581"/>
                  </a:lnTo>
                  <a:lnTo>
                    <a:pt x="210986" y="614"/>
                  </a:lnTo>
                  <a:lnTo>
                    <a:pt x="210857" y="678"/>
                  </a:lnTo>
                  <a:lnTo>
                    <a:pt x="210728" y="678"/>
                  </a:lnTo>
                  <a:lnTo>
                    <a:pt x="210372" y="646"/>
                  </a:lnTo>
                  <a:lnTo>
                    <a:pt x="209953" y="581"/>
                  </a:lnTo>
                  <a:lnTo>
                    <a:pt x="209565" y="484"/>
                  </a:lnTo>
                  <a:lnTo>
                    <a:pt x="209145" y="420"/>
                  </a:lnTo>
                  <a:lnTo>
                    <a:pt x="208790" y="452"/>
                  </a:lnTo>
                  <a:lnTo>
                    <a:pt x="208499" y="484"/>
                  </a:lnTo>
                  <a:lnTo>
                    <a:pt x="208241" y="549"/>
                  </a:lnTo>
                  <a:lnTo>
                    <a:pt x="207789" y="549"/>
                  </a:lnTo>
                  <a:lnTo>
                    <a:pt x="207660" y="484"/>
                  </a:lnTo>
                  <a:lnTo>
                    <a:pt x="207530" y="388"/>
                  </a:lnTo>
                  <a:lnTo>
                    <a:pt x="207401" y="355"/>
                  </a:lnTo>
                  <a:lnTo>
                    <a:pt x="207240" y="355"/>
                  </a:lnTo>
                  <a:lnTo>
                    <a:pt x="207143" y="420"/>
                  </a:lnTo>
                  <a:lnTo>
                    <a:pt x="206981" y="452"/>
                  </a:lnTo>
                  <a:lnTo>
                    <a:pt x="206529" y="452"/>
                  </a:lnTo>
                  <a:lnTo>
                    <a:pt x="206271" y="388"/>
                  </a:lnTo>
                  <a:lnTo>
                    <a:pt x="206013" y="355"/>
                  </a:lnTo>
                  <a:lnTo>
                    <a:pt x="205819" y="355"/>
                  </a:lnTo>
                  <a:lnTo>
                    <a:pt x="205657" y="420"/>
                  </a:lnTo>
                  <a:lnTo>
                    <a:pt x="205593" y="452"/>
                  </a:lnTo>
                  <a:lnTo>
                    <a:pt x="205560" y="517"/>
                  </a:lnTo>
                  <a:lnTo>
                    <a:pt x="205528" y="581"/>
                  </a:lnTo>
                  <a:lnTo>
                    <a:pt x="205431" y="646"/>
                  </a:lnTo>
                  <a:lnTo>
                    <a:pt x="205173" y="840"/>
                  </a:lnTo>
                  <a:lnTo>
                    <a:pt x="204785" y="1001"/>
                  </a:lnTo>
                  <a:lnTo>
                    <a:pt x="204301" y="1163"/>
                  </a:lnTo>
                  <a:lnTo>
                    <a:pt x="203913" y="1260"/>
                  </a:lnTo>
                  <a:lnTo>
                    <a:pt x="203558" y="1324"/>
                  </a:lnTo>
                  <a:lnTo>
                    <a:pt x="203203" y="1356"/>
                  </a:lnTo>
                  <a:lnTo>
                    <a:pt x="202880" y="1356"/>
                  </a:lnTo>
                  <a:lnTo>
                    <a:pt x="202525" y="1324"/>
                  </a:lnTo>
                  <a:lnTo>
                    <a:pt x="202169" y="1260"/>
                  </a:lnTo>
                  <a:lnTo>
                    <a:pt x="201814" y="1163"/>
                  </a:lnTo>
                  <a:lnTo>
                    <a:pt x="201427" y="1001"/>
                  </a:lnTo>
                  <a:lnTo>
                    <a:pt x="201201" y="969"/>
                  </a:lnTo>
                  <a:lnTo>
                    <a:pt x="200910" y="1001"/>
                  </a:lnTo>
                  <a:lnTo>
                    <a:pt x="200555" y="1033"/>
                  </a:lnTo>
                  <a:lnTo>
                    <a:pt x="200199" y="1130"/>
                  </a:lnTo>
                  <a:lnTo>
                    <a:pt x="199844" y="1227"/>
                  </a:lnTo>
                  <a:lnTo>
                    <a:pt x="199489" y="1292"/>
                  </a:lnTo>
                  <a:lnTo>
                    <a:pt x="199166" y="1356"/>
                  </a:lnTo>
                  <a:lnTo>
                    <a:pt x="198940" y="1324"/>
                  </a:lnTo>
                  <a:lnTo>
                    <a:pt x="198714" y="1324"/>
                  </a:lnTo>
                  <a:lnTo>
                    <a:pt x="198423" y="1356"/>
                  </a:lnTo>
                  <a:lnTo>
                    <a:pt x="198068" y="1421"/>
                  </a:lnTo>
                  <a:lnTo>
                    <a:pt x="197713" y="1486"/>
                  </a:lnTo>
                  <a:lnTo>
                    <a:pt x="197325" y="1582"/>
                  </a:lnTo>
                  <a:lnTo>
                    <a:pt x="196905" y="1615"/>
                  </a:lnTo>
                  <a:lnTo>
                    <a:pt x="196453" y="1615"/>
                  </a:lnTo>
                  <a:lnTo>
                    <a:pt x="196066" y="1582"/>
                  </a:lnTo>
                  <a:lnTo>
                    <a:pt x="194741" y="1421"/>
                  </a:lnTo>
                  <a:lnTo>
                    <a:pt x="193643" y="1324"/>
                  </a:lnTo>
                  <a:lnTo>
                    <a:pt x="193224" y="1324"/>
                  </a:lnTo>
                  <a:lnTo>
                    <a:pt x="192868" y="1356"/>
                  </a:lnTo>
                  <a:lnTo>
                    <a:pt x="192610" y="1389"/>
                  </a:lnTo>
                  <a:lnTo>
                    <a:pt x="192481" y="1453"/>
                  </a:lnTo>
                  <a:lnTo>
                    <a:pt x="192416" y="1486"/>
                  </a:lnTo>
                  <a:lnTo>
                    <a:pt x="192352" y="1518"/>
                  </a:lnTo>
                  <a:lnTo>
                    <a:pt x="192093" y="1550"/>
                  </a:lnTo>
                  <a:lnTo>
                    <a:pt x="191835" y="1550"/>
                  </a:lnTo>
                  <a:lnTo>
                    <a:pt x="191512" y="1486"/>
                  </a:lnTo>
                  <a:lnTo>
                    <a:pt x="191189" y="1421"/>
                  </a:lnTo>
                  <a:lnTo>
                    <a:pt x="190866" y="1389"/>
                  </a:lnTo>
                  <a:lnTo>
                    <a:pt x="190511" y="1389"/>
                  </a:lnTo>
                  <a:lnTo>
                    <a:pt x="190252" y="1421"/>
                  </a:lnTo>
                  <a:lnTo>
                    <a:pt x="189897" y="1518"/>
                  </a:lnTo>
                  <a:lnTo>
                    <a:pt x="189445" y="1615"/>
                  </a:lnTo>
                  <a:lnTo>
                    <a:pt x="188928" y="1679"/>
                  </a:lnTo>
                  <a:lnTo>
                    <a:pt x="188412" y="1712"/>
                  </a:lnTo>
                  <a:lnTo>
                    <a:pt x="187927" y="1744"/>
                  </a:lnTo>
                  <a:lnTo>
                    <a:pt x="187475" y="1744"/>
                  </a:lnTo>
                  <a:lnTo>
                    <a:pt x="187087" y="1712"/>
                  </a:lnTo>
                  <a:lnTo>
                    <a:pt x="186797" y="1647"/>
                  </a:lnTo>
                  <a:lnTo>
                    <a:pt x="186571" y="1615"/>
                  </a:lnTo>
                  <a:lnTo>
                    <a:pt x="186409" y="1615"/>
                  </a:lnTo>
                  <a:lnTo>
                    <a:pt x="186248" y="1647"/>
                  </a:lnTo>
                  <a:lnTo>
                    <a:pt x="186215" y="1679"/>
                  </a:lnTo>
                  <a:lnTo>
                    <a:pt x="186183" y="1744"/>
                  </a:lnTo>
                  <a:lnTo>
                    <a:pt x="186151" y="1776"/>
                  </a:lnTo>
                  <a:lnTo>
                    <a:pt x="186086" y="1841"/>
                  </a:lnTo>
                  <a:lnTo>
                    <a:pt x="185860" y="1938"/>
                  </a:lnTo>
                  <a:lnTo>
                    <a:pt x="185537" y="2035"/>
                  </a:lnTo>
                  <a:lnTo>
                    <a:pt x="185182" y="2132"/>
                  </a:lnTo>
                  <a:lnTo>
                    <a:pt x="184794" y="2228"/>
                  </a:lnTo>
                  <a:lnTo>
                    <a:pt x="184407" y="2293"/>
                  </a:lnTo>
                  <a:lnTo>
                    <a:pt x="183826" y="2293"/>
                  </a:lnTo>
                  <a:lnTo>
                    <a:pt x="183438" y="2228"/>
                  </a:lnTo>
                  <a:lnTo>
                    <a:pt x="182889" y="2196"/>
                  </a:lnTo>
                  <a:lnTo>
                    <a:pt x="182663" y="2196"/>
                  </a:lnTo>
                  <a:lnTo>
                    <a:pt x="182437" y="2164"/>
                  </a:lnTo>
                  <a:lnTo>
                    <a:pt x="182243" y="2099"/>
                  </a:lnTo>
                  <a:lnTo>
                    <a:pt x="182146" y="2002"/>
                  </a:lnTo>
                  <a:lnTo>
                    <a:pt x="182017" y="1970"/>
                  </a:lnTo>
                  <a:lnTo>
                    <a:pt x="181823" y="1938"/>
                  </a:lnTo>
                  <a:lnTo>
                    <a:pt x="181597" y="1938"/>
                  </a:lnTo>
                  <a:lnTo>
                    <a:pt x="181339" y="2002"/>
                  </a:lnTo>
                  <a:lnTo>
                    <a:pt x="181048" y="2067"/>
                  </a:lnTo>
                  <a:lnTo>
                    <a:pt x="180758" y="2099"/>
                  </a:lnTo>
                  <a:lnTo>
                    <a:pt x="180273" y="2099"/>
                  </a:lnTo>
                  <a:lnTo>
                    <a:pt x="179918" y="2067"/>
                  </a:lnTo>
                  <a:lnTo>
                    <a:pt x="179530" y="2035"/>
                  </a:lnTo>
                  <a:lnTo>
                    <a:pt x="178432" y="2035"/>
                  </a:lnTo>
                  <a:lnTo>
                    <a:pt x="178174" y="2067"/>
                  </a:lnTo>
                  <a:lnTo>
                    <a:pt x="177980" y="2132"/>
                  </a:lnTo>
                  <a:lnTo>
                    <a:pt x="177948" y="2164"/>
                  </a:lnTo>
                  <a:lnTo>
                    <a:pt x="177916" y="2196"/>
                  </a:lnTo>
                  <a:lnTo>
                    <a:pt x="177883" y="2228"/>
                  </a:lnTo>
                  <a:lnTo>
                    <a:pt x="177819" y="2228"/>
                  </a:lnTo>
                  <a:lnTo>
                    <a:pt x="177593" y="2261"/>
                  </a:lnTo>
                  <a:lnTo>
                    <a:pt x="177270" y="2261"/>
                  </a:lnTo>
                  <a:lnTo>
                    <a:pt x="176882" y="2228"/>
                  </a:lnTo>
                  <a:lnTo>
                    <a:pt x="176462" y="2196"/>
                  </a:lnTo>
                  <a:lnTo>
                    <a:pt x="176139" y="2196"/>
                  </a:lnTo>
                  <a:lnTo>
                    <a:pt x="176010" y="2228"/>
                  </a:lnTo>
                  <a:lnTo>
                    <a:pt x="175881" y="2293"/>
                  </a:lnTo>
                  <a:lnTo>
                    <a:pt x="175816" y="2358"/>
                  </a:lnTo>
                  <a:lnTo>
                    <a:pt x="175784" y="2422"/>
                  </a:lnTo>
                  <a:lnTo>
                    <a:pt x="175719" y="2551"/>
                  </a:lnTo>
                  <a:lnTo>
                    <a:pt x="175655" y="2584"/>
                  </a:lnTo>
                  <a:lnTo>
                    <a:pt x="175590" y="2584"/>
                  </a:lnTo>
                  <a:lnTo>
                    <a:pt x="175558" y="2519"/>
                  </a:lnTo>
                  <a:lnTo>
                    <a:pt x="175526" y="2454"/>
                  </a:lnTo>
                  <a:lnTo>
                    <a:pt x="175461" y="2390"/>
                  </a:lnTo>
                  <a:lnTo>
                    <a:pt x="175203" y="2325"/>
                  </a:lnTo>
                  <a:lnTo>
                    <a:pt x="174847" y="2261"/>
                  </a:lnTo>
                  <a:lnTo>
                    <a:pt x="174072" y="2261"/>
                  </a:lnTo>
                  <a:lnTo>
                    <a:pt x="173685" y="2325"/>
                  </a:lnTo>
                  <a:lnTo>
                    <a:pt x="173394" y="2422"/>
                  </a:lnTo>
                  <a:lnTo>
                    <a:pt x="173265" y="2487"/>
                  </a:lnTo>
                  <a:lnTo>
                    <a:pt x="173168" y="2551"/>
                  </a:lnTo>
                  <a:lnTo>
                    <a:pt x="173039" y="2616"/>
                  </a:lnTo>
                  <a:lnTo>
                    <a:pt x="172910" y="2681"/>
                  </a:lnTo>
                  <a:lnTo>
                    <a:pt x="172716" y="2681"/>
                  </a:lnTo>
                  <a:lnTo>
                    <a:pt x="172587" y="2648"/>
                  </a:lnTo>
                  <a:lnTo>
                    <a:pt x="172328" y="2584"/>
                  </a:lnTo>
                  <a:lnTo>
                    <a:pt x="172038" y="2519"/>
                  </a:lnTo>
                  <a:lnTo>
                    <a:pt x="171683" y="2519"/>
                  </a:lnTo>
                  <a:lnTo>
                    <a:pt x="171295" y="2487"/>
                  </a:lnTo>
                  <a:lnTo>
                    <a:pt x="170940" y="2519"/>
                  </a:lnTo>
                  <a:lnTo>
                    <a:pt x="170649" y="2551"/>
                  </a:lnTo>
                  <a:lnTo>
                    <a:pt x="170391" y="2584"/>
                  </a:lnTo>
                  <a:lnTo>
                    <a:pt x="170262" y="2648"/>
                  </a:lnTo>
                  <a:lnTo>
                    <a:pt x="170197" y="2681"/>
                  </a:lnTo>
                  <a:lnTo>
                    <a:pt x="170100" y="2713"/>
                  </a:lnTo>
                  <a:lnTo>
                    <a:pt x="169777" y="2713"/>
                  </a:lnTo>
                  <a:lnTo>
                    <a:pt x="169325" y="2648"/>
                  </a:lnTo>
                  <a:lnTo>
                    <a:pt x="168776" y="2551"/>
                  </a:lnTo>
                  <a:lnTo>
                    <a:pt x="168162" y="2454"/>
                  </a:lnTo>
                  <a:lnTo>
                    <a:pt x="167452" y="2422"/>
                  </a:lnTo>
                  <a:lnTo>
                    <a:pt x="166741" y="2422"/>
                  </a:lnTo>
                  <a:lnTo>
                    <a:pt x="166128" y="2454"/>
                  </a:lnTo>
                  <a:lnTo>
                    <a:pt x="165579" y="2519"/>
                  </a:lnTo>
                  <a:lnTo>
                    <a:pt x="165030" y="2551"/>
                  </a:lnTo>
                  <a:lnTo>
                    <a:pt x="164610" y="2551"/>
                  </a:lnTo>
                  <a:lnTo>
                    <a:pt x="164351" y="2519"/>
                  </a:lnTo>
                  <a:lnTo>
                    <a:pt x="164158" y="2487"/>
                  </a:lnTo>
                  <a:lnTo>
                    <a:pt x="164029" y="2487"/>
                  </a:lnTo>
                  <a:lnTo>
                    <a:pt x="163899" y="2519"/>
                  </a:lnTo>
                  <a:lnTo>
                    <a:pt x="163867" y="2584"/>
                  </a:lnTo>
                  <a:lnTo>
                    <a:pt x="163835" y="2616"/>
                  </a:lnTo>
                  <a:lnTo>
                    <a:pt x="163770" y="2648"/>
                  </a:lnTo>
                  <a:lnTo>
                    <a:pt x="163544" y="2681"/>
                  </a:lnTo>
                  <a:lnTo>
                    <a:pt x="163253" y="2681"/>
                  </a:lnTo>
                  <a:lnTo>
                    <a:pt x="162898" y="2648"/>
                  </a:lnTo>
                  <a:lnTo>
                    <a:pt x="162414" y="2616"/>
                  </a:lnTo>
                  <a:lnTo>
                    <a:pt x="161865" y="2681"/>
                  </a:lnTo>
                  <a:lnTo>
                    <a:pt x="161251" y="2777"/>
                  </a:lnTo>
                  <a:lnTo>
                    <a:pt x="160702" y="2907"/>
                  </a:lnTo>
                  <a:lnTo>
                    <a:pt x="160121" y="3068"/>
                  </a:lnTo>
                  <a:lnTo>
                    <a:pt x="159572" y="3133"/>
                  </a:lnTo>
                  <a:lnTo>
                    <a:pt x="159087" y="3165"/>
                  </a:lnTo>
                  <a:lnTo>
                    <a:pt x="158861" y="3133"/>
                  </a:lnTo>
                  <a:lnTo>
                    <a:pt x="158700" y="3100"/>
                  </a:lnTo>
                  <a:lnTo>
                    <a:pt x="158377" y="3068"/>
                  </a:lnTo>
                  <a:lnTo>
                    <a:pt x="158054" y="3068"/>
                  </a:lnTo>
                  <a:lnTo>
                    <a:pt x="157763" y="3133"/>
                  </a:lnTo>
                  <a:lnTo>
                    <a:pt x="157505" y="3230"/>
                  </a:lnTo>
                  <a:lnTo>
                    <a:pt x="157246" y="3326"/>
                  </a:lnTo>
                  <a:lnTo>
                    <a:pt x="157020" y="3391"/>
                  </a:lnTo>
                  <a:lnTo>
                    <a:pt x="156762" y="3423"/>
                  </a:lnTo>
                  <a:lnTo>
                    <a:pt x="156536" y="3391"/>
                  </a:lnTo>
                  <a:lnTo>
                    <a:pt x="156245" y="3359"/>
                  </a:lnTo>
                  <a:lnTo>
                    <a:pt x="155761" y="3359"/>
                  </a:lnTo>
                  <a:lnTo>
                    <a:pt x="155212" y="3391"/>
                  </a:lnTo>
                  <a:lnTo>
                    <a:pt x="154598" y="3423"/>
                  </a:lnTo>
                  <a:lnTo>
                    <a:pt x="154017" y="3488"/>
                  </a:lnTo>
                  <a:lnTo>
                    <a:pt x="153500" y="3585"/>
                  </a:lnTo>
                  <a:lnTo>
                    <a:pt x="153145" y="3682"/>
                  </a:lnTo>
                  <a:lnTo>
                    <a:pt x="153048" y="3714"/>
                  </a:lnTo>
                  <a:lnTo>
                    <a:pt x="153016" y="3746"/>
                  </a:lnTo>
                  <a:lnTo>
                    <a:pt x="152983" y="3779"/>
                  </a:lnTo>
                  <a:lnTo>
                    <a:pt x="152854" y="3779"/>
                  </a:lnTo>
                  <a:lnTo>
                    <a:pt x="152693" y="3746"/>
                  </a:lnTo>
                  <a:lnTo>
                    <a:pt x="152531" y="3649"/>
                  </a:lnTo>
                  <a:lnTo>
                    <a:pt x="152305" y="3553"/>
                  </a:lnTo>
                  <a:lnTo>
                    <a:pt x="152047" y="3488"/>
                  </a:lnTo>
                  <a:lnTo>
                    <a:pt x="151821" y="3488"/>
                  </a:lnTo>
                  <a:lnTo>
                    <a:pt x="151562" y="3520"/>
                  </a:lnTo>
                  <a:lnTo>
                    <a:pt x="151336" y="3553"/>
                  </a:lnTo>
                  <a:lnTo>
                    <a:pt x="150691" y="3553"/>
                  </a:lnTo>
                  <a:lnTo>
                    <a:pt x="150368" y="3520"/>
                  </a:lnTo>
                  <a:lnTo>
                    <a:pt x="149980" y="3456"/>
                  </a:lnTo>
                  <a:lnTo>
                    <a:pt x="148947" y="3456"/>
                  </a:lnTo>
                  <a:lnTo>
                    <a:pt x="148430" y="3488"/>
                  </a:lnTo>
                  <a:lnTo>
                    <a:pt x="147849" y="3520"/>
                  </a:lnTo>
                  <a:lnTo>
                    <a:pt x="147396" y="3488"/>
                  </a:lnTo>
                  <a:lnTo>
                    <a:pt x="147235" y="3456"/>
                  </a:lnTo>
                  <a:lnTo>
                    <a:pt x="147073" y="3423"/>
                  </a:lnTo>
                  <a:lnTo>
                    <a:pt x="146977" y="3326"/>
                  </a:lnTo>
                  <a:lnTo>
                    <a:pt x="146847" y="3262"/>
                  </a:lnTo>
                  <a:lnTo>
                    <a:pt x="146686" y="3100"/>
                  </a:lnTo>
                  <a:lnTo>
                    <a:pt x="146589" y="3068"/>
                  </a:lnTo>
                  <a:lnTo>
                    <a:pt x="146363" y="3068"/>
                  </a:lnTo>
                  <a:lnTo>
                    <a:pt x="146234" y="3100"/>
                  </a:lnTo>
                  <a:lnTo>
                    <a:pt x="145943" y="3197"/>
                  </a:lnTo>
                  <a:lnTo>
                    <a:pt x="145814" y="3262"/>
                  </a:lnTo>
                  <a:lnTo>
                    <a:pt x="145620" y="3326"/>
                  </a:lnTo>
                  <a:lnTo>
                    <a:pt x="145426" y="3326"/>
                  </a:lnTo>
                  <a:lnTo>
                    <a:pt x="145200" y="3359"/>
                  </a:lnTo>
                  <a:lnTo>
                    <a:pt x="144716" y="3326"/>
                  </a:lnTo>
                  <a:lnTo>
                    <a:pt x="144135" y="3197"/>
                  </a:lnTo>
                  <a:lnTo>
                    <a:pt x="143618" y="3100"/>
                  </a:lnTo>
                  <a:lnTo>
                    <a:pt x="143133" y="3003"/>
                  </a:lnTo>
                  <a:lnTo>
                    <a:pt x="142714" y="2971"/>
                  </a:lnTo>
                  <a:lnTo>
                    <a:pt x="142455" y="3003"/>
                  </a:lnTo>
                  <a:lnTo>
                    <a:pt x="141486" y="3197"/>
                  </a:lnTo>
                  <a:lnTo>
                    <a:pt x="141228" y="3262"/>
                  </a:lnTo>
                  <a:lnTo>
                    <a:pt x="140905" y="3262"/>
                  </a:lnTo>
                  <a:lnTo>
                    <a:pt x="140614" y="3230"/>
                  </a:lnTo>
                  <a:lnTo>
                    <a:pt x="140324" y="3165"/>
                  </a:lnTo>
                  <a:lnTo>
                    <a:pt x="140001" y="3100"/>
                  </a:lnTo>
                  <a:lnTo>
                    <a:pt x="139484" y="3068"/>
                  </a:lnTo>
                  <a:lnTo>
                    <a:pt x="138870" y="3068"/>
                  </a:lnTo>
                  <a:lnTo>
                    <a:pt x="138224" y="3100"/>
                  </a:lnTo>
                  <a:lnTo>
                    <a:pt x="135156" y="3262"/>
                  </a:lnTo>
                  <a:lnTo>
                    <a:pt x="134543" y="3294"/>
                  </a:lnTo>
                  <a:lnTo>
                    <a:pt x="133994" y="3359"/>
                  </a:lnTo>
                  <a:lnTo>
                    <a:pt x="133639" y="3391"/>
                  </a:lnTo>
                  <a:lnTo>
                    <a:pt x="133445" y="3456"/>
                  </a:lnTo>
                  <a:lnTo>
                    <a:pt x="133380" y="3488"/>
                  </a:lnTo>
                  <a:lnTo>
                    <a:pt x="133251" y="3488"/>
                  </a:lnTo>
                  <a:lnTo>
                    <a:pt x="133154" y="3456"/>
                  </a:lnTo>
                  <a:lnTo>
                    <a:pt x="133057" y="3391"/>
                  </a:lnTo>
                  <a:lnTo>
                    <a:pt x="132960" y="3359"/>
                  </a:lnTo>
                  <a:lnTo>
                    <a:pt x="132863" y="3326"/>
                  </a:lnTo>
                  <a:lnTo>
                    <a:pt x="132056" y="3326"/>
                  </a:lnTo>
                  <a:lnTo>
                    <a:pt x="131572" y="3423"/>
                  </a:lnTo>
                  <a:lnTo>
                    <a:pt x="131055" y="3488"/>
                  </a:lnTo>
                  <a:lnTo>
                    <a:pt x="130570" y="3520"/>
                  </a:lnTo>
                  <a:lnTo>
                    <a:pt x="130183" y="3520"/>
                  </a:lnTo>
                  <a:lnTo>
                    <a:pt x="130054" y="3488"/>
                  </a:lnTo>
                  <a:lnTo>
                    <a:pt x="129925" y="3456"/>
                  </a:lnTo>
                  <a:lnTo>
                    <a:pt x="129698" y="3391"/>
                  </a:lnTo>
                  <a:lnTo>
                    <a:pt x="129311" y="3359"/>
                  </a:lnTo>
                  <a:lnTo>
                    <a:pt x="128859" y="3391"/>
                  </a:lnTo>
                  <a:lnTo>
                    <a:pt x="128374" y="3456"/>
                  </a:lnTo>
                  <a:lnTo>
                    <a:pt x="127696" y="3520"/>
                  </a:lnTo>
                  <a:lnTo>
                    <a:pt x="127083" y="3553"/>
                  </a:lnTo>
                  <a:lnTo>
                    <a:pt x="126469" y="3520"/>
                  </a:lnTo>
                  <a:lnTo>
                    <a:pt x="125855" y="3391"/>
                  </a:lnTo>
                  <a:lnTo>
                    <a:pt x="125758" y="3423"/>
                  </a:lnTo>
                  <a:lnTo>
                    <a:pt x="125662" y="3456"/>
                  </a:lnTo>
                  <a:lnTo>
                    <a:pt x="125565" y="3520"/>
                  </a:lnTo>
                  <a:lnTo>
                    <a:pt x="125532" y="3617"/>
                  </a:lnTo>
                  <a:lnTo>
                    <a:pt x="125500" y="3682"/>
                  </a:lnTo>
                  <a:lnTo>
                    <a:pt x="125435" y="3714"/>
                  </a:lnTo>
                  <a:lnTo>
                    <a:pt x="125274" y="3746"/>
                  </a:lnTo>
                  <a:lnTo>
                    <a:pt x="125048" y="3779"/>
                  </a:lnTo>
                  <a:lnTo>
                    <a:pt x="124790" y="3714"/>
                  </a:lnTo>
                  <a:lnTo>
                    <a:pt x="124434" y="3649"/>
                  </a:lnTo>
                  <a:lnTo>
                    <a:pt x="123982" y="3617"/>
                  </a:lnTo>
                  <a:lnTo>
                    <a:pt x="123465" y="3585"/>
                  </a:lnTo>
                  <a:lnTo>
                    <a:pt x="122464" y="3585"/>
                  </a:lnTo>
                  <a:lnTo>
                    <a:pt x="121980" y="3553"/>
                  </a:lnTo>
                  <a:lnTo>
                    <a:pt x="121625" y="3488"/>
                  </a:lnTo>
                  <a:lnTo>
                    <a:pt x="121366" y="3391"/>
                  </a:lnTo>
                  <a:lnTo>
                    <a:pt x="121205" y="3326"/>
                  </a:lnTo>
                  <a:lnTo>
                    <a:pt x="121011" y="3294"/>
                  </a:lnTo>
                  <a:lnTo>
                    <a:pt x="120850" y="3326"/>
                  </a:lnTo>
                  <a:lnTo>
                    <a:pt x="120720" y="3391"/>
                  </a:lnTo>
                  <a:lnTo>
                    <a:pt x="120656" y="3456"/>
                  </a:lnTo>
                  <a:lnTo>
                    <a:pt x="120559" y="3488"/>
                  </a:lnTo>
                  <a:lnTo>
                    <a:pt x="120365" y="3520"/>
                  </a:lnTo>
                  <a:lnTo>
                    <a:pt x="120107" y="3520"/>
                  </a:lnTo>
                  <a:lnTo>
                    <a:pt x="119816" y="3456"/>
                  </a:lnTo>
                  <a:lnTo>
                    <a:pt x="119525" y="3423"/>
                  </a:lnTo>
                  <a:lnTo>
                    <a:pt x="119235" y="3423"/>
                  </a:lnTo>
                  <a:lnTo>
                    <a:pt x="118912" y="3488"/>
                  </a:lnTo>
                  <a:lnTo>
                    <a:pt x="118686" y="3585"/>
                  </a:lnTo>
                  <a:lnTo>
                    <a:pt x="118557" y="3649"/>
                  </a:lnTo>
                  <a:lnTo>
                    <a:pt x="118395" y="3682"/>
                  </a:lnTo>
                  <a:lnTo>
                    <a:pt x="118072" y="3714"/>
                  </a:lnTo>
                  <a:lnTo>
                    <a:pt x="117685" y="3714"/>
                  </a:lnTo>
                  <a:lnTo>
                    <a:pt x="117297" y="3617"/>
                  </a:lnTo>
                  <a:lnTo>
                    <a:pt x="116909" y="3553"/>
                  </a:lnTo>
                  <a:lnTo>
                    <a:pt x="116522" y="3488"/>
                  </a:lnTo>
                  <a:lnTo>
                    <a:pt x="116167" y="3488"/>
                  </a:lnTo>
                  <a:lnTo>
                    <a:pt x="115876" y="3520"/>
                  </a:lnTo>
                  <a:lnTo>
                    <a:pt x="115715" y="3553"/>
                  </a:lnTo>
                  <a:lnTo>
                    <a:pt x="115488" y="3585"/>
                  </a:lnTo>
                  <a:lnTo>
                    <a:pt x="114810" y="3585"/>
                  </a:lnTo>
                  <a:lnTo>
                    <a:pt x="113971" y="3553"/>
                  </a:lnTo>
                  <a:lnTo>
                    <a:pt x="113034" y="3488"/>
                  </a:lnTo>
                  <a:lnTo>
                    <a:pt x="112130" y="3423"/>
                  </a:lnTo>
                  <a:lnTo>
                    <a:pt x="111355" y="3326"/>
                  </a:lnTo>
                  <a:lnTo>
                    <a:pt x="110773" y="3230"/>
                  </a:lnTo>
                  <a:lnTo>
                    <a:pt x="110580" y="3165"/>
                  </a:lnTo>
                  <a:lnTo>
                    <a:pt x="110483" y="3133"/>
                  </a:lnTo>
                  <a:lnTo>
                    <a:pt x="110450" y="3100"/>
                  </a:lnTo>
                  <a:lnTo>
                    <a:pt x="110386" y="3068"/>
                  </a:lnTo>
                  <a:lnTo>
                    <a:pt x="110224" y="3068"/>
                  </a:lnTo>
                  <a:lnTo>
                    <a:pt x="110031" y="3133"/>
                  </a:lnTo>
                  <a:lnTo>
                    <a:pt x="109837" y="3230"/>
                  </a:lnTo>
                  <a:lnTo>
                    <a:pt x="109675" y="3294"/>
                  </a:lnTo>
                  <a:lnTo>
                    <a:pt x="109449" y="3326"/>
                  </a:lnTo>
                  <a:lnTo>
                    <a:pt x="108803" y="3326"/>
                  </a:lnTo>
                  <a:lnTo>
                    <a:pt x="107931" y="3294"/>
                  </a:lnTo>
                  <a:lnTo>
                    <a:pt x="106898" y="3197"/>
                  </a:lnTo>
                  <a:lnTo>
                    <a:pt x="105961" y="3100"/>
                  </a:lnTo>
                  <a:lnTo>
                    <a:pt x="105089" y="3036"/>
                  </a:lnTo>
                  <a:lnTo>
                    <a:pt x="104250" y="3036"/>
                  </a:lnTo>
                  <a:lnTo>
                    <a:pt x="104120" y="3068"/>
                  </a:lnTo>
                  <a:lnTo>
                    <a:pt x="103894" y="3133"/>
                  </a:lnTo>
                  <a:lnTo>
                    <a:pt x="103571" y="3165"/>
                  </a:lnTo>
                  <a:lnTo>
                    <a:pt x="103184" y="3133"/>
                  </a:lnTo>
                  <a:lnTo>
                    <a:pt x="102796" y="3100"/>
                  </a:lnTo>
                  <a:lnTo>
                    <a:pt x="102409" y="3036"/>
                  </a:lnTo>
                  <a:lnTo>
                    <a:pt x="102054" y="3003"/>
                  </a:lnTo>
                  <a:lnTo>
                    <a:pt x="101763" y="3036"/>
                  </a:lnTo>
                  <a:lnTo>
                    <a:pt x="101601" y="3068"/>
                  </a:lnTo>
                  <a:lnTo>
                    <a:pt x="101375" y="3133"/>
                  </a:lnTo>
                  <a:lnTo>
                    <a:pt x="100891" y="3197"/>
                  </a:lnTo>
                  <a:lnTo>
                    <a:pt x="99535" y="3294"/>
                  </a:lnTo>
                  <a:lnTo>
                    <a:pt x="98146" y="3326"/>
                  </a:lnTo>
                  <a:lnTo>
                    <a:pt x="97629" y="3326"/>
                  </a:lnTo>
                  <a:lnTo>
                    <a:pt x="97338" y="3294"/>
                  </a:lnTo>
                  <a:lnTo>
                    <a:pt x="97209" y="3294"/>
                  </a:lnTo>
                  <a:lnTo>
                    <a:pt x="97015" y="3326"/>
                  </a:lnTo>
                  <a:lnTo>
                    <a:pt x="96789" y="3391"/>
                  </a:lnTo>
                  <a:lnTo>
                    <a:pt x="96563" y="3488"/>
                  </a:lnTo>
                  <a:lnTo>
                    <a:pt x="96337" y="3553"/>
                  </a:lnTo>
                  <a:lnTo>
                    <a:pt x="96111" y="3617"/>
                  </a:lnTo>
                  <a:lnTo>
                    <a:pt x="95917" y="3649"/>
                  </a:lnTo>
                  <a:lnTo>
                    <a:pt x="95756" y="3649"/>
                  </a:lnTo>
                  <a:lnTo>
                    <a:pt x="95594" y="3617"/>
                  </a:lnTo>
                  <a:lnTo>
                    <a:pt x="95304" y="3649"/>
                  </a:lnTo>
                  <a:lnTo>
                    <a:pt x="95013" y="3682"/>
                  </a:lnTo>
                  <a:lnTo>
                    <a:pt x="94658" y="3779"/>
                  </a:lnTo>
                  <a:lnTo>
                    <a:pt x="94303" y="3843"/>
                  </a:lnTo>
                  <a:lnTo>
                    <a:pt x="94012" y="3875"/>
                  </a:lnTo>
                  <a:lnTo>
                    <a:pt x="93754" y="3843"/>
                  </a:lnTo>
                  <a:lnTo>
                    <a:pt x="93657" y="3843"/>
                  </a:lnTo>
                  <a:lnTo>
                    <a:pt x="93592" y="3779"/>
                  </a:lnTo>
                  <a:lnTo>
                    <a:pt x="93463" y="3714"/>
                  </a:lnTo>
                  <a:lnTo>
                    <a:pt x="93334" y="3682"/>
                  </a:lnTo>
                  <a:lnTo>
                    <a:pt x="93172" y="3682"/>
                  </a:lnTo>
                  <a:lnTo>
                    <a:pt x="93075" y="3746"/>
                  </a:lnTo>
                  <a:lnTo>
                    <a:pt x="92914" y="3779"/>
                  </a:lnTo>
                  <a:lnTo>
                    <a:pt x="92623" y="3779"/>
                  </a:lnTo>
                  <a:lnTo>
                    <a:pt x="92300" y="3714"/>
                  </a:lnTo>
                  <a:lnTo>
                    <a:pt x="91945" y="3649"/>
                  </a:lnTo>
                  <a:lnTo>
                    <a:pt x="91525" y="3553"/>
                  </a:lnTo>
                  <a:lnTo>
                    <a:pt x="91073" y="3553"/>
                  </a:lnTo>
                  <a:lnTo>
                    <a:pt x="90621" y="3585"/>
                  </a:lnTo>
                  <a:lnTo>
                    <a:pt x="90201" y="3682"/>
                  </a:lnTo>
                  <a:lnTo>
                    <a:pt x="89781" y="3811"/>
                  </a:lnTo>
                  <a:lnTo>
                    <a:pt x="89394" y="3843"/>
                  </a:lnTo>
                  <a:lnTo>
                    <a:pt x="89006" y="3811"/>
                  </a:lnTo>
                  <a:lnTo>
                    <a:pt x="88845" y="3779"/>
                  </a:lnTo>
                  <a:lnTo>
                    <a:pt x="88683" y="3714"/>
                  </a:lnTo>
                  <a:lnTo>
                    <a:pt x="88296" y="3585"/>
                  </a:lnTo>
                  <a:lnTo>
                    <a:pt x="87876" y="3456"/>
                  </a:lnTo>
                  <a:lnTo>
                    <a:pt x="87391" y="3359"/>
                  </a:lnTo>
                  <a:lnTo>
                    <a:pt x="86907" y="3294"/>
                  </a:lnTo>
                  <a:lnTo>
                    <a:pt x="86455" y="3230"/>
                  </a:lnTo>
                  <a:lnTo>
                    <a:pt x="86100" y="3262"/>
                  </a:lnTo>
                  <a:lnTo>
                    <a:pt x="85874" y="3294"/>
                  </a:lnTo>
                  <a:lnTo>
                    <a:pt x="85809" y="3326"/>
                  </a:lnTo>
                  <a:lnTo>
                    <a:pt x="85777" y="3391"/>
                  </a:lnTo>
                  <a:lnTo>
                    <a:pt x="85744" y="3456"/>
                  </a:lnTo>
                  <a:lnTo>
                    <a:pt x="85680" y="3488"/>
                  </a:lnTo>
                  <a:lnTo>
                    <a:pt x="85551" y="3520"/>
                  </a:lnTo>
                  <a:lnTo>
                    <a:pt x="85357" y="3520"/>
                  </a:lnTo>
                  <a:lnTo>
                    <a:pt x="85163" y="3488"/>
                  </a:lnTo>
                  <a:lnTo>
                    <a:pt x="84937" y="3456"/>
                  </a:lnTo>
                  <a:lnTo>
                    <a:pt x="84679" y="3359"/>
                  </a:lnTo>
                  <a:lnTo>
                    <a:pt x="84420" y="3262"/>
                  </a:lnTo>
                  <a:lnTo>
                    <a:pt x="84194" y="3197"/>
                  </a:lnTo>
                  <a:lnTo>
                    <a:pt x="83936" y="3133"/>
                  </a:lnTo>
                  <a:lnTo>
                    <a:pt x="83225" y="3133"/>
                  </a:lnTo>
                  <a:lnTo>
                    <a:pt x="83032" y="3165"/>
                  </a:lnTo>
                  <a:lnTo>
                    <a:pt x="82870" y="3230"/>
                  </a:lnTo>
                  <a:lnTo>
                    <a:pt x="82805" y="3326"/>
                  </a:lnTo>
                  <a:lnTo>
                    <a:pt x="82741" y="3456"/>
                  </a:lnTo>
                  <a:lnTo>
                    <a:pt x="82612" y="3520"/>
                  </a:lnTo>
                  <a:lnTo>
                    <a:pt x="82450" y="3553"/>
                  </a:lnTo>
                  <a:lnTo>
                    <a:pt x="82256" y="3585"/>
                  </a:lnTo>
                  <a:lnTo>
                    <a:pt x="81998" y="3553"/>
                  </a:lnTo>
                  <a:lnTo>
                    <a:pt x="81740" y="3488"/>
                  </a:lnTo>
                  <a:lnTo>
                    <a:pt x="81449" y="3391"/>
                  </a:lnTo>
                  <a:lnTo>
                    <a:pt x="81158" y="3262"/>
                  </a:lnTo>
                  <a:lnTo>
                    <a:pt x="80835" y="3165"/>
                  </a:lnTo>
                  <a:lnTo>
                    <a:pt x="80513" y="3100"/>
                  </a:lnTo>
                  <a:lnTo>
                    <a:pt x="80157" y="3100"/>
                  </a:lnTo>
                  <a:lnTo>
                    <a:pt x="79802" y="3133"/>
                  </a:lnTo>
                  <a:lnTo>
                    <a:pt x="79544" y="3197"/>
                  </a:lnTo>
                  <a:lnTo>
                    <a:pt x="79318" y="3230"/>
                  </a:lnTo>
                  <a:lnTo>
                    <a:pt x="79188" y="3197"/>
                  </a:lnTo>
                  <a:lnTo>
                    <a:pt x="79156" y="3165"/>
                  </a:lnTo>
                  <a:lnTo>
                    <a:pt x="79156" y="3133"/>
                  </a:lnTo>
                  <a:lnTo>
                    <a:pt x="79156" y="3100"/>
                  </a:lnTo>
                  <a:lnTo>
                    <a:pt x="79092" y="3068"/>
                  </a:lnTo>
                  <a:lnTo>
                    <a:pt x="79027" y="3068"/>
                  </a:lnTo>
                  <a:lnTo>
                    <a:pt x="78898" y="3100"/>
                  </a:lnTo>
                  <a:lnTo>
                    <a:pt x="78672" y="3165"/>
                  </a:lnTo>
                  <a:lnTo>
                    <a:pt x="77767" y="3165"/>
                  </a:lnTo>
                  <a:lnTo>
                    <a:pt x="77186" y="3133"/>
                  </a:lnTo>
                  <a:lnTo>
                    <a:pt x="76669" y="3100"/>
                  </a:lnTo>
                  <a:lnTo>
                    <a:pt x="76185" y="3100"/>
                  </a:lnTo>
                  <a:lnTo>
                    <a:pt x="75862" y="3133"/>
                  </a:lnTo>
                  <a:lnTo>
                    <a:pt x="75797" y="3165"/>
                  </a:lnTo>
                  <a:lnTo>
                    <a:pt x="75733" y="3197"/>
                  </a:lnTo>
                  <a:lnTo>
                    <a:pt x="75701" y="3262"/>
                  </a:lnTo>
                  <a:lnTo>
                    <a:pt x="75571" y="3262"/>
                  </a:lnTo>
                  <a:lnTo>
                    <a:pt x="75442" y="3230"/>
                  </a:lnTo>
                  <a:lnTo>
                    <a:pt x="75281" y="3165"/>
                  </a:lnTo>
                  <a:lnTo>
                    <a:pt x="75087" y="3068"/>
                  </a:lnTo>
                  <a:lnTo>
                    <a:pt x="74925" y="3100"/>
                  </a:lnTo>
                  <a:lnTo>
                    <a:pt x="74732" y="3165"/>
                  </a:lnTo>
                  <a:lnTo>
                    <a:pt x="74602" y="3294"/>
                  </a:lnTo>
                  <a:lnTo>
                    <a:pt x="74506" y="3456"/>
                  </a:lnTo>
                  <a:lnTo>
                    <a:pt x="74473" y="3585"/>
                  </a:lnTo>
                  <a:lnTo>
                    <a:pt x="74506" y="3649"/>
                  </a:lnTo>
                  <a:lnTo>
                    <a:pt x="74538" y="3714"/>
                  </a:lnTo>
                  <a:lnTo>
                    <a:pt x="74667" y="3779"/>
                  </a:lnTo>
                  <a:lnTo>
                    <a:pt x="74699" y="3779"/>
                  </a:lnTo>
                  <a:lnTo>
                    <a:pt x="74699" y="3811"/>
                  </a:lnTo>
                  <a:lnTo>
                    <a:pt x="74473" y="3875"/>
                  </a:lnTo>
                  <a:lnTo>
                    <a:pt x="74053" y="3908"/>
                  </a:lnTo>
                  <a:lnTo>
                    <a:pt x="73472" y="3940"/>
                  </a:lnTo>
                  <a:lnTo>
                    <a:pt x="72374" y="3940"/>
                  </a:lnTo>
                  <a:lnTo>
                    <a:pt x="71987" y="3875"/>
                  </a:lnTo>
                  <a:lnTo>
                    <a:pt x="71890" y="3843"/>
                  </a:lnTo>
                  <a:lnTo>
                    <a:pt x="71825" y="3811"/>
                  </a:lnTo>
                  <a:lnTo>
                    <a:pt x="71793" y="3779"/>
                  </a:lnTo>
                  <a:lnTo>
                    <a:pt x="71696" y="3714"/>
                  </a:lnTo>
                  <a:lnTo>
                    <a:pt x="71405" y="3585"/>
                  </a:lnTo>
                  <a:lnTo>
                    <a:pt x="71018" y="3488"/>
                  </a:lnTo>
                  <a:lnTo>
                    <a:pt x="70598" y="3391"/>
                  </a:lnTo>
                  <a:lnTo>
                    <a:pt x="70146" y="3326"/>
                  </a:lnTo>
                  <a:lnTo>
                    <a:pt x="69726" y="3294"/>
                  </a:lnTo>
                  <a:lnTo>
                    <a:pt x="69306" y="3294"/>
                  </a:lnTo>
                  <a:lnTo>
                    <a:pt x="69209" y="3326"/>
                  </a:lnTo>
                  <a:lnTo>
                    <a:pt x="69048" y="3391"/>
                  </a:lnTo>
                  <a:lnTo>
                    <a:pt x="68854" y="3359"/>
                  </a:lnTo>
                  <a:lnTo>
                    <a:pt x="68660" y="3326"/>
                  </a:lnTo>
                  <a:lnTo>
                    <a:pt x="68466" y="3230"/>
                  </a:lnTo>
                  <a:lnTo>
                    <a:pt x="68240" y="3133"/>
                  </a:lnTo>
                  <a:lnTo>
                    <a:pt x="68046" y="3100"/>
                  </a:lnTo>
                  <a:lnTo>
                    <a:pt x="67885" y="3100"/>
                  </a:lnTo>
                  <a:lnTo>
                    <a:pt x="67724" y="3197"/>
                  </a:lnTo>
                  <a:lnTo>
                    <a:pt x="67659" y="3230"/>
                  </a:lnTo>
                  <a:lnTo>
                    <a:pt x="67562" y="3262"/>
                  </a:lnTo>
                  <a:lnTo>
                    <a:pt x="67304" y="3262"/>
                  </a:lnTo>
                  <a:lnTo>
                    <a:pt x="66948" y="3197"/>
                  </a:lnTo>
                  <a:lnTo>
                    <a:pt x="66561" y="3100"/>
                  </a:lnTo>
                  <a:lnTo>
                    <a:pt x="66141" y="3003"/>
                  </a:lnTo>
                  <a:lnTo>
                    <a:pt x="65786" y="2939"/>
                  </a:lnTo>
                  <a:lnTo>
                    <a:pt x="65463" y="2939"/>
                  </a:lnTo>
                  <a:lnTo>
                    <a:pt x="65334" y="2971"/>
                  </a:lnTo>
                  <a:lnTo>
                    <a:pt x="65237" y="3036"/>
                  </a:lnTo>
                  <a:lnTo>
                    <a:pt x="65043" y="3133"/>
                  </a:lnTo>
                  <a:lnTo>
                    <a:pt x="64946" y="3165"/>
                  </a:lnTo>
                  <a:lnTo>
                    <a:pt x="64882" y="3165"/>
                  </a:lnTo>
                  <a:lnTo>
                    <a:pt x="64817" y="3133"/>
                  </a:lnTo>
                  <a:lnTo>
                    <a:pt x="64752" y="3068"/>
                  </a:lnTo>
                  <a:lnTo>
                    <a:pt x="64623" y="2874"/>
                  </a:lnTo>
                  <a:lnTo>
                    <a:pt x="64526" y="2681"/>
                  </a:lnTo>
                  <a:lnTo>
                    <a:pt x="64462" y="2648"/>
                  </a:lnTo>
                  <a:lnTo>
                    <a:pt x="64429" y="2648"/>
                  </a:lnTo>
                  <a:lnTo>
                    <a:pt x="64365" y="2681"/>
                  </a:lnTo>
                  <a:lnTo>
                    <a:pt x="64333" y="2745"/>
                  </a:lnTo>
                  <a:lnTo>
                    <a:pt x="64268" y="2971"/>
                  </a:lnTo>
                  <a:lnTo>
                    <a:pt x="64171" y="3165"/>
                  </a:lnTo>
                  <a:lnTo>
                    <a:pt x="64106" y="3262"/>
                  </a:lnTo>
                  <a:lnTo>
                    <a:pt x="64074" y="3294"/>
                  </a:lnTo>
                  <a:lnTo>
                    <a:pt x="64010" y="3262"/>
                  </a:lnTo>
                  <a:lnTo>
                    <a:pt x="63945" y="3165"/>
                  </a:lnTo>
                  <a:lnTo>
                    <a:pt x="63848" y="3036"/>
                  </a:lnTo>
                  <a:lnTo>
                    <a:pt x="63687" y="2971"/>
                  </a:lnTo>
                  <a:lnTo>
                    <a:pt x="63493" y="2907"/>
                  </a:lnTo>
                  <a:lnTo>
                    <a:pt x="63267" y="2939"/>
                  </a:lnTo>
                  <a:lnTo>
                    <a:pt x="63008" y="2939"/>
                  </a:lnTo>
                  <a:lnTo>
                    <a:pt x="62685" y="2907"/>
                  </a:lnTo>
                  <a:lnTo>
                    <a:pt x="62330" y="2842"/>
                  </a:lnTo>
                  <a:lnTo>
                    <a:pt x="62007" y="2777"/>
                  </a:lnTo>
                  <a:lnTo>
                    <a:pt x="61749" y="2713"/>
                  </a:lnTo>
                  <a:lnTo>
                    <a:pt x="61491" y="2681"/>
                  </a:lnTo>
                  <a:lnTo>
                    <a:pt x="61329" y="2713"/>
                  </a:lnTo>
                  <a:lnTo>
                    <a:pt x="61264" y="2713"/>
                  </a:lnTo>
                  <a:lnTo>
                    <a:pt x="61232" y="2745"/>
                  </a:lnTo>
                  <a:lnTo>
                    <a:pt x="61232" y="2810"/>
                  </a:lnTo>
                  <a:lnTo>
                    <a:pt x="61168" y="2810"/>
                  </a:lnTo>
                  <a:lnTo>
                    <a:pt x="60974" y="2874"/>
                  </a:lnTo>
                  <a:lnTo>
                    <a:pt x="60683" y="2874"/>
                  </a:lnTo>
                  <a:lnTo>
                    <a:pt x="60392" y="2842"/>
                  </a:lnTo>
                  <a:lnTo>
                    <a:pt x="59779" y="2842"/>
                  </a:lnTo>
                  <a:lnTo>
                    <a:pt x="59585" y="2874"/>
                  </a:lnTo>
                  <a:lnTo>
                    <a:pt x="59553" y="2907"/>
                  </a:lnTo>
                  <a:lnTo>
                    <a:pt x="59520" y="2939"/>
                  </a:lnTo>
                  <a:lnTo>
                    <a:pt x="59456" y="3003"/>
                  </a:lnTo>
                  <a:lnTo>
                    <a:pt x="59327" y="3036"/>
                  </a:lnTo>
                  <a:lnTo>
                    <a:pt x="59165" y="3036"/>
                  </a:lnTo>
                  <a:lnTo>
                    <a:pt x="58971" y="3003"/>
                  </a:lnTo>
                  <a:lnTo>
                    <a:pt x="58875" y="2971"/>
                  </a:lnTo>
                  <a:lnTo>
                    <a:pt x="58778" y="2971"/>
                  </a:lnTo>
                  <a:lnTo>
                    <a:pt x="58584" y="3036"/>
                  </a:lnTo>
                  <a:lnTo>
                    <a:pt x="58455" y="3165"/>
                  </a:lnTo>
                  <a:lnTo>
                    <a:pt x="58390" y="3230"/>
                  </a:lnTo>
                  <a:lnTo>
                    <a:pt x="58358" y="3326"/>
                  </a:lnTo>
                  <a:lnTo>
                    <a:pt x="58196" y="3811"/>
                  </a:lnTo>
                  <a:lnTo>
                    <a:pt x="58035" y="3230"/>
                  </a:lnTo>
                  <a:lnTo>
                    <a:pt x="57938" y="2939"/>
                  </a:lnTo>
                  <a:lnTo>
                    <a:pt x="57873" y="2842"/>
                  </a:lnTo>
                  <a:lnTo>
                    <a:pt x="57809" y="2777"/>
                  </a:lnTo>
                  <a:lnTo>
                    <a:pt x="57712" y="2745"/>
                  </a:lnTo>
                  <a:lnTo>
                    <a:pt x="57583" y="2713"/>
                  </a:lnTo>
                  <a:lnTo>
                    <a:pt x="57260" y="2777"/>
                  </a:lnTo>
                  <a:lnTo>
                    <a:pt x="56743" y="2907"/>
                  </a:lnTo>
                  <a:lnTo>
                    <a:pt x="56356" y="3036"/>
                  </a:lnTo>
                  <a:lnTo>
                    <a:pt x="56226" y="3068"/>
                  </a:lnTo>
                  <a:lnTo>
                    <a:pt x="56033" y="3100"/>
                  </a:lnTo>
                  <a:lnTo>
                    <a:pt x="55807" y="3100"/>
                  </a:lnTo>
                  <a:lnTo>
                    <a:pt x="55516" y="3068"/>
                  </a:lnTo>
                  <a:lnTo>
                    <a:pt x="54805" y="2939"/>
                  </a:lnTo>
                  <a:lnTo>
                    <a:pt x="53901" y="2681"/>
                  </a:lnTo>
                  <a:lnTo>
                    <a:pt x="53449" y="2584"/>
                  </a:lnTo>
                  <a:lnTo>
                    <a:pt x="53094" y="2551"/>
                  </a:lnTo>
                  <a:lnTo>
                    <a:pt x="52997" y="2584"/>
                  </a:lnTo>
                  <a:lnTo>
                    <a:pt x="52900" y="2616"/>
                  </a:lnTo>
                  <a:lnTo>
                    <a:pt x="52835" y="2648"/>
                  </a:lnTo>
                  <a:lnTo>
                    <a:pt x="52771" y="2713"/>
                  </a:lnTo>
                  <a:lnTo>
                    <a:pt x="52706" y="2842"/>
                  </a:lnTo>
                  <a:lnTo>
                    <a:pt x="52609" y="2874"/>
                  </a:lnTo>
                  <a:lnTo>
                    <a:pt x="52480" y="2874"/>
                  </a:lnTo>
                  <a:lnTo>
                    <a:pt x="52319" y="2842"/>
                  </a:lnTo>
                  <a:lnTo>
                    <a:pt x="52125" y="2777"/>
                  </a:lnTo>
                  <a:lnTo>
                    <a:pt x="51899" y="2745"/>
                  </a:lnTo>
                  <a:lnTo>
                    <a:pt x="51608" y="2777"/>
                  </a:lnTo>
                  <a:lnTo>
                    <a:pt x="51350" y="2842"/>
                  </a:lnTo>
                  <a:lnTo>
                    <a:pt x="51124" y="2939"/>
                  </a:lnTo>
                  <a:lnTo>
                    <a:pt x="50962" y="3036"/>
                  </a:lnTo>
                  <a:lnTo>
                    <a:pt x="50898" y="3100"/>
                  </a:lnTo>
                  <a:lnTo>
                    <a:pt x="50865" y="3133"/>
                  </a:lnTo>
                  <a:lnTo>
                    <a:pt x="50865" y="3197"/>
                  </a:lnTo>
                  <a:lnTo>
                    <a:pt x="50898" y="3262"/>
                  </a:lnTo>
                  <a:lnTo>
                    <a:pt x="50898" y="3294"/>
                  </a:lnTo>
                  <a:lnTo>
                    <a:pt x="50801" y="3294"/>
                  </a:lnTo>
                  <a:lnTo>
                    <a:pt x="50607" y="3230"/>
                  </a:lnTo>
                  <a:lnTo>
                    <a:pt x="50349" y="3100"/>
                  </a:lnTo>
                  <a:lnTo>
                    <a:pt x="50026" y="2939"/>
                  </a:lnTo>
                  <a:lnTo>
                    <a:pt x="49670" y="2874"/>
                  </a:lnTo>
                  <a:lnTo>
                    <a:pt x="49315" y="2842"/>
                  </a:lnTo>
                  <a:lnTo>
                    <a:pt x="48960" y="2907"/>
                  </a:lnTo>
                  <a:lnTo>
                    <a:pt x="48669" y="2971"/>
                  </a:lnTo>
                  <a:lnTo>
                    <a:pt x="48475" y="3003"/>
                  </a:lnTo>
                  <a:lnTo>
                    <a:pt x="48346" y="2939"/>
                  </a:lnTo>
                  <a:lnTo>
                    <a:pt x="48314" y="2907"/>
                  </a:lnTo>
                  <a:lnTo>
                    <a:pt x="48314" y="2874"/>
                  </a:lnTo>
                  <a:lnTo>
                    <a:pt x="48314" y="2810"/>
                  </a:lnTo>
                  <a:lnTo>
                    <a:pt x="48282" y="2745"/>
                  </a:lnTo>
                  <a:lnTo>
                    <a:pt x="48120" y="2616"/>
                  </a:lnTo>
                  <a:lnTo>
                    <a:pt x="47894" y="2519"/>
                  </a:lnTo>
                  <a:lnTo>
                    <a:pt x="47636" y="2422"/>
                  </a:lnTo>
                  <a:lnTo>
                    <a:pt x="47345" y="2325"/>
                  </a:lnTo>
                  <a:lnTo>
                    <a:pt x="47087" y="2293"/>
                  </a:lnTo>
                  <a:lnTo>
                    <a:pt x="46861" y="2325"/>
                  </a:lnTo>
                  <a:lnTo>
                    <a:pt x="46764" y="2325"/>
                  </a:lnTo>
                  <a:lnTo>
                    <a:pt x="46699" y="2390"/>
                  </a:lnTo>
                  <a:lnTo>
                    <a:pt x="46635" y="2422"/>
                  </a:lnTo>
                  <a:lnTo>
                    <a:pt x="46215" y="2422"/>
                  </a:lnTo>
                  <a:lnTo>
                    <a:pt x="45763" y="2390"/>
                  </a:lnTo>
                  <a:lnTo>
                    <a:pt x="45246" y="2261"/>
                  </a:lnTo>
                  <a:lnTo>
                    <a:pt x="44729" y="2164"/>
                  </a:lnTo>
                  <a:lnTo>
                    <a:pt x="44180" y="2067"/>
                  </a:lnTo>
                  <a:lnTo>
                    <a:pt x="43631" y="2002"/>
                  </a:lnTo>
                  <a:lnTo>
                    <a:pt x="43179" y="1970"/>
                  </a:lnTo>
                  <a:lnTo>
                    <a:pt x="42824" y="1938"/>
                  </a:lnTo>
                  <a:lnTo>
                    <a:pt x="42630" y="1970"/>
                  </a:lnTo>
                  <a:lnTo>
                    <a:pt x="42598" y="2002"/>
                  </a:lnTo>
                  <a:lnTo>
                    <a:pt x="42630" y="2035"/>
                  </a:lnTo>
                  <a:lnTo>
                    <a:pt x="42856" y="2132"/>
                  </a:lnTo>
                  <a:lnTo>
                    <a:pt x="43082" y="2228"/>
                  </a:lnTo>
                  <a:lnTo>
                    <a:pt x="43211" y="2358"/>
                  </a:lnTo>
                  <a:lnTo>
                    <a:pt x="43276" y="2422"/>
                  </a:lnTo>
                  <a:lnTo>
                    <a:pt x="43308" y="2519"/>
                  </a:lnTo>
                  <a:lnTo>
                    <a:pt x="43308" y="2616"/>
                  </a:lnTo>
                  <a:lnTo>
                    <a:pt x="43276" y="2681"/>
                  </a:lnTo>
                  <a:lnTo>
                    <a:pt x="43276" y="2842"/>
                  </a:lnTo>
                  <a:lnTo>
                    <a:pt x="43308" y="3036"/>
                  </a:lnTo>
                  <a:lnTo>
                    <a:pt x="43405" y="3165"/>
                  </a:lnTo>
                  <a:lnTo>
                    <a:pt x="43534" y="3294"/>
                  </a:lnTo>
                  <a:lnTo>
                    <a:pt x="43599" y="3326"/>
                  </a:lnTo>
                  <a:lnTo>
                    <a:pt x="43502" y="3326"/>
                  </a:lnTo>
                  <a:lnTo>
                    <a:pt x="42888" y="3165"/>
                  </a:lnTo>
                  <a:lnTo>
                    <a:pt x="42436" y="3003"/>
                  </a:lnTo>
                  <a:lnTo>
                    <a:pt x="42146" y="2842"/>
                  </a:lnTo>
                  <a:lnTo>
                    <a:pt x="42049" y="2777"/>
                  </a:lnTo>
                  <a:lnTo>
                    <a:pt x="41984" y="2681"/>
                  </a:lnTo>
                  <a:lnTo>
                    <a:pt x="41984" y="2616"/>
                  </a:lnTo>
                  <a:lnTo>
                    <a:pt x="41984" y="2519"/>
                  </a:lnTo>
                  <a:lnTo>
                    <a:pt x="41984" y="2422"/>
                  </a:lnTo>
                  <a:lnTo>
                    <a:pt x="41984" y="2325"/>
                  </a:lnTo>
                  <a:lnTo>
                    <a:pt x="41919" y="2261"/>
                  </a:lnTo>
                  <a:lnTo>
                    <a:pt x="41855" y="2196"/>
                  </a:lnTo>
                  <a:lnTo>
                    <a:pt x="41564" y="2035"/>
                  </a:lnTo>
                  <a:lnTo>
                    <a:pt x="41144" y="1905"/>
                  </a:lnTo>
                  <a:lnTo>
                    <a:pt x="40660" y="1809"/>
                  </a:lnTo>
                  <a:lnTo>
                    <a:pt x="40498" y="1776"/>
                  </a:lnTo>
                  <a:lnTo>
                    <a:pt x="40369" y="1809"/>
                  </a:lnTo>
                  <a:lnTo>
                    <a:pt x="40305" y="1841"/>
                  </a:lnTo>
                  <a:lnTo>
                    <a:pt x="40272" y="1873"/>
                  </a:lnTo>
                  <a:lnTo>
                    <a:pt x="40240" y="1970"/>
                  </a:lnTo>
                  <a:lnTo>
                    <a:pt x="40240" y="2099"/>
                  </a:lnTo>
                  <a:lnTo>
                    <a:pt x="40272" y="2196"/>
                  </a:lnTo>
                  <a:lnTo>
                    <a:pt x="40240" y="2293"/>
                  </a:lnTo>
                  <a:lnTo>
                    <a:pt x="40143" y="2454"/>
                  </a:lnTo>
                  <a:lnTo>
                    <a:pt x="39949" y="2616"/>
                  </a:lnTo>
                  <a:lnTo>
                    <a:pt x="39723" y="2713"/>
                  </a:lnTo>
                  <a:lnTo>
                    <a:pt x="39530" y="2777"/>
                  </a:lnTo>
                  <a:lnTo>
                    <a:pt x="39336" y="2810"/>
                  </a:lnTo>
                  <a:lnTo>
                    <a:pt x="39207" y="2810"/>
                  </a:lnTo>
                  <a:lnTo>
                    <a:pt x="39207" y="2777"/>
                  </a:lnTo>
                  <a:lnTo>
                    <a:pt x="39207" y="2745"/>
                  </a:lnTo>
                  <a:lnTo>
                    <a:pt x="39174" y="2745"/>
                  </a:lnTo>
                  <a:lnTo>
                    <a:pt x="39110" y="2713"/>
                  </a:lnTo>
                  <a:lnTo>
                    <a:pt x="38916" y="2681"/>
                  </a:lnTo>
                  <a:lnTo>
                    <a:pt x="38593" y="2681"/>
                  </a:lnTo>
                  <a:lnTo>
                    <a:pt x="38173" y="2713"/>
                  </a:lnTo>
                  <a:lnTo>
                    <a:pt x="37786" y="2777"/>
                  </a:lnTo>
                  <a:lnTo>
                    <a:pt x="37430" y="2842"/>
                  </a:lnTo>
                  <a:lnTo>
                    <a:pt x="37204" y="2907"/>
                  </a:lnTo>
                  <a:lnTo>
                    <a:pt x="37107" y="2939"/>
                  </a:lnTo>
                  <a:lnTo>
                    <a:pt x="37075" y="2971"/>
                  </a:lnTo>
                  <a:lnTo>
                    <a:pt x="37075" y="3068"/>
                  </a:lnTo>
                  <a:lnTo>
                    <a:pt x="37107" y="3133"/>
                  </a:lnTo>
                  <a:lnTo>
                    <a:pt x="37204" y="3165"/>
                  </a:lnTo>
                  <a:lnTo>
                    <a:pt x="37334" y="3197"/>
                  </a:lnTo>
                  <a:lnTo>
                    <a:pt x="37463" y="3197"/>
                  </a:lnTo>
                  <a:lnTo>
                    <a:pt x="37656" y="3165"/>
                  </a:lnTo>
                  <a:lnTo>
                    <a:pt x="38173" y="3068"/>
                  </a:lnTo>
                  <a:lnTo>
                    <a:pt x="38432" y="3036"/>
                  </a:lnTo>
                  <a:lnTo>
                    <a:pt x="38658" y="3003"/>
                  </a:lnTo>
                  <a:lnTo>
                    <a:pt x="38884" y="3036"/>
                  </a:lnTo>
                  <a:lnTo>
                    <a:pt x="38948" y="3068"/>
                  </a:lnTo>
                  <a:lnTo>
                    <a:pt x="38981" y="3100"/>
                  </a:lnTo>
                  <a:lnTo>
                    <a:pt x="39045" y="3165"/>
                  </a:lnTo>
                  <a:lnTo>
                    <a:pt x="39045" y="3230"/>
                  </a:lnTo>
                  <a:lnTo>
                    <a:pt x="39045" y="3294"/>
                  </a:lnTo>
                  <a:lnTo>
                    <a:pt x="39013" y="3359"/>
                  </a:lnTo>
                  <a:lnTo>
                    <a:pt x="38884" y="3488"/>
                  </a:lnTo>
                  <a:lnTo>
                    <a:pt x="38690" y="3585"/>
                  </a:lnTo>
                  <a:lnTo>
                    <a:pt x="38432" y="3649"/>
                  </a:lnTo>
                  <a:lnTo>
                    <a:pt x="38141" y="3682"/>
                  </a:lnTo>
                  <a:lnTo>
                    <a:pt x="37850" y="3682"/>
                  </a:lnTo>
                  <a:lnTo>
                    <a:pt x="37560" y="3649"/>
                  </a:lnTo>
                  <a:lnTo>
                    <a:pt x="37269" y="3585"/>
                  </a:lnTo>
                  <a:lnTo>
                    <a:pt x="36752" y="3585"/>
                  </a:lnTo>
                  <a:lnTo>
                    <a:pt x="36591" y="3649"/>
                  </a:lnTo>
                  <a:lnTo>
                    <a:pt x="36429" y="3714"/>
                  </a:lnTo>
                  <a:lnTo>
                    <a:pt x="36203" y="3682"/>
                  </a:lnTo>
                  <a:lnTo>
                    <a:pt x="35977" y="3617"/>
                  </a:lnTo>
                  <a:lnTo>
                    <a:pt x="35719" y="3520"/>
                  </a:lnTo>
                  <a:lnTo>
                    <a:pt x="35428" y="3359"/>
                  </a:lnTo>
                  <a:lnTo>
                    <a:pt x="35299" y="3326"/>
                  </a:lnTo>
                  <a:lnTo>
                    <a:pt x="35331" y="3391"/>
                  </a:lnTo>
                  <a:lnTo>
                    <a:pt x="35460" y="3617"/>
                  </a:lnTo>
                  <a:lnTo>
                    <a:pt x="35590" y="3843"/>
                  </a:lnTo>
                  <a:lnTo>
                    <a:pt x="35622" y="3940"/>
                  </a:lnTo>
                  <a:lnTo>
                    <a:pt x="35622" y="3972"/>
                  </a:lnTo>
                  <a:lnTo>
                    <a:pt x="35590" y="4005"/>
                  </a:lnTo>
                  <a:lnTo>
                    <a:pt x="35525" y="4037"/>
                  </a:lnTo>
                  <a:lnTo>
                    <a:pt x="35267" y="4037"/>
                  </a:lnTo>
                  <a:lnTo>
                    <a:pt x="35041" y="4005"/>
                  </a:lnTo>
                  <a:lnTo>
                    <a:pt x="34944" y="3972"/>
                  </a:lnTo>
                  <a:lnTo>
                    <a:pt x="34911" y="3908"/>
                  </a:lnTo>
                  <a:lnTo>
                    <a:pt x="34879" y="3843"/>
                  </a:lnTo>
                  <a:lnTo>
                    <a:pt x="34847" y="3779"/>
                  </a:lnTo>
                  <a:lnTo>
                    <a:pt x="34879" y="3553"/>
                  </a:lnTo>
                  <a:lnTo>
                    <a:pt x="34911" y="3456"/>
                  </a:lnTo>
                  <a:lnTo>
                    <a:pt x="34879" y="3359"/>
                  </a:lnTo>
                  <a:lnTo>
                    <a:pt x="34814" y="3197"/>
                  </a:lnTo>
                  <a:lnTo>
                    <a:pt x="34653" y="3036"/>
                  </a:lnTo>
                  <a:lnTo>
                    <a:pt x="34459" y="2907"/>
                  </a:lnTo>
                  <a:lnTo>
                    <a:pt x="34233" y="2777"/>
                  </a:lnTo>
                  <a:lnTo>
                    <a:pt x="33975" y="2745"/>
                  </a:lnTo>
                  <a:lnTo>
                    <a:pt x="33652" y="2745"/>
                  </a:lnTo>
                  <a:lnTo>
                    <a:pt x="33555" y="2810"/>
                  </a:lnTo>
                  <a:lnTo>
                    <a:pt x="33523" y="2842"/>
                  </a:lnTo>
                  <a:lnTo>
                    <a:pt x="33523" y="2874"/>
                  </a:lnTo>
                  <a:lnTo>
                    <a:pt x="33587" y="2971"/>
                  </a:lnTo>
                  <a:lnTo>
                    <a:pt x="33716" y="3036"/>
                  </a:lnTo>
                  <a:lnTo>
                    <a:pt x="33943" y="3133"/>
                  </a:lnTo>
                  <a:lnTo>
                    <a:pt x="34201" y="3230"/>
                  </a:lnTo>
                  <a:lnTo>
                    <a:pt x="34395" y="3326"/>
                  </a:lnTo>
                  <a:lnTo>
                    <a:pt x="34524" y="3456"/>
                  </a:lnTo>
                  <a:lnTo>
                    <a:pt x="34524" y="3520"/>
                  </a:lnTo>
                  <a:lnTo>
                    <a:pt x="34524" y="3585"/>
                  </a:lnTo>
                  <a:lnTo>
                    <a:pt x="34524" y="3908"/>
                  </a:lnTo>
                  <a:lnTo>
                    <a:pt x="34524" y="4295"/>
                  </a:lnTo>
                  <a:lnTo>
                    <a:pt x="34524" y="4424"/>
                  </a:lnTo>
                  <a:lnTo>
                    <a:pt x="34492" y="4521"/>
                  </a:lnTo>
                  <a:lnTo>
                    <a:pt x="34459" y="4618"/>
                  </a:lnTo>
                  <a:lnTo>
                    <a:pt x="34362" y="4683"/>
                  </a:lnTo>
                  <a:lnTo>
                    <a:pt x="34265" y="4715"/>
                  </a:lnTo>
                  <a:lnTo>
                    <a:pt x="34104" y="4747"/>
                  </a:lnTo>
                  <a:lnTo>
                    <a:pt x="33684" y="4780"/>
                  </a:lnTo>
                  <a:lnTo>
                    <a:pt x="33329" y="4812"/>
                  </a:lnTo>
                  <a:lnTo>
                    <a:pt x="33071" y="4909"/>
                  </a:lnTo>
                  <a:lnTo>
                    <a:pt x="33006" y="4941"/>
                  </a:lnTo>
                  <a:lnTo>
                    <a:pt x="32941" y="5006"/>
                  </a:lnTo>
                  <a:lnTo>
                    <a:pt x="32909" y="5103"/>
                  </a:lnTo>
                  <a:lnTo>
                    <a:pt x="32941" y="5167"/>
                  </a:lnTo>
                  <a:lnTo>
                    <a:pt x="32941" y="5329"/>
                  </a:lnTo>
                  <a:lnTo>
                    <a:pt x="32877" y="5393"/>
                  </a:lnTo>
                  <a:lnTo>
                    <a:pt x="32812" y="5458"/>
                  </a:lnTo>
                  <a:lnTo>
                    <a:pt x="32683" y="5458"/>
                  </a:lnTo>
                  <a:lnTo>
                    <a:pt x="32554" y="5393"/>
                  </a:lnTo>
                  <a:lnTo>
                    <a:pt x="32425" y="5329"/>
                  </a:lnTo>
                  <a:lnTo>
                    <a:pt x="32295" y="5200"/>
                  </a:lnTo>
                  <a:lnTo>
                    <a:pt x="32199" y="5038"/>
                  </a:lnTo>
                  <a:lnTo>
                    <a:pt x="32166" y="4973"/>
                  </a:lnTo>
                  <a:lnTo>
                    <a:pt x="32102" y="4941"/>
                  </a:lnTo>
                  <a:lnTo>
                    <a:pt x="32005" y="4909"/>
                  </a:lnTo>
                  <a:lnTo>
                    <a:pt x="31908" y="4909"/>
                  </a:lnTo>
                  <a:lnTo>
                    <a:pt x="31650" y="4941"/>
                  </a:lnTo>
                  <a:lnTo>
                    <a:pt x="31359" y="5070"/>
                  </a:lnTo>
                  <a:lnTo>
                    <a:pt x="31004" y="5264"/>
                  </a:lnTo>
                  <a:lnTo>
                    <a:pt x="30907" y="5329"/>
                  </a:lnTo>
                  <a:lnTo>
                    <a:pt x="30842" y="5393"/>
                  </a:lnTo>
                  <a:lnTo>
                    <a:pt x="30842" y="5490"/>
                  </a:lnTo>
                  <a:lnTo>
                    <a:pt x="30874" y="5555"/>
                  </a:lnTo>
                  <a:lnTo>
                    <a:pt x="31101" y="5781"/>
                  </a:lnTo>
                  <a:lnTo>
                    <a:pt x="31197" y="5845"/>
                  </a:lnTo>
                  <a:lnTo>
                    <a:pt x="31359" y="5942"/>
                  </a:lnTo>
                  <a:lnTo>
                    <a:pt x="31746" y="6104"/>
                  </a:lnTo>
                  <a:lnTo>
                    <a:pt x="32231" y="6233"/>
                  </a:lnTo>
                  <a:lnTo>
                    <a:pt x="32780" y="6362"/>
                  </a:lnTo>
                  <a:lnTo>
                    <a:pt x="33232" y="6459"/>
                  </a:lnTo>
                  <a:lnTo>
                    <a:pt x="33587" y="6588"/>
                  </a:lnTo>
                  <a:lnTo>
                    <a:pt x="33846" y="6685"/>
                  </a:lnTo>
                  <a:lnTo>
                    <a:pt x="33910" y="6750"/>
                  </a:lnTo>
                  <a:lnTo>
                    <a:pt x="33943" y="6814"/>
                  </a:lnTo>
                  <a:lnTo>
                    <a:pt x="33975" y="6879"/>
                  </a:lnTo>
                  <a:lnTo>
                    <a:pt x="33943" y="6911"/>
                  </a:lnTo>
                  <a:lnTo>
                    <a:pt x="33878" y="6976"/>
                  </a:lnTo>
                  <a:lnTo>
                    <a:pt x="33813" y="6976"/>
                  </a:lnTo>
                  <a:lnTo>
                    <a:pt x="33523" y="7008"/>
                  </a:lnTo>
                  <a:lnTo>
                    <a:pt x="33071" y="6976"/>
                  </a:lnTo>
                  <a:lnTo>
                    <a:pt x="32715" y="6976"/>
                  </a:lnTo>
                  <a:lnTo>
                    <a:pt x="32263" y="7008"/>
                  </a:lnTo>
                  <a:lnTo>
                    <a:pt x="31779" y="7073"/>
                  </a:lnTo>
                  <a:lnTo>
                    <a:pt x="31359" y="7170"/>
                  </a:lnTo>
                  <a:lnTo>
                    <a:pt x="30842" y="7331"/>
                  </a:lnTo>
                  <a:lnTo>
                    <a:pt x="30681" y="7396"/>
                  </a:lnTo>
                  <a:lnTo>
                    <a:pt x="30584" y="7493"/>
                  </a:lnTo>
                  <a:lnTo>
                    <a:pt x="30519" y="7589"/>
                  </a:lnTo>
                  <a:lnTo>
                    <a:pt x="30487" y="7719"/>
                  </a:lnTo>
                  <a:lnTo>
                    <a:pt x="30487" y="7848"/>
                  </a:lnTo>
                  <a:lnTo>
                    <a:pt x="30519" y="8009"/>
                  </a:lnTo>
                  <a:lnTo>
                    <a:pt x="30584" y="8203"/>
                  </a:lnTo>
                  <a:lnTo>
                    <a:pt x="30648" y="8300"/>
                  </a:lnTo>
                  <a:lnTo>
                    <a:pt x="30713" y="8365"/>
                  </a:lnTo>
                  <a:lnTo>
                    <a:pt x="30745" y="8332"/>
                  </a:lnTo>
                  <a:lnTo>
                    <a:pt x="30778" y="8300"/>
                  </a:lnTo>
                  <a:lnTo>
                    <a:pt x="30842" y="8203"/>
                  </a:lnTo>
                  <a:lnTo>
                    <a:pt x="30939" y="8138"/>
                  </a:lnTo>
                  <a:lnTo>
                    <a:pt x="31165" y="8138"/>
                  </a:lnTo>
                  <a:lnTo>
                    <a:pt x="31294" y="8203"/>
                  </a:lnTo>
                  <a:lnTo>
                    <a:pt x="31359" y="8268"/>
                  </a:lnTo>
                  <a:lnTo>
                    <a:pt x="31423" y="8397"/>
                  </a:lnTo>
                  <a:lnTo>
                    <a:pt x="31423" y="8494"/>
                  </a:lnTo>
                  <a:lnTo>
                    <a:pt x="31391" y="8558"/>
                  </a:lnTo>
                  <a:lnTo>
                    <a:pt x="31327" y="8623"/>
                  </a:lnTo>
                  <a:lnTo>
                    <a:pt x="31165" y="8720"/>
                  </a:lnTo>
                  <a:lnTo>
                    <a:pt x="30971" y="8752"/>
                  </a:lnTo>
                  <a:lnTo>
                    <a:pt x="30745" y="8784"/>
                  </a:lnTo>
                  <a:lnTo>
                    <a:pt x="30519" y="8752"/>
                  </a:lnTo>
                  <a:lnTo>
                    <a:pt x="30325" y="8687"/>
                  </a:lnTo>
                  <a:lnTo>
                    <a:pt x="30164" y="8591"/>
                  </a:lnTo>
                  <a:lnTo>
                    <a:pt x="30099" y="8526"/>
                  </a:lnTo>
                  <a:lnTo>
                    <a:pt x="30035" y="8461"/>
                  </a:lnTo>
                  <a:lnTo>
                    <a:pt x="29970" y="8332"/>
                  </a:lnTo>
                  <a:lnTo>
                    <a:pt x="29873" y="8268"/>
                  </a:lnTo>
                  <a:lnTo>
                    <a:pt x="29744" y="8268"/>
                  </a:lnTo>
                  <a:lnTo>
                    <a:pt x="29615" y="8332"/>
                  </a:lnTo>
                  <a:lnTo>
                    <a:pt x="29550" y="8397"/>
                  </a:lnTo>
                  <a:lnTo>
                    <a:pt x="29518" y="8494"/>
                  </a:lnTo>
                  <a:lnTo>
                    <a:pt x="29583" y="8558"/>
                  </a:lnTo>
                  <a:lnTo>
                    <a:pt x="29680" y="8591"/>
                  </a:lnTo>
                  <a:lnTo>
                    <a:pt x="29776" y="8655"/>
                  </a:lnTo>
                  <a:lnTo>
                    <a:pt x="29841" y="8720"/>
                  </a:lnTo>
                  <a:lnTo>
                    <a:pt x="29841" y="8784"/>
                  </a:lnTo>
                  <a:lnTo>
                    <a:pt x="29776" y="8849"/>
                  </a:lnTo>
                  <a:lnTo>
                    <a:pt x="29744" y="8881"/>
                  </a:lnTo>
                  <a:lnTo>
                    <a:pt x="29744" y="8946"/>
                  </a:lnTo>
                  <a:lnTo>
                    <a:pt x="29841" y="9043"/>
                  </a:lnTo>
                  <a:lnTo>
                    <a:pt x="30035" y="9204"/>
                  </a:lnTo>
                  <a:lnTo>
                    <a:pt x="30293" y="9333"/>
                  </a:lnTo>
                  <a:lnTo>
                    <a:pt x="30422" y="9430"/>
                  </a:lnTo>
                  <a:lnTo>
                    <a:pt x="30584" y="9527"/>
                  </a:lnTo>
                  <a:lnTo>
                    <a:pt x="30778" y="9721"/>
                  </a:lnTo>
                  <a:lnTo>
                    <a:pt x="30907" y="9979"/>
                  </a:lnTo>
                  <a:lnTo>
                    <a:pt x="31004" y="10205"/>
                  </a:lnTo>
                  <a:lnTo>
                    <a:pt x="31004" y="10399"/>
                  </a:lnTo>
                  <a:lnTo>
                    <a:pt x="30971" y="10496"/>
                  </a:lnTo>
                  <a:lnTo>
                    <a:pt x="30907" y="10593"/>
                  </a:lnTo>
                  <a:lnTo>
                    <a:pt x="30842" y="10657"/>
                  </a:lnTo>
                  <a:lnTo>
                    <a:pt x="30745" y="10690"/>
                  </a:lnTo>
                  <a:lnTo>
                    <a:pt x="30648" y="10722"/>
                  </a:lnTo>
                  <a:lnTo>
                    <a:pt x="30487" y="10754"/>
                  </a:lnTo>
                  <a:lnTo>
                    <a:pt x="30099" y="10722"/>
                  </a:lnTo>
                  <a:lnTo>
                    <a:pt x="29873" y="10657"/>
                  </a:lnTo>
                  <a:lnTo>
                    <a:pt x="29841" y="10625"/>
                  </a:lnTo>
                  <a:lnTo>
                    <a:pt x="29841" y="10593"/>
                  </a:lnTo>
                  <a:lnTo>
                    <a:pt x="29970" y="10464"/>
                  </a:lnTo>
                  <a:lnTo>
                    <a:pt x="30002" y="10431"/>
                  </a:lnTo>
                  <a:lnTo>
                    <a:pt x="30035" y="10399"/>
                  </a:lnTo>
                  <a:lnTo>
                    <a:pt x="30002" y="10367"/>
                  </a:lnTo>
                  <a:lnTo>
                    <a:pt x="29970" y="10302"/>
                  </a:lnTo>
                  <a:lnTo>
                    <a:pt x="29809" y="10205"/>
                  </a:lnTo>
                  <a:lnTo>
                    <a:pt x="29550" y="10108"/>
                  </a:lnTo>
                  <a:lnTo>
                    <a:pt x="29163" y="10012"/>
                  </a:lnTo>
                  <a:lnTo>
                    <a:pt x="29001" y="10012"/>
                  </a:lnTo>
                  <a:lnTo>
                    <a:pt x="29001" y="10076"/>
                  </a:lnTo>
                  <a:lnTo>
                    <a:pt x="29066" y="10173"/>
                  </a:lnTo>
                  <a:lnTo>
                    <a:pt x="29260" y="10464"/>
                  </a:lnTo>
                  <a:lnTo>
                    <a:pt x="29421" y="10690"/>
                  </a:lnTo>
                  <a:lnTo>
                    <a:pt x="29518" y="11013"/>
                  </a:lnTo>
                  <a:lnTo>
                    <a:pt x="29583" y="11303"/>
                  </a:lnTo>
                  <a:lnTo>
                    <a:pt x="29550" y="11562"/>
                  </a:lnTo>
                  <a:lnTo>
                    <a:pt x="29550" y="11820"/>
                  </a:lnTo>
                  <a:lnTo>
                    <a:pt x="29615" y="12046"/>
                  </a:lnTo>
                  <a:lnTo>
                    <a:pt x="29712" y="12272"/>
                  </a:lnTo>
                  <a:lnTo>
                    <a:pt x="29809" y="12337"/>
                  </a:lnTo>
                  <a:lnTo>
                    <a:pt x="29873" y="12401"/>
                  </a:lnTo>
                  <a:lnTo>
                    <a:pt x="30067" y="12531"/>
                  </a:lnTo>
                  <a:lnTo>
                    <a:pt x="30099" y="12563"/>
                  </a:lnTo>
                  <a:lnTo>
                    <a:pt x="30099" y="12595"/>
                  </a:lnTo>
                  <a:lnTo>
                    <a:pt x="30099" y="12628"/>
                  </a:lnTo>
                  <a:lnTo>
                    <a:pt x="30035" y="12660"/>
                  </a:lnTo>
                  <a:lnTo>
                    <a:pt x="29809" y="12692"/>
                  </a:lnTo>
                  <a:lnTo>
                    <a:pt x="29647" y="12724"/>
                  </a:lnTo>
                  <a:lnTo>
                    <a:pt x="29583" y="12757"/>
                  </a:lnTo>
                  <a:lnTo>
                    <a:pt x="29550" y="12821"/>
                  </a:lnTo>
                  <a:lnTo>
                    <a:pt x="29518" y="12854"/>
                  </a:lnTo>
                  <a:lnTo>
                    <a:pt x="29518" y="12918"/>
                  </a:lnTo>
                  <a:lnTo>
                    <a:pt x="29583" y="13047"/>
                  </a:lnTo>
                  <a:lnTo>
                    <a:pt x="29712" y="13209"/>
                  </a:lnTo>
                  <a:lnTo>
                    <a:pt x="29906" y="13338"/>
                  </a:lnTo>
                  <a:lnTo>
                    <a:pt x="30164" y="13499"/>
                  </a:lnTo>
                  <a:lnTo>
                    <a:pt x="30455" y="13629"/>
                  </a:lnTo>
                  <a:lnTo>
                    <a:pt x="30681" y="13726"/>
                  </a:lnTo>
                  <a:lnTo>
                    <a:pt x="30810" y="13822"/>
                  </a:lnTo>
                  <a:lnTo>
                    <a:pt x="30874" y="13919"/>
                  </a:lnTo>
                  <a:lnTo>
                    <a:pt x="30874" y="13952"/>
                  </a:lnTo>
                  <a:lnTo>
                    <a:pt x="30842" y="13984"/>
                  </a:lnTo>
                  <a:lnTo>
                    <a:pt x="30713" y="14049"/>
                  </a:lnTo>
                  <a:lnTo>
                    <a:pt x="30616" y="14081"/>
                  </a:lnTo>
                  <a:lnTo>
                    <a:pt x="30487" y="14049"/>
                  </a:lnTo>
                  <a:lnTo>
                    <a:pt x="30390" y="14016"/>
                  </a:lnTo>
                  <a:lnTo>
                    <a:pt x="30293" y="13984"/>
                  </a:lnTo>
                  <a:lnTo>
                    <a:pt x="30229" y="13984"/>
                  </a:lnTo>
                  <a:lnTo>
                    <a:pt x="30164" y="14016"/>
                  </a:lnTo>
                  <a:lnTo>
                    <a:pt x="30099" y="14081"/>
                  </a:lnTo>
                  <a:lnTo>
                    <a:pt x="30132" y="14145"/>
                  </a:lnTo>
                  <a:lnTo>
                    <a:pt x="30196" y="14210"/>
                  </a:lnTo>
                  <a:lnTo>
                    <a:pt x="30422" y="14371"/>
                  </a:lnTo>
                  <a:lnTo>
                    <a:pt x="30810" y="14533"/>
                  </a:lnTo>
                  <a:lnTo>
                    <a:pt x="31230" y="14694"/>
                  </a:lnTo>
                  <a:lnTo>
                    <a:pt x="31714" y="14856"/>
                  </a:lnTo>
                  <a:lnTo>
                    <a:pt x="32166" y="14985"/>
                  </a:lnTo>
                  <a:lnTo>
                    <a:pt x="32554" y="15050"/>
                  </a:lnTo>
                  <a:lnTo>
                    <a:pt x="32844" y="15050"/>
                  </a:lnTo>
                  <a:lnTo>
                    <a:pt x="33071" y="15017"/>
                  </a:lnTo>
                  <a:lnTo>
                    <a:pt x="33264" y="15050"/>
                  </a:lnTo>
                  <a:lnTo>
                    <a:pt x="33426" y="15147"/>
                  </a:lnTo>
                  <a:lnTo>
                    <a:pt x="33555" y="15243"/>
                  </a:lnTo>
                  <a:lnTo>
                    <a:pt x="33652" y="15373"/>
                  </a:lnTo>
                  <a:lnTo>
                    <a:pt x="33652" y="15502"/>
                  </a:lnTo>
                  <a:lnTo>
                    <a:pt x="33620" y="15663"/>
                  </a:lnTo>
                  <a:lnTo>
                    <a:pt x="33523" y="15825"/>
                  </a:lnTo>
                  <a:lnTo>
                    <a:pt x="33329" y="15922"/>
                  </a:lnTo>
                  <a:lnTo>
                    <a:pt x="33103" y="15986"/>
                  </a:lnTo>
                  <a:lnTo>
                    <a:pt x="32844" y="16019"/>
                  </a:lnTo>
                  <a:lnTo>
                    <a:pt x="32554" y="16019"/>
                  </a:lnTo>
                  <a:lnTo>
                    <a:pt x="32263" y="15986"/>
                  </a:lnTo>
                  <a:lnTo>
                    <a:pt x="32005" y="15889"/>
                  </a:lnTo>
                  <a:lnTo>
                    <a:pt x="31746" y="15792"/>
                  </a:lnTo>
                  <a:lnTo>
                    <a:pt x="31553" y="15631"/>
                  </a:lnTo>
                  <a:lnTo>
                    <a:pt x="31423" y="15534"/>
                  </a:lnTo>
                  <a:lnTo>
                    <a:pt x="31230" y="15437"/>
                  </a:lnTo>
                  <a:lnTo>
                    <a:pt x="31068" y="15405"/>
                  </a:lnTo>
                  <a:lnTo>
                    <a:pt x="30842" y="15405"/>
                  </a:lnTo>
                  <a:lnTo>
                    <a:pt x="30842" y="15373"/>
                  </a:lnTo>
                  <a:lnTo>
                    <a:pt x="31133" y="15243"/>
                  </a:lnTo>
                  <a:lnTo>
                    <a:pt x="31391" y="15114"/>
                  </a:lnTo>
                  <a:lnTo>
                    <a:pt x="31456" y="15050"/>
                  </a:lnTo>
                  <a:lnTo>
                    <a:pt x="31456" y="15017"/>
                  </a:lnTo>
                  <a:lnTo>
                    <a:pt x="31359" y="14985"/>
                  </a:lnTo>
                  <a:lnTo>
                    <a:pt x="30874" y="14985"/>
                  </a:lnTo>
                  <a:lnTo>
                    <a:pt x="30681" y="15017"/>
                  </a:lnTo>
                  <a:lnTo>
                    <a:pt x="30551" y="15050"/>
                  </a:lnTo>
                  <a:lnTo>
                    <a:pt x="30487" y="15114"/>
                  </a:lnTo>
                  <a:lnTo>
                    <a:pt x="30455" y="15147"/>
                  </a:lnTo>
                  <a:lnTo>
                    <a:pt x="30422" y="15179"/>
                  </a:lnTo>
                  <a:lnTo>
                    <a:pt x="30293" y="15211"/>
                  </a:lnTo>
                  <a:lnTo>
                    <a:pt x="30132" y="15211"/>
                  </a:lnTo>
                  <a:lnTo>
                    <a:pt x="29906" y="15147"/>
                  </a:lnTo>
                  <a:lnTo>
                    <a:pt x="29680" y="15082"/>
                  </a:lnTo>
                  <a:lnTo>
                    <a:pt x="29615" y="15082"/>
                  </a:lnTo>
                  <a:lnTo>
                    <a:pt x="29583" y="15114"/>
                  </a:lnTo>
                  <a:lnTo>
                    <a:pt x="29550" y="15147"/>
                  </a:lnTo>
                  <a:lnTo>
                    <a:pt x="29583" y="15179"/>
                  </a:lnTo>
                  <a:lnTo>
                    <a:pt x="29680" y="15340"/>
                  </a:lnTo>
                  <a:lnTo>
                    <a:pt x="29776" y="15534"/>
                  </a:lnTo>
                  <a:lnTo>
                    <a:pt x="29809" y="15599"/>
                  </a:lnTo>
                  <a:lnTo>
                    <a:pt x="29776" y="15631"/>
                  </a:lnTo>
                  <a:lnTo>
                    <a:pt x="29712" y="15696"/>
                  </a:lnTo>
                  <a:lnTo>
                    <a:pt x="29647" y="15728"/>
                  </a:lnTo>
                  <a:lnTo>
                    <a:pt x="29357" y="15792"/>
                  </a:lnTo>
                  <a:lnTo>
                    <a:pt x="29195" y="15825"/>
                  </a:lnTo>
                  <a:lnTo>
                    <a:pt x="29098" y="15889"/>
                  </a:lnTo>
                  <a:lnTo>
                    <a:pt x="29034" y="15954"/>
                  </a:lnTo>
                  <a:lnTo>
                    <a:pt x="29034" y="16019"/>
                  </a:lnTo>
                  <a:lnTo>
                    <a:pt x="29098" y="16083"/>
                  </a:lnTo>
                  <a:lnTo>
                    <a:pt x="29195" y="16148"/>
                  </a:lnTo>
                  <a:lnTo>
                    <a:pt x="29486" y="16277"/>
                  </a:lnTo>
                  <a:lnTo>
                    <a:pt x="29873" y="16406"/>
                  </a:lnTo>
                  <a:lnTo>
                    <a:pt x="30325" y="16503"/>
                  </a:lnTo>
                  <a:lnTo>
                    <a:pt x="30778" y="16568"/>
                  </a:lnTo>
                  <a:lnTo>
                    <a:pt x="31230" y="16535"/>
                  </a:lnTo>
                  <a:lnTo>
                    <a:pt x="31972" y="16535"/>
                  </a:lnTo>
                  <a:lnTo>
                    <a:pt x="32231" y="16568"/>
                  </a:lnTo>
                  <a:lnTo>
                    <a:pt x="32392" y="16632"/>
                  </a:lnTo>
                  <a:lnTo>
                    <a:pt x="32457" y="16697"/>
                  </a:lnTo>
                  <a:lnTo>
                    <a:pt x="32522" y="16794"/>
                  </a:lnTo>
                  <a:lnTo>
                    <a:pt x="32586" y="16987"/>
                  </a:lnTo>
                  <a:lnTo>
                    <a:pt x="32618" y="17246"/>
                  </a:lnTo>
                  <a:lnTo>
                    <a:pt x="32586" y="17504"/>
                  </a:lnTo>
                  <a:lnTo>
                    <a:pt x="32554" y="17730"/>
                  </a:lnTo>
                  <a:lnTo>
                    <a:pt x="32489" y="17924"/>
                  </a:lnTo>
                  <a:lnTo>
                    <a:pt x="32392" y="18053"/>
                  </a:lnTo>
                  <a:lnTo>
                    <a:pt x="32102" y="18053"/>
                  </a:lnTo>
                  <a:lnTo>
                    <a:pt x="31876" y="18085"/>
                  </a:lnTo>
                  <a:lnTo>
                    <a:pt x="31650" y="18118"/>
                  </a:lnTo>
                  <a:lnTo>
                    <a:pt x="31391" y="18215"/>
                  </a:lnTo>
                  <a:lnTo>
                    <a:pt x="31101" y="18344"/>
                  </a:lnTo>
                  <a:lnTo>
                    <a:pt x="30971" y="18376"/>
                  </a:lnTo>
                  <a:lnTo>
                    <a:pt x="30939" y="18344"/>
                  </a:lnTo>
                  <a:lnTo>
                    <a:pt x="30971" y="18312"/>
                  </a:lnTo>
                  <a:lnTo>
                    <a:pt x="31133" y="18118"/>
                  </a:lnTo>
                  <a:lnTo>
                    <a:pt x="31197" y="17989"/>
                  </a:lnTo>
                  <a:lnTo>
                    <a:pt x="31230" y="17924"/>
                  </a:lnTo>
                  <a:lnTo>
                    <a:pt x="31197" y="17859"/>
                  </a:lnTo>
                  <a:lnTo>
                    <a:pt x="31165" y="17795"/>
                  </a:lnTo>
                  <a:lnTo>
                    <a:pt x="31101" y="17762"/>
                  </a:lnTo>
                  <a:lnTo>
                    <a:pt x="30939" y="17666"/>
                  </a:lnTo>
                  <a:lnTo>
                    <a:pt x="30745" y="17633"/>
                  </a:lnTo>
                  <a:lnTo>
                    <a:pt x="30584" y="17633"/>
                  </a:lnTo>
                  <a:lnTo>
                    <a:pt x="30455" y="17666"/>
                  </a:lnTo>
                  <a:lnTo>
                    <a:pt x="30390" y="17762"/>
                  </a:lnTo>
                  <a:lnTo>
                    <a:pt x="30390" y="17795"/>
                  </a:lnTo>
                  <a:lnTo>
                    <a:pt x="30325" y="17827"/>
                  </a:lnTo>
                  <a:lnTo>
                    <a:pt x="30196" y="17859"/>
                  </a:lnTo>
                  <a:lnTo>
                    <a:pt x="29970" y="17827"/>
                  </a:lnTo>
                  <a:lnTo>
                    <a:pt x="29712" y="17762"/>
                  </a:lnTo>
                  <a:lnTo>
                    <a:pt x="29453" y="17730"/>
                  </a:lnTo>
                  <a:lnTo>
                    <a:pt x="29260" y="17698"/>
                  </a:lnTo>
                  <a:lnTo>
                    <a:pt x="29098" y="17730"/>
                  </a:lnTo>
                  <a:lnTo>
                    <a:pt x="29066" y="17730"/>
                  </a:lnTo>
                  <a:lnTo>
                    <a:pt x="29034" y="17762"/>
                  </a:lnTo>
                  <a:lnTo>
                    <a:pt x="29034" y="17827"/>
                  </a:lnTo>
                  <a:lnTo>
                    <a:pt x="29066" y="17892"/>
                  </a:lnTo>
                  <a:lnTo>
                    <a:pt x="29163" y="18021"/>
                  </a:lnTo>
                  <a:lnTo>
                    <a:pt x="29292" y="18150"/>
                  </a:lnTo>
                  <a:lnTo>
                    <a:pt x="29486" y="18247"/>
                  </a:lnTo>
                  <a:lnTo>
                    <a:pt x="29712" y="18344"/>
                  </a:lnTo>
                  <a:lnTo>
                    <a:pt x="29906" y="18408"/>
                  </a:lnTo>
                  <a:lnTo>
                    <a:pt x="30099" y="18408"/>
                  </a:lnTo>
                  <a:lnTo>
                    <a:pt x="30229" y="18376"/>
                  </a:lnTo>
                  <a:lnTo>
                    <a:pt x="30358" y="18312"/>
                  </a:lnTo>
                  <a:lnTo>
                    <a:pt x="30487" y="18344"/>
                  </a:lnTo>
                  <a:lnTo>
                    <a:pt x="30616" y="18408"/>
                  </a:lnTo>
                  <a:lnTo>
                    <a:pt x="30713" y="18538"/>
                  </a:lnTo>
                  <a:lnTo>
                    <a:pt x="30778" y="18731"/>
                  </a:lnTo>
                  <a:lnTo>
                    <a:pt x="30810" y="18957"/>
                  </a:lnTo>
                  <a:lnTo>
                    <a:pt x="30810" y="19216"/>
                  </a:lnTo>
                  <a:lnTo>
                    <a:pt x="30810" y="19506"/>
                  </a:lnTo>
                  <a:lnTo>
                    <a:pt x="30778" y="19765"/>
                  </a:lnTo>
                  <a:lnTo>
                    <a:pt x="30745" y="19829"/>
                  </a:lnTo>
                  <a:lnTo>
                    <a:pt x="30681" y="19894"/>
                  </a:lnTo>
                  <a:lnTo>
                    <a:pt x="30648" y="19926"/>
                  </a:lnTo>
                  <a:lnTo>
                    <a:pt x="30519" y="19926"/>
                  </a:lnTo>
                  <a:lnTo>
                    <a:pt x="30422" y="19862"/>
                  </a:lnTo>
                  <a:lnTo>
                    <a:pt x="30325" y="19797"/>
                  </a:lnTo>
                  <a:lnTo>
                    <a:pt x="30229" y="19765"/>
                  </a:lnTo>
                  <a:lnTo>
                    <a:pt x="30229" y="19797"/>
                  </a:lnTo>
                  <a:lnTo>
                    <a:pt x="30229" y="19862"/>
                  </a:lnTo>
                  <a:lnTo>
                    <a:pt x="30293" y="20055"/>
                  </a:lnTo>
                  <a:lnTo>
                    <a:pt x="30293" y="20346"/>
                  </a:lnTo>
                  <a:lnTo>
                    <a:pt x="30293" y="20734"/>
                  </a:lnTo>
                  <a:lnTo>
                    <a:pt x="30261" y="21154"/>
                  </a:lnTo>
                  <a:lnTo>
                    <a:pt x="30196" y="21670"/>
                  </a:lnTo>
                  <a:lnTo>
                    <a:pt x="30132" y="21832"/>
                  </a:lnTo>
                  <a:lnTo>
                    <a:pt x="30099" y="21961"/>
                  </a:lnTo>
                  <a:lnTo>
                    <a:pt x="30035" y="22025"/>
                  </a:lnTo>
                  <a:lnTo>
                    <a:pt x="29841" y="22025"/>
                  </a:lnTo>
                  <a:lnTo>
                    <a:pt x="29712" y="21961"/>
                  </a:lnTo>
                  <a:lnTo>
                    <a:pt x="29486" y="21864"/>
                  </a:lnTo>
                  <a:lnTo>
                    <a:pt x="29227" y="21832"/>
                  </a:lnTo>
                  <a:lnTo>
                    <a:pt x="28904" y="21864"/>
                  </a:lnTo>
                  <a:lnTo>
                    <a:pt x="28614" y="21929"/>
                  </a:lnTo>
                  <a:lnTo>
                    <a:pt x="28452" y="21961"/>
                  </a:lnTo>
                  <a:lnTo>
                    <a:pt x="28226" y="22025"/>
                  </a:lnTo>
                  <a:lnTo>
                    <a:pt x="27613" y="22058"/>
                  </a:lnTo>
                  <a:lnTo>
                    <a:pt x="26902" y="22058"/>
                  </a:lnTo>
                  <a:lnTo>
                    <a:pt x="26127" y="22025"/>
                  </a:lnTo>
                  <a:lnTo>
                    <a:pt x="25384" y="21961"/>
                  </a:lnTo>
                  <a:lnTo>
                    <a:pt x="24706" y="21961"/>
                  </a:lnTo>
                  <a:lnTo>
                    <a:pt x="24157" y="21993"/>
                  </a:lnTo>
                  <a:lnTo>
                    <a:pt x="23963" y="22025"/>
                  </a:lnTo>
                  <a:lnTo>
                    <a:pt x="23834" y="22058"/>
                  </a:lnTo>
                  <a:lnTo>
                    <a:pt x="23640" y="22122"/>
                  </a:lnTo>
                  <a:lnTo>
                    <a:pt x="23350" y="22122"/>
                  </a:lnTo>
                  <a:lnTo>
                    <a:pt x="23091" y="22058"/>
                  </a:lnTo>
                  <a:lnTo>
                    <a:pt x="22801" y="21929"/>
                  </a:lnTo>
                  <a:lnTo>
                    <a:pt x="22607" y="21864"/>
                  </a:lnTo>
                  <a:lnTo>
                    <a:pt x="22348" y="21767"/>
                  </a:lnTo>
                  <a:lnTo>
                    <a:pt x="22058" y="21703"/>
                  </a:lnTo>
                  <a:lnTo>
                    <a:pt x="21735" y="21670"/>
                  </a:lnTo>
                  <a:lnTo>
                    <a:pt x="20960" y="21638"/>
                  </a:lnTo>
                  <a:lnTo>
                    <a:pt x="20120" y="21670"/>
                  </a:lnTo>
                  <a:lnTo>
                    <a:pt x="19345" y="21703"/>
                  </a:lnTo>
                  <a:lnTo>
                    <a:pt x="18505" y="21703"/>
                  </a:lnTo>
                  <a:lnTo>
                    <a:pt x="17666" y="21638"/>
                  </a:lnTo>
                  <a:lnTo>
                    <a:pt x="16826" y="21541"/>
                  </a:lnTo>
                  <a:lnTo>
                    <a:pt x="16406" y="21476"/>
                  </a:lnTo>
                  <a:lnTo>
                    <a:pt x="15825" y="21476"/>
                  </a:lnTo>
                  <a:lnTo>
                    <a:pt x="15760" y="21509"/>
                  </a:lnTo>
                  <a:lnTo>
                    <a:pt x="15728" y="21541"/>
                  </a:lnTo>
                  <a:lnTo>
                    <a:pt x="15663" y="21573"/>
                  </a:lnTo>
                  <a:lnTo>
                    <a:pt x="15243" y="21573"/>
                  </a:lnTo>
                  <a:lnTo>
                    <a:pt x="14727" y="21541"/>
                  </a:lnTo>
                  <a:lnTo>
                    <a:pt x="14145" y="21476"/>
                  </a:lnTo>
                  <a:lnTo>
                    <a:pt x="13499" y="21380"/>
                  </a:lnTo>
                  <a:lnTo>
                    <a:pt x="12854" y="21380"/>
                  </a:lnTo>
                  <a:lnTo>
                    <a:pt x="12724" y="21412"/>
                  </a:lnTo>
                  <a:lnTo>
                    <a:pt x="12628" y="21444"/>
                  </a:lnTo>
                  <a:lnTo>
                    <a:pt x="12595" y="21509"/>
                  </a:lnTo>
                  <a:lnTo>
                    <a:pt x="12563" y="21638"/>
                  </a:lnTo>
                  <a:lnTo>
                    <a:pt x="12434" y="21767"/>
                  </a:lnTo>
                  <a:lnTo>
                    <a:pt x="12272" y="21864"/>
                  </a:lnTo>
                  <a:lnTo>
                    <a:pt x="12078" y="21961"/>
                  </a:lnTo>
                  <a:lnTo>
                    <a:pt x="11820" y="22025"/>
                  </a:lnTo>
                  <a:lnTo>
                    <a:pt x="11594" y="22058"/>
                  </a:lnTo>
                  <a:lnTo>
                    <a:pt x="11433" y="22090"/>
                  </a:lnTo>
                  <a:lnTo>
                    <a:pt x="11303" y="22058"/>
                  </a:lnTo>
                  <a:lnTo>
                    <a:pt x="11271" y="22025"/>
                  </a:lnTo>
                  <a:lnTo>
                    <a:pt x="11271" y="21961"/>
                  </a:lnTo>
                  <a:lnTo>
                    <a:pt x="11368" y="21896"/>
                  </a:lnTo>
                  <a:lnTo>
                    <a:pt x="11562" y="21799"/>
                  </a:lnTo>
                  <a:lnTo>
                    <a:pt x="11723" y="21735"/>
                  </a:lnTo>
                  <a:lnTo>
                    <a:pt x="11820" y="21606"/>
                  </a:lnTo>
                  <a:lnTo>
                    <a:pt x="11820" y="21573"/>
                  </a:lnTo>
                  <a:lnTo>
                    <a:pt x="11820" y="21509"/>
                  </a:lnTo>
                  <a:lnTo>
                    <a:pt x="11756" y="21412"/>
                  </a:lnTo>
                  <a:lnTo>
                    <a:pt x="11626" y="21347"/>
                  </a:lnTo>
                  <a:lnTo>
                    <a:pt x="11465" y="21347"/>
                  </a:lnTo>
                  <a:lnTo>
                    <a:pt x="11336" y="21380"/>
                  </a:lnTo>
                  <a:lnTo>
                    <a:pt x="11207" y="21476"/>
                  </a:lnTo>
                  <a:lnTo>
                    <a:pt x="11142" y="21509"/>
                  </a:lnTo>
                  <a:lnTo>
                    <a:pt x="11045" y="21541"/>
                  </a:lnTo>
                  <a:lnTo>
                    <a:pt x="10754" y="21573"/>
                  </a:lnTo>
                  <a:lnTo>
                    <a:pt x="10431" y="21573"/>
                  </a:lnTo>
                  <a:lnTo>
                    <a:pt x="10076" y="21476"/>
                  </a:lnTo>
                  <a:lnTo>
                    <a:pt x="9656" y="21380"/>
                  </a:lnTo>
                  <a:lnTo>
                    <a:pt x="9463" y="21347"/>
                  </a:lnTo>
                  <a:lnTo>
                    <a:pt x="9463" y="21380"/>
                  </a:lnTo>
                  <a:lnTo>
                    <a:pt x="9495" y="21412"/>
                  </a:lnTo>
                  <a:lnTo>
                    <a:pt x="9786" y="21606"/>
                  </a:lnTo>
                  <a:lnTo>
                    <a:pt x="10044" y="21767"/>
                  </a:lnTo>
                  <a:lnTo>
                    <a:pt x="10108" y="21832"/>
                  </a:lnTo>
                  <a:lnTo>
                    <a:pt x="10108" y="21896"/>
                  </a:lnTo>
                  <a:lnTo>
                    <a:pt x="10044" y="21929"/>
                  </a:lnTo>
                  <a:lnTo>
                    <a:pt x="9882" y="21961"/>
                  </a:lnTo>
                  <a:lnTo>
                    <a:pt x="9398" y="22058"/>
                  </a:lnTo>
                  <a:lnTo>
                    <a:pt x="8655" y="22058"/>
                  </a:lnTo>
                  <a:lnTo>
                    <a:pt x="8365" y="22025"/>
                  </a:lnTo>
                  <a:lnTo>
                    <a:pt x="8235" y="21993"/>
                  </a:lnTo>
                  <a:lnTo>
                    <a:pt x="8171" y="21929"/>
                  </a:lnTo>
                  <a:lnTo>
                    <a:pt x="8106" y="21896"/>
                  </a:lnTo>
                  <a:lnTo>
                    <a:pt x="8042" y="21864"/>
                  </a:lnTo>
                  <a:lnTo>
                    <a:pt x="7977" y="21896"/>
                  </a:lnTo>
                  <a:lnTo>
                    <a:pt x="7912" y="21929"/>
                  </a:lnTo>
                  <a:lnTo>
                    <a:pt x="7815" y="22025"/>
                  </a:lnTo>
                  <a:lnTo>
                    <a:pt x="7719" y="22219"/>
                  </a:lnTo>
                  <a:lnTo>
                    <a:pt x="7686" y="22348"/>
                  </a:lnTo>
                  <a:lnTo>
                    <a:pt x="7622" y="22445"/>
                  </a:lnTo>
                  <a:lnTo>
                    <a:pt x="7525" y="22542"/>
                  </a:lnTo>
                  <a:lnTo>
                    <a:pt x="7428" y="22639"/>
                  </a:lnTo>
                  <a:lnTo>
                    <a:pt x="7202" y="22736"/>
                  </a:lnTo>
                  <a:lnTo>
                    <a:pt x="6911" y="22801"/>
                  </a:lnTo>
                  <a:lnTo>
                    <a:pt x="6621" y="22801"/>
                  </a:lnTo>
                  <a:lnTo>
                    <a:pt x="6330" y="22704"/>
                  </a:lnTo>
                  <a:lnTo>
                    <a:pt x="6072" y="22575"/>
                  </a:lnTo>
                  <a:lnTo>
                    <a:pt x="5942" y="22478"/>
                  </a:lnTo>
                  <a:lnTo>
                    <a:pt x="5845" y="22348"/>
                  </a:lnTo>
                  <a:lnTo>
                    <a:pt x="5619" y="22122"/>
                  </a:lnTo>
                  <a:lnTo>
                    <a:pt x="5523" y="22090"/>
                  </a:lnTo>
                  <a:lnTo>
                    <a:pt x="5458" y="22090"/>
                  </a:lnTo>
                  <a:lnTo>
                    <a:pt x="5393" y="22155"/>
                  </a:lnTo>
                  <a:lnTo>
                    <a:pt x="5329" y="22284"/>
                  </a:lnTo>
                  <a:lnTo>
                    <a:pt x="5200" y="22736"/>
                  </a:lnTo>
                  <a:lnTo>
                    <a:pt x="5038" y="23124"/>
                  </a:lnTo>
                  <a:lnTo>
                    <a:pt x="4973" y="23253"/>
                  </a:lnTo>
                  <a:lnTo>
                    <a:pt x="4877" y="23350"/>
                  </a:lnTo>
                  <a:lnTo>
                    <a:pt x="4780" y="23414"/>
                  </a:lnTo>
                  <a:lnTo>
                    <a:pt x="4683" y="23446"/>
                  </a:lnTo>
                  <a:lnTo>
                    <a:pt x="4586" y="23446"/>
                  </a:lnTo>
                  <a:lnTo>
                    <a:pt x="4424" y="23414"/>
                  </a:lnTo>
                  <a:lnTo>
                    <a:pt x="4198" y="23382"/>
                  </a:lnTo>
                  <a:lnTo>
                    <a:pt x="3875" y="23382"/>
                  </a:lnTo>
                  <a:lnTo>
                    <a:pt x="3552" y="23446"/>
                  </a:lnTo>
                  <a:lnTo>
                    <a:pt x="3262" y="23543"/>
                  </a:lnTo>
                  <a:lnTo>
                    <a:pt x="3003" y="23640"/>
                  </a:lnTo>
                  <a:lnTo>
                    <a:pt x="2777" y="23769"/>
                  </a:lnTo>
                  <a:lnTo>
                    <a:pt x="2713" y="23834"/>
                  </a:lnTo>
                  <a:lnTo>
                    <a:pt x="2648" y="23899"/>
                  </a:lnTo>
                  <a:lnTo>
                    <a:pt x="2648" y="23963"/>
                  </a:lnTo>
                  <a:lnTo>
                    <a:pt x="2648" y="24028"/>
                  </a:lnTo>
                  <a:lnTo>
                    <a:pt x="2648" y="24125"/>
                  </a:lnTo>
                  <a:lnTo>
                    <a:pt x="2584" y="24157"/>
                  </a:lnTo>
                  <a:lnTo>
                    <a:pt x="2454" y="24157"/>
                  </a:lnTo>
                  <a:lnTo>
                    <a:pt x="2293" y="24125"/>
                  </a:lnTo>
                  <a:lnTo>
                    <a:pt x="2196" y="24092"/>
                  </a:lnTo>
                  <a:lnTo>
                    <a:pt x="2067" y="24092"/>
                  </a:lnTo>
                  <a:lnTo>
                    <a:pt x="2002" y="24125"/>
                  </a:lnTo>
                  <a:lnTo>
                    <a:pt x="1905" y="24157"/>
                  </a:lnTo>
                  <a:lnTo>
                    <a:pt x="1744" y="24286"/>
                  </a:lnTo>
                  <a:lnTo>
                    <a:pt x="1647" y="24480"/>
                  </a:lnTo>
                  <a:lnTo>
                    <a:pt x="1582" y="24706"/>
                  </a:lnTo>
                  <a:lnTo>
                    <a:pt x="1550" y="24964"/>
                  </a:lnTo>
                  <a:lnTo>
                    <a:pt x="1582" y="25255"/>
                  </a:lnTo>
                  <a:lnTo>
                    <a:pt x="1679" y="25546"/>
                  </a:lnTo>
                  <a:lnTo>
                    <a:pt x="1744" y="25772"/>
                  </a:lnTo>
                  <a:lnTo>
                    <a:pt x="1776" y="25966"/>
                  </a:lnTo>
                  <a:lnTo>
                    <a:pt x="1712" y="26095"/>
                  </a:lnTo>
                  <a:lnTo>
                    <a:pt x="1647" y="26192"/>
                  </a:lnTo>
                  <a:lnTo>
                    <a:pt x="1518" y="26256"/>
                  </a:lnTo>
                  <a:lnTo>
                    <a:pt x="1356" y="26224"/>
                  </a:lnTo>
                  <a:lnTo>
                    <a:pt x="1195" y="26127"/>
                  </a:lnTo>
                  <a:lnTo>
                    <a:pt x="1001" y="25998"/>
                  </a:lnTo>
                  <a:lnTo>
                    <a:pt x="807" y="25804"/>
                  </a:lnTo>
                  <a:lnTo>
                    <a:pt x="743" y="25772"/>
                  </a:lnTo>
                  <a:lnTo>
                    <a:pt x="678" y="25804"/>
                  </a:lnTo>
                  <a:lnTo>
                    <a:pt x="614" y="25836"/>
                  </a:lnTo>
                  <a:lnTo>
                    <a:pt x="581" y="25901"/>
                  </a:lnTo>
                  <a:lnTo>
                    <a:pt x="484" y="26159"/>
                  </a:lnTo>
                  <a:lnTo>
                    <a:pt x="420" y="26385"/>
                  </a:lnTo>
                  <a:lnTo>
                    <a:pt x="452" y="26547"/>
                  </a:lnTo>
                  <a:lnTo>
                    <a:pt x="484" y="26611"/>
                  </a:lnTo>
                  <a:lnTo>
                    <a:pt x="517" y="26676"/>
                  </a:lnTo>
                  <a:lnTo>
                    <a:pt x="646" y="26676"/>
                  </a:lnTo>
                  <a:lnTo>
                    <a:pt x="743" y="26708"/>
                  </a:lnTo>
                  <a:lnTo>
                    <a:pt x="840" y="26741"/>
                  </a:lnTo>
                  <a:lnTo>
                    <a:pt x="904" y="26773"/>
                  </a:lnTo>
                  <a:lnTo>
                    <a:pt x="937" y="26870"/>
                  </a:lnTo>
                  <a:lnTo>
                    <a:pt x="937" y="26967"/>
                  </a:lnTo>
                  <a:lnTo>
                    <a:pt x="937" y="27096"/>
                  </a:lnTo>
                  <a:lnTo>
                    <a:pt x="904" y="27225"/>
                  </a:lnTo>
                  <a:lnTo>
                    <a:pt x="807" y="27354"/>
                  </a:lnTo>
                  <a:lnTo>
                    <a:pt x="807" y="27419"/>
                  </a:lnTo>
                  <a:lnTo>
                    <a:pt x="872" y="27451"/>
                  </a:lnTo>
                  <a:lnTo>
                    <a:pt x="969" y="27483"/>
                  </a:lnTo>
                  <a:lnTo>
                    <a:pt x="1324" y="27483"/>
                  </a:lnTo>
                  <a:lnTo>
                    <a:pt x="1421" y="27516"/>
                  </a:lnTo>
                  <a:lnTo>
                    <a:pt x="1421" y="27548"/>
                  </a:lnTo>
                  <a:lnTo>
                    <a:pt x="1421" y="27709"/>
                  </a:lnTo>
                  <a:lnTo>
                    <a:pt x="1486" y="28032"/>
                  </a:lnTo>
                  <a:lnTo>
                    <a:pt x="1518" y="28162"/>
                  </a:lnTo>
                  <a:lnTo>
                    <a:pt x="1486" y="28226"/>
                  </a:lnTo>
                  <a:lnTo>
                    <a:pt x="1453" y="28258"/>
                  </a:lnTo>
                  <a:lnTo>
                    <a:pt x="1389" y="28291"/>
                  </a:lnTo>
                  <a:lnTo>
                    <a:pt x="1324" y="28291"/>
                  </a:lnTo>
                  <a:lnTo>
                    <a:pt x="1098" y="28258"/>
                  </a:lnTo>
                  <a:lnTo>
                    <a:pt x="904" y="28226"/>
                  </a:lnTo>
                  <a:lnTo>
                    <a:pt x="743" y="28258"/>
                  </a:lnTo>
                  <a:lnTo>
                    <a:pt x="678" y="28323"/>
                  </a:lnTo>
                  <a:lnTo>
                    <a:pt x="614" y="28388"/>
                  </a:lnTo>
                  <a:lnTo>
                    <a:pt x="581" y="28452"/>
                  </a:lnTo>
                  <a:lnTo>
                    <a:pt x="549" y="28517"/>
                  </a:lnTo>
                  <a:lnTo>
                    <a:pt x="549" y="28678"/>
                  </a:lnTo>
                  <a:lnTo>
                    <a:pt x="581" y="28808"/>
                  </a:lnTo>
                  <a:lnTo>
                    <a:pt x="678" y="28904"/>
                  </a:lnTo>
                  <a:lnTo>
                    <a:pt x="872" y="28904"/>
                  </a:lnTo>
                  <a:lnTo>
                    <a:pt x="904" y="28937"/>
                  </a:lnTo>
                  <a:lnTo>
                    <a:pt x="937" y="28969"/>
                  </a:lnTo>
                  <a:lnTo>
                    <a:pt x="937" y="29034"/>
                  </a:lnTo>
                  <a:lnTo>
                    <a:pt x="904" y="29163"/>
                  </a:lnTo>
                  <a:lnTo>
                    <a:pt x="775" y="29357"/>
                  </a:lnTo>
                  <a:lnTo>
                    <a:pt x="646" y="29550"/>
                  </a:lnTo>
                  <a:lnTo>
                    <a:pt x="581" y="29712"/>
                  </a:lnTo>
                  <a:lnTo>
                    <a:pt x="581" y="29841"/>
                  </a:lnTo>
                  <a:lnTo>
                    <a:pt x="614" y="29906"/>
                  </a:lnTo>
                  <a:lnTo>
                    <a:pt x="678" y="29906"/>
                  </a:lnTo>
                  <a:lnTo>
                    <a:pt x="743" y="29938"/>
                  </a:lnTo>
                  <a:lnTo>
                    <a:pt x="775" y="30002"/>
                  </a:lnTo>
                  <a:lnTo>
                    <a:pt x="872" y="30196"/>
                  </a:lnTo>
                  <a:lnTo>
                    <a:pt x="937" y="30422"/>
                  </a:lnTo>
                  <a:lnTo>
                    <a:pt x="969" y="30713"/>
                  </a:lnTo>
                  <a:lnTo>
                    <a:pt x="969" y="30971"/>
                  </a:lnTo>
                  <a:lnTo>
                    <a:pt x="937" y="31230"/>
                  </a:lnTo>
                  <a:lnTo>
                    <a:pt x="872" y="31423"/>
                  </a:lnTo>
                  <a:lnTo>
                    <a:pt x="807" y="31456"/>
                  </a:lnTo>
                  <a:lnTo>
                    <a:pt x="775" y="31488"/>
                  </a:lnTo>
                  <a:lnTo>
                    <a:pt x="646" y="31488"/>
                  </a:lnTo>
                  <a:lnTo>
                    <a:pt x="549" y="31423"/>
                  </a:lnTo>
                  <a:lnTo>
                    <a:pt x="452" y="31327"/>
                  </a:lnTo>
                  <a:lnTo>
                    <a:pt x="355" y="31165"/>
                  </a:lnTo>
                  <a:lnTo>
                    <a:pt x="258" y="31004"/>
                  </a:lnTo>
                  <a:lnTo>
                    <a:pt x="194" y="30939"/>
                  </a:lnTo>
                  <a:lnTo>
                    <a:pt x="129" y="30874"/>
                  </a:lnTo>
                  <a:lnTo>
                    <a:pt x="65" y="30874"/>
                  </a:lnTo>
                  <a:lnTo>
                    <a:pt x="32" y="30939"/>
                  </a:lnTo>
                  <a:lnTo>
                    <a:pt x="0" y="31036"/>
                  </a:lnTo>
                  <a:lnTo>
                    <a:pt x="0" y="31327"/>
                  </a:lnTo>
                  <a:lnTo>
                    <a:pt x="32" y="31714"/>
                  </a:lnTo>
                  <a:lnTo>
                    <a:pt x="97" y="32231"/>
                  </a:lnTo>
                  <a:lnTo>
                    <a:pt x="226" y="32748"/>
                  </a:lnTo>
                  <a:lnTo>
                    <a:pt x="420" y="33329"/>
                  </a:lnTo>
                  <a:lnTo>
                    <a:pt x="614" y="33975"/>
                  </a:lnTo>
                  <a:lnTo>
                    <a:pt x="775" y="34556"/>
                  </a:lnTo>
                  <a:lnTo>
                    <a:pt x="872" y="34976"/>
                  </a:lnTo>
                  <a:lnTo>
                    <a:pt x="872" y="35137"/>
                  </a:lnTo>
                  <a:lnTo>
                    <a:pt x="872" y="35234"/>
                  </a:lnTo>
                  <a:lnTo>
                    <a:pt x="872" y="35363"/>
                  </a:lnTo>
                  <a:lnTo>
                    <a:pt x="904" y="35525"/>
                  </a:lnTo>
                  <a:lnTo>
                    <a:pt x="969" y="35654"/>
                  </a:lnTo>
                  <a:lnTo>
                    <a:pt x="1066" y="35751"/>
                  </a:lnTo>
                  <a:lnTo>
                    <a:pt x="1163" y="35880"/>
                  </a:lnTo>
                  <a:lnTo>
                    <a:pt x="1227" y="36042"/>
                  </a:lnTo>
                  <a:lnTo>
                    <a:pt x="1260" y="36203"/>
                  </a:lnTo>
                  <a:lnTo>
                    <a:pt x="1227" y="36365"/>
                  </a:lnTo>
                  <a:lnTo>
                    <a:pt x="1195" y="36526"/>
                  </a:lnTo>
                  <a:lnTo>
                    <a:pt x="1227" y="36655"/>
                  </a:lnTo>
                  <a:lnTo>
                    <a:pt x="1292" y="36784"/>
                  </a:lnTo>
                  <a:lnTo>
                    <a:pt x="1421" y="36849"/>
                  </a:lnTo>
                  <a:lnTo>
                    <a:pt x="1453" y="36881"/>
                  </a:lnTo>
                  <a:lnTo>
                    <a:pt x="1518" y="36946"/>
                  </a:lnTo>
                  <a:lnTo>
                    <a:pt x="1615" y="37107"/>
                  </a:lnTo>
                  <a:lnTo>
                    <a:pt x="1712" y="37366"/>
                  </a:lnTo>
                  <a:lnTo>
                    <a:pt x="1744" y="37624"/>
                  </a:lnTo>
                  <a:lnTo>
                    <a:pt x="1744" y="37786"/>
                  </a:lnTo>
                  <a:lnTo>
                    <a:pt x="1776" y="37947"/>
                  </a:lnTo>
                  <a:lnTo>
                    <a:pt x="1841" y="38109"/>
                  </a:lnTo>
                  <a:lnTo>
                    <a:pt x="1938" y="38238"/>
                  </a:lnTo>
                  <a:lnTo>
                    <a:pt x="2035" y="38399"/>
                  </a:lnTo>
                  <a:lnTo>
                    <a:pt x="2131" y="38528"/>
                  </a:lnTo>
                  <a:lnTo>
                    <a:pt x="2293" y="38625"/>
                  </a:lnTo>
                  <a:lnTo>
                    <a:pt x="2422" y="38722"/>
                  </a:lnTo>
                  <a:lnTo>
                    <a:pt x="2713" y="38948"/>
                  </a:lnTo>
                  <a:lnTo>
                    <a:pt x="3003" y="39239"/>
                  </a:lnTo>
                  <a:lnTo>
                    <a:pt x="3294" y="39530"/>
                  </a:lnTo>
                  <a:lnTo>
                    <a:pt x="3488" y="39853"/>
                  </a:lnTo>
                  <a:lnTo>
                    <a:pt x="3682" y="40208"/>
                  </a:lnTo>
                  <a:lnTo>
                    <a:pt x="3940" y="40595"/>
                  </a:lnTo>
                  <a:lnTo>
                    <a:pt x="4231" y="40951"/>
                  </a:lnTo>
                  <a:lnTo>
                    <a:pt x="4521" y="41274"/>
                  </a:lnTo>
                  <a:lnTo>
                    <a:pt x="4812" y="41564"/>
                  </a:lnTo>
                  <a:lnTo>
                    <a:pt x="5103" y="41790"/>
                  </a:lnTo>
                  <a:lnTo>
                    <a:pt x="5361" y="41984"/>
                  </a:lnTo>
                  <a:lnTo>
                    <a:pt x="5587" y="42081"/>
                  </a:lnTo>
                  <a:lnTo>
                    <a:pt x="5749" y="42146"/>
                  </a:lnTo>
                  <a:lnTo>
                    <a:pt x="5878" y="42210"/>
                  </a:lnTo>
                  <a:lnTo>
                    <a:pt x="5942" y="42307"/>
                  </a:lnTo>
                  <a:lnTo>
                    <a:pt x="5942" y="42372"/>
                  </a:lnTo>
                  <a:lnTo>
                    <a:pt x="5942" y="42436"/>
                  </a:lnTo>
                  <a:lnTo>
                    <a:pt x="6007" y="42501"/>
                  </a:lnTo>
                  <a:lnTo>
                    <a:pt x="6168" y="42727"/>
                  </a:lnTo>
                  <a:lnTo>
                    <a:pt x="6427" y="43018"/>
                  </a:lnTo>
                  <a:lnTo>
                    <a:pt x="6750" y="43340"/>
                  </a:lnTo>
                  <a:lnTo>
                    <a:pt x="7234" y="43696"/>
                  </a:lnTo>
                  <a:lnTo>
                    <a:pt x="7460" y="43857"/>
                  </a:lnTo>
                  <a:lnTo>
                    <a:pt x="7719" y="44019"/>
                  </a:lnTo>
                  <a:lnTo>
                    <a:pt x="7977" y="44116"/>
                  </a:lnTo>
                  <a:lnTo>
                    <a:pt x="8235" y="44245"/>
                  </a:lnTo>
                  <a:lnTo>
                    <a:pt x="8881" y="44439"/>
                  </a:lnTo>
                  <a:lnTo>
                    <a:pt x="9463" y="44568"/>
                  </a:lnTo>
                  <a:lnTo>
                    <a:pt x="10108" y="44665"/>
                  </a:lnTo>
                  <a:lnTo>
                    <a:pt x="10819" y="44761"/>
                  </a:lnTo>
                  <a:lnTo>
                    <a:pt x="11529" y="44826"/>
                  </a:lnTo>
                  <a:lnTo>
                    <a:pt x="12208" y="44891"/>
                  </a:lnTo>
                  <a:lnTo>
                    <a:pt x="13467" y="44891"/>
                  </a:lnTo>
                  <a:lnTo>
                    <a:pt x="13952" y="44858"/>
                  </a:lnTo>
                  <a:lnTo>
                    <a:pt x="14598" y="44826"/>
                  </a:lnTo>
                  <a:lnTo>
                    <a:pt x="15760" y="44858"/>
                  </a:lnTo>
                  <a:lnTo>
                    <a:pt x="17278" y="44923"/>
                  </a:lnTo>
                  <a:lnTo>
                    <a:pt x="19022" y="45020"/>
                  </a:lnTo>
                  <a:lnTo>
                    <a:pt x="27096" y="45472"/>
                  </a:lnTo>
                  <a:lnTo>
                    <a:pt x="28420" y="45537"/>
                  </a:lnTo>
                  <a:lnTo>
                    <a:pt x="29486" y="45633"/>
                  </a:lnTo>
                  <a:lnTo>
                    <a:pt x="30261" y="45698"/>
                  </a:lnTo>
                  <a:lnTo>
                    <a:pt x="30874" y="45795"/>
                  </a:lnTo>
                  <a:lnTo>
                    <a:pt x="31262" y="45924"/>
                  </a:lnTo>
                  <a:lnTo>
                    <a:pt x="31391" y="45989"/>
                  </a:lnTo>
                  <a:lnTo>
                    <a:pt x="31520" y="46053"/>
                  </a:lnTo>
                  <a:lnTo>
                    <a:pt x="31585" y="46118"/>
                  </a:lnTo>
                  <a:lnTo>
                    <a:pt x="31617" y="46215"/>
                  </a:lnTo>
                  <a:lnTo>
                    <a:pt x="31617" y="46312"/>
                  </a:lnTo>
                  <a:lnTo>
                    <a:pt x="31585" y="46409"/>
                  </a:lnTo>
                  <a:lnTo>
                    <a:pt x="31585" y="46538"/>
                  </a:lnTo>
                  <a:lnTo>
                    <a:pt x="31650" y="46667"/>
                  </a:lnTo>
                  <a:lnTo>
                    <a:pt x="31779" y="46764"/>
                  </a:lnTo>
                  <a:lnTo>
                    <a:pt x="31940" y="46861"/>
                  </a:lnTo>
                  <a:lnTo>
                    <a:pt x="32102" y="46893"/>
                  </a:lnTo>
                  <a:lnTo>
                    <a:pt x="32263" y="46990"/>
                  </a:lnTo>
                  <a:lnTo>
                    <a:pt x="32554" y="47184"/>
                  </a:lnTo>
                  <a:lnTo>
                    <a:pt x="32877" y="47507"/>
                  </a:lnTo>
                  <a:lnTo>
                    <a:pt x="33200" y="47894"/>
                  </a:lnTo>
                  <a:lnTo>
                    <a:pt x="33523" y="48346"/>
                  </a:lnTo>
                  <a:lnTo>
                    <a:pt x="33846" y="48863"/>
                  </a:lnTo>
                  <a:lnTo>
                    <a:pt x="34136" y="49477"/>
                  </a:lnTo>
                  <a:lnTo>
                    <a:pt x="34427" y="50123"/>
                  </a:lnTo>
                  <a:lnTo>
                    <a:pt x="34750" y="50865"/>
                  </a:lnTo>
                  <a:lnTo>
                    <a:pt x="35073" y="51511"/>
                  </a:lnTo>
                  <a:lnTo>
                    <a:pt x="35331" y="52028"/>
                  </a:lnTo>
                  <a:lnTo>
                    <a:pt x="35525" y="52319"/>
                  </a:lnTo>
                  <a:lnTo>
                    <a:pt x="35654" y="52480"/>
                  </a:lnTo>
                  <a:lnTo>
                    <a:pt x="35751" y="52642"/>
                  </a:lnTo>
                  <a:lnTo>
                    <a:pt x="35816" y="52803"/>
                  </a:lnTo>
                  <a:lnTo>
                    <a:pt x="35816" y="52900"/>
                  </a:lnTo>
                  <a:lnTo>
                    <a:pt x="35816" y="52932"/>
                  </a:lnTo>
                  <a:lnTo>
                    <a:pt x="35848" y="52997"/>
                  </a:lnTo>
                  <a:lnTo>
                    <a:pt x="35945" y="53094"/>
                  </a:lnTo>
                  <a:lnTo>
                    <a:pt x="36139" y="53191"/>
                  </a:lnTo>
                  <a:lnTo>
                    <a:pt x="36397" y="53287"/>
                  </a:lnTo>
                  <a:lnTo>
                    <a:pt x="36623" y="53352"/>
                  </a:lnTo>
                  <a:lnTo>
                    <a:pt x="36817" y="53449"/>
                  </a:lnTo>
                  <a:lnTo>
                    <a:pt x="36914" y="53578"/>
                  </a:lnTo>
                  <a:lnTo>
                    <a:pt x="36946" y="53610"/>
                  </a:lnTo>
                  <a:lnTo>
                    <a:pt x="36946" y="53675"/>
                  </a:lnTo>
                  <a:lnTo>
                    <a:pt x="36978" y="53740"/>
                  </a:lnTo>
                  <a:lnTo>
                    <a:pt x="37043" y="53836"/>
                  </a:lnTo>
                  <a:lnTo>
                    <a:pt x="37172" y="53933"/>
                  </a:lnTo>
                  <a:lnTo>
                    <a:pt x="37334" y="53998"/>
                  </a:lnTo>
                  <a:lnTo>
                    <a:pt x="37495" y="54095"/>
                  </a:lnTo>
                  <a:lnTo>
                    <a:pt x="37689" y="54256"/>
                  </a:lnTo>
                  <a:lnTo>
                    <a:pt x="37850" y="54482"/>
                  </a:lnTo>
                  <a:lnTo>
                    <a:pt x="37947" y="54741"/>
                  </a:lnTo>
                  <a:lnTo>
                    <a:pt x="38076" y="55031"/>
                  </a:lnTo>
                  <a:lnTo>
                    <a:pt x="38270" y="55225"/>
                  </a:lnTo>
                  <a:lnTo>
                    <a:pt x="38464" y="55419"/>
                  </a:lnTo>
                  <a:lnTo>
                    <a:pt x="38593" y="55451"/>
                  </a:lnTo>
                  <a:lnTo>
                    <a:pt x="38722" y="55484"/>
                  </a:lnTo>
                  <a:lnTo>
                    <a:pt x="39013" y="55580"/>
                  </a:lnTo>
                  <a:lnTo>
                    <a:pt x="39336" y="55677"/>
                  </a:lnTo>
                  <a:lnTo>
                    <a:pt x="39626" y="55806"/>
                  </a:lnTo>
                  <a:lnTo>
                    <a:pt x="39949" y="55968"/>
                  </a:lnTo>
                  <a:lnTo>
                    <a:pt x="40208" y="56129"/>
                  </a:lnTo>
                  <a:lnTo>
                    <a:pt x="40402" y="56259"/>
                  </a:lnTo>
                  <a:lnTo>
                    <a:pt x="40531" y="56420"/>
                  </a:lnTo>
                  <a:lnTo>
                    <a:pt x="40563" y="56452"/>
                  </a:lnTo>
                  <a:lnTo>
                    <a:pt x="40563" y="56517"/>
                  </a:lnTo>
                  <a:lnTo>
                    <a:pt x="40563" y="56549"/>
                  </a:lnTo>
                  <a:lnTo>
                    <a:pt x="40595" y="56614"/>
                  </a:lnTo>
                  <a:lnTo>
                    <a:pt x="40725" y="56743"/>
                  </a:lnTo>
                  <a:lnTo>
                    <a:pt x="40918" y="56872"/>
                  </a:lnTo>
                  <a:lnTo>
                    <a:pt x="41177" y="57034"/>
                  </a:lnTo>
                  <a:lnTo>
                    <a:pt x="41467" y="57195"/>
                  </a:lnTo>
                  <a:lnTo>
                    <a:pt x="41758" y="57421"/>
                  </a:lnTo>
                  <a:lnTo>
                    <a:pt x="42049" y="57647"/>
                  </a:lnTo>
                  <a:lnTo>
                    <a:pt x="42275" y="57841"/>
                  </a:lnTo>
                  <a:lnTo>
                    <a:pt x="42533" y="58099"/>
                  </a:lnTo>
                  <a:lnTo>
                    <a:pt x="42662" y="58164"/>
                  </a:lnTo>
                  <a:lnTo>
                    <a:pt x="42824" y="58229"/>
                  </a:lnTo>
                  <a:lnTo>
                    <a:pt x="42953" y="58293"/>
                  </a:lnTo>
                  <a:lnTo>
                    <a:pt x="43147" y="58326"/>
                  </a:lnTo>
                  <a:lnTo>
                    <a:pt x="43567" y="58326"/>
                  </a:lnTo>
                  <a:lnTo>
                    <a:pt x="43986" y="58358"/>
                  </a:lnTo>
                  <a:lnTo>
                    <a:pt x="44148" y="58358"/>
                  </a:lnTo>
                  <a:lnTo>
                    <a:pt x="44277" y="58422"/>
                  </a:lnTo>
                  <a:lnTo>
                    <a:pt x="44406" y="58487"/>
                  </a:lnTo>
                  <a:lnTo>
                    <a:pt x="44535" y="58584"/>
                  </a:lnTo>
                  <a:lnTo>
                    <a:pt x="44794" y="58810"/>
                  </a:lnTo>
                  <a:lnTo>
                    <a:pt x="45020" y="59068"/>
                  </a:lnTo>
                  <a:lnTo>
                    <a:pt x="45117" y="59165"/>
                  </a:lnTo>
                  <a:lnTo>
                    <a:pt x="45214" y="59198"/>
                  </a:lnTo>
                  <a:lnTo>
                    <a:pt x="45310" y="59198"/>
                  </a:lnTo>
                  <a:lnTo>
                    <a:pt x="45375" y="59165"/>
                  </a:lnTo>
                  <a:lnTo>
                    <a:pt x="45633" y="59036"/>
                  </a:lnTo>
                  <a:lnTo>
                    <a:pt x="45827" y="58939"/>
                  </a:lnTo>
                  <a:lnTo>
                    <a:pt x="46053" y="58875"/>
                  </a:lnTo>
                  <a:lnTo>
                    <a:pt x="46279" y="58875"/>
                  </a:lnTo>
                  <a:lnTo>
                    <a:pt x="46505" y="58907"/>
                  </a:lnTo>
                  <a:lnTo>
                    <a:pt x="46764" y="58939"/>
                  </a:lnTo>
                  <a:lnTo>
                    <a:pt x="47216" y="58971"/>
                  </a:lnTo>
                  <a:lnTo>
                    <a:pt x="48379" y="58971"/>
                  </a:lnTo>
                  <a:lnTo>
                    <a:pt x="49800" y="58907"/>
                  </a:lnTo>
                  <a:lnTo>
                    <a:pt x="50962" y="59682"/>
                  </a:lnTo>
                  <a:lnTo>
                    <a:pt x="51350" y="59908"/>
                  </a:lnTo>
                  <a:lnTo>
                    <a:pt x="51705" y="60134"/>
                  </a:lnTo>
                  <a:lnTo>
                    <a:pt x="52125" y="60328"/>
                  </a:lnTo>
                  <a:lnTo>
                    <a:pt x="52609" y="60522"/>
                  </a:lnTo>
                  <a:lnTo>
                    <a:pt x="53223" y="60715"/>
                  </a:lnTo>
                  <a:lnTo>
                    <a:pt x="53966" y="60941"/>
                  </a:lnTo>
                  <a:lnTo>
                    <a:pt x="56065" y="61555"/>
                  </a:lnTo>
                  <a:lnTo>
                    <a:pt x="57841" y="62007"/>
                  </a:lnTo>
                  <a:lnTo>
                    <a:pt x="59811" y="62459"/>
                  </a:lnTo>
                  <a:lnTo>
                    <a:pt x="61652" y="62879"/>
                  </a:lnTo>
                  <a:lnTo>
                    <a:pt x="63234" y="63170"/>
                  </a:lnTo>
                  <a:lnTo>
                    <a:pt x="68305" y="64139"/>
                  </a:lnTo>
                  <a:lnTo>
                    <a:pt x="69048" y="64268"/>
                  </a:lnTo>
                  <a:lnTo>
                    <a:pt x="69758" y="64365"/>
                  </a:lnTo>
                  <a:lnTo>
                    <a:pt x="70307" y="64397"/>
                  </a:lnTo>
                  <a:lnTo>
                    <a:pt x="70630" y="64397"/>
                  </a:lnTo>
                  <a:lnTo>
                    <a:pt x="70856" y="64365"/>
                  </a:lnTo>
                  <a:lnTo>
                    <a:pt x="71147" y="64365"/>
                  </a:lnTo>
                  <a:lnTo>
                    <a:pt x="71244" y="64429"/>
                  </a:lnTo>
                  <a:lnTo>
                    <a:pt x="71308" y="64462"/>
                  </a:lnTo>
                  <a:lnTo>
                    <a:pt x="71502" y="64494"/>
                  </a:lnTo>
                  <a:lnTo>
                    <a:pt x="72051" y="64623"/>
                  </a:lnTo>
                  <a:lnTo>
                    <a:pt x="73730" y="64914"/>
                  </a:lnTo>
                  <a:lnTo>
                    <a:pt x="75507" y="65140"/>
                  </a:lnTo>
                  <a:lnTo>
                    <a:pt x="76153" y="65237"/>
                  </a:lnTo>
                  <a:lnTo>
                    <a:pt x="76799" y="65237"/>
                  </a:lnTo>
                  <a:lnTo>
                    <a:pt x="77218" y="65269"/>
                  </a:lnTo>
                  <a:lnTo>
                    <a:pt x="78381" y="65463"/>
                  </a:lnTo>
                  <a:lnTo>
                    <a:pt x="80028" y="65721"/>
                  </a:lnTo>
                  <a:lnTo>
                    <a:pt x="81966" y="65980"/>
                  </a:lnTo>
                  <a:lnTo>
                    <a:pt x="84582" y="66303"/>
                  </a:lnTo>
                  <a:lnTo>
                    <a:pt x="85066" y="66367"/>
                  </a:lnTo>
                  <a:lnTo>
                    <a:pt x="85583" y="66399"/>
                  </a:lnTo>
                  <a:lnTo>
                    <a:pt x="86197" y="66432"/>
                  </a:lnTo>
                  <a:lnTo>
                    <a:pt x="87036" y="66529"/>
                  </a:lnTo>
                  <a:lnTo>
                    <a:pt x="88199" y="66658"/>
                  </a:lnTo>
                  <a:lnTo>
                    <a:pt x="89361" y="66787"/>
                  </a:lnTo>
                  <a:lnTo>
                    <a:pt x="90233" y="66884"/>
                  </a:lnTo>
                  <a:lnTo>
                    <a:pt x="91235" y="66884"/>
                  </a:lnTo>
                  <a:lnTo>
                    <a:pt x="91525" y="66916"/>
                  </a:lnTo>
                  <a:lnTo>
                    <a:pt x="91848" y="66948"/>
                  </a:lnTo>
                  <a:lnTo>
                    <a:pt x="92107" y="67013"/>
                  </a:lnTo>
                  <a:lnTo>
                    <a:pt x="92365" y="67078"/>
                  </a:lnTo>
                  <a:lnTo>
                    <a:pt x="92623" y="67110"/>
                  </a:lnTo>
                  <a:lnTo>
                    <a:pt x="92817" y="67110"/>
                  </a:lnTo>
                  <a:lnTo>
                    <a:pt x="92979" y="67078"/>
                  </a:lnTo>
                  <a:lnTo>
                    <a:pt x="93237" y="67045"/>
                  </a:lnTo>
                  <a:lnTo>
                    <a:pt x="93463" y="67045"/>
                  </a:lnTo>
                  <a:lnTo>
                    <a:pt x="94173" y="67174"/>
                  </a:lnTo>
                  <a:lnTo>
                    <a:pt x="95304" y="67304"/>
                  </a:lnTo>
                  <a:lnTo>
                    <a:pt x="96725" y="67465"/>
                  </a:lnTo>
                  <a:lnTo>
                    <a:pt x="98275" y="67627"/>
                  </a:lnTo>
                  <a:lnTo>
                    <a:pt x="100762" y="67853"/>
                  </a:lnTo>
                  <a:lnTo>
                    <a:pt x="101763" y="67885"/>
                  </a:lnTo>
                  <a:lnTo>
                    <a:pt x="102958" y="67917"/>
                  </a:lnTo>
                  <a:lnTo>
                    <a:pt x="104896" y="68046"/>
                  </a:lnTo>
                  <a:lnTo>
                    <a:pt x="106769" y="68208"/>
                  </a:lnTo>
                  <a:lnTo>
                    <a:pt x="107770" y="68305"/>
                  </a:lnTo>
                  <a:lnTo>
                    <a:pt x="107964" y="68337"/>
                  </a:lnTo>
                  <a:lnTo>
                    <a:pt x="108287" y="68305"/>
                  </a:lnTo>
                  <a:lnTo>
                    <a:pt x="108933" y="68305"/>
                  </a:lnTo>
                  <a:lnTo>
                    <a:pt x="109966" y="68402"/>
                  </a:lnTo>
                  <a:lnTo>
                    <a:pt x="111032" y="68499"/>
                  </a:lnTo>
                  <a:lnTo>
                    <a:pt x="111742" y="68595"/>
                  </a:lnTo>
                  <a:lnTo>
                    <a:pt x="112356" y="68660"/>
                  </a:lnTo>
                  <a:lnTo>
                    <a:pt x="113099" y="68692"/>
                  </a:lnTo>
                  <a:lnTo>
                    <a:pt x="114939" y="68757"/>
                  </a:lnTo>
                  <a:lnTo>
                    <a:pt x="118266" y="68918"/>
                  </a:lnTo>
                  <a:lnTo>
                    <a:pt x="123207" y="69145"/>
                  </a:lnTo>
                  <a:lnTo>
                    <a:pt x="124790" y="69209"/>
                  </a:lnTo>
                  <a:lnTo>
                    <a:pt x="125984" y="69209"/>
                  </a:lnTo>
                  <a:lnTo>
                    <a:pt x="129020" y="69371"/>
                  </a:lnTo>
                  <a:lnTo>
                    <a:pt x="131830" y="69467"/>
                  </a:lnTo>
                  <a:lnTo>
                    <a:pt x="135770" y="69564"/>
                  </a:lnTo>
                  <a:lnTo>
                    <a:pt x="139904" y="69661"/>
                  </a:lnTo>
                  <a:lnTo>
                    <a:pt x="143133" y="69661"/>
                  </a:lnTo>
                  <a:lnTo>
                    <a:pt x="144651" y="69694"/>
                  </a:lnTo>
                  <a:lnTo>
                    <a:pt x="145168" y="69694"/>
                  </a:lnTo>
                  <a:lnTo>
                    <a:pt x="145459" y="69726"/>
                  </a:lnTo>
                  <a:lnTo>
                    <a:pt x="145685" y="69758"/>
                  </a:lnTo>
                  <a:lnTo>
                    <a:pt x="146072" y="69790"/>
                  </a:lnTo>
                  <a:lnTo>
                    <a:pt x="148720" y="69790"/>
                  </a:lnTo>
                  <a:lnTo>
                    <a:pt x="150464" y="69823"/>
                  </a:lnTo>
                  <a:lnTo>
                    <a:pt x="151885" y="69855"/>
                  </a:lnTo>
                  <a:lnTo>
                    <a:pt x="152402" y="69855"/>
                  </a:lnTo>
                  <a:lnTo>
                    <a:pt x="152693" y="69823"/>
                  </a:lnTo>
                  <a:lnTo>
                    <a:pt x="152951" y="69790"/>
                  </a:lnTo>
                  <a:lnTo>
                    <a:pt x="154404" y="69790"/>
                  </a:lnTo>
                  <a:lnTo>
                    <a:pt x="156310" y="69823"/>
                  </a:lnTo>
                  <a:lnTo>
                    <a:pt x="159120" y="69790"/>
                  </a:lnTo>
                  <a:lnTo>
                    <a:pt x="161639" y="69758"/>
                  </a:lnTo>
                  <a:lnTo>
                    <a:pt x="162866" y="69758"/>
                  </a:lnTo>
                  <a:lnTo>
                    <a:pt x="163673" y="69790"/>
                  </a:lnTo>
                  <a:lnTo>
                    <a:pt x="165450" y="69790"/>
                  </a:lnTo>
                  <a:lnTo>
                    <a:pt x="171198" y="69694"/>
                  </a:lnTo>
                  <a:lnTo>
                    <a:pt x="177108" y="69532"/>
                  </a:lnTo>
                  <a:lnTo>
                    <a:pt x="185699" y="69274"/>
                  </a:lnTo>
                  <a:lnTo>
                    <a:pt x="193450" y="68983"/>
                  </a:lnTo>
                  <a:lnTo>
                    <a:pt x="195936" y="68886"/>
                  </a:lnTo>
                  <a:lnTo>
                    <a:pt x="196938" y="68854"/>
                  </a:lnTo>
                  <a:lnTo>
                    <a:pt x="197293" y="68789"/>
                  </a:lnTo>
                  <a:lnTo>
                    <a:pt x="198165" y="68757"/>
                  </a:lnTo>
                  <a:lnTo>
                    <a:pt x="200845" y="68628"/>
                  </a:lnTo>
                  <a:lnTo>
                    <a:pt x="203623" y="68499"/>
                  </a:lnTo>
                  <a:lnTo>
                    <a:pt x="205141" y="68402"/>
                  </a:lnTo>
                  <a:lnTo>
                    <a:pt x="206271" y="68305"/>
                  </a:lnTo>
                  <a:lnTo>
                    <a:pt x="208144" y="68208"/>
                  </a:lnTo>
                  <a:lnTo>
                    <a:pt x="210372" y="68046"/>
                  </a:lnTo>
                  <a:lnTo>
                    <a:pt x="212310" y="67917"/>
                  </a:lnTo>
                  <a:lnTo>
                    <a:pt x="213990" y="67788"/>
                  </a:lnTo>
                  <a:lnTo>
                    <a:pt x="215637" y="67691"/>
                  </a:lnTo>
                  <a:lnTo>
                    <a:pt x="217025" y="67627"/>
                  </a:lnTo>
                  <a:lnTo>
                    <a:pt x="218705" y="67465"/>
                  </a:lnTo>
                  <a:lnTo>
                    <a:pt x="220610" y="67271"/>
                  </a:lnTo>
                  <a:lnTo>
                    <a:pt x="222580" y="67045"/>
                  </a:lnTo>
                  <a:lnTo>
                    <a:pt x="224518" y="66787"/>
                  </a:lnTo>
                  <a:lnTo>
                    <a:pt x="226294" y="66529"/>
                  </a:lnTo>
                  <a:lnTo>
                    <a:pt x="227747" y="66270"/>
                  </a:lnTo>
                  <a:lnTo>
                    <a:pt x="228813" y="66012"/>
                  </a:lnTo>
                  <a:lnTo>
                    <a:pt x="229491" y="65818"/>
                  </a:lnTo>
                  <a:lnTo>
                    <a:pt x="230170" y="65560"/>
                  </a:lnTo>
                  <a:lnTo>
                    <a:pt x="230848" y="65301"/>
                  </a:lnTo>
                  <a:lnTo>
                    <a:pt x="231461" y="65011"/>
                  </a:lnTo>
                  <a:lnTo>
                    <a:pt x="232043" y="64720"/>
                  </a:lnTo>
                  <a:lnTo>
                    <a:pt x="232495" y="64462"/>
                  </a:lnTo>
                  <a:lnTo>
                    <a:pt x="232785" y="64236"/>
                  </a:lnTo>
                  <a:lnTo>
                    <a:pt x="232882" y="64139"/>
                  </a:lnTo>
                  <a:lnTo>
                    <a:pt x="232947" y="64042"/>
                  </a:lnTo>
                  <a:lnTo>
                    <a:pt x="232979" y="63977"/>
                  </a:lnTo>
                  <a:lnTo>
                    <a:pt x="233076" y="63880"/>
                  </a:lnTo>
                  <a:lnTo>
                    <a:pt x="233367" y="63654"/>
                  </a:lnTo>
                  <a:lnTo>
                    <a:pt x="233787" y="63364"/>
                  </a:lnTo>
                  <a:lnTo>
                    <a:pt x="234303" y="63073"/>
                  </a:lnTo>
                  <a:lnTo>
                    <a:pt x="234594" y="62879"/>
                  </a:lnTo>
                  <a:lnTo>
                    <a:pt x="234885" y="62685"/>
                  </a:lnTo>
                  <a:lnTo>
                    <a:pt x="235111" y="62492"/>
                  </a:lnTo>
                  <a:lnTo>
                    <a:pt x="235337" y="62298"/>
                  </a:lnTo>
                  <a:lnTo>
                    <a:pt x="235531" y="62104"/>
                  </a:lnTo>
                  <a:lnTo>
                    <a:pt x="235724" y="61910"/>
                  </a:lnTo>
                  <a:lnTo>
                    <a:pt x="235854" y="61684"/>
                  </a:lnTo>
                  <a:lnTo>
                    <a:pt x="235950" y="61490"/>
                  </a:lnTo>
                  <a:lnTo>
                    <a:pt x="236112" y="61135"/>
                  </a:lnTo>
                  <a:lnTo>
                    <a:pt x="236306" y="60780"/>
                  </a:lnTo>
                  <a:lnTo>
                    <a:pt x="236467" y="60425"/>
                  </a:lnTo>
                  <a:lnTo>
                    <a:pt x="236661" y="60166"/>
                  </a:lnTo>
                  <a:lnTo>
                    <a:pt x="236726" y="60037"/>
                  </a:lnTo>
                  <a:lnTo>
                    <a:pt x="236790" y="59908"/>
                  </a:lnTo>
                  <a:lnTo>
                    <a:pt x="236822" y="59747"/>
                  </a:lnTo>
                  <a:lnTo>
                    <a:pt x="236855" y="59585"/>
                  </a:lnTo>
                  <a:lnTo>
                    <a:pt x="236822" y="59198"/>
                  </a:lnTo>
                  <a:lnTo>
                    <a:pt x="236726" y="58810"/>
                  </a:lnTo>
                  <a:lnTo>
                    <a:pt x="236596" y="58455"/>
                  </a:lnTo>
                  <a:lnTo>
                    <a:pt x="236532" y="58132"/>
                  </a:lnTo>
                  <a:lnTo>
                    <a:pt x="236499" y="57873"/>
                  </a:lnTo>
                  <a:lnTo>
                    <a:pt x="236499" y="57712"/>
                  </a:lnTo>
                  <a:lnTo>
                    <a:pt x="236467" y="57550"/>
                  </a:lnTo>
                  <a:lnTo>
                    <a:pt x="236370" y="57260"/>
                  </a:lnTo>
                  <a:lnTo>
                    <a:pt x="236209" y="56905"/>
                  </a:lnTo>
                  <a:lnTo>
                    <a:pt x="235983" y="56485"/>
                  </a:lnTo>
                  <a:lnTo>
                    <a:pt x="235789" y="56065"/>
                  </a:lnTo>
                  <a:lnTo>
                    <a:pt x="235627" y="55742"/>
                  </a:lnTo>
                  <a:lnTo>
                    <a:pt x="235563" y="55451"/>
                  </a:lnTo>
                  <a:lnTo>
                    <a:pt x="235563" y="55354"/>
                  </a:lnTo>
                  <a:lnTo>
                    <a:pt x="235595" y="55225"/>
                  </a:lnTo>
                  <a:lnTo>
                    <a:pt x="235627" y="55161"/>
                  </a:lnTo>
                  <a:lnTo>
                    <a:pt x="235692" y="55064"/>
                  </a:lnTo>
                  <a:lnTo>
                    <a:pt x="235789" y="54999"/>
                  </a:lnTo>
                  <a:lnTo>
                    <a:pt x="235918" y="54935"/>
                  </a:lnTo>
                  <a:lnTo>
                    <a:pt x="236209" y="54805"/>
                  </a:lnTo>
                  <a:lnTo>
                    <a:pt x="236596" y="54741"/>
                  </a:lnTo>
                  <a:lnTo>
                    <a:pt x="237662" y="54482"/>
                  </a:lnTo>
                  <a:lnTo>
                    <a:pt x="238922" y="54127"/>
                  </a:lnTo>
                  <a:lnTo>
                    <a:pt x="239568" y="53966"/>
                  </a:lnTo>
                  <a:lnTo>
                    <a:pt x="240343" y="53804"/>
                  </a:lnTo>
                  <a:lnTo>
                    <a:pt x="241118" y="53675"/>
                  </a:lnTo>
                  <a:lnTo>
                    <a:pt x="241828" y="53610"/>
                  </a:lnTo>
                  <a:lnTo>
                    <a:pt x="244186" y="53417"/>
                  </a:lnTo>
                  <a:lnTo>
                    <a:pt x="246673" y="53191"/>
                  </a:lnTo>
                  <a:lnTo>
                    <a:pt x="248933" y="52932"/>
                  </a:lnTo>
                  <a:lnTo>
                    <a:pt x="250548" y="52706"/>
                  </a:lnTo>
                  <a:lnTo>
                    <a:pt x="251808" y="52545"/>
                  </a:lnTo>
                  <a:lnTo>
                    <a:pt x="252227" y="52480"/>
                  </a:lnTo>
                  <a:lnTo>
                    <a:pt x="252421" y="52480"/>
                  </a:lnTo>
                  <a:lnTo>
                    <a:pt x="252744" y="52512"/>
                  </a:lnTo>
                  <a:lnTo>
                    <a:pt x="253325" y="52448"/>
                  </a:lnTo>
                  <a:lnTo>
                    <a:pt x="254908" y="52254"/>
                  </a:lnTo>
                  <a:lnTo>
                    <a:pt x="256490" y="51996"/>
                  </a:lnTo>
                  <a:lnTo>
                    <a:pt x="257039" y="51866"/>
                  </a:lnTo>
                  <a:lnTo>
                    <a:pt x="257362" y="51770"/>
                  </a:lnTo>
                  <a:lnTo>
                    <a:pt x="257492" y="51705"/>
                  </a:lnTo>
                  <a:lnTo>
                    <a:pt x="257685" y="51640"/>
                  </a:lnTo>
                  <a:lnTo>
                    <a:pt x="257976" y="51640"/>
                  </a:lnTo>
                  <a:lnTo>
                    <a:pt x="258267" y="51673"/>
                  </a:lnTo>
                  <a:lnTo>
                    <a:pt x="258686" y="51673"/>
                  </a:lnTo>
                  <a:lnTo>
                    <a:pt x="259268" y="51608"/>
                  </a:lnTo>
                  <a:lnTo>
                    <a:pt x="259881" y="51543"/>
                  </a:lnTo>
                  <a:lnTo>
                    <a:pt x="260560" y="51447"/>
                  </a:lnTo>
                  <a:lnTo>
                    <a:pt x="261205" y="51317"/>
                  </a:lnTo>
                  <a:lnTo>
                    <a:pt x="261819" y="51188"/>
                  </a:lnTo>
                  <a:lnTo>
                    <a:pt x="262304" y="51059"/>
                  </a:lnTo>
                  <a:lnTo>
                    <a:pt x="262723" y="50930"/>
                  </a:lnTo>
                  <a:lnTo>
                    <a:pt x="263111" y="50865"/>
                  </a:lnTo>
                  <a:lnTo>
                    <a:pt x="263434" y="50833"/>
                  </a:lnTo>
                  <a:lnTo>
                    <a:pt x="263821" y="50833"/>
                  </a:lnTo>
                  <a:lnTo>
                    <a:pt x="264112" y="50768"/>
                  </a:lnTo>
                  <a:lnTo>
                    <a:pt x="264984" y="50542"/>
                  </a:lnTo>
                  <a:lnTo>
                    <a:pt x="266179" y="50219"/>
                  </a:lnTo>
                  <a:lnTo>
                    <a:pt x="267503" y="49800"/>
                  </a:lnTo>
                  <a:lnTo>
                    <a:pt x="268827" y="49380"/>
                  </a:lnTo>
                  <a:lnTo>
                    <a:pt x="269958" y="48960"/>
                  </a:lnTo>
                  <a:lnTo>
                    <a:pt x="270765" y="48637"/>
                  </a:lnTo>
                  <a:lnTo>
                    <a:pt x="271023" y="48540"/>
                  </a:lnTo>
                  <a:lnTo>
                    <a:pt x="271120" y="48443"/>
                  </a:lnTo>
                  <a:lnTo>
                    <a:pt x="271152" y="48346"/>
                  </a:lnTo>
                  <a:lnTo>
                    <a:pt x="271282" y="48249"/>
                  </a:lnTo>
                  <a:lnTo>
                    <a:pt x="271475" y="48152"/>
                  </a:lnTo>
                  <a:lnTo>
                    <a:pt x="271669" y="48056"/>
                  </a:lnTo>
                  <a:lnTo>
                    <a:pt x="271928" y="47894"/>
                  </a:lnTo>
                  <a:lnTo>
                    <a:pt x="272218" y="47700"/>
                  </a:lnTo>
                  <a:lnTo>
                    <a:pt x="272509" y="47442"/>
                  </a:lnTo>
                  <a:lnTo>
                    <a:pt x="272767" y="47151"/>
                  </a:lnTo>
                  <a:lnTo>
                    <a:pt x="273058" y="46796"/>
                  </a:lnTo>
                  <a:lnTo>
                    <a:pt x="273349" y="46376"/>
                  </a:lnTo>
                  <a:lnTo>
                    <a:pt x="273607" y="45956"/>
                  </a:lnTo>
                  <a:lnTo>
                    <a:pt x="273833" y="45472"/>
                  </a:lnTo>
                  <a:lnTo>
                    <a:pt x="274091" y="45020"/>
                  </a:lnTo>
                  <a:lnTo>
                    <a:pt x="274317" y="44665"/>
                  </a:lnTo>
                  <a:lnTo>
                    <a:pt x="274544" y="44406"/>
                  </a:lnTo>
                  <a:lnTo>
                    <a:pt x="274640" y="44342"/>
                  </a:lnTo>
                  <a:lnTo>
                    <a:pt x="274705" y="44309"/>
                  </a:lnTo>
                  <a:lnTo>
                    <a:pt x="274834" y="44277"/>
                  </a:lnTo>
                  <a:lnTo>
                    <a:pt x="274931" y="44212"/>
                  </a:lnTo>
                  <a:lnTo>
                    <a:pt x="274996" y="44148"/>
                  </a:lnTo>
                  <a:lnTo>
                    <a:pt x="275093" y="44019"/>
                  </a:lnTo>
                  <a:lnTo>
                    <a:pt x="275157" y="43889"/>
                  </a:lnTo>
                  <a:lnTo>
                    <a:pt x="275189" y="43728"/>
                  </a:lnTo>
                  <a:lnTo>
                    <a:pt x="275222" y="43373"/>
                  </a:lnTo>
                  <a:lnTo>
                    <a:pt x="275222" y="42953"/>
                  </a:lnTo>
                  <a:lnTo>
                    <a:pt x="275157" y="42468"/>
                  </a:lnTo>
                  <a:lnTo>
                    <a:pt x="275028" y="41984"/>
                  </a:lnTo>
                  <a:lnTo>
                    <a:pt x="274834" y="41467"/>
                  </a:lnTo>
                  <a:lnTo>
                    <a:pt x="274608" y="40886"/>
                  </a:lnTo>
                  <a:lnTo>
                    <a:pt x="274447" y="40369"/>
                  </a:lnTo>
                  <a:lnTo>
                    <a:pt x="274350" y="39949"/>
                  </a:lnTo>
                  <a:lnTo>
                    <a:pt x="274317" y="39788"/>
                  </a:lnTo>
                  <a:lnTo>
                    <a:pt x="274350" y="39691"/>
                  </a:lnTo>
                  <a:lnTo>
                    <a:pt x="274350" y="39594"/>
                  </a:lnTo>
                  <a:lnTo>
                    <a:pt x="274350" y="39465"/>
                  </a:lnTo>
                  <a:lnTo>
                    <a:pt x="274285" y="39239"/>
                  </a:lnTo>
                  <a:lnTo>
                    <a:pt x="274156" y="38981"/>
                  </a:lnTo>
                  <a:lnTo>
                    <a:pt x="273994" y="38690"/>
                  </a:lnTo>
                  <a:lnTo>
                    <a:pt x="273801" y="38432"/>
                  </a:lnTo>
                  <a:lnTo>
                    <a:pt x="273639" y="38141"/>
                  </a:lnTo>
                  <a:lnTo>
                    <a:pt x="273510" y="37883"/>
                  </a:lnTo>
                  <a:lnTo>
                    <a:pt x="273445" y="37656"/>
                  </a:lnTo>
                  <a:lnTo>
                    <a:pt x="273413" y="37495"/>
                  </a:lnTo>
                  <a:lnTo>
                    <a:pt x="273316" y="37334"/>
                  </a:lnTo>
                  <a:lnTo>
                    <a:pt x="273090" y="36946"/>
                  </a:lnTo>
                  <a:lnTo>
                    <a:pt x="272767" y="36494"/>
                  </a:lnTo>
                  <a:lnTo>
                    <a:pt x="272347" y="35977"/>
                  </a:lnTo>
                  <a:lnTo>
                    <a:pt x="271863" y="35428"/>
                  </a:lnTo>
                  <a:lnTo>
                    <a:pt x="271314" y="34879"/>
                  </a:lnTo>
                  <a:lnTo>
                    <a:pt x="270700" y="34330"/>
                  </a:lnTo>
                  <a:lnTo>
                    <a:pt x="270054" y="33813"/>
                  </a:lnTo>
                  <a:lnTo>
                    <a:pt x="269505" y="33297"/>
                  </a:lnTo>
                  <a:lnTo>
                    <a:pt x="269021" y="32877"/>
                  </a:lnTo>
                  <a:lnTo>
                    <a:pt x="268730" y="32521"/>
                  </a:lnTo>
                  <a:lnTo>
                    <a:pt x="268666" y="32392"/>
                  </a:lnTo>
                  <a:lnTo>
                    <a:pt x="268666" y="32295"/>
                  </a:lnTo>
                  <a:lnTo>
                    <a:pt x="268763" y="32231"/>
                  </a:lnTo>
                  <a:lnTo>
                    <a:pt x="268989" y="32102"/>
                  </a:lnTo>
                  <a:lnTo>
                    <a:pt x="269893" y="31746"/>
                  </a:lnTo>
                  <a:lnTo>
                    <a:pt x="271185" y="31327"/>
                  </a:lnTo>
                  <a:lnTo>
                    <a:pt x="272735" y="30842"/>
                  </a:lnTo>
                  <a:lnTo>
                    <a:pt x="275319" y="30067"/>
                  </a:lnTo>
                  <a:lnTo>
                    <a:pt x="277224" y="29453"/>
                  </a:lnTo>
                  <a:lnTo>
                    <a:pt x="277902" y="29227"/>
                  </a:lnTo>
                  <a:lnTo>
                    <a:pt x="278419" y="29001"/>
                  </a:lnTo>
                  <a:lnTo>
                    <a:pt x="278742" y="28872"/>
                  </a:lnTo>
                  <a:lnTo>
                    <a:pt x="278839" y="28808"/>
                  </a:lnTo>
                  <a:lnTo>
                    <a:pt x="278871" y="28775"/>
                  </a:lnTo>
                  <a:lnTo>
                    <a:pt x="278903" y="28711"/>
                  </a:lnTo>
                  <a:lnTo>
                    <a:pt x="279033" y="28646"/>
                  </a:lnTo>
                  <a:lnTo>
                    <a:pt x="279485" y="28420"/>
                  </a:lnTo>
                  <a:lnTo>
                    <a:pt x="280066" y="28194"/>
                  </a:lnTo>
                  <a:lnTo>
                    <a:pt x="280680" y="27968"/>
                  </a:lnTo>
                  <a:lnTo>
                    <a:pt x="280970" y="27839"/>
                  </a:lnTo>
                  <a:lnTo>
                    <a:pt x="281326" y="27613"/>
                  </a:lnTo>
                  <a:lnTo>
                    <a:pt x="281713" y="27387"/>
                  </a:lnTo>
                  <a:lnTo>
                    <a:pt x="282068" y="27096"/>
                  </a:lnTo>
                  <a:lnTo>
                    <a:pt x="282391" y="26838"/>
                  </a:lnTo>
                  <a:lnTo>
                    <a:pt x="282682" y="26579"/>
                  </a:lnTo>
                  <a:lnTo>
                    <a:pt x="282843" y="26385"/>
                  </a:lnTo>
                  <a:lnTo>
                    <a:pt x="282843" y="26321"/>
                  </a:lnTo>
                  <a:lnTo>
                    <a:pt x="282843" y="26288"/>
                  </a:lnTo>
                  <a:lnTo>
                    <a:pt x="282843" y="26224"/>
                  </a:lnTo>
                  <a:lnTo>
                    <a:pt x="282876" y="26159"/>
                  </a:lnTo>
                  <a:lnTo>
                    <a:pt x="283037" y="25933"/>
                  </a:lnTo>
                  <a:lnTo>
                    <a:pt x="283296" y="25610"/>
                  </a:lnTo>
                  <a:lnTo>
                    <a:pt x="283619" y="25255"/>
                  </a:lnTo>
                  <a:lnTo>
                    <a:pt x="283877" y="24964"/>
                  </a:lnTo>
                  <a:lnTo>
                    <a:pt x="284103" y="24674"/>
                  </a:lnTo>
                  <a:lnTo>
                    <a:pt x="284329" y="24383"/>
                  </a:lnTo>
                  <a:lnTo>
                    <a:pt x="284490" y="24060"/>
                  </a:lnTo>
                  <a:lnTo>
                    <a:pt x="284652" y="23769"/>
                  </a:lnTo>
                  <a:lnTo>
                    <a:pt x="284813" y="23446"/>
                  </a:lnTo>
                  <a:lnTo>
                    <a:pt x="284910" y="23124"/>
                  </a:lnTo>
                  <a:lnTo>
                    <a:pt x="285007" y="22801"/>
                  </a:lnTo>
                  <a:lnTo>
                    <a:pt x="285040" y="22510"/>
                  </a:lnTo>
                  <a:lnTo>
                    <a:pt x="285072" y="22219"/>
                  </a:lnTo>
                  <a:lnTo>
                    <a:pt x="285072" y="21929"/>
                  </a:lnTo>
                  <a:lnTo>
                    <a:pt x="285072" y="21670"/>
                  </a:lnTo>
                  <a:lnTo>
                    <a:pt x="285007" y="21476"/>
                  </a:lnTo>
                  <a:lnTo>
                    <a:pt x="284910" y="21250"/>
                  </a:lnTo>
                  <a:lnTo>
                    <a:pt x="284781" y="21121"/>
                  </a:lnTo>
                  <a:lnTo>
                    <a:pt x="284620" y="20992"/>
                  </a:lnTo>
                  <a:lnTo>
                    <a:pt x="284490" y="20863"/>
                  </a:lnTo>
                  <a:lnTo>
                    <a:pt x="284394" y="20701"/>
                  </a:lnTo>
                  <a:lnTo>
                    <a:pt x="284329" y="20508"/>
                  </a:lnTo>
                  <a:lnTo>
                    <a:pt x="284361" y="20314"/>
                  </a:lnTo>
                  <a:lnTo>
                    <a:pt x="284394" y="20217"/>
                  </a:lnTo>
                  <a:lnTo>
                    <a:pt x="284458" y="20120"/>
                  </a:lnTo>
                  <a:lnTo>
                    <a:pt x="284490" y="20120"/>
                  </a:lnTo>
                  <a:lnTo>
                    <a:pt x="284555" y="20152"/>
                  </a:lnTo>
                  <a:lnTo>
                    <a:pt x="284652" y="20217"/>
                  </a:lnTo>
                  <a:lnTo>
                    <a:pt x="284749" y="20346"/>
                  </a:lnTo>
                  <a:lnTo>
                    <a:pt x="285072" y="20831"/>
                  </a:lnTo>
                  <a:lnTo>
                    <a:pt x="285330" y="21186"/>
                  </a:lnTo>
                  <a:lnTo>
                    <a:pt x="285524" y="21412"/>
                  </a:lnTo>
                  <a:lnTo>
                    <a:pt x="285589" y="21444"/>
                  </a:lnTo>
                  <a:lnTo>
                    <a:pt x="285685" y="21476"/>
                  </a:lnTo>
                  <a:lnTo>
                    <a:pt x="285718" y="21476"/>
                  </a:lnTo>
                  <a:lnTo>
                    <a:pt x="285750" y="21412"/>
                  </a:lnTo>
                  <a:lnTo>
                    <a:pt x="285750" y="21250"/>
                  </a:lnTo>
                  <a:lnTo>
                    <a:pt x="285718" y="21089"/>
                  </a:lnTo>
                  <a:lnTo>
                    <a:pt x="285589" y="20895"/>
                  </a:lnTo>
                  <a:lnTo>
                    <a:pt x="285459" y="20701"/>
                  </a:lnTo>
                  <a:lnTo>
                    <a:pt x="285330" y="20540"/>
                  </a:lnTo>
                  <a:lnTo>
                    <a:pt x="285201" y="20314"/>
                  </a:lnTo>
                  <a:lnTo>
                    <a:pt x="285169" y="20088"/>
                  </a:lnTo>
                  <a:lnTo>
                    <a:pt x="285169" y="19926"/>
                  </a:lnTo>
                  <a:lnTo>
                    <a:pt x="285201" y="19700"/>
                  </a:lnTo>
                  <a:lnTo>
                    <a:pt x="285169" y="19474"/>
                  </a:lnTo>
                  <a:lnTo>
                    <a:pt x="285136" y="19216"/>
                  </a:lnTo>
                  <a:lnTo>
                    <a:pt x="285072" y="18957"/>
                  </a:lnTo>
                  <a:lnTo>
                    <a:pt x="284910" y="18667"/>
                  </a:lnTo>
                  <a:lnTo>
                    <a:pt x="284878" y="18602"/>
                  </a:lnTo>
                  <a:lnTo>
                    <a:pt x="284813" y="18538"/>
                  </a:lnTo>
                  <a:lnTo>
                    <a:pt x="284717" y="18538"/>
                  </a:lnTo>
                  <a:lnTo>
                    <a:pt x="284620" y="18570"/>
                  </a:lnTo>
                  <a:lnTo>
                    <a:pt x="284329" y="18667"/>
                  </a:lnTo>
                  <a:lnTo>
                    <a:pt x="284103" y="18764"/>
                  </a:lnTo>
                  <a:lnTo>
                    <a:pt x="283909" y="18796"/>
                  </a:lnTo>
                  <a:lnTo>
                    <a:pt x="283845" y="18764"/>
                  </a:lnTo>
                  <a:lnTo>
                    <a:pt x="283780" y="18731"/>
                  </a:lnTo>
                  <a:lnTo>
                    <a:pt x="283651" y="18602"/>
                  </a:lnTo>
                  <a:lnTo>
                    <a:pt x="283651" y="18538"/>
                  </a:lnTo>
                  <a:lnTo>
                    <a:pt x="283651" y="18473"/>
                  </a:lnTo>
                  <a:lnTo>
                    <a:pt x="283683" y="18408"/>
                  </a:lnTo>
                  <a:lnTo>
                    <a:pt x="283748" y="18344"/>
                  </a:lnTo>
                  <a:lnTo>
                    <a:pt x="283909" y="18247"/>
                  </a:lnTo>
                  <a:lnTo>
                    <a:pt x="284168" y="18182"/>
                  </a:lnTo>
                  <a:lnTo>
                    <a:pt x="284394" y="18118"/>
                  </a:lnTo>
                  <a:lnTo>
                    <a:pt x="284523" y="18053"/>
                  </a:lnTo>
                  <a:lnTo>
                    <a:pt x="284555" y="18021"/>
                  </a:lnTo>
                  <a:lnTo>
                    <a:pt x="284555" y="17989"/>
                  </a:lnTo>
                  <a:lnTo>
                    <a:pt x="284458" y="17956"/>
                  </a:lnTo>
                  <a:lnTo>
                    <a:pt x="284329" y="17892"/>
                  </a:lnTo>
                  <a:lnTo>
                    <a:pt x="284264" y="17795"/>
                  </a:lnTo>
                  <a:lnTo>
                    <a:pt x="284297" y="17698"/>
                  </a:lnTo>
                  <a:lnTo>
                    <a:pt x="284361" y="17601"/>
                  </a:lnTo>
                  <a:lnTo>
                    <a:pt x="284394" y="17569"/>
                  </a:lnTo>
                  <a:lnTo>
                    <a:pt x="284394" y="17504"/>
                  </a:lnTo>
                  <a:lnTo>
                    <a:pt x="284394" y="17375"/>
                  </a:lnTo>
                  <a:lnTo>
                    <a:pt x="284297" y="17246"/>
                  </a:lnTo>
                  <a:lnTo>
                    <a:pt x="284135" y="17117"/>
                  </a:lnTo>
                  <a:lnTo>
                    <a:pt x="283974" y="16987"/>
                  </a:lnTo>
                  <a:lnTo>
                    <a:pt x="283845" y="16826"/>
                  </a:lnTo>
                  <a:lnTo>
                    <a:pt x="283780" y="16697"/>
                  </a:lnTo>
                  <a:lnTo>
                    <a:pt x="283780" y="16535"/>
                  </a:lnTo>
                  <a:lnTo>
                    <a:pt x="283780" y="16406"/>
                  </a:lnTo>
                  <a:lnTo>
                    <a:pt x="283780" y="16277"/>
                  </a:lnTo>
                  <a:lnTo>
                    <a:pt x="283715" y="16148"/>
                  </a:lnTo>
                  <a:lnTo>
                    <a:pt x="283651" y="16051"/>
                  </a:lnTo>
                  <a:lnTo>
                    <a:pt x="283554" y="16019"/>
                  </a:lnTo>
                  <a:lnTo>
                    <a:pt x="283457" y="16083"/>
                  </a:lnTo>
                  <a:lnTo>
                    <a:pt x="283360" y="16180"/>
                  </a:lnTo>
                  <a:lnTo>
                    <a:pt x="283296" y="16341"/>
                  </a:lnTo>
                  <a:lnTo>
                    <a:pt x="283231" y="16503"/>
                  </a:lnTo>
                  <a:lnTo>
                    <a:pt x="283102" y="16632"/>
                  </a:lnTo>
                  <a:lnTo>
                    <a:pt x="282908" y="16729"/>
                  </a:lnTo>
                  <a:lnTo>
                    <a:pt x="282714" y="16729"/>
                  </a:lnTo>
                  <a:lnTo>
                    <a:pt x="282553" y="16697"/>
                  </a:lnTo>
                  <a:lnTo>
                    <a:pt x="282488" y="16664"/>
                  </a:lnTo>
                  <a:lnTo>
                    <a:pt x="282456" y="16632"/>
                  </a:lnTo>
                  <a:lnTo>
                    <a:pt x="282424" y="16568"/>
                  </a:lnTo>
                  <a:lnTo>
                    <a:pt x="282456" y="16503"/>
                  </a:lnTo>
                  <a:lnTo>
                    <a:pt x="282553" y="16341"/>
                  </a:lnTo>
                  <a:lnTo>
                    <a:pt x="282617" y="16245"/>
                  </a:lnTo>
                  <a:lnTo>
                    <a:pt x="282682" y="16148"/>
                  </a:lnTo>
                  <a:lnTo>
                    <a:pt x="282682" y="16051"/>
                  </a:lnTo>
                  <a:lnTo>
                    <a:pt x="282650" y="16019"/>
                  </a:lnTo>
                  <a:lnTo>
                    <a:pt x="282553" y="15954"/>
                  </a:lnTo>
                  <a:lnTo>
                    <a:pt x="282456" y="15889"/>
                  </a:lnTo>
                  <a:lnTo>
                    <a:pt x="282068" y="15792"/>
                  </a:lnTo>
                  <a:lnTo>
                    <a:pt x="281745" y="15728"/>
                  </a:lnTo>
                  <a:lnTo>
                    <a:pt x="281552" y="15663"/>
                  </a:lnTo>
                  <a:lnTo>
                    <a:pt x="281519" y="15599"/>
                  </a:lnTo>
                  <a:lnTo>
                    <a:pt x="281552" y="15566"/>
                  </a:lnTo>
                  <a:lnTo>
                    <a:pt x="281681" y="15502"/>
                  </a:lnTo>
                  <a:lnTo>
                    <a:pt x="281842" y="15437"/>
                  </a:lnTo>
                  <a:lnTo>
                    <a:pt x="281971" y="15373"/>
                  </a:lnTo>
                  <a:lnTo>
                    <a:pt x="282068" y="15308"/>
                  </a:lnTo>
                  <a:lnTo>
                    <a:pt x="282101" y="15211"/>
                  </a:lnTo>
                  <a:lnTo>
                    <a:pt x="282101" y="15147"/>
                  </a:lnTo>
                  <a:lnTo>
                    <a:pt x="282068" y="15050"/>
                  </a:lnTo>
                  <a:lnTo>
                    <a:pt x="281971" y="15017"/>
                  </a:lnTo>
                  <a:lnTo>
                    <a:pt x="281842" y="14953"/>
                  </a:lnTo>
                  <a:lnTo>
                    <a:pt x="281713" y="14920"/>
                  </a:lnTo>
                  <a:lnTo>
                    <a:pt x="281648" y="14953"/>
                  </a:lnTo>
                  <a:lnTo>
                    <a:pt x="281616" y="15017"/>
                  </a:lnTo>
                  <a:lnTo>
                    <a:pt x="281616" y="15082"/>
                  </a:lnTo>
                  <a:lnTo>
                    <a:pt x="281648" y="15147"/>
                  </a:lnTo>
                  <a:lnTo>
                    <a:pt x="281616" y="15179"/>
                  </a:lnTo>
                  <a:lnTo>
                    <a:pt x="281552" y="15243"/>
                  </a:lnTo>
                  <a:lnTo>
                    <a:pt x="281455" y="15308"/>
                  </a:lnTo>
                  <a:lnTo>
                    <a:pt x="281261" y="15308"/>
                  </a:lnTo>
                  <a:lnTo>
                    <a:pt x="281067" y="15276"/>
                  </a:lnTo>
                  <a:lnTo>
                    <a:pt x="280906" y="15211"/>
                  </a:lnTo>
                  <a:lnTo>
                    <a:pt x="280777" y="15082"/>
                  </a:lnTo>
                  <a:lnTo>
                    <a:pt x="280712" y="14953"/>
                  </a:lnTo>
                  <a:lnTo>
                    <a:pt x="280647" y="14791"/>
                  </a:lnTo>
                  <a:lnTo>
                    <a:pt x="280550" y="14694"/>
                  </a:lnTo>
                  <a:lnTo>
                    <a:pt x="280454" y="14630"/>
                  </a:lnTo>
                  <a:lnTo>
                    <a:pt x="280292" y="14598"/>
                  </a:lnTo>
                  <a:lnTo>
                    <a:pt x="280195" y="14598"/>
                  </a:lnTo>
                  <a:lnTo>
                    <a:pt x="280066" y="14501"/>
                  </a:lnTo>
                  <a:lnTo>
                    <a:pt x="279969" y="14339"/>
                  </a:lnTo>
                  <a:lnTo>
                    <a:pt x="279937" y="14145"/>
                  </a:lnTo>
                  <a:lnTo>
                    <a:pt x="279905" y="13984"/>
                  </a:lnTo>
                  <a:lnTo>
                    <a:pt x="279808" y="13822"/>
                  </a:lnTo>
                  <a:lnTo>
                    <a:pt x="279678" y="13726"/>
                  </a:lnTo>
                  <a:lnTo>
                    <a:pt x="279614" y="13726"/>
                  </a:lnTo>
                  <a:lnTo>
                    <a:pt x="279549" y="13693"/>
                  </a:lnTo>
                  <a:lnTo>
                    <a:pt x="279420" y="13693"/>
                  </a:lnTo>
                  <a:lnTo>
                    <a:pt x="279291" y="13629"/>
                  </a:lnTo>
                  <a:lnTo>
                    <a:pt x="279194" y="13499"/>
                  </a:lnTo>
                  <a:lnTo>
                    <a:pt x="279129" y="13370"/>
                  </a:lnTo>
                  <a:lnTo>
                    <a:pt x="279065" y="13241"/>
                  </a:lnTo>
                  <a:lnTo>
                    <a:pt x="278968" y="13112"/>
                  </a:lnTo>
                  <a:lnTo>
                    <a:pt x="278839" y="13047"/>
                  </a:lnTo>
                  <a:lnTo>
                    <a:pt x="278548" y="13047"/>
                  </a:lnTo>
                  <a:lnTo>
                    <a:pt x="278451" y="12983"/>
                  </a:lnTo>
                  <a:lnTo>
                    <a:pt x="278387" y="12918"/>
                  </a:lnTo>
                  <a:lnTo>
                    <a:pt x="278387" y="12854"/>
                  </a:lnTo>
                  <a:lnTo>
                    <a:pt x="278387" y="12789"/>
                  </a:lnTo>
                  <a:lnTo>
                    <a:pt x="278387" y="12757"/>
                  </a:lnTo>
                  <a:lnTo>
                    <a:pt x="278290" y="12628"/>
                  </a:lnTo>
                  <a:lnTo>
                    <a:pt x="278128" y="12563"/>
                  </a:lnTo>
                  <a:lnTo>
                    <a:pt x="277902" y="12498"/>
                  </a:lnTo>
                  <a:lnTo>
                    <a:pt x="277256" y="12337"/>
                  </a:lnTo>
                  <a:lnTo>
                    <a:pt x="277030" y="12240"/>
                  </a:lnTo>
                  <a:lnTo>
                    <a:pt x="276869" y="12175"/>
                  </a:lnTo>
                  <a:lnTo>
                    <a:pt x="276740" y="12078"/>
                  </a:lnTo>
                  <a:lnTo>
                    <a:pt x="276675" y="11982"/>
                  </a:lnTo>
                  <a:lnTo>
                    <a:pt x="276643" y="11885"/>
                  </a:lnTo>
                  <a:lnTo>
                    <a:pt x="276643" y="11788"/>
                  </a:lnTo>
                  <a:lnTo>
                    <a:pt x="276675" y="11659"/>
                  </a:lnTo>
                  <a:lnTo>
                    <a:pt x="276643" y="11529"/>
                  </a:lnTo>
                  <a:lnTo>
                    <a:pt x="276578" y="11465"/>
                  </a:lnTo>
                  <a:lnTo>
                    <a:pt x="276481" y="11400"/>
                  </a:lnTo>
                  <a:lnTo>
                    <a:pt x="276352" y="11368"/>
                  </a:lnTo>
                  <a:lnTo>
                    <a:pt x="276191" y="11368"/>
                  </a:lnTo>
                  <a:lnTo>
                    <a:pt x="276029" y="11400"/>
                  </a:lnTo>
                  <a:lnTo>
                    <a:pt x="275803" y="11433"/>
                  </a:lnTo>
                  <a:lnTo>
                    <a:pt x="275642" y="11497"/>
                  </a:lnTo>
                  <a:lnTo>
                    <a:pt x="275448" y="11497"/>
                  </a:lnTo>
                  <a:lnTo>
                    <a:pt x="275415" y="11465"/>
                  </a:lnTo>
                  <a:lnTo>
                    <a:pt x="275448" y="11368"/>
                  </a:lnTo>
                  <a:lnTo>
                    <a:pt x="275545" y="11239"/>
                  </a:lnTo>
                  <a:lnTo>
                    <a:pt x="275900" y="10884"/>
                  </a:lnTo>
                  <a:lnTo>
                    <a:pt x="276061" y="10722"/>
                  </a:lnTo>
                  <a:lnTo>
                    <a:pt x="276158" y="10561"/>
                  </a:lnTo>
                  <a:lnTo>
                    <a:pt x="276191" y="10464"/>
                  </a:lnTo>
                  <a:lnTo>
                    <a:pt x="276158" y="10431"/>
                  </a:lnTo>
                  <a:lnTo>
                    <a:pt x="276126" y="10399"/>
                  </a:lnTo>
                  <a:lnTo>
                    <a:pt x="275157" y="10141"/>
                  </a:lnTo>
                  <a:lnTo>
                    <a:pt x="274802" y="9979"/>
                  </a:lnTo>
                  <a:lnTo>
                    <a:pt x="274705" y="9915"/>
                  </a:lnTo>
                  <a:lnTo>
                    <a:pt x="274640" y="9850"/>
                  </a:lnTo>
                  <a:lnTo>
                    <a:pt x="274608" y="9786"/>
                  </a:lnTo>
                  <a:lnTo>
                    <a:pt x="274608" y="9689"/>
                  </a:lnTo>
                  <a:lnTo>
                    <a:pt x="274640" y="9592"/>
                  </a:lnTo>
                  <a:lnTo>
                    <a:pt x="274737" y="9495"/>
                  </a:lnTo>
                  <a:lnTo>
                    <a:pt x="274802" y="9366"/>
                  </a:lnTo>
                  <a:lnTo>
                    <a:pt x="274834" y="9236"/>
                  </a:lnTo>
                  <a:lnTo>
                    <a:pt x="274834" y="9075"/>
                  </a:lnTo>
                  <a:lnTo>
                    <a:pt x="274802" y="8914"/>
                  </a:lnTo>
                  <a:lnTo>
                    <a:pt x="274737" y="8720"/>
                  </a:lnTo>
                  <a:lnTo>
                    <a:pt x="274640" y="8558"/>
                  </a:lnTo>
                  <a:lnTo>
                    <a:pt x="274382" y="8171"/>
                  </a:lnTo>
                  <a:lnTo>
                    <a:pt x="274059" y="7815"/>
                  </a:lnTo>
                  <a:lnTo>
                    <a:pt x="273639" y="7493"/>
                  </a:lnTo>
                  <a:lnTo>
                    <a:pt x="273219" y="7234"/>
                  </a:lnTo>
                  <a:lnTo>
                    <a:pt x="272961" y="7137"/>
                  </a:lnTo>
                  <a:lnTo>
                    <a:pt x="272735" y="7040"/>
                  </a:lnTo>
                  <a:lnTo>
                    <a:pt x="272251" y="6911"/>
                  </a:lnTo>
                  <a:lnTo>
                    <a:pt x="271928" y="6879"/>
                  </a:lnTo>
                  <a:lnTo>
                    <a:pt x="271798" y="6879"/>
                  </a:lnTo>
                  <a:lnTo>
                    <a:pt x="271702" y="6911"/>
                  </a:lnTo>
                  <a:lnTo>
                    <a:pt x="271637" y="6944"/>
                  </a:lnTo>
                  <a:lnTo>
                    <a:pt x="271605" y="7008"/>
                  </a:lnTo>
                  <a:lnTo>
                    <a:pt x="271540" y="7170"/>
                  </a:lnTo>
                  <a:lnTo>
                    <a:pt x="271508" y="7202"/>
                  </a:lnTo>
                  <a:lnTo>
                    <a:pt x="271443" y="7202"/>
                  </a:lnTo>
                  <a:lnTo>
                    <a:pt x="271314" y="7105"/>
                  </a:lnTo>
                  <a:lnTo>
                    <a:pt x="271120" y="6911"/>
                  </a:lnTo>
                  <a:lnTo>
                    <a:pt x="270991" y="6750"/>
                  </a:lnTo>
                  <a:lnTo>
                    <a:pt x="270862" y="6524"/>
                  </a:lnTo>
                  <a:lnTo>
                    <a:pt x="270830" y="6330"/>
                  </a:lnTo>
                  <a:lnTo>
                    <a:pt x="270830" y="6136"/>
                  </a:lnTo>
                  <a:lnTo>
                    <a:pt x="270862" y="6039"/>
                  </a:lnTo>
                  <a:lnTo>
                    <a:pt x="270830" y="5942"/>
                  </a:lnTo>
                  <a:lnTo>
                    <a:pt x="270797" y="5845"/>
                  </a:lnTo>
                  <a:lnTo>
                    <a:pt x="270700" y="5781"/>
                  </a:lnTo>
                  <a:lnTo>
                    <a:pt x="270603" y="5716"/>
                  </a:lnTo>
                  <a:lnTo>
                    <a:pt x="270442" y="5619"/>
                  </a:lnTo>
                  <a:lnTo>
                    <a:pt x="270022" y="5490"/>
                  </a:lnTo>
                  <a:lnTo>
                    <a:pt x="269667" y="5361"/>
                  </a:lnTo>
                  <a:lnTo>
                    <a:pt x="269344" y="5200"/>
                  </a:lnTo>
                  <a:lnTo>
                    <a:pt x="269150" y="5070"/>
                  </a:lnTo>
                  <a:lnTo>
                    <a:pt x="269086" y="4973"/>
                  </a:lnTo>
                  <a:lnTo>
                    <a:pt x="269021" y="4909"/>
                  </a:lnTo>
                  <a:lnTo>
                    <a:pt x="268989" y="4780"/>
                  </a:lnTo>
                  <a:lnTo>
                    <a:pt x="268956" y="4747"/>
                  </a:lnTo>
                  <a:lnTo>
                    <a:pt x="268924" y="4780"/>
                  </a:lnTo>
                  <a:lnTo>
                    <a:pt x="268860" y="4877"/>
                  </a:lnTo>
                  <a:lnTo>
                    <a:pt x="268795" y="4941"/>
                  </a:lnTo>
                  <a:lnTo>
                    <a:pt x="268698" y="5006"/>
                  </a:lnTo>
                  <a:lnTo>
                    <a:pt x="268569" y="5038"/>
                  </a:lnTo>
                  <a:lnTo>
                    <a:pt x="268440" y="5038"/>
                  </a:lnTo>
                  <a:lnTo>
                    <a:pt x="268375" y="5006"/>
                  </a:lnTo>
                  <a:lnTo>
                    <a:pt x="268343" y="4973"/>
                  </a:lnTo>
                  <a:lnTo>
                    <a:pt x="268343" y="4909"/>
                  </a:lnTo>
                  <a:lnTo>
                    <a:pt x="268343" y="4844"/>
                  </a:lnTo>
                  <a:lnTo>
                    <a:pt x="268472" y="4683"/>
                  </a:lnTo>
                  <a:lnTo>
                    <a:pt x="268666" y="4521"/>
                  </a:lnTo>
                  <a:lnTo>
                    <a:pt x="268892" y="4295"/>
                  </a:lnTo>
                  <a:lnTo>
                    <a:pt x="268956" y="4198"/>
                  </a:lnTo>
                  <a:lnTo>
                    <a:pt x="268989" y="4102"/>
                  </a:lnTo>
                  <a:lnTo>
                    <a:pt x="268989" y="4037"/>
                  </a:lnTo>
                  <a:lnTo>
                    <a:pt x="268989" y="3940"/>
                  </a:lnTo>
                  <a:lnTo>
                    <a:pt x="268924" y="3843"/>
                  </a:lnTo>
                  <a:lnTo>
                    <a:pt x="268827" y="3746"/>
                  </a:lnTo>
                  <a:lnTo>
                    <a:pt x="268666" y="3553"/>
                  </a:lnTo>
                  <a:lnTo>
                    <a:pt x="268569" y="3488"/>
                  </a:lnTo>
                  <a:lnTo>
                    <a:pt x="268537" y="3520"/>
                  </a:lnTo>
                  <a:lnTo>
                    <a:pt x="268537" y="3553"/>
                  </a:lnTo>
                  <a:lnTo>
                    <a:pt x="268537" y="3714"/>
                  </a:lnTo>
                  <a:lnTo>
                    <a:pt x="268537" y="3811"/>
                  </a:lnTo>
                  <a:lnTo>
                    <a:pt x="268537" y="3875"/>
                  </a:lnTo>
                  <a:lnTo>
                    <a:pt x="268440" y="4102"/>
                  </a:lnTo>
                  <a:lnTo>
                    <a:pt x="268278" y="4328"/>
                  </a:lnTo>
                  <a:lnTo>
                    <a:pt x="268052" y="4554"/>
                  </a:lnTo>
                  <a:lnTo>
                    <a:pt x="267503" y="5038"/>
                  </a:lnTo>
                  <a:lnTo>
                    <a:pt x="267471" y="4424"/>
                  </a:lnTo>
                  <a:lnTo>
                    <a:pt x="267406" y="4198"/>
                  </a:lnTo>
                  <a:lnTo>
                    <a:pt x="267277" y="3972"/>
                  </a:lnTo>
                  <a:lnTo>
                    <a:pt x="267116" y="3779"/>
                  </a:lnTo>
                  <a:lnTo>
                    <a:pt x="267019" y="3714"/>
                  </a:lnTo>
                  <a:lnTo>
                    <a:pt x="266922" y="3682"/>
                  </a:lnTo>
                  <a:lnTo>
                    <a:pt x="266728" y="3617"/>
                  </a:lnTo>
                  <a:lnTo>
                    <a:pt x="266631" y="3520"/>
                  </a:lnTo>
                  <a:lnTo>
                    <a:pt x="266599" y="3456"/>
                  </a:lnTo>
                  <a:lnTo>
                    <a:pt x="266599" y="3423"/>
                  </a:lnTo>
                  <a:lnTo>
                    <a:pt x="266631" y="3359"/>
                  </a:lnTo>
                  <a:lnTo>
                    <a:pt x="266663" y="3294"/>
                  </a:lnTo>
                  <a:lnTo>
                    <a:pt x="266760" y="3197"/>
                  </a:lnTo>
                  <a:lnTo>
                    <a:pt x="266760" y="3133"/>
                  </a:lnTo>
                  <a:lnTo>
                    <a:pt x="266760" y="3100"/>
                  </a:lnTo>
                  <a:lnTo>
                    <a:pt x="266631" y="3068"/>
                  </a:lnTo>
                  <a:lnTo>
                    <a:pt x="266437" y="3036"/>
                  </a:lnTo>
                  <a:lnTo>
                    <a:pt x="266308" y="3036"/>
                  </a:lnTo>
                  <a:lnTo>
                    <a:pt x="266179" y="3068"/>
                  </a:lnTo>
                  <a:lnTo>
                    <a:pt x="266050" y="3133"/>
                  </a:lnTo>
                  <a:lnTo>
                    <a:pt x="265953" y="3230"/>
                  </a:lnTo>
                  <a:lnTo>
                    <a:pt x="265856" y="3326"/>
                  </a:lnTo>
                  <a:lnTo>
                    <a:pt x="265759" y="3456"/>
                  </a:lnTo>
                  <a:lnTo>
                    <a:pt x="265695" y="3617"/>
                  </a:lnTo>
                  <a:lnTo>
                    <a:pt x="265662" y="3779"/>
                  </a:lnTo>
                  <a:lnTo>
                    <a:pt x="265598" y="3843"/>
                  </a:lnTo>
                  <a:lnTo>
                    <a:pt x="265404" y="3875"/>
                  </a:lnTo>
                  <a:lnTo>
                    <a:pt x="264823" y="3908"/>
                  </a:lnTo>
                  <a:lnTo>
                    <a:pt x="264500" y="3908"/>
                  </a:lnTo>
                  <a:lnTo>
                    <a:pt x="264306" y="3875"/>
                  </a:lnTo>
                  <a:lnTo>
                    <a:pt x="264177" y="3843"/>
                  </a:lnTo>
                  <a:lnTo>
                    <a:pt x="264177" y="3811"/>
                  </a:lnTo>
                  <a:lnTo>
                    <a:pt x="264209" y="3811"/>
                  </a:lnTo>
                  <a:lnTo>
                    <a:pt x="264241" y="3746"/>
                  </a:lnTo>
                  <a:lnTo>
                    <a:pt x="264241" y="3682"/>
                  </a:lnTo>
                  <a:lnTo>
                    <a:pt x="264144" y="3488"/>
                  </a:lnTo>
                  <a:lnTo>
                    <a:pt x="264015" y="3230"/>
                  </a:lnTo>
                  <a:lnTo>
                    <a:pt x="263821" y="2939"/>
                  </a:lnTo>
                  <a:lnTo>
                    <a:pt x="263595" y="2648"/>
                  </a:lnTo>
                  <a:lnTo>
                    <a:pt x="263369" y="2390"/>
                  </a:lnTo>
                  <a:lnTo>
                    <a:pt x="263176" y="2196"/>
                  </a:lnTo>
                  <a:lnTo>
                    <a:pt x="263014" y="2099"/>
                  </a:lnTo>
                  <a:lnTo>
                    <a:pt x="262917" y="2099"/>
                  </a:lnTo>
                  <a:lnTo>
                    <a:pt x="262853" y="2196"/>
                  </a:lnTo>
                  <a:lnTo>
                    <a:pt x="262788" y="2325"/>
                  </a:lnTo>
                  <a:lnTo>
                    <a:pt x="262723" y="2454"/>
                  </a:lnTo>
                  <a:lnTo>
                    <a:pt x="262691" y="2551"/>
                  </a:lnTo>
                  <a:lnTo>
                    <a:pt x="262659" y="2616"/>
                  </a:lnTo>
                  <a:lnTo>
                    <a:pt x="262497" y="2713"/>
                  </a:lnTo>
                  <a:lnTo>
                    <a:pt x="262336" y="2777"/>
                  </a:lnTo>
                  <a:lnTo>
                    <a:pt x="262142" y="2745"/>
                  </a:lnTo>
                  <a:lnTo>
                    <a:pt x="261948" y="2713"/>
                  </a:lnTo>
                  <a:lnTo>
                    <a:pt x="261787" y="2713"/>
                  </a:lnTo>
                  <a:lnTo>
                    <a:pt x="261658" y="2745"/>
                  </a:lnTo>
                  <a:lnTo>
                    <a:pt x="261593" y="2810"/>
                  </a:lnTo>
                  <a:lnTo>
                    <a:pt x="261561" y="2874"/>
                  </a:lnTo>
                  <a:lnTo>
                    <a:pt x="261464" y="2939"/>
                  </a:lnTo>
                  <a:lnTo>
                    <a:pt x="261238" y="2939"/>
                  </a:lnTo>
                  <a:lnTo>
                    <a:pt x="261109" y="2874"/>
                  </a:lnTo>
                  <a:lnTo>
                    <a:pt x="261044" y="2745"/>
                  </a:lnTo>
                  <a:lnTo>
                    <a:pt x="261012" y="2616"/>
                  </a:lnTo>
                  <a:lnTo>
                    <a:pt x="261012" y="2487"/>
                  </a:lnTo>
                  <a:lnTo>
                    <a:pt x="261076" y="2261"/>
                  </a:lnTo>
                  <a:lnTo>
                    <a:pt x="261076" y="2228"/>
                  </a:lnTo>
                  <a:lnTo>
                    <a:pt x="261044" y="2196"/>
                  </a:lnTo>
                  <a:lnTo>
                    <a:pt x="260947" y="2228"/>
                  </a:lnTo>
                  <a:lnTo>
                    <a:pt x="260689" y="2390"/>
                  </a:lnTo>
                  <a:lnTo>
                    <a:pt x="260560" y="2422"/>
                  </a:lnTo>
                  <a:lnTo>
                    <a:pt x="260430" y="2487"/>
                  </a:lnTo>
                  <a:lnTo>
                    <a:pt x="260075" y="2487"/>
                  </a:lnTo>
                  <a:lnTo>
                    <a:pt x="259623" y="2422"/>
                  </a:lnTo>
                  <a:lnTo>
                    <a:pt x="259042" y="2293"/>
                  </a:lnTo>
                  <a:lnTo>
                    <a:pt x="258493" y="2164"/>
                  </a:lnTo>
                  <a:lnTo>
                    <a:pt x="258073" y="2099"/>
                  </a:lnTo>
                  <a:lnTo>
                    <a:pt x="257911" y="2099"/>
                  </a:lnTo>
                  <a:lnTo>
                    <a:pt x="257782" y="2132"/>
                  </a:lnTo>
                  <a:lnTo>
                    <a:pt x="257685" y="2196"/>
                  </a:lnTo>
                  <a:lnTo>
                    <a:pt x="257621" y="2261"/>
                  </a:lnTo>
                  <a:lnTo>
                    <a:pt x="257556" y="2325"/>
                  </a:lnTo>
                  <a:lnTo>
                    <a:pt x="257492" y="2390"/>
                  </a:lnTo>
                  <a:lnTo>
                    <a:pt x="257265" y="2422"/>
                  </a:lnTo>
                  <a:lnTo>
                    <a:pt x="256975" y="2422"/>
                  </a:lnTo>
                  <a:lnTo>
                    <a:pt x="256652" y="2390"/>
                  </a:lnTo>
                  <a:lnTo>
                    <a:pt x="256297" y="2261"/>
                  </a:lnTo>
                  <a:lnTo>
                    <a:pt x="255941" y="2132"/>
                  </a:lnTo>
                  <a:lnTo>
                    <a:pt x="255586" y="1970"/>
                  </a:lnTo>
                  <a:lnTo>
                    <a:pt x="255295" y="1744"/>
                  </a:lnTo>
                  <a:lnTo>
                    <a:pt x="255069" y="1550"/>
                  </a:lnTo>
                  <a:lnTo>
                    <a:pt x="254843" y="1389"/>
                  </a:lnTo>
                  <a:lnTo>
                    <a:pt x="254650" y="1292"/>
                  </a:lnTo>
                  <a:lnTo>
                    <a:pt x="254520" y="1227"/>
                  </a:lnTo>
                  <a:lnTo>
                    <a:pt x="254391" y="1227"/>
                  </a:lnTo>
                  <a:lnTo>
                    <a:pt x="254327" y="1260"/>
                  </a:lnTo>
                  <a:lnTo>
                    <a:pt x="254294" y="1356"/>
                  </a:lnTo>
                  <a:lnTo>
                    <a:pt x="254327" y="1486"/>
                  </a:lnTo>
                  <a:lnTo>
                    <a:pt x="254327" y="1615"/>
                  </a:lnTo>
                  <a:lnTo>
                    <a:pt x="254294" y="1679"/>
                  </a:lnTo>
                  <a:lnTo>
                    <a:pt x="254230" y="1712"/>
                  </a:lnTo>
                  <a:lnTo>
                    <a:pt x="254133" y="1647"/>
                  </a:lnTo>
                  <a:lnTo>
                    <a:pt x="254004" y="1582"/>
                  </a:lnTo>
                  <a:lnTo>
                    <a:pt x="253907" y="1582"/>
                  </a:lnTo>
                  <a:lnTo>
                    <a:pt x="253810" y="1647"/>
                  </a:lnTo>
                  <a:lnTo>
                    <a:pt x="253745" y="1744"/>
                  </a:lnTo>
                  <a:lnTo>
                    <a:pt x="253713" y="1873"/>
                  </a:lnTo>
                  <a:lnTo>
                    <a:pt x="253681" y="1938"/>
                  </a:lnTo>
                  <a:lnTo>
                    <a:pt x="253616" y="2002"/>
                  </a:lnTo>
                  <a:lnTo>
                    <a:pt x="253519" y="2002"/>
                  </a:lnTo>
                  <a:lnTo>
                    <a:pt x="253390" y="1970"/>
                  </a:lnTo>
                  <a:lnTo>
                    <a:pt x="253229" y="1873"/>
                  </a:lnTo>
                  <a:lnTo>
                    <a:pt x="252647" y="1550"/>
                  </a:lnTo>
                  <a:lnTo>
                    <a:pt x="252324" y="1389"/>
                  </a:lnTo>
                  <a:lnTo>
                    <a:pt x="252034" y="1292"/>
                  </a:lnTo>
                  <a:lnTo>
                    <a:pt x="251840" y="1260"/>
                  </a:lnTo>
                  <a:lnTo>
                    <a:pt x="251743" y="1260"/>
                  </a:lnTo>
                  <a:lnTo>
                    <a:pt x="251678" y="1292"/>
                  </a:lnTo>
                  <a:lnTo>
                    <a:pt x="251549" y="1324"/>
                  </a:lnTo>
                  <a:lnTo>
                    <a:pt x="251097" y="1324"/>
                  </a:lnTo>
                  <a:lnTo>
                    <a:pt x="250839" y="1260"/>
                  </a:lnTo>
                  <a:lnTo>
                    <a:pt x="250580" y="1195"/>
                  </a:lnTo>
                  <a:lnTo>
                    <a:pt x="250387" y="1227"/>
                  </a:lnTo>
                  <a:lnTo>
                    <a:pt x="250225" y="1292"/>
                  </a:lnTo>
                  <a:lnTo>
                    <a:pt x="250160" y="1324"/>
                  </a:lnTo>
                  <a:lnTo>
                    <a:pt x="250128" y="1389"/>
                  </a:lnTo>
                  <a:lnTo>
                    <a:pt x="250096" y="1486"/>
                  </a:lnTo>
                  <a:lnTo>
                    <a:pt x="250031" y="1518"/>
                  </a:lnTo>
                  <a:lnTo>
                    <a:pt x="249967" y="1550"/>
                  </a:lnTo>
                  <a:lnTo>
                    <a:pt x="249870" y="1582"/>
                  </a:lnTo>
                  <a:lnTo>
                    <a:pt x="249579" y="1550"/>
                  </a:lnTo>
                  <a:lnTo>
                    <a:pt x="249192" y="1421"/>
                  </a:lnTo>
                  <a:lnTo>
                    <a:pt x="248029" y="1066"/>
                  </a:lnTo>
                  <a:lnTo>
                    <a:pt x="247577" y="937"/>
                  </a:lnTo>
                  <a:lnTo>
                    <a:pt x="247222" y="872"/>
                  </a:lnTo>
                  <a:lnTo>
                    <a:pt x="246931" y="840"/>
                  </a:lnTo>
                  <a:lnTo>
                    <a:pt x="246705" y="840"/>
                  </a:lnTo>
                  <a:lnTo>
                    <a:pt x="246576" y="904"/>
                  </a:lnTo>
                  <a:lnTo>
                    <a:pt x="246511" y="969"/>
                  </a:lnTo>
                  <a:lnTo>
                    <a:pt x="246511" y="1001"/>
                  </a:lnTo>
                  <a:lnTo>
                    <a:pt x="246479" y="1098"/>
                  </a:lnTo>
                  <a:lnTo>
                    <a:pt x="246414" y="1163"/>
                  </a:lnTo>
                  <a:lnTo>
                    <a:pt x="246350" y="1195"/>
                  </a:lnTo>
                  <a:lnTo>
                    <a:pt x="246285" y="1195"/>
                  </a:lnTo>
                  <a:lnTo>
                    <a:pt x="246059" y="1163"/>
                  </a:lnTo>
                  <a:lnTo>
                    <a:pt x="245801" y="1066"/>
                  </a:lnTo>
                  <a:lnTo>
                    <a:pt x="245478" y="937"/>
                  </a:lnTo>
                  <a:lnTo>
                    <a:pt x="245155" y="904"/>
                  </a:lnTo>
                  <a:lnTo>
                    <a:pt x="244799" y="904"/>
                  </a:lnTo>
                  <a:lnTo>
                    <a:pt x="244476" y="969"/>
                  </a:lnTo>
                  <a:lnTo>
                    <a:pt x="244186" y="1066"/>
                  </a:lnTo>
                  <a:lnTo>
                    <a:pt x="243895" y="1066"/>
                  </a:lnTo>
                  <a:lnTo>
                    <a:pt x="243831" y="1033"/>
                  </a:lnTo>
                  <a:lnTo>
                    <a:pt x="243831" y="1001"/>
                  </a:lnTo>
                  <a:lnTo>
                    <a:pt x="243831" y="937"/>
                  </a:lnTo>
                  <a:lnTo>
                    <a:pt x="243831" y="904"/>
                  </a:lnTo>
                  <a:lnTo>
                    <a:pt x="243798" y="872"/>
                  </a:lnTo>
                  <a:lnTo>
                    <a:pt x="243701" y="872"/>
                  </a:lnTo>
                  <a:lnTo>
                    <a:pt x="243540" y="937"/>
                  </a:lnTo>
                  <a:lnTo>
                    <a:pt x="243346" y="1098"/>
                  </a:lnTo>
                  <a:lnTo>
                    <a:pt x="243217" y="1163"/>
                  </a:lnTo>
                  <a:lnTo>
                    <a:pt x="243055" y="1227"/>
                  </a:lnTo>
                  <a:lnTo>
                    <a:pt x="242732" y="1324"/>
                  </a:lnTo>
                  <a:lnTo>
                    <a:pt x="242410" y="1389"/>
                  </a:lnTo>
                  <a:lnTo>
                    <a:pt x="242087" y="1356"/>
                  </a:lnTo>
                  <a:lnTo>
                    <a:pt x="241796" y="1324"/>
                  </a:lnTo>
                  <a:lnTo>
                    <a:pt x="241538" y="1356"/>
                  </a:lnTo>
                  <a:lnTo>
                    <a:pt x="241376" y="1421"/>
                  </a:lnTo>
                  <a:lnTo>
                    <a:pt x="241311" y="1453"/>
                  </a:lnTo>
                  <a:lnTo>
                    <a:pt x="241279" y="1518"/>
                  </a:lnTo>
                  <a:lnTo>
                    <a:pt x="241215" y="1615"/>
                  </a:lnTo>
                  <a:lnTo>
                    <a:pt x="241118" y="1679"/>
                  </a:lnTo>
                  <a:lnTo>
                    <a:pt x="241021" y="1679"/>
                  </a:lnTo>
                  <a:lnTo>
                    <a:pt x="240892" y="1615"/>
                  </a:lnTo>
                  <a:lnTo>
                    <a:pt x="240827" y="1518"/>
                  </a:lnTo>
                  <a:lnTo>
                    <a:pt x="240762" y="1421"/>
                  </a:lnTo>
                  <a:lnTo>
                    <a:pt x="240795" y="1324"/>
                  </a:lnTo>
                  <a:lnTo>
                    <a:pt x="240859" y="1260"/>
                  </a:lnTo>
                  <a:lnTo>
                    <a:pt x="240924" y="1195"/>
                  </a:lnTo>
                  <a:lnTo>
                    <a:pt x="240924" y="1130"/>
                  </a:lnTo>
                  <a:lnTo>
                    <a:pt x="240859" y="1066"/>
                  </a:lnTo>
                  <a:lnTo>
                    <a:pt x="240762" y="1001"/>
                  </a:lnTo>
                  <a:lnTo>
                    <a:pt x="240440" y="1001"/>
                  </a:lnTo>
                  <a:lnTo>
                    <a:pt x="240278" y="1066"/>
                  </a:lnTo>
                  <a:lnTo>
                    <a:pt x="240149" y="1163"/>
                  </a:lnTo>
                  <a:lnTo>
                    <a:pt x="240084" y="1227"/>
                  </a:lnTo>
                  <a:lnTo>
                    <a:pt x="239987" y="1260"/>
                  </a:lnTo>
                  <a:lnTo>
                    <a:pt x="239729" y="1260"/>
                  </a:lnTo>
                  <a:lnTo>
                    <a:pt x="239406" y="1195"/>
                  </a:lnTo>
                  <a:lnTo>
                    <a:pt x="239019" y="1033"/>
                  </a:lnTo>
                  <a:lnTo>
                    <a:pt x="238599" y="840"/>
                  </a:lnTo>
                  <a:lnTo>
                    <a:pt x="238308" y="775"/>
                  </a:lnTo>
                  <a:lnTo>
                    <a:pt x="238211" y="775"/>
                  </a:lnTo>
                  <a:lnTo>
                    <a:pt x="238114" y="807"/>
                  </a:lnTo>
                  <a:lnTo>
                    <a:pt x="238082" y="872"/>
                  </a:lnTo>
                  <a:lnTo>
                    <a:pt x="238050" y="937"/>
                  </a:lnTo>
                  <a:lnTo>
                    <a:pt x="237953" y="1066"/>
                  </a:lnTo>
                  <a:lnTo>
                    <a:pt x="237824" y="1163"/>
                  </a:lnTo>
                  <a:lnTo>
                    <a:pt x="237662" y="1227"/>
                  </a:lnTo>
                  <a:lnTo>
                    <a:pt x="237468" y="1260"/>
                  </a:lnTo>
                  <a:lnTo>
                    <a:pt x="237275" y="1227"/>
                  </a:lnTo>
                  <a:lnTo>
                    <a:pt x="237081" y="1163"/>
                  </a:lnTo>
                  <a:lnTo>
                    <a:pt x="236919" y="1066"/>
                  </a:lnTo>
                  <a:lnTo>
                    <a:pt x="236822" y="969"/>
                  </a:lnTo>
                  <a:lnTo>
                    <a:pt x="236822" y="904"/>
                  </a:lnTo>
                  <a:lnTo>
                    <a:pt x="236822" y="840"/>
                  </a:lnTo>
                  <a:lnTo>
                    <a:pt x="236855" y="775"/>
                  </a:lnTo>
                  <a:lnTo>
                    <a:pt x="236919" y="711"/>
                  </a:lnTo>
                  <a:lnTo>
                    <a:pt x="237081" y="614"/>
                  </a:lnTo>
                  <a:lnTo>
                    <a:pt x="237339" y="549"/>
                  </a:lnTo>
                  <a:lnTo>
                    <a:pt x="237694" y="484"/>
                  </a:lnTo>
                  <a:lnTo>
                    <a:pt x="237759" y="452"/>
                  </a:lnTo>
                  <a:lnTo>
                    <a:pt x="237791" y="420"/>
                  </a:lnTo>
                  <a:lnTo>
                    <a:pt x="237759" y="388"/>
                  </a:lnTo>
                  <a:lnTo>
                    <a:pt x="237694" y="323"/>
                  </a:lnTo>
                  <a:lnTo>
                    <a:pt x="237339" y="226"/>
                  </a:lnTo>
                  <a:lnTo>
                    <a:pt x="237048" y="161"/>
                  </a:lnTo>
                  <a:lnTo>
                    <a:pt x="236790" y="129"/>
                  </a:lnTo>
                  <a:lnTo>
                    <a:pt x="236564" y="129"/>
                  </a:lnTo>
                  <a:lnTo>
                    <a:pt x="236403" y="194"/>
                  </a:lnTo>
                  <a:lnTo>
                    <a:pt x="236273" y="226"/>
                  </a:lnTo>
                  <a:lnTo>
                    <a:pt x="236112" y="226"/>
                  </a:lnTo>
                  <a:lnTo>
                    <a:pt x="235950" y="194"/>
                  </a:lnTo>
                  <a:lnTo>
                    <a:pt x="235757" y="97"/>
                  </a:lnTo>
                  <a:lnTo>
                    <a:pt x="235595" y="32"/>
                  </a:lnTo>
                  <a:lnTo>
                    <a:pt x="235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92325" y="2533300"/>
              <a:ext cx="18600" cy="14575"/>
            </a:xfrm>
            <a:custGeom>
              <a:rect b="b" l="l" r="r" t="t"/>
              <a:pathLst>
                <a:path extrusionOk="0" h="583" w="744">
                  <a:moveTo>
                    <a:pt x="97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0" y="195"/>
                  </a:lnTo>
                  <a:lnTo>
                    <a:pt x="65" y="259"/>
                  </a:lnTo>
                  <a:lnTo>
                    <a:pt x="162" y="356"/>
                  </a:lnTo>
                  <a:lnTo>
                    <a:pt x="291" y="421"/>
                  </a:lnTo>
                  <a:lnTo>
                    <a:pt x="582" y="550"/>
                  </a:lnTo>
                  <a:lnTo>
                    <a:pt x="679" y="582"/>
                  </a:lnTo>
                  <a:lnTo>
                    <a:pt x="711" y="550"/>
                  </a:lnTo>
                  <a:lnTo>
                    <a:pt x="743" y="550"/>
                  </a:lnTo>
                  <a:lnTo>
                    <a:pt x="711" y="453"/>
                  </a:lnTo>
                  <a:lnTo>
                    <a:pt x="582" y="292"/>
                  </a:lnTo>
                  <a:lnTo>
                    <a:pt x="453" y="162"/>
                  </a:lnTo>
                  <a:lnTo>
                    <a:pt x="323" y="6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905825" y="2129625"/>
              <a:ext cx="16175" cy="11325"/>
            </a:xfrm>
            <a:custGeom>
              <a:rect b="b" l="l" r="r" t="t"/>
              <a:pathLst>
                <a:path extrusionOk="0" h="453" w="647">
                  <a:moveTo>
                    <a:pt x="130" y="0"/>
                  </a:moveTo>
                  <a:lnTo>
                    <a:pt x="65" y="65"/>
                  </a:lnTo>
                  <a:lnTo>
                    <a:pt x="0" y="129"/>
                  </a:lnTo>
                  <a:lnTo>
                    <a:pt x="0" y="226"/>
                  </a:lnTo>
                  <a:lnTo>
                    <a:pt x="65" y="291"/>
                  </a:lnTo>
                  <a:lnTo>
                    <a:pt x="130" y="388"/>
                  </a:lnTo>
                  <a:lnTo>
                    <a:pt x="259" y="420"/>
                  </a:lnTo>
                  <a:lnTo>
                    <a:pt x="388" y="452"/>
                  </a:lnTo>
                  <a:lnTo>
                    <a:pt x="517" y="420"/>
                  </a:lnTo>
                  <a:lnTo>
                    <a:pt x="582" y="388"/>
                  </a:lnTo>
                  <a:lnTo>
                    <a:pt x="646" y="323"/>
                  </a:lnTo>
                  <a:lnTo>
                    <a:pt x="646" y="226"/>
                  </a:lnTo>
                  <a:lnTo>
                    <a:pt x="582" y="129"/>
                  </a:lnTo>
                  <a:lnTo>
                    <a:pt x="517" y="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935700" y="2058575"/>
              <a:ext cx="16175" cy="9700"/>
            </a:xfrm>
            <a:custGeom>
              <a:rect b="b" l="l" r="r" t="t"/>
              <a:pathLst>
                <a:path extrusionOk="0" h="388" w="647">
                  <a:moveTo>
                    <a:pt x="420" y="0"/>
                  </a:moveTo>
                  <a:lnTo>
                    <a:pt x="291" y="65"/>
                  </a:lnTo>
                  <a:lnTo>
                    <a:pt x="162" y="162"/>
                  </a:lnTo>
                  <a:lnTo>
                    <a:pt x="33" y="323"/>
                  </a:lnTo>
                  <a:lnTo>
                    <a:pt x="0" y="355"/>
                  </a:lnTo>
                  <a:lnTo>
                    <a:pt x="0" y="388"/>
                  </a:lnTo>
                  <a:lnTo>
                    <a:pt x="65" y="388"/>
                  </a:lnTo>
                  <a:lnTo>
                    <a:pt x="291" y="355"/>
                  </a:lnTo>
                  <a:lnTo>
                    <a:pt x="452" y="259"/>
                  </a:lnTo>
                  <a:lnTo>
                    <a:pt x="582" y="194"/>
                  </a:lnTo>
                  <a:lnTo>
                    <a:pt x="646" y="97"/>
                  </a:lnTo>
                  <a:lnTo>
                    <a:pt x="646" y="65"/>
                  </a:lnTo>
                  <a:lnTo>
                    <a:pt x="614" y="32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946200" y="2107000"/>
              <a:ext cx="12125" cy="12150"/>
            </a:xfrm>
            <a:custGeom>
              <a:rect b="b" l="l" r="r" t="t"/>
              <a:pathLst>
                <a:path extrusionOk="0" h="486" w="485">
                  <a:moveTo>
                    <a:pt x="129" y="1"/>
                  </a:moveTo>
                  <a:lnTo>
                    <a:pt x="97" y="33"/>
                  </a:lnTo>
                  <a:lnTo>
                    <a:pt x="32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65" y="324"/>
                  </a:lnTo>
                  <a:lnTo>
                    <a:pt x="162" y="421"/>
                  </a:lnTo>
                  <a:lnTo>
                    <a:pt x="291" y="453"/>
                  </a:lnTo>
                  <a:lnTo>
                    <a:pt x="388" y="485"/>
                  </a:lnTo>
                  <a:lnTo>
                    <a:pt x="485" y="453"/>
                  </a:lnTo>
                  <a:lnTo>
                    <a:pt x="485" y="388"/>
                  </a:lnTo>
                  <a:lnTo>
                    <a:pt x="485" y="292"/>
                  </a:lnTo>
                  <a:lnTo>
                    <a:pt x="323" y="98"/>
                  </a:lnTo>
                  <a:lnTo>
                    <a:pt x="258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963150" y="2050500"/>
              <a:ext cx="10525" cy="15350"/>
            </a:xfrm>
            <a:custGeom>
              <a:rect b="b" l="l" r="r" t="t"/>
              <a:pathLst>
                <a:path extrusionOk="0" h="614" w="421">
                  <a:moveTo>
                    <a:pt x="65" y="0"/>
                  </a:moveTo>
                  <a:lnTo>
                    <a:pt x="33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33" y="355"/>
                  </a:lnTo>
                  <a:lnTo>
                    <a:pt x="97" y="452"/>
                  </a:lnTo>
                  <a:lnTo>
                    <a:pt x="194" y="549"/>
                  </a:lnTo>
                  <a:lnTo>
                    <a:pt x="323" y="614"/>
                  </a:lnTo>
                  <a:lnTo>
                    <a:pt x="388" y="614"/>
                  </a:lnTo>
                  <a:lnTo>
                    <a:pt x="420" y="549"/>
                  </a:lnTo>
                  <a:lnTo>
                    <a:pt x="388" y="388"/>
                  </a:lnTo>
                  <a:lnTo>
                    <a:pt x="291" y="129"/>
                  </a:lnTo>
                  <a:lnTo>
                    <a:pt x="226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970400" y="2025475"/>
              <a:ext cx="16175" cy="8100"/>
            </a:xfrm>
            <a:custGeom>
              <a:rect b="b" l="l" r="r" t="t"/>
              <a:pathLst>
                <a:path extrusionOk="0" h="324" w="647">
                  <a:moveTo>
                    <a:pt x="130" y="0"/>
                  </a:moveTo>
                  <a:lnTo>
                    <a:pt x="33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6" y="291"/>
                  </a:lnTo>
                  <a:lnTo>
                    <a:pt x="162" y="323"/>
                  </a:lnTo>
                  <a:lnTo>
                    <a:pt x="292" y="323"/>
                  </a:lnTo>
                  <a:lnTo>
                    <a:pt x="550" y="258"/>
                  </a:lnTo>
                  <a:lnTo>
                    <a:pt x="615" y="226"/>
                  </a:lnTo>
                  <a:lnTo>
                    <a:pt x="647" y="194"/>
                  </a:lnTo>
                  <a:lnTo>
                    <a:pt x="647" y="162"/>
                  </a:lnTo>
                  <a:lnTo>
                    <a:pt x="582" y="9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933275" y="2207125"/>
              <a:ext cx="7300" cy="18600"/>
            </a:xfrm>
            <a:custGeom>
              <a:rect b="b" l="l" r="r" t="t"/>
              <a:pathLst>
                <a:path extrusionOk="0" h="744" w="292">
                  <a:moveTo>
                    <a:pt x="259" y="1"/>
                  </a:moveTo>
                  <a:lnTo>
                    <a:pt x="194" y="33"/>
                  </a:lnTo>
                  <a:lnTo>
                    <a:pt x="130" y="162"/>
                  </a:lnTo>
                  <a:lnTo>
                    <a:pt x="33" y="388"/>
                  </a:lnTo>
                  <a:lnTo>
                    <a:pt x="0" y="582"/>
                  </a:lnTo>
                  <a:lnTo>
                    <a:pt x="0" y="711"/>
                  </a:lnTo>
                  <a:lnTo>
                    <a:pt x="0" y="743"/>
                  </a:lnTo>
                  <a:lnTo>
                    <a:pt x="33" y="743"/>
                  </a:lnTo>
                  <a:lnTo>
                    <a:pt x="130" y="679"/>
                  </a:lnTo>
                  <a:lnTo>
                    <a:pt x="194" y="550"/>
                  </a:lnTo>
                  <a:lnTo>
                    <a:pt x="259" y="356"/>
                  </a:lnTo>
                  <a:lnTo>
                    <a:pt x="291" y="194"/>
                  </a:lnTo>
                  <a:lnTo>
                    <a:pt x="291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969600" y="2090850"/>
              <a:ext cx="15375" cy="25875"/>
            </a:xfrm>
            <a:custGeom>
              <a:rect b="b" l="l" r="r" t="t"/>
              <a:pathLst>
                <a:path extrusionOk="0" h="1035" w="615">
                  <a:moveTo>
                    <a:pt x="1" y="1"/>
                  </a:moveTo>
                  <a:lnTo>
                    <a:pt x="1" y="66"/>
                  </a:lnTo>
                  <a:lnTo>
                    <a:pt x="98" y="259"/>
                  </a:lnTo>
                  <a:lnTo>
                    <a:pt x="324" y="615"/>
                  </a:lnTo>
                  <a:lnTo>
                    <a:pt x="550" y="938"/>
                  </a:lnTo>
                  <a:lnTo>
                    <a:pt x="614" y="1034"/>
                  </a:lnTo>
                  <a:lnTo>
                    <a:pt x="614" y="938"/>
                  </a:lnTo>
                  <a:lnTo>
                    <a:pt x="517" y="615"/>
                  </a:lnTo>
                  <a:lnTo>
                    <a:pt x="421" y="389"/>
                  </a:lnTo>
                  <a:lnTo>
                    <a:pt x="324" y="195"/>
                  </a:lnTo>
                  <a:lnTo>
                    <a:pt x="227" y="6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949425" y="2212775"/>
              <a:ext cx="36350" cy="14550"/>
            </a:xfrm>
            <a:custGeom>
              <a:rect b="b" l="l" r="r" t="t"/>
              <a:pathLst>
                <a:path extrusionOk="0" h="582" w="1454">
                  <a:moveTo>
                    <a:pt x="162" y="1"/>
                  </a:moveTo>
                  <a:lnTo>
                    <a:pt x="97" y="33"/>
                  </a:lnTo>
                  <a:lnTo>
                    <a:pt x="33" y="65"/>
                  </a:lnTo>
                  <a:lnTo>
                    <a:pt x="33" y="130"/>
                  </a:lnTo>
                  <a:lnTo>
                    <a:pt x="0" y="194"/>
                  </a:lnTo>
                  <a:lnTo>
                    <a:pt x="33" y="259"/>
                  </a:lnTo>
                  <a:lnTo>
                    <a:pt x="162" y="356"/>
                  </a:lnTo>
                  <a:lnTo>
                    <a:pt x="356" y="453"/>
                  </a:lnTo>
                  <a:lnTo>
                    <a:pt x="614" y="517"/>
                  </a:lnTo>
                  <a:lnTo>
                    <a:pt x="1195" y="582"/>
                  </a:lnTo>
                  <a:lnTo>
                    <a:pt x="1357" y="582"/>
                  </a:lnTo>
                  <a:lnTo>
                    <a:pt x="1454" y="550"/>
                  </a:lnTo>
                  <a:lnTo>
                    <a:pt x="1454" y="517"/>
                  </a:lnTo>
                  <a:lnTo>
                    <a:pt x="1421" y="517"/>
                  </a:lnTo>
                  <a:lnTo>
                    <a:pt x="1324" y="420"/>
                  </a:lnTo>
                  <a:lnTo>
                    <a:pt x="872" y="194"/>
                  </a:lnTo>
                  <a:lnTo>
                    <a:pt x="517" y="65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002700" y="2040000"/>
              <a:ext cx="37975" cy="7300"/>
            </a:xfrm>
            <a:custGeom>
              <a:rect b="b" l="l" r="r" t="t"/>
              <a:pathLst>
                <a:path extrusionOk="0" h="292" w="1519">
                  <a:moveTo>
                    <a:pt x="291" y="0"/>
                  </a:moveTo>
                  <a:lnTo>
                    <a:pt x="65" y="65"/>
                  </a:lnTo>
                  <a:lnTo>
                    <a:pt x="1" y="65"/>
                  </a:lnTo>
                  <a:lnTo>
                    <a:pt x="1" y="97"/>
                  </a:lnTo>
                  <a:lnTo>
                    <a:pt x="130" y="162"/>
                  </a:lnTo>
                  <a:lnTo>
                    <a:pt x="453" y="226"/>
                  </a:lnTo>
                  <a:lnTo>
                    <a:pt x="1034" y="291"/>
                  </a:lnTo>
                  <a:lnTo>
                    <a:pt x="1260" y="291"/>
                  </a:lnTo>
                  <a:lnTo>
                    <a:pt x="1422" y="259"/>
                  </a:lnTo>
                  <a:lnTo>
                    <a:pt x="1486" y="226"/>
                  </a:lnTo>
                  <a:lnTo>
                    <a:pt x="1519" y="194"/>
                  </a:lnTo>
                  <a:lnTo>
                    <a:pt x="1486" y="162"/>
                  </a:lnTo>
                  <a:lnTo>
                    <a:pt x="1389" y="97"/>
                  </a:lnTo>
                  <a:lnTo>
                    <a:pt x="1228" y="6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970400" y="2165950"/>
              <a:ext cx="14575" cy="13750"/>
            </a:xfrm>
            <a:custGeom>
              <a:rect b="b" l="l" r="r" t="t"/>
              <a:pathLst>
                <a:path extrusionOk="0" h="550" w="583">
                  <a:moveTo>
                    <a:pt x="292" y="0"/>
                  </a:moveTo>
                  <a:lnTo>
                    <a:pt x="162" y="33"/>
                  </a:lnTo>
                  <a:lnTo>
                    <a:pt x="66" y="97"/>
                  </a:lnTo>
                  <a:lnTo>
                    <a:pt x="33" y="227"/>
                  </a:lnTo>
                  <a:lnTo>
                    <a:pt x="1" y="356"/>
                  </a:lnTo>
                  <a:lnTo>
                    <a:pt x="1" y="453"/>
                  </a:lnTo>
                  <a:lnTo>
                    <a:pt x="33" y="517"/>
                  </a:lnTo>
                  <a:lnTo>
                    <a:pt x="66" y="549"/>
                  </a:lnTo>
                  <a:lnTo>
                    <a:pt x="130" y="549"/>
                  </a:lnTo>
                  <a:lnTo>
                    <a:pt x="227" y="517"/>
                  </a:lnTo>
                  <a:lnTo>
                    <a:pt x="453" y="356"/>
                  </a:lnTo>
                  <a:lnTo>
                    <a:pt x="550" y="227"/>
                  </a:lnTo>
                  <a:lnTo>
                    <a:pt x="582" y="130"/>
                  </a:lnTo>
                  <a:lnTo>
                    <a:pt x="518" y="6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977675" y="2142525"/>
              <a:ext cx="16975" cy="10525"/>
            </a:xfrm>
            <a:custGeom>
              <a:rect b="b" l="l" r="r" t="t"/>
              <a:pathLst>
                <a:path extrusionOk="0" h="421" w="679">
                  <a:moveTo>
                    <a:pt x="388" y="1"/>
                  </a:moveTo>
                  <a:lnTo>
                    <a:pt x="259" y="33"/>
                  </a:lnTo>
                  <a:lnTo>
                    <a:pt x="130" y="98"/>
                  </a:lnTo>
                  <a:lnTo>
                    <a:pt x="33" y="162"/>
                  </a:lnTo>
                  <a:lnTo>
                    <a:pt x="1" y="259"/>
                  </a:lnTo>
                  <a:lnTo>
                    <a:pt x="1" y="324"/>
                  </a:lnTo>
                  <a:lnTo>
                    <a:pt x="65" y="388"/>
                  </a:lnTo>
                  <a:lnTo>
                    <a:pt x="162" y="421"/>
                  </a:lnTo>
                  <a:lnTo>
                    <a:pt x="291" y="421"/>
                  </a:lnTo>
                  <a:lnTo>
                    <a:pt x="420" y="388"/>
                  </a:lnTo>
                  <a:lnTo>
                    <a:pt x="550" y="324"/>
                  </a:lnTo>
                  <a:lnTo>
                    <a:pt x="647" y="259"/>
                  </a:lnTo>
                  <a:lnTo>
                    <a:pt x="679" y="162"/>
                  </a:lnTo>
                  <a:lnTo>
                    <a:pt x="679" y="98"/>
                  </a:lnTo>
                  <a:lnTo>
                    <a:pt x="647" y="3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1015625" y="2072300"/>
              <a:ext cx="16975" cy="8100"/>
            </a:xfrm>
            <a:custGeom>
              <a:rect b="b" l="l" r="r" t="t"/>
              <a:pathLst>
                <a:path extrusionOk="0" h="324" w="679">
                  <a:moveTo>
                    <a:pt x="130" y="0"/>
                  </a:moveTo>
                  <a:lnTo>
                    <a:pt x="65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5" y="291"/>
                  </a:lnTo>
                  <a:lnTo>
                    <a:pt x="162" y="323"/>
                  </a:lnTo>
                  <a:lnTo>
                    <a:pt x="291" y="323"/>
                  </a:lnTo>
                  <a:lnTo>
                    <a:pt x="550" y="259"/>
                  </a:lnTo>
                  <a:lnTo>
                    <a:pt x="614" y="226"/>
                  </a:lnTo>
                  <a:lnTo>
                    <a:pt x="679" y="194"/>
                  </a:lnTo>
                  <a:lnTo>
                    <a:pt x="646" y="129"/>
                  </a:lnTo>
                  <a:lnTo>
                    <a:pt x="582" y="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935700" y="2377475"/>
              <a:ext cx="32325" cy="24250"/>
            </a:xfrm>
            <a:custGeom>
              <a:rect b="b" l="l" r="r" t="t"/>
              <a:pathLst>
                <a:path extrusionOk="0" h="970" w="1293">
                  <a:moveTo>
                    <a:pt x="162" y="1"/>
                  </a:moveTo>
                  <a:lnTo>
                    <a:pt x="65" y="65"/>
                  </a:lnTo>
                  <a:lnTo>
                    <a:pt x="33" y="130"/>
                  </a:lnTo>
                  <a:lnTo>
                    <a:pt x="0" y="227"/>
                  </a:lnTo>
                  <a:lnTo>
                    <a:pt x="33" y="292"/>
                  </a:lnTo>
                  <a:lnTo>
                    <a:pt x="129" y="421"/>
                  </a:lnTo>
                  <a:lnTo>
                    <a:pt x="259" y="518"/>
                  </a:lnTo>
                  <a:lnTo>
                    <a:pt x="420" y="614"/>
                  </a:lnTo>
                  <a:lnTo>
                    <a:pt x="711" y="776"/>
                  </a:lnTo>
                  <a:lnTo>
                    <a:pt x="937" y="905"/>
                  </a:lnTo>
                  <a:lnTo>
                    <a:pt x="1131" y="970"/>
                  </a:lnTo>
                  <a:lnTo>
                    <a:pt x="1292" y="970"/>
                  </a:lnTo>
                  <a:lnTo>
                    <a:pt x="1292" y="937"/>
                  </a:lnTo>
                  <a:lnTo>
                    <a:pt x="1292" y="841"/>
                  </a:lnTo>
                  <a:lnTo>
                    <a:pt x="1195" y="711"/>
                  </a:lnTo>
                  <a:lnTo>
                    <a:pt x="1066" y="518"/>
                  </a:lnTo>
                  <a:lnTo>
                    <a:pt x="840" y="292"/>
                  </a:lnTo>
                  <a:lnTo>
                    <a:pt x="646" y="130"/>
                  </a:lnTo>
                  <a:lnTo>
                    <a:pt x="452" y="33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040650" y="2035150"/>
              <a:ext cx="23450" cy="7300"/>
            </a:xfrm>
            <a:custGeom>
              <a:rect b="b" l="l" r="r" t="t"/>
              <a:pathLst>
                <a:path extrusionOk="0" h="292" w="938">
                  <a:moveTo>
                    <a:pt x="1" y="1"/>
                  </a:moveTo>
                  <a:lnTo>
                    <a:pt x="1" y="33"/>
                  </a:lnTo>
                  <a:lnTo>
                    <a:pt x="33" y="33"/>
                  </a:lnTo>
                  <a:lnTo>
                    <a:pt x="194" y="130"/>
                  </a:lnTo>
                  <a:lnTo>
                    <a:pt x="453" y="194"/>
                  </a:lnTo>
                  <a:lnTo>
                    <a:pt x="711" y="259"/>
                  </a:lnTo>
                  <a:lnTo>
                    <a:pt x="873" y="291"/>
                  </a:lnTo>
                  <a:lnTo>
                    <a:pt x="937" y="291"/>
                  </a:lnTo>
                  <a:lnTo>
                    <a:pt x="873" y="227"/>
                  </a:lnTo>
                  <a:lnTo>
                    <a:pt x="711" y="130"/>
                  </a:lnTo>
                  <a:lnTo>
                    <a:pt x="485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049525" y="2076325"/>
              <a:ext cx="23450" cy="18600"/>
            </a:xfrm>
            <a:custGeom>
              <a:rect b="b" l="l" r="r" t="t"/>
              <a:pathLst>
                <a:path extrusionOk="0" h="744" w="938">
                  <a:moveTo>
                    <a:pt x="66" y="1"/>
                  </a:moveTo>
                  <a:lnTo>
                    <a:pt x="33" y="33"/>
                  </a:lnTo>
                  <a:lnTo>
                    <a:pt x="1" y="130"/>
                  </a:lnTo>
                  <a:lnTo>
                    <a:pt x="1" y="259"/>
                  </a:lnTo>
                  <a:lnTo>
                    <a:pt x="33" y="356"/>
                  </a:lnTo>
                  <a:lnTo>
                    <a:pt x="98" y="453"/>
                  </a:lnTo>
                  <a:lnTo>
                    <a:pt x="227" y="582"/>
                  </a:lnTo>
                  <a:lnTo>
                    <a:pt x="324" y="647"/>
                  </a:lnTo>
                  <a:lnTo>
                    <a:pt x="453" y="711"/>
                  </a:lnTo>
                  <a:lnTo>
                    <a:pt x="582" y="743"/>
                  </a:lnTo>
                  <a:lnTo>
                    <a:pt x="679" y="711"/>
                  </a:lnTo>
                  <a:lnTo>
                    <a:pt x="776" y="647"/>
                  </a:lnTo>
                  <a:lnTo>
                    <a:pt x="841" y="582"/>
                  </a:lnTo>
                  <a:lnTo>
                    <a:pt x="905" y="453"/>
                  </a:lnTo>
                  <a:lnTo>
                    <a:pt x="937" y="291"/>
                  </a:lnTo>
                  <a:lnTo>
                    <a:pt x="937" y="227"/>
                  </a:lnTo>
                  <a:lnTo>
                    <a:pt x="808" y="227"/>
                  </a:lnTo>
                  <a:lnTo>
                    <a:pt x="647" y="291"/>
                  </a:lnTo>
                  <a:lnTo>
                    <a:pt x="485" y="388"/>
                  </a:lnTo>
                  <a:lnTo>
                    <a:pt x="356" y="388"/>
                  </a:lnTo>
                  <a:lnTo>
                    <a:pt x="324" y="356"/>
                  </a:lnTo>
                  <a:lnTo>
                    <a:pt x="259" y="324"/>
                  </a:lnTo>
                  <a:lnTo>
                    <a:pt x="195" y="162"/>
                  </a:lnTo>
                  <a:lnTo>
                    <a:pt x="162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127050" y="2037575"/>
              <a:ext cx="7275" cy="12950"/>
            </a:xfrm>
            <a:custGeom>
              <a:rect b="b" l="l" r="r" t="t"/>
              <a:pathLst>
                <a:path extrusionOk="0" h="518" w="291">
                  <a:moveTo>
                    <a:pt x="194" y="1"/>
                  </a:moveTo>
                  <a:lnTo>
                    <a:pt x="129" y="33"/>
                  </a:lnTo>
                  <a:lnTo>
                    <a:pt x="65" y="130"/>
                  </a:lnTo>
                  <a:lnTo>
                    <a:pt x="33" y="259"/>
                  </a:lnTo>
                  <a:lnTo>
                    <a:pt x="0" y="420"/>
                  </a:lnTo>
                  <a:lnTo>
                    <a:pt x="33" y="485"/>
                  </a:lnTo>
                  <a:lnTo>
                    <a:pt x="65" y="517"/>
                  </a:lnTo>
                  <a:lnTo>
                    <a:pt x="97" y="517"/>
                  </a:lnTo>
                  <a:lnTo>
                    <a:pt x="194" y="453"/>
                  </a:lnTo>
                  <a:lnTo>
                    <a:pt x="259" y="356"/>
                  </a:lnTo>
                  <a:lnTo>
                    <a:pt x="291" y="227"/>
                  </a:lnTo>
                  <a:lnTo>
                    <a:pt x="291" y="130"/>
                  </a:lnTo>
                  <a:lnTo>
                    <a:pt x="259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139975" y="2025475"/>
              <a:ext cx="49275" cy="13750"/>
            </a:xfrm>
            <a:custGeom>
              <a:rect b="b" l="l" r="r" t="t"/>
              <a:pathLst>
                <a:path extrusionOk="0" h="550" w="1971">
                  <a:moveTo>
                    <a:pt x="258" y="0"/>
                  </a:moveTo>
                  <a:lnTo>
                    <a:pt x="97" y="65"/>
                  </a:lnTo>
                  <a:lnTo>
                    <a:pt x="32" y="97"/>
                  </a:lnTo>
                  <a:lnTo>
                    <a:pt x="0" y="129"/>
                  </a:lnTo>
                  <a:lnTo>
                    <a:pt x="0" y="162"/>
                  </a:lnTo>
                  <a:lnTo>
                    <a:pt x="32" y="194"/>
                  </a:lnTo>
                  <a:lnTo>
                    <a:pt x="161" y="258"/>
                  </a:lnTo>
                  <a:lnTo>
                    <a:pt x="388" y="291"/>
                  </a:lnTo>
                  <a:lnTo>
                    <a:pt x="646" y="258"/>
                  </a:lnTo>
                  <a:lnTo>
                    <a:pt x="937" y="258"/>
                  </a:lnTo>
                  <a:lnTo>
                    <a:pt x="1227" y="291"/>
                  </a:lnTo>
                  <a:lnTo>
                    <a:pt x="1453" y="355"/>
                  </a:lnTo>
                  <a:lnTo>
                    <a:pt x="1615" y="452"/>
                  </a:lnTo>
                  <a:lnTo>
                    <a:pt x="1712" y="517"/>
                  </a:lnTo>
                  <a:lnTo>
                    <a:pt x="1809" y="549"/>
                  </a:lnTo>
                  <a:lnTo>
                    <a:pt x="1905" y="517"/>
                  </a:lnTo>
                  <a:lnTo>
                    <a:pt x="1938" y="452"/>
                  </a:lnTo>
                  <a:lnTo>
                    <a:pt x="1970" y="355"/>
                  </a:lnTo>
                  <a:lnTo>
                    <a:pt x="1938" y="291"/>
                  </a:lnTo>
                  <a:lnTo>
                    <a:pt x="1905" y="226"/>
                  </a:lnTo>
                  <a:lnTo>
                    <a:pt x="1809" y="194"/>
                  </a:lnTo>
                  <a:lnTo>
                    <a:pt x="1453" y="9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062800" y="2052100"/>
              <a:ext cx="28300" cy="8925"/>
            </a:xfrm>
            <a:custGeom>
              <a:rect b="b" l="l" r="r" t="t"/>
              <a:pathLst>
                <a:path extrusionOk="0" h="357" w="1132">
                  <a:moveTo>
                    <a:pt x="1" y="1"/>
                  </a:moveTo>
                  <a:lnTo>
                    <a:pt x="65" y="65"/>
                  </a:lnTo>
                  <a:lnTo>
                    <a:pt x="291" y="162"/>
                  </a:lnTo>
                  <a:lnTo>
                    <a:pt x="614" y="259"/>
                  </a:lnTo>
                  <a:lnTo>
                    <a:pt x="937" y="356"/>
                  </a:lnTo>
                  <a:lnTo>
                    <a:pt x="1131" y="356"/>
                  </a:lnTo>
                  <a:lnTo>
                    <a:pt x="1034" y="259"/>
                  </a:lnTo>
                  <a:lnTo>
                    <a:pt x="776" y="162"/>
                  </a:lnTo>
                  <a:lnTo>
                    <a:pt x="517" y="98"/>
                  </a:lnTo>
                  <a:lnTo>
                    <a:pt x="291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7196175" y="2279800"/>
              <a:ext cx="13750" cy="14550"/>
            </a:xfrm>
            <a:custGeom>
              <a:rect b="b" l="l" r="r" t="t"/>
              <a:pathLst>
                <a:path extrusionOk="0" h="582" w="550">
                  <a:moveTo>
                    <a:pt x="65" y="0"/>
                  </a:moveTo>
                  <a:lnTo>
                    <a:pt x="0" y="65"/>
                  </a:lnTo>
                  <a:lnTo>
                    <a:pt x="0" y="162"/>
                  </a:lnTo>
                  <a:lnTo>
                    <a:pt x="32" y="291"/>
                  </a:lnTo>
                  <a:lnTo>
                    <a:pt x="129" y="388"/>
                  </a:lnTo>
                  <a:lnTo>
                    <a:pt x="226" y="485"/>
                  </a:lnTo>
                  <a:lnTo>
                    <a:pt x="355" y="581"/>
                  </a:lnTo>
                  <a:lnTo>
                    <a:pt x="517" y="581"/>
                  </a:lnTo>
                  <a:lnTo>
                    <a:pt x="549" y="517"/>
                  </a:lnTo>
                  <a:lnTo>
                    <a:pt x="549" y="420"/>
                  </a:lnTo>
                  <a:lnTo>
                    <a:pt x="517" y="291"/>
                  </a:lnTo>
                  <a:lnTo>
                    <a:pt x="452" y="194"/>
                  </a:lnTo>
                  <a:lnTo>
                    <a:pt x="355" y="97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8"/>
          <p:cNvSpPr txBox="1"/>
          <p:nvPr>
            <p:ph type="title"/>
          </p:nvPr>
        </p:nvSpPr>
        <p:spPr>
          <a:xfrm>
            <a:off x="745888" y="1156475"/>
            <a:ext cx="23271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0" name="Google Shape;740;p28"/>
          <p:cNvSpPr txBox="1"/>
          <p:nvPr>
            <p:ph idx="2" type="title"/>
          </p:nvPr>
        </p:nvSpPr>
        <p:spPr>
          <a:xfrm>
            <a:off x="6058075" y="2256275"/>
            <a:ext cx="23271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1" name="Google Shape;741;p28"/>
          <p:cNvSpPr txBox="1"/>
          <p:nvPr>
            <p:ph idx="1" type="subTitle"/>
          </p:nvPr>
        </p:nvSpPr>
        <p:spPr>
          <a:xfrm>
            <a:off x="745925" y="1904350"/>
            <a:ext cx="2327100" cy="10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2" name="Google Shape;742;p28"/>
          <p:cNvSpPr txBox="1"/>
          <p:nvPr>
            <p:ph idx="3" type="subTitle"/>
          </p:nvPr>
        </p:nvSpPr>
        <p:spPr>
          <a:xfrm>
            <a:off x="6058075" y="3004200"/>
            <a:ext cx="2327100" cy="10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3" name="Google Shape;743;p28"/>
          <p:cNvSpPr txBox="1"/>
          <p:nvPr>
            <p:ph idx="4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744" name="Google Shape;744;p28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745" name="Google Shape;745;p28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746" name="Google Shape;746;p28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8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 txBox="1"/>
          <p:nvPr>
            <p:ph type="title"/>
          </p:nvPr>
        </p:nvSpPr>
        <p:spPr>
          <a:xfrm>
            <a:off x="1627625" y="1766075"/>
            <a:ext cx="386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5" name="Google Shape;755;p29"/>
          <p:cNvSpPr txBox="1"/>
          <p:nvPr>
            <p:ph idx="2" type="title"/>
          </p:nvPr>
        </p:nvSpPr>
        <p:spPr>
          <a:xfrm>
            <a:off x="1627625" y="3194950"/>
            <a:ext cx="386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6" name="Google Shape;756;p29"/>
          <p:cNvSpPr txBox="1"/>
          <p:nvPr>
            <p:ph idx="1" type="subTitle"/>
          </p:nvPr>
        </p:nvSpPr>
        <p:spPr>
          <a:xfrm>
            <a:off x="1627625" y="2132950"/>
            <a:ext cx="386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7" name="Google Shape;757;p29"/>
          <p:cNvSpPr txBox="1"/>
          <p:nvPr>
            <p:ph idx="3" type="subTitle"/>
          </p:nvPr>
        </p:nvSpPr>
        <p:spPr>
          <a:xfrm>
            <a:off x="1627625" y="3561875"/>
            <a:ext cx="386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8" name="Google Shape;758;p29"/>
          <p:cNvSpPr txBox="1"/>
          <p:nvPr>
            <p:ph idx="4" type="title"/>
          </p:nvPr>
        </p:nvSpPr>
        <p:spPr>
          <a:xfrm>
            <a:off x="1769400" y="320040"/>
            <a:ext cx="5605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59" name="Google Shape;759;p29"/>
          <p:cNvSpPr/>
          <p:nvPr/>
        </p:nvSpPr>
        <p:spPr>
          <a:xfrm>
            <a:off x="0" y="4211864"/>
            <a:ext cx="7749146" cy="942061"/>
          </a:xfrm>
          <a:custGeom>
            <a:rect b="b" l="l" r="r" t="t"/>
            <a:pathLst>
              <a:path extrusionOk="0" h="66156" w="225315">
                <a:moveTo>
                  <a:pt x="206220" y="0"/>
                </a:moveTo>
                <a:lnTo>
                  <a:pt x="205986" y="26"/>
                </a:lnTo>
                <a:lnTo>
                  <a:pt x="205752" y="104"/>
                </a:lnTo>
                <a:lnTo>
                  <a:pt x="205518" y="182"/>
                </a:lnTo>
                <a:lnTo>
                  <a:pt x="205258" y="312"/>
                </a:lnTo>
                <a:lnTo>
                  <a:pt x="204685" y="598"/>
                </a:lnTo>
                <a:lnTo>
                  <a:pt x="204113" y="963"/>
                </a:lnTo>
                <a:lnTo>
                  <a:pt x="203462" y="1379"/>
                </a:lnTo>
                <a:lnTo>
                  <a:pt x="202162" y="2341"/>
                </a:lnTo>
                <a:lnTo>
                  <a:pt x="200835" y="3304"/>
                </a:lnTo>
                <a:lnTo>
                  <a:pt x="200211" y="3772"/>
                </a:lnTo>
                <a:lnTo>
                  <a:pt x="199586" y="4189"/>
                </a:lnTo>
                <a:lnTo>
                  <a:pt x="199014" y="4553"/>
                </a:lnTo>
                <a:lnTo>
                  <a:pt x="198494" y="4839"/>
                </a:lnTo>
                <a:lnTo>
                  <a:pt x="198234" y="4969"/>
                </a:lnTo>
                <a:lnTo>
                  <a:pt x="197999" y="5047"/>
                </a:lnTo>
                <a:lnTo>
                  <a:pt x="197791" y="5099"/>
                </a:lnTo>
                <a:lnTo>
                  <a:pt x="197609" y="5125"/>
                </a:lnTo>
                <a:lnTo>
                  <a:pt x="197401" y="5151"/>
                </a:lnTo>
                <a:lnTo>
                  <a:pt x="197219" y="5203"/>
                </a:lnTo>
                <a:lnTo>
                  <a:pt x="196829" y="5359"/>
                </a:lnTo>
                <a:lnTo>
                  <a:pt x="196412" y="5567"/>
                </a:lnTo>
                <a:lnTo>
                  <a:pt x="195996" y="5827"/>
                </a:lnTo>
                <a:lnTo>
                  <a:pt x="195580" y="6140"/>
                </a:lnTo>
                <a:lnTo>
                  <a:pt x="195190" y="6478"/>
                </a:lnTo>
                <a:lnTo>
                  <a:pt x="194774" y="6842"/>
                </a:lnTo>
                <a:lnTo>
                  <a:pt x="194383" y="7206"/>
                </a:lnTo>
                <a:lnTo>
                  <a:pt x="193629" y="7987"/>
                </a:lnTo>
                <a:lnTo>
                  <a:pt x="192952" y="8689"/>
                </a:lnTo>
                <a:lnTo>
                  <a:pt x="192354" y="9261"/>
                </a:lnTo>
                <a:lnTo>
                  <a:pt x="192120" y="9470"/>
                </a:lnTo>
                <a:lnTo>
                  <a:pt x="191912" y="9626"/>
                </a:lnTo>
                <a:lnTo>
                  <a:pt x="191704" y="9756"/>
                </a:lnTo>
                <a:lnTo>
                  <a:pt x="191444" y="9886"/>
                </a:lnTo>
                <a:lnTo>
                  <a:pt x="190793" y="10146"/>
                </a:lnTo>
                <a:lnTo>
                  <a:pt x="190065" y="10406"/>
                </a:lnTo>
                <a:lnTo>
                  <a:pt x="189336" y="10666"/>
                </a:lnTo>
                <a:lnTo>
                  <a:pt x="188062" y="11056"/>
                </a:lnTo>
                <a:lnTo>
                  <a:pt x="187515" y="11213"/>
                </a:lnTo>
                <a:lnTo>
                  <a:pt x="186891" y="11161"/>
                </a:lnTo>
                <a:lnTo>
                  <a:pt x="186215" y="11134"/>
                </a:lnTo>
                <a:lnTo>
                  <a:pt x="185486" y="11134"/>
                </a:lnTo>
                <a:lnTo>
                  <a:pt x="184732" y="11187"/>
                </a:lnTo>
                <a:lnTo>
                  <a:pt x="183951" y="11265"/>
                </a:lnTo>
                <a:lnTo>
                  <a:pt x="183171" y="11343"/>
                </a:lnTo>
                <a:lnTo>
                  <a:pt x="181558" y="11577"/>
                </a:lnTo>
                <a:lnTo>
                  <a:pt x="179945" y="11837"/>
                </a:lnTo>
                <a:lnTo>
                  <a:pt x="178436" y="12123"/>
                </a:lnTo>
                <a:lnTo>
                  <a:pt x="177057" y="12357"/>
                </a:lnTo>
                <a:lnTo>
                  <a:pt x="176433" y="12435"/>
                </a:lnTo>
                <a:lnTo>
                  <a:pt x="175861" y="12487"/>
                </a:lnTo>
                <a:lnTo>
                  <a:pt x="175314" y="12539"/>
                </a:lnTo>
                <a:lnTo>
                  <a:pt x="174716" y="12565"/>
                </a:lnTo>
                <a:lnTo>
                  <a:pt x="173493" y="12565"/>
                </a:lnTo>
                <a:lnTo>
                  <a:pt x="172193" y="12513"/>
                </a:lnTo>
                <a:lnTo>
                  <a:pt x="170892" y="12435"/>
                </a:lnTo>
                <a:lnTo>
                  <a:pt x="169669" y="12305"/>
                </a:lnTo>
                <a:lnTo>
                  <a:pt x="168577" y="12175"/>
                </a:lnTo>
                <a:lnTo>
                  <a:pt x="167666" y="12045"/>
                </a:lnTo>
                <a:lnTo>
                  <a:pt x="166964" y="11915"/>
                </a:lnTo>
                <a:lnTo>
                  <a:pt x="166391" y="11837"/>
                </a:lnTo>
                <a:lnTo>
                  <a:pt x="165741" y="11785"/>
                </a:lnTo>
                <a:lnTo>
                  <a:pt x="164388" y="11733"/>
                </a:lnTo>
                <a:lnTo>
                  <a:pt x="163686" y="11681"/>
                </a:lnTo>
                <a:lnTo>
                  <a:pt x="163035" y="11629"/>
                </a:lnTo>
                <a:lnTo>
                  <a:pt x="162437" y="11551"/>
                </a:lnTo>
                <a:lnTo>
                  <a:pt x="162177" y="11473"/>
                </a:lnTo>
                <a:lnTo>
                  <a:pt x="161917" y="11395"/>
                </a:lnTo>
                <a:lnTo>
                  <a:pt x="161683" y="11317"/>
                </a:lnTo>
                <a:lnTo>
                  <a:pt x="161474" y="11265"/>
                </a:lnTo>
                <a:lnTo>
                  <a:pt x="161266" y="11239"/>
                </a:lnTo>
                <a:lnTo>
                  <a:pt x="160876" y="11239"/>
                </a:lnTo>
                <a:lnTo>
                  <a:pt x="160668" y="11265"/>
                </a:lnTo>
                <a:lnTo>
                  <a:pt x="160304" y="11369"/>
                </a:lnTo>
                <a:lnTo>
                  <a:pt x="159940" y="11473"/>
                </a:lnTo>
                <a:lnTo>
                  <a:pt x="159549" y="11629"/>
                </a:lnTo>
                <a:lnTo>
                  <a:pt x="159107" y="11785"/>
                </a:lnTo>
                <a:lnTo>
                  <a:pt x="158613" y="11915"/>
                </a:lnTo>
                <a:lnTo>
                  <a:pt x="158301" y="11993"/>
                </a:lnTo>
                <a:lnTo>
                  <a:pt x="157858" y="12019"/>
                </a:lnTo>
                <a:lnTo>
                  <a:pt x="156662" y="12071"/>
                </a:lnTo>
                <a:lnTo>
                  <a:pt x="155231" y="12071"/>
                </a:lnTo>
                <a:lnTo>
                  <a:pt x="153696" y="12045"/>
                </a:lnTo>
                <a:lnTo>
                  <a:pt x="150990" y="11967"/>
                </a:lnTo>
                <a:lnTo>
                  <a:pt x="149820" y="11915"/>
                </a:lnTo>
                <a:lnTo>
                  <a:pt x="149638" y="11681"/>
                </a:lnTo>
                <a:lnTo>
                  <a:pt x="149143" y="11134"/>
                </a:lnTo>
                <a:lnTo>
                  <a:pt x="148831" y="10796"/>
                </a:lnTo>
                <a:lnTo>
                  <a:pt x="148493" y="10484"/>
                </a:lnTo>
                <a:lnTo>
                  <a:pt x="148155" y="10172"/>
                </a:lnTo>
                <a:lnTo>
                  <a:pt x="147791" y="9938"/>
                </a:lnTo>
                <a:lnTo>
                  <a:pt x="147609" y="9834"/>
                </a:lnTo>
                <a:lnTo>
                  <a:pt x="147426" y="9756"/>
                </a:lnTo>
                <a:lnTo>
                  <a:pt x="147192" y="9704"/>
                </a:lnTo>
                <a:lnTo>
                  <a:pt x="146984" y="9652"/>
                </a:lnTo>
                <a:lnTo>
                  <a:pt x="146516" y="9600"/>
                </a:lnTo>
                <a:lnTo>
                  <a:pt x="146074" y="9574"/>
                </a:lnTo>
                <a:lnTo>
                  <a:pt x="145683" y="9600"/>
                </a:lnTo>
                <a:lnTo>
                  <a:pt x="145345" y="9626"/>
                </a:lnTo>
                <a:lnTo>
                  <a:pt x="145059" y="9652"/>
                </a:lnTo>
                <a:lnTo>
                  <a:pt x="144773" y="9339"/>
                </a:lnTo>
                <a:lnTo>
                  <a:pt x="144487" y="9001"/>
                </a:lnTo>
                <a:lnTo>
                  <a:pt x="144097" y="8611"/>
                </a:lnTo>
                <a:lnTo>
                  <a:pt x="143654" y="8221"/>
                </a:lnTo>
                <a:lnTo>
                  <a:pt x="143420" y="8039"/>
                </a:lnTo>
                <a:lnTo>
                  <a:pt x="143186" y="7883"/>
                </a:lnTo>
                <a:lnTo>
                  <a:pt x="142952" y="7727"/>
                </a:lnTo>
                <a:lnTo>
                  <a:pt x="142692" y="7596"/>
                </a:lnTo>
                <a:lnTo>
                  <a:pt x="142432" y="7518"/>
                </a:lnTo>
                <a:lnTo>
                  <a:pt x="142197" y="7440"/>
                </a:lnTo>
                <a:lnTo>
                  <a:pt x="142067" y="7440"/>
                </a:lnTo>
                <a:lnTo>
                  <a:pt x="141937" y="7466"/>
                </a:lnTo>
                <a:lnTo>
                  <a:pt x="141807" y="7544"/>
                </a:lnTo>
                <a:lnTo>
                  <a:pt x="141651" y="7622"/>
                </a:lnTo>
                <a:lnTo>
                  <a:pt x="141365" y="7857"/>
                </a:lnTo>
                <a:lnTo>
                  <a:pt x="141027" y="8169"/>
                </a:lnTo>
                <a:lnTo>
                  <a:pt x="140715" y="8533"/>
                </a:lnTo>
                <a:lnTo>
                  <a:pt x="140350" y="8975"/>
                </a:lnTo>
                <a:lnTo>
                  <a:pt x="139674" y="9938"/>
                </a:lnTo>
                <a:lnTo>
                  <a:pt x="138972" y="10952"/>
                </a:lnTo>
                <a:lnTo>
                  <a:pt x="138347" y="11889"/>
                </a:lnTo>
                <a:lnTo>
                  <a:pt x="138061" y="12279"/>
                </a:lnTo>
                <a:lnTo>
                  <a:pt x="137775" y="12643"/>
                </a:lnTo>
                <a:lnTo>
                  <a:pt x="137541" y="12904"/>
                </a:lnTo>
                <a:lnTo>
                  <a:pt x="137333" y="13086"/>
                </a:lnTo>
                <a:lnTo>
                  <a:pt x="137125" y="13190"/>
                </a:lnTo>
                <a:lnTo>
                  <a:pt x="136890" y="13242"/>
                </a:lnTo>
                <a:lnTo>
                  <a:pt x="136630" y="13294"/>
                </a:lnTo>
                <a:lnTo>
                  <a:pt x="136344" y="13294"/>
                </a:lnTo>
                <a:lnTo>
                  <a:pt x="136032" y="13268"/>
                </a:lnTo>
                <a:lnTo>
                  <a:pt x="135720" y="13242"/>
                </a:lnTo>
                <a:lnTo>
                  <a:pt x="135095" y="13138"/>
                </a:lnTo>
                <a:lnTo>
                  <a:pt x="134523" y="12982"/>
                </a:lnTo>
                <a:lnTo>
                  <a:pt x="134055" y="12825"/>
                </a:lnTo>
                <a:lnTo>
                  <a:pt x="133613" y="12669"/>
                </a:lnTo>
                <a:lnTo>
                  <a:pt x="133378" y="12539"/>
                </a:lnTo>
                <a:lnTo>
                  <a:pt x="132780" y="12201"/>
                </a:lnTo>
                <a:lnTo>
                  <a:pt x="132390" y="12019"/>
                </a:lnTo>
                <a:lnTo>
                  <a:pt x="132000" y="11837"/>
                </a:lnTo>
                <a:lnTo>
                  <a:pt x="131583" y="11681"/>
                </a:lnTo>
                <a:lnTo>
                  <a:pt x="131167" y="11577"/>
                </a:lnTo>
                <a:lnTo>
                  <a:pt x="130985" y="11577"/>
                </a:lnTo>
                <a:lnTo>
                  <a:pt x="130803" y="11603"/>
                </a:lnTo>
                <a:lnTo>
                  <a:pt x="130621" y="11655"/>
                </a:lnTo>
                <a:lnTo>
                  <a:pt x="130465" y="11733"/>
                </a:lnTo>
                <a:lnTo>
                  <a:pt x="130309" y="11837"/>
                </a:lnTo>
                <a:lnTo>
                  <a:pt x="130127" y="11967"/>
                </a:lnTo>
                <a:lnTo>
                  <a:pt x="129814" y="12253"/>
                </a:lnTo>
                <a:lnTo>
                  <a:pt x="129476" y="12539"/>
                </a:lnTo>
                <a:lnTo>
                  <a:pt x="129320" y="12669"/>
                </a:lnTo>
                <a:lnTo>
                  <a:pt x="129138" y="12799"/>
                </a:lnTo>
                <a:lnTo>
                  <a:pt x="128930" y="12904"/>
                </a:lnTo>
                <a:lnTo>
                  <a:pt x="128748" y="12982"/>
                </a:lnTo>
                <a:lnTo>
                  <a:pt x="128514" y="13060"/>
                </a:lnTo>
                <a:lnTo>
                  <a:pt x="128305" y="13086"/>
                </a:lnTo>
                <a:lnTo>
                  <a:pt x="127681" y="13060"/>
                </a:lnTo>
                <a:lnTo>
                  <a:pt x="126875" y="12956"/>
                </a:lnTo>
                <a:lnTo>
                  <a:pt x="125912" y="12851"/>
                </a:lnTo>
                <a:lnTo>
                  <a:pt x="124924" y="12695"/>
                </a:lnTo>
                <a:lnTo>
                  <a:pt x="123233" y="12435"/>
                </a:lnTo>
                <a:lnTo>
                  <a:pt x="122504" y="12305"/>
                </a:lnTo>
                <a:lnTo>
                  <a:pt x="123857" y="11030"/>
                </a:lnTo>
                <a:lnTo>
                  <a:pt x="123519" y="11056"/>
                </a:lnTo>
                <a:lnTo>
                  <a:pt x="123076" y="11108"/>
                </a:lnTo>
                <a:lnTo>
                  <a:pt x="122088" y="11317"/>
                </a:lnTo>
                <a:lnTo>
                  <a:pt x="120891" y="11577"/>
                </a:lnTo>
                <a:lnTo>
                  <a:pt x="120995" y="11473"/>
                </a:lnTo>
                <a:lnTo>
                  <a:pt x="121099" y="11369"/>
                </a:lnTo>
                <a:lnTo>
                  <a:pt x="121281" y="11108"/>
                </a:lnTo>
                <a:lnTo>
                  <a:pt x="121412" y="10796"/>
                </a:lnTo>
                <a:lnTo>
                  <a:pt x="121542" y="10484"/>
                </a:lnTo>
                <a:lnTo>
                  <a:pt x="121698" y="9964"/>
                </a:lnTo>
                <a:lnTo>
                  <a:pt x="121750" y="9756"/>
                </a:lnTo>
                <a:lnTo>
                  <a:pt x="121516" y="9808"/>
                </a:lnTo>
                <a:lnTo>
                  <a:pt x="121281" y="9912"/>
                </a:lnTo>
                <a:lnTo>
                  <a:pt x="121021" y="10094"/>
                </a:lnTo>
                <a:lnTo>
                  <a:pt x="120761" y="10276"/>
                </a:lnTo>
                <a:lnTo>
                  <a:pt x="120501" y="10510"/>
                </a:lnTo>
                <a:lnTo>
                  <a:pt x="120241" y="10744"/>
                </a:lnTo>
                <a:lnTo>
                  <a:pt x="119747" y="11291"/>
                </a:lnTo>
                <a:lnTo>
                  <a:pt x="119304" y="11811"/>
                </a:lnTo>
                <a:lnTo>
                  <a:pt x="118966" y="12253"/>
                </a:lnTo>
                <a:lnTo>
                  <a:pt x="118628" y="12669"/>
                </a:lnTo>
                <a:lnTo>
                  <a:pt x="118550" y="12617"/>
                </a:lnTo>
                <a:lnTo>
                  <a:pt x="118446" y="12565"/>
                </a:lnTo>
                <a:lnTo>
                  <a:pt x="118290" y="12565"/>
                </a:lnTo>
                <a:lnTo>
                  <a:pt x="118108" y="12591"/>
                </a:lnTo>
                <a:lnTo>
                  <a:pt x="117665" y="12669"/>
                </a:lnTo>
                <a:lnTo>
                  <a:pt x="117197" y="12825"/>
                </a:lnTo>
                <a:lnTo>
                  <a:pt x="116755" y="12982"/>
                </a:lnTo>
                <a:lnTo>
                  <a:pt x="116339" y="13138"/>
                </a:lnTo>
                <a:lnTo>
                  <a:pt x="115974" y="13294"/>
                </a:lnTo>
                <a:lnTo>
                  <a:pt x="115974" y="13294"/>
                </a:lnTo>
                <a:lnTo>
                  <a:pt x="117249" y="10926"/>
                </a:lnTo>
                <a:lnTo>
                  <a:pt x="117119" y="10952"/>
                </a:lnTo>
                <a:lnTo>
                  <a:pt x="116937" y="10978"/>
                </a:lnTo>
                <a:lnTo>
                  <a:pt x="116443" y="11187"/>
                </a:lnTo>
                <a:lnTo>
                  <a:pt x="115844" y="11473"/>
                </a:lnTo>
                <a:lnTo>
                  <a:pt x="115194" y="11811"/>
                </a:lnTo>
                <a:lnTo>
                  <a:pt x="114075" y="12461"/>
                </a:lnTo>
                <a:lnTo>
                  <a:pt x="113555" y="12773"/>
                </a:lnTo>
                <a:lnTo>
                  <a:pt x="113737" y="12513"/>
                </a:lnTo>
                <a:lnTo>
                  <a:pt x="113997" y="12149"/>
                </a:lnTo>
                <a:lnTo>
                  <a:pt x="114726" y="11291"/>
                </a:lnTo>
                <a:lnTo>
                  <a:pt x="115376" y="10536"/>
                </a:lnTo>
                <a:lnTo>
                  <a:pt x="115688" y="10198"/>
                </a:lnTo>
                <a:lnTo>
                  <a:pt x="115454" y="10276"/>
                </a:lnTo>
                <a:lnTo>
                  <a:pt x="115220" y="10406"/>
                </a:lnTo>
                <a:lnTo>
                  <a:pt x="114960" y="10588"/>
                </a:lnTo>
                <a:lnTo>
                  <a:pt x="114648" y="10796"/>
                </a:lnTo>
                <a:lnTo>
                  <a:pt x="114049" y="11291"/>
                </a:lnTo>
                <a:lnTo>
                  <a:pt x="113425" y="11863"/>
                </a:lnTo>
                <a:lnTo>
                  <a:pt x="112853" y="12383"/>
                </a:lnTo>
                <a:lnTo>
                  <a:pt x="112384" y="12851"/>
                </a:lnTo>
                <a:lnTo>
                  <a:pt x="111942" y="13294"/>
                </a:lnTo>
                <a:lnTo>
                  <a:pt x="111656" y="13398"/>
                </a:lnTo>
                <a:lnTo>
                  <a:pt x="111240" y="13476"/>
                </a:lnTo>
                <a:lnTo>
                  <a:pt x="110745" y="13528"/>
                </a:lnTo>
                <a:lnTo>
                  <a:pt x="110147" y="13580"/>
                </a:lnTo>
                <a:lnTo>
                  <a:pt x="108820" y="13658"/>
                </a:lnTo>
                <a:lnTo>
                  <a:pt x="107337" y="13684"/>
                </a:lnTo>
                <a:lnTo>
                  <a:pt x="105855" y="13710"/>
                </a:lnTo>
                <a:lnTo>
                  <a:pt x="104476" y="13710"/>
                </a:lnTo>
                <a:lnTo>
                  <a:pt x="102577" y="13684"/>
                </a:lnTo>
                <a:lnTo>
                  <a:pt x="102291" y="13684"/>
                </a:lnTo>
                <a:lnTo>
                  <a:pt x="102030" y="13632"/>
                </a:lnTo>
                <a:lnTo>
                  <a:pt x="101744" y="13580"/>
                </a:lnTo>
                <a:lnTo>
                  <a:pt x="101458" y="13528"/>
                </a:lnTo>
                <a:lnTo>
                  <a:pt x="100912" y="13346"/>
                </a:lnTo>
                <a:lnTo>
                  <a:pt x="100365" y="13138"/>
                </a:lnTo>
                <a:lnTo>
                  <a:pt x="99845" y="12904"/>
                </a:lnTo>
                <a:lnTo>
                  <a:pt x="99351" y="12721"/>
                </a:lnTo>
                <a:lnTo>
                  <a:pt x="98883" y="12565"/>
                </a:lnTo>
                <a:lnTo>
                  <a:pt x="98675" y="12513"/>
                </a:lnTo>
                <a:lnTo>
                  <a:pt x="98440" y="12487"/>
                </a:lnTo>
                <a:lnTo>
                  <a:pt x="98232" y="12487"/>
                </a:lnTo>
                <a:lnTo>
                  <a:pt x="98024" y="12513"/>
                </a:lnTo>
                <a:lnTo>
                  <a:pt x="97816" y="12539"/>
                </a:lnTo>
                <a:lnTo>
                  <a:pt x="97608" y="12617"/>
                </a:lnTo>
                <a:lnTo>
                  <a:pt x="97166" y="12773"/>
                </a:lnTo>
                <a:lnTo>
                  <a:pt x="96723" y="12956"/>
                </a:lnTo>
                <a:lnTo>
                  <a:pt x="96229" y="13164"/>
                </a:lnTo>
                <a:lnTo>
                  <a:pt x="95761" y="13372"/>
                </a:lnTo>
                <a:lnTo>
                  <a:pt x="95241" y="13554"/>
                </a:lnTo>
                <a:lnTo>
                  <a:pt x="94980" y="13632"/>
                </a:lnTo>
                <a:lnTo>
                  <a:pt x="94720" y="13684"/>
                </a:lnTo>
                <a:lnTo>
                  <a:pt x="93992" y="13788"/>
                </a:lnTo>
                <a:lnTo>
                  <a:pt x="93029" y="13918"/>
                </a:lnTo>
                <a:lnTo>
                  <a:pt x="90740" y="14152"/>
                </a:lnTo>
                <a:lnTo>
                  <a:pt x="87878" y="14412"/>
                </a:lnTo>
                <a:lnTo>
                  <a:pt x="87644" y="14256"/>
                </a:lnTo>
                <a:lnTo>
                  <a:pt x="87098" y="13892"/>
                </a:lnTo>
                <a:lnTo>
                  <a:pt x="86447" y="13528"/>
                </a:lnTo>
                <a:lnTo>
                  <a:pt x="86161" y="13372"/>
                </a:lnTo>
                <a:lnTo>
                  <a:pt x="85927" y="13294"/>
                </a:lnTo>
                <a:lnTo>
                  <a:pt x="85719" y="13294"/>
                </a:lnTo>
                <a:lnTo>
                  <a:pt x="85485" y="13372"/>
                </a:lnTo>
                <a:lnTo>
                  <a:pt x="85251" y="13476"/>
                </a:lnTo>
                <a:lnTo>
                  <a:pt x="84991" y="13606"/>
                </a:lnTo>
                <a:lnTo>
                  <a:pt x="84418" y="13918"/>
                </a:lnTo>
                <a:lnTo>
                  <a:pt x="84158" y="14048"/>
                </a:lnTo>
                <a:lnTo>
                  <a:pt x="83872" y="14152"/>
                </a:lnTo>
                <a:lnTo>
                  <a:pt x="83690" y="14178"/>
                </a:lnTo>
                <a:lnTo>
                  <a:pt x="83430" y="14204"/>
                </a:lnTo>
                <a:lnTo>
                  <a:pt x="82727" y="14230"/>
                </a:lnTo>
                <a:lnTo>
                  <a:pt x="80984" y="14256"/>
                </a:lnTo>
                <a:lnTo>
                  <a:pt x="79345" y="14256"/>
                </a:lnTo>
                <a:lnTo>
                  <a:pt x="78643" y="14230"/>
                </a:lnTo>
                <a:lnTo>
                  <a:pt x="78435" y="13970"/>
                </a:lnTo>
                <a:lnTo>
                  <a:pt x="77993" y="13398"/>
                </a:lnTo>
                <a:lnTo>
                  <a:pt x="77706" y="13086"/>
                </a:lnTo>
                <a:lnTo>
                  <a:pt x="77446" y="12799"/>
                </a:lnTo>
                <a:lnTo>
                  <a:pt x="77186" y="12591"/>
                </a:lnTo>
                <a:lnTo>
                  <a:pt x="77082" y="12539"/>
                </a:lnTo>
                <a:lnTo>
                  <a:pt x="76978" y="12487"/>
                </a:lnTo>
                <a:lnTo>
                  <a:pt x="76224" y="12409"/>
                </a:lnTo>
                <a:lnTo>
                  <a:pt x="75027" y="12279"/>
                </a:lnTo>
                <a:lnTo>
                  <a:pt x="73414" y="12123"/>
                </a:lnTo>
                <a:lnTo>
                  <a:pt x="73076" y="11811"/>
                </a:lnTo>
                <a:lnTo>
                  <a:pt x="72712" y="11499"/>
                </a:lnTo>
                <a:lnTo>
                  <a:pt x="72217" y="11134"/>
                </a:lnTo>
                <a:lnTo>
                  <a:pt x="71931" y="10952"/>
                </a:lnTo>
                <a:lnTo>
                  <a:pt x="71619" y="10770"/>
                </a:lnTo>
                <a:lnTo>
                  <a:pt x="71307" y="10614"/>
                </a:lnTo>
                <a:lnTo>
                  <a:pt x="70969" y="10458"/>
                </a:lnTo>
                <a:lnTo>
                  <a:pt x="70630" y="10354"/>
                </a:lnTo>
                <a:lnTo>
                  <a:pt x="70266" y="10250"/>
                </a:lnTo>
                <a:lnTo>
                  <a:pt x="69928" y="10198"/>
                </a:lnTo>
                <a:lnTo>
                  <a:pt x="69564" y="10198"/>
                </a:lnTo>
                <a:lnTo>
                  <a:pt x="69382" y="10224"/>
                </a:lnTo>
                <a:lnTo>
                  <a:pt x="69200" y="10276"/>
                </a:lnTo>
                <a:lnTo>
                  <a:pt x="68992" y="10354"/>
                </a:lnTo>
                <a:lnTo>
                  <a:pt x="68809" y="10432"/>
                </a:lnTo>
                <a:lnTo>
                  <a:pt x="68393" y="10692"/>
                </a:lnTo>
                <a:lnTo>
                  <a:pt x="68003" y="11004"/>
                </a:lnTo>
                <a:lnTo>
                  <a:pt x="67587" y="11369"/>
                </a:lnTo>
                <a:lnTo>
                  <a:pt x="67196" y="11785"/>
                </a:lnTo>
                <a:lnTo>
                  <a:pt x="66806" y="12227"/>
                </a:lnTo>
                <a:lnTo>
                  <a:pt x="66442" y="12695"/>
                </a:lnTo>
                <a:lnTo>
                  <a:pt x="65792" y="13580"/>
                </a:lnTo>
                <a:lnTo>
                  <a:pt x="65271" y="14360"/>
                </a:lnTo>
                <a:lnTo>
                  <a:pt x="64777" y="15089"/>
                </a:lnTo>
                <a:lnTo>
                  <a:pt x="64491" y="15037"/>
                </a:lnTo>
                <a:lnTo>
                  <a:pt x="64127" y="15011"/>
                </a:lnTo>
                <a:lnTo>
                  <a:pt x="63268" y="14959"/>
                </a:lnTo>
                <a:lnTo>
                  <a:pt x="62280" y="14959"/>
                </a:lnTo>
                <a:lnTo>
                  <a:pt x="61239" y="14985"/>
                </a:lnTo>
                <a:lnTo>
                  <a:pt x="59496" y="15089"/>
                </a:lnTo>
                <a:lnTo>
                  <a:pt x="58742" y="15141"/>
                </a:lnTo>
                <a:lnTo>
                  <a:pt x="58664" y="14907"/>
                </a:lnTo>
                <a:lnTo>
                  <a:pt x="58586" y="14699"/>
                </a:lnTo>
                <a:lnTo>
                  <a:pt x="58508" y="14516"/>
                </a:lnTo>
                <a:lnTo>
                  <a:pt x="58403" y="14360"/>
                </a:lnTo>
                <a:lnTo>
                  <a:pt x="58299" y="14230"/>
                </a:lnTo>
                <a:lnTo>
                  <a:pt x="58195" y="14126"/>
                </a:lnTo>
                <a:lnTo>
                  <a:pt x="58065" y="14022"/>
                </a:lnTo>
                <a:lnTo>
                  <a:pt x="57935" y="13944"/>
                </a:lnTo>
                <a:lnTo>
                  <a:pt x="57805" y="13892"/>
                </a:lnTo>
                <a:lnTo>
                  <a:pt x="57675" y="13840"/>
                </a:lnTo>
                <a:lnTo>
                  <a:pt x="57415" y="13814"/>
                </a:lnTo>
                <a:lnTo>
                  <a:pt x="57129" y="13814"/>
                </a:lnTo>
                <a:lnTo>
                  <a:pt x="56843" y="13866"/>
                </a:lnTo>
                <a:lnTo>
                  <a:pt x="56556" y="13944"/>
                </a:lnTo>
                <a:lnTo>
                  <a:pt x="56296" y="14022"/>
                </a:lnTo>
                <a:lnTo>
                  <a:pt x="56062" y="14126"/>
                </a:lnTo>
                <a:lnTo>
                  <a:pt x="55854" y="14256"/>
                </a:lnTo>
                <a:lnTo>
                  <a:pt x="55542" y="14438"/>
                </a:lnTo>
                <a:lnTo>
                  <a:pt x="55438" y="14516"/>
                </a:lnTo>
                <a:lnTo>
                  <a:pt x="55282" y="14438"/>
                </a:lnTo>
                <a:lnTo>
                  <a:pt x="55100" y="14386"/>
                </a:lnTo>
                <a:lnTo>
                  <a:pt x="54917" y="14360"/>
                </a:lnTo>
                <a:lnTo>
                  <a:pt x="54345" y="14360"/>
                </a:lnTo>
                <a:lnTo>
                  <a:pt x="53981" y="14438"/>
                </a:lnTo>
                <a:lnTo>
                  <a:pt x="53643" y="14516"/>
                </a:lnTo>
                <a:lnTo>
                  <a:pt x="53383" y="14594"/>
                </a:lnTo>
                <a:lnTo>
                  <a:pt x="53148" y="14699"/>
                </a:lnTo>
                <a:lnTo>
                  <a:pt x="52732" y="14673"/>
                </a:lnTo>
                <a:lnTo>
                  <a:pt x="51119" y="14673"/>
                </a:lnTo>
                <a:lnTo>
                  <a:pt x="48544" y="14751"/>
                </a:lnTo>
                <a:lnTo>
                  <a:pt x="47243" y="14777"/>
                </a:lnTo>
                <a:lnTo>
                  <a:pt x="45578" y="14777"/>
                </a:lnTo>
                <a:lnTo>
                  <a:pt x="45110" y="14725"/>
                </a:lnTo>
                <a:lnTo>
                  <a:pt x="44720" y="14673"/>
                </a:lnTo>
                <a:lnTo>
                  <a:pt x="44433" y="14594"/>
                </a:lnTo>
                <a:lnTo>
                  <a:pt x="44173" y="14542"/>
                </a:lnTo>
                <a:lnTo>
                  <a:pt x="43939" y="14490"/>
                </a:lnTo>
                <a:lnTo>
                  <a:pt x="43523" y="14490"/>
                </a:lnTo>
                <a:lnTo>
                  <a:pt x="43341" y="14516"/>
                </a:lnTo>
                <a:lnTo>
                  <a:pt x="43185" y="14568"/>
                </a:lnTo>
                <a:lnTo>
                  <a:pt x="43029" y="14620"/>
                </a:lnTo>
                <a:lnTo>
                  <a:pt x="42899" y="14699"/>
                </a:lnTo>
                <a:lnTo>
                  <a:pt x="42690" y="14855"/>
                </a:lnTo>
                <a:lnTo>
                  <a:pt x="42534" y="14985"/>
                </a:lnTo>
                <a:lnTo>
                  <a:pt x="42404" y="15141"/>
                </a:lnTo>
                <a:lnTo>
                  <a:pt x="42144" y="14933"/>
                </a:lnTo>
                <a:lnTo>
                  <a:pt x="41858" y="14725"/>
                </a:lnTo>
                <a:lnTo>
                  <a:pt x="41494" y="14516"/>
                </a:lnTo>
                <a:lnTo>
                  <a:pt x="41078" y="14282"/>
                </a:lnTo>
                <a:lnTo>
                  <a:pt x="40583" y="14074"/>
                </a:lnTo>
                <a:lnTo>
                  <a:pt x="40349" y="13996"/>
                </a:lnTo>
                <a:lnTo>
                  <a:pt x="40089" y="13918"/>
                </a:lnTo>
                <a:lnTo>
                  <a:pt x="39829" y="13892"/>
                </a:lnTo>
                <a:lnTo>
                  <a:pt x="39569" y="13866"/>
                </a:lnTo>
                <a:lnTo>
                  <a:pt x="39309" y="13892"/>
                </a:lnTo>
                <a:lnTo>
                  <a:pt x="39048" y="13944"/>
                </a:lnTo>
                <a:lnTo>
                  <a:pt x="38788" y="14022"/>
                </a:lnTo>
                <a:lnTo>
                  <a:pt x="38528" y="14126"/>
                </a:lnTo>
                <a:lnTo>
                  <a:pt x="38294" y="14230"/>
                </a:lnTo>
                <a:lnTo>
                  <a:pt x="38060" y="14360"/>
                </a:lnTo>
                <a:lnTo>
                  <a:pt x="37618" y="14673"/>
                </a:lnTo>
                <a:lnTo>
                  <a:pt x="37253" y="14959"/>
                </a:lnTo>
                <a:lnTo>
                  <a:pt x="36967" y="15193"/>
                </a:lnTo>
                <a:lnTo>
                  <a:pt x="36733" y="15453"/>
                </a:lnTo>
                <a:lnTo>
                  <a:pt x="36343" y="15427"/>
                </a:lnTo>
                <a:lnTo>
                  <a:pt x="35927" y="15427"/>
                </a:lnTo>
                <a:lnTo>
                  <a:pt x="34886" y="15453"/>
                </a:lnTo>
                <a:lnTo>
                  <a:pt x="33741" y="15531"/>
                </a:lnTo>
                <a:lnTo>
                  <a:pt x="32571" y="15661"/>
                </a:lnTo>
                <a:lnTo>
                  <a:pt x="30594" y="15869"/>
                </a:lnTo>
                <a:lnTo>
                  <a:pt x="29761" y="15973"/>
                </a:lnTo>
                <a:lnTo>
                  <a:pt x="29735" y="15921"/>
                </a:lnTo>
                <a:lnTo>
                  <a:pt x="29709" y="15843"/>
                </a:lnTo>
                <a:lnTo>
                  <a:pt x="29683" y="15739"/>
                </a:lnTo>
                <a:lnTo>
                  <a:pt x="29605" y="15661"/>
                </a:lnTo>
                <a:lnTo>
                  <a:pt x="29527" y="15557"/>
                </a:lnTo>
                <a:lnTo>
                  <a:pt x="29371" y="15505"/>
                </a:lnTo>
                <a:lnTo>
                  <a:pt x="29189" y="15453"/>
                </a:lnTo>
                <a:lnTo>
                  <a:pt x="28877" y="15427"/>
                </a:lnTo>
                <a:lnTo>
                  <a:pt x="27160" y="15427"/>
                </a:lnTo>
                <a:lnTo>
                  <a:pt x="25521" y="15453"/>
                </a:lnTo>
                <a:lnTo>
                  <a:pt x="25547" y="15349"/>
                </a:lnTo>
                <a:lnTo>
                  <a:pt x="25547" y="15245"/>
                </a:lnTo>
                <a:lnTo>
                  <a:pt x="25495" y="15115"/>
                </a:lnTo>
                <a:lnTo>
                  <a:pt x="25417" y="14959"/>
                </a:lnTo>
                <a:lnTo>
                  <a:pt x="25260" y="14855"/>
                </a:lnTo>
                <a:lnTo>
                  <a:pt x="25156" y="14803"/>
                </a:lnTo>
                <a:lnTo>
                  <a:pt x="25026" y="14751"/>
                </a:lnTo>
                <a:lnTo>
                  <a:pt x="24870" y="14699"/>
                </a:lnTo>
                <a:lnTo>
                  <a:pt x="24714" y="14673"/>
                </a:lnTo>
                <a:lnTo>
                  <a:pt x="23934" y="14568"/>
                </a:lnTo>
                <a:lnTo>
                  <a:pt x="23517" y="14542"/>
                </a:lnTo>
                <a:lnTo>
                  <a:pt x="23075" y="14516"/>
                </a:lnTo>
                <a:lnTo>
                  <a:pt x="22633" y="14490"/>
                </a:lnTo>
                <a:lnTo>
                  <a:pt x="22165" y="14516"/>
                </a:lnTo>
                <a:lnTo>
                  <a:pt x="21670" y="14568"/>
                </a:lnTo>
                <a:lnTo>
                  <a:pt x="21124" y="14673"/>
                </a:lnTo>
                <a:lnTo>
                  <a:pt x="20864" y="14751"/>
                </a:lnTo>
                <a:lnTo>
                  <a:pt x="20630" y="14829"/>
                </a:lnTo>
                <a:lnTo>
                  <a:pt x="20422" y="14907"/>
                </a:lnTo>
                <a:lnTo>
                  <a:pt x="20240" y="15011"/>
                </a:lnTo>
                <a:lnTo>
                  <a:pt x="19953" y="15219"/>
                </a:lnTo>
                <a:lnTo>
                  <a:pt x="19693" y="15427"/>
                </a:lnTo>
                <a:lnTo>
                  <a:pt x="19225" y="15869"/>
                </a:lnTo>
                <a:lnTo>
                  <a:pt x="18965" y="16103"/>
                </a:lnTo>
                <a:lnTo>
                  <a:pt x="18653" y="16285"/>
                </a:lnTo>
                <a:lnTo>
                  <a:pt x="18549" y="16337"/>
                </a:lnTo>
                <a:lnTo>
                  <a:pt x="18419" y="16363"/>
                </a:lnTo>
                <a:lnTo>
                  <a:pt x="18106" y="16390"/>
                </a:lnTo>
                <a:lnTo>
                  <a:pt x="17690" y="16390"/>
                </a:lnTo>
                <a:lnTo>
                  <a:pt x="17222" y="16363"/>
                </a:lnTo>
                <a:lnTo>
                  <a:pt x="16702" y="16311"/>
                </a:lnTo>
                <a:lnTo>
                  <a:pt x="16155" y="16259"/>
                </a:lnTo>
                <a:lnTo>
                  <a:pt x="15011" y="16077"/>
                </a:lnTo>
                <a:lnTo>
                  <a:pt x="13892" y="15869"/>
                </a:lnTo>
                <a:lnTo>
                  <a:pt x="12955" y="15687"/>
                </a:lnTo>
                <a:lnTo>
                  <a:pt x="12045" y="15479"/>
                </a:lnTo>
                <a:lnTo>
                  <a:pt x="12175" y="15219"/>
                </a:lnTo>
                <a:lnTo>
                  <a:pt x="12227" y="15037"/>
                </a:lnTo>
                <a:lnTo>
                  <a:pt x="12227" y="14959"/>
                </a:lnTo>
                <a:lnTo>
                  <a:pt x="12201" y="14907"/>
                </a:lnTo>
                <a:lnTo>
                  <a:pt x="12175" y="14881"/>
                </a:lnTo>
                <a:lnTo>
                  <a:pt x="12123" y="14855"/>
                </a:lnTo>
                <a:lnTo>
                  <a:pt x="11993" y="14829"/>
                </a:lnTo>
                <a:lnTo>
                  <a:pt x="11811" y="14881"/>
                </a:lnTo>
                <a:lnTo>
                  <a:pt x="11603" y="14933"/>
                </a:lnTo>
                <a:lnTo>
                  <a:pt x="11395" y="15037"/>
                </a:lnTo>
                <a:lnTo>
                  <a:pt x="10900" y="15245"/>
                </a:lnTo>
                <a:lnTo>
                  <a:pt x="10484" y="15505"/>
                </a:lnTo>
                <a:lnTo>
                  <a:pt x="10016" y="15765"/>
                </a:lnTo>
                <a:lnTo>
                  <a:pt x="10016" y="15765"/>
                </a:lnTo>
                <a:lnTo>
                  <a:pt x="10094" y="15557"/>
                </a:lnTo>
                <a:lnTo>
                  <a:pt x="10146" y="15375"/>
                </a:lnTo>
                <a:lnTo>
                  <a:pt x="10172" y="15219"/>
                </a:lnTo>
                <a:lnTo>
                  <a:pt x="10146" y="15063"/>
                </a:lnTo>
                <a:lnTo>
                  <a:pt x="10120" y="14959"/>
                </a:lnTo>
                <a:lnTo>
                  <a:pt x="10068" y="14855"/>
                </a:lnTo>
                <a:lnTo>
                  <a:pt x="9990" y="14777"/>
                </a:lnTo>
                <a:lnTo>
                  <a:pt x="9912" y="14725"/>
                </a:lnTo>
                <a:lnTo>
                  <a:pt x="9808" y="14699"/>
                </a:lnTo>
                <a:lnTo>
                  <a:pt x="9678" y="14673"/>
                </a:lnTo>
                <a:lnTo>
                  <a:pt x="9365" y="14699"/>
                </a:lnTo>
                <a:lnTo>
                  <a:pt x="9027" y="14751"/>
                </a:lnTo>
                <a:lnTo>
                  <a:pt x="8663" y="14855"/>
                </a:lnTo>
                <a:lnTo>
                  <a:pt x="8247" y="14985"/>
                </a:lnTo>
                <a:lnTo>
                  <a:pt x="7830" y="15167"/>
                </a:lnTo>
                <a:lnTo>
                  <a:pt x="6972" y="15531"/>
                </a:lnTo>
                <a:lnTo>
                  <a:pt x="6218" y="15895"/>
                </a:lnTo>
                <a:lnTo>
                  <a:pt x="5619" y="16155"/>
                </a:lnTo>
                <a:lnTo>
                  <a:pt x="5489" y="16207"/>
                </a:lnTo>
                <a:lnTo>
                  <a:pt x="5359" y="16259"/>
                </a:lnTo>
                <a:lnTo>
                  <a:pt x="5021" y="16285"/>
                </a:lnTo>
                <a:lnTo>
                  <a:pt x="4631" y="16285"/>
                </a:lnTo>
                <a:lnTo>
                  <a:pt x="4214" y="16259"/>
                </a:lnTo>
                <a:lnTo>
                  <a:pt x="3746" y="16207"/>
                </a:lnTo>
                <a:lnTo>
                  <a:pt x="3278" y="16129"/>
                </a:lnTo>
                <a:lnTo>
                  <a:pt x="2315" y="15921"/>
                </a:lnTo>
                <a:lnTo>
                  <a:pt x="1431" y="15687"/>
                </a:lnTo>
                <a:lnTo>
                  <a:pt x="702" y="15479"/>
                </a:lnTo>
                <a:lnTo>
                  <a:pt x="0" y="15245"/>
                </a:lnTo>
                <a:lnTo>
                  <a:pt x="0" y="66156"/>
                </a:lnTo>
                <a:lnTo>
                  <a:pt x="225315" y="66156"/>
                </a:lnTo>
                <a:lnTo>
                  <a:pt x="225315" y="8741"/>
                </a:lnTo>
                <a:lnTo>
                  <a:pt x="222844" y="8403"/>
                </a:lnTo>
                <a:lnTo>
                  <a:pt x="220658" y="8091"/>
                </a:lnTo>
                <a:lnTo>
                  <a:pt x="219592" y="7909"/>
                </a:lnTo>
                <a:lnTo>
                  <a:pt x="218603" y="7727"/>
                </a:lnTo>
                <a:lnTo>
                  <a:pt x="218369" y="7675"/>
                </a:lnTo>
                <a:lnTo>
                  <a:pt x="218109" y="7570"/>
                </a:lnTo>
                <a:lnTo>
                  <a:pt x="217797" y="7440"/>
                </a:lnTo>
                <a:lnTo>
                  <a:pt x="217485" y="7284"/>
                </a:lnTo>
                <a:lnTo>
                  <a:pt x="216782" y="6894"/>
                </a:lnTo>
                <a:lnTo>
                  <a:pt x="215976" y="6400"/>
                </a:lnTo>
                <a:lnTo>
                  <a:pt x="215143" y="5827"/>
                </a:lnTo>
                <a:lnTo>
                  <a:pt x="214233" y="5203"/>
                </a:lnTo>
                <a:lnTo>
                  <a:pt x="212386" y="3876"/>
                </a:lnTo>
                <a:lnTo>
                  <a:pt x="210565" y="2550"/>
                </a:lnTo>
                <a:lnTo>
                  <a:pt x="208900" y="1353"/>
                </a:lnTo>
                <a:lnTo>
                  <a:pt x="208171" y="859"/>
                </a:lnTo>
                <a:lnTo>
                  <a:pt x="207547" y="468"/>
                </a:lnTo>
                <a:lnTo>
                  <a:pt x="207001" y="182"/>
                </a:lnTo>
                <a:lnTo>
                  <a:pt x="206792" y="78"/>
                </a:lnTo>
                <a:lnTo>
                  <a:pt x="206584" y="26"/>
                </a:lnTo>
                <a:lnTo>
                  <a:pt x="2064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5701273" y="3759599"/>
            <a:ext cx="3550555" cy="1399674"/>
          </a:xfrm>
          <a:custGeom>
            <a:rect b="b" l="l" r="r" t="t"/>
            <a:pathLst>
              <a:path extrusionOk="0" h="44304" w="112386">
                <a:moveTo>
                  <a:pt x="60511" y="0"/>
                </a:moveTo>
                <a:lnTo>
                  <a:pt x="60121" y="26"/>
                </a:lnTo>
                <a:lnTo>
                  <a:pt x="59679" y="130"/>
                </a:lnTo>
                <a:lnTo>
                  <a:pt x="59185" y="260"/>
                </a:lnTo>
                <a:lnTo>
                  <a:pt x="58664" y="469"/>
                </a:lnTo>
                <a:lnTo>
                  <a:pt x="58118" y="677"/>
                </a:lnTo>
                <a:lnTo>
                  <a:pt x="57546" y="963"/>
                </a:lnTo>
                <a:lnTo>
                  <a:pt x="56999" y="1249"/>
                </a:lnTo>
                <a:lnTo>
                  <a:pt x="56635" y="1405"/>
                </a:lnTo>
                <a:lnTo>
                  <a:pt x="56141" y="1561"/>
                </a:lnTo>
                <a:lnTo>
                  <a:pt x="55542" y="1717"/>
                </a:lnTo>
                <a:lnTo>
                  <a:pt x="54814" y="1899"/>
                </a:lnTo>
                <a:lnTo>
                  <a:pt x="53097" y="2238"/>
                </a:lnTo>
                <a:lnTo>
                  <a:pt x="51146" y="2602"/>
                </a:lnTo>
                <a:lnTo>
                  <a:pt x="49091" y="2992"/>
                </a:lnTo>
                <a:lnTo>
                  <a:pt x="47062" y="3408"/>
                </a:lnTo>
                <a:lnTo>
                  <a:pt x="46099" y="3616"/>
                </a:lnTo>
                <a:lnTo>
                  <a:pt x="45189" y="3824"/>
                </a:lnTo>
                <a:lnTo>
                  <a:pt x="44356" y="4059"/>
                </a:lnTo>
                <a:lnTo>
                  <a:pt x="43602" y="4267"/>
                </a:lnTo>
                <a:lnTo>
                  <a:pt x="33482" y="7701"/>
                </a:lnTo>
                <a:lnTo>
                  <a:pt x="26146" y="10198"/>
                </a:lnTo>
                <a:lnTo>
                  <a:pt x="25781" y="10120"/>
                </a:lnTo>
                <a:lnTo>
                  <a:pt x="25391" y="10068"/>
                </a:lnTo>
                <a:lnTo>
                  <a:pt x="24871" y="10016"/>
                </a:lnTo>
                <a:lnTo>
                  <a:pt x="24247" y="9964"/>
                </a:lnTo>
                <a:lnTo>
                  <a:pt x="23570" y="9964"/>
                </a:lnTo>
                <a:lnTo>
                  <a:pt x="22868" y="9990"/>
                </a:lnTo>
                <a:lnTo>
                  <a:pt x="22139" y="10042"/>
                </a:lnTo>
                <a:lnTo>
                  <a:pt x="21385" y="10172"/>
                </a:lnTo>
                <a:lnTo>
                  <a:pt x="20552" y="10354"/>
                </a:lnTo>
                <a:lnTo>
                  <a:pt x="18940" y="10718"/>
                </a:lnTo>
                <a:lnTo>
                  <a:pt x="17691" y="11031"/>
                </a:lnTo>
                <a:lnTo>
                  <a:pt x="17197" y="11161"/>
                </a:lnTo>
                <a:lnTo>
                  <a:pt x="16624" y="11109"/>
                </a:lnTo>
                <a:lnTo>
                  <a:pt x="15818" y="11005"/>
                </a:lnTo>
                <a:lnTo>
                  <a:pt x="14777" y="10822"/>
                </a:lnTo>
                <a:lnTo>
                  <a:pt x="13580" y="10562"/>
                </a:lnTo>
                <a:lnTo>
                  <a:pt x="10771" y="9990"/>
                </a:lnTo>
                <a:lnTo>
                  <a:pt x="7779" y="9288"/>
                </a:lnTo>
                <a:lnTo>
                  <a:pt x="4865" y="8611"/>
                </a:lnTo>
                <a:lnTo>
                  <a:pt x="2368" y="8013"/>
                </a:lnTo>
                <a:lnTo>
                  <a:pt x="1" y="7441"/>
                </a:lnTo>
                <a:lnTo>
                  <a:pt x="2186" y="44304"/>
                </a:lnTo>
                <a:lnTo>
                  <a:pt x="111136" y="44304"/>
                </a:lnTo>
                <a:lnTo>
                  <a:pt x="111266" y="44044"/>
                </a:lnTo>
                <a:lnTo>
                  <a:pt x="111527" y="43289"/>
                </a:lnTo>
                <a:lnTo>
                  <a:pt x="111709" y="42795"/>
                </a:lnTo>
                <a:lnTo>
                  <a:pt x="111865" y="42222"/>
                </a:lnTo>
                <a:lnTo>
                  <a:pt x="112047" y="41598"/>
                </a:lnTo>
                <a:lnTo>
                  <a:pt x="112177" y="40948"/>
                </a:lnTo>
                <a:lnTo>
                  <a:pt x="112307" y="40297"/>
                </a:lnTo>
                <a:lnTo>
                  <a:pt x="112359" y="39647"/>
                </a:lnTo>
                <a:lnTo>
                  <a:pt x="112385" y="39335"/>
                </a:lnTo>
                <a:lnTo>
                  <a:pt x="112385" y="39023"/>
                </a:lnTo>
                <a:lnTo>
                  <a:pt x="112359" y="38736"/>
                </a:lnTo>
                <a:lnTo>
                  <a:pt x="112307" y="38450"/>
                </a:lnTo>
                <a:lnTo>
                  <a:pt x="112255" y="38164"/>
                </a:lnTo>
                <a:lnTo>
                  <a:pt x="112177" y="37930"/>
                </a:lnTo>
                <a:lnTo>
                  <a:pt x="112073" y="37696"/>
                </a:lnTo>
                <a:lnTo>
                  <a:pt x="111943" y="37488"/>
                </a:lnTo>
                <a:lnTo>
                  <a:pt x="111787" y="37280"/>
                </a:lnTo>
                <a:lnTo>
                  <a:pt x="111605" y="37124"/>
                </a:lnTo>
                <a:lnTo>
                  <a:pt x="111396" y="36993"/>
                </a:lnTo>
                <a:lnTo>
                  <a:pt x="111136" y="36889"/>
                </a:lnTo>
                <a:lnTo>
                  <a:pt x="110616" y="36655"/>
                </a:lnTo>
                <a:lnTo>
                  <a:pt x="110070" y="36395"/>
                </a:lnTo>
                <a:lnTo>
                  <a:pt x="109497" y="36083"/>
                </a:lnTo>
                <a:lnTo>
                  <a:pt x="108925" y="35719"/>
                </a:lnTo>
                <a:lnTo>
                  <a:pt x="108353" y="35329"/>
                </a:lnTo>
                <a:lnTo>
                  <a:pt x="107806" y="34938"/>
                </a:lnTo>
                <a:lnTo>
                  <a:pt x="106740" y="34106"/>
                </a:lnTo>
                <a:lnTo>
                  <a:pt x="105829" y="33325"/>
                </a:lnTo>
                <a:lnTo>
                  <a:pt x="105075" y="32675"/>
                </a:lnTo>
                <a:lnTo>
                  <a:pt x="104424" y="32077"/>
                </a:lnTo>
                <a:lnTo>
                  <a:pt x="103358" y="30282"/>
                </a:lnTo>
                <a:lnTo>
                  <a:pt x="102213" y="28435"/>
                </a:lnTo>
                <a:lnTo>
                  <a:pt x="100886" y="26301"/>
                </a:lnTo>
                <a:lnTo>
                  <a:pt x="99508" y="24116"/>
                </a:lnTo>
                <a:lnTo>
                  <a:pt x="98831" y="23128"/>
                </a:lnTo>
                <a:lnTo>
                  <a:pt x="98207" y="22191"/>
                </a:lnTo>
                <a:lnTo>
                  <a:pt x="97635" y="21411"/>
                </a:lnTo>
                <a:lnTo>
                  <a:pt x="97140" y="20760"/>
                </a:lnTo>
                <a:lnTo>
                  <a:pt x="96932" y="20526"/>
                </a:lnTo>
                <a:lnTo>
                  <a:pt x="96724" y="20318"/>
                </a:lnTo>
                <a:lnTo>
                  <a:pt x="96568" y="20188"/>
                </a:lnTo>
                <a:lnTo>
                  <a:pt x="96438" y="20110"/>
                </a:lnTo>
                <a:lnTo>
                  <a:pt x="96308" y="20032"/>
                </a:lnTo>
                <a:lnTo>
                  <a:pt x="96178" y="19928"/>
                </a:lnTo>
                <a:lnTo>
                  <a:pt x="95814" y="19642"/>
                </a:lnTo>
                <a:lnTo>
                  <a:pt x="95397" y="19225"/>
                </a:lnTo>
                <a:lnTo>
                  <a:pt x="94929" y="18731"/>
                </a:lnTo>
                <a:lnTo>
                  <a:pt x="93888" y="17560"/>
                </a:lnTo>
                <a:lnTo>
                  <a:pt x="92770" y="16234"/>
                </a:lnTo>
                <a:lnTo>
                  <a:pt x="90689" y="13684"/>
                </a:lnTo>
                <a:lnTo>
                  <a:pt x="89908" y="12774"/>
                </a:lnTo>
                <a:lnTo>
                  <a:pt x="89622" y="12461"/>
                </a:lnTo>
                <a:lnTo>
                  <a:pt x="89414" y="12253"/>
                </a:lnTo>
                <a:lnTo>
                  <a:pt x="89258" y="12149"/>
                </a:lnTo>
                <a:lnTo>
                  <a:pt x="89024" y="12071"/>
                </a:lnTo>
                <a:lnTo>
                  <a:pt x="88763" y="11993"/>
                </a:lnTo>
                <a:lnTo>
                  <a:pt x="88477" y="11967"/>
                </a:lnTo>
                <a:lnTo>
                  <a:pt x="88165" y="11941"/>
                </a:lnTo>
                <a:lnTo>
                  <a:pt x="87853" y="11915"/>
                </a:lnTo>
                <a:lnTo>
                  <a:pt x="87151" y="11941"/>
                </a:lnTo>
                <a:lnTo>
                  <a:pt x="86474" y="12019"/>
                </a:lnTo>
                <a:lnTo>
                  <a:pt x="85824" y="12097"/>
                </a:lnTo>
                <a:lnTo>
                  <a:pt x="84887" y="12253"/>
                </a:lnTo>
                <a:lnTo>
                  <a:pt x="84705" y="12253"/>
                </a:lnTo>
                <a:lnTo>
                  <a:pt x="84445" y="12227"/>
                </a:lnTo>
                <a:lnTo>
                  <a:pt x="84159" y="12149"/>
                </a:lnTo>
                <a:lnTo>
                  <a:pt x="83821" y="12045"/>
                </a:lnTo>
                <a:lnTo>
                  <a:pt x="83014" y="11733"/>
                </a:lnTo>
                <a:lnTo>
                  <a:pt x="82104" y="11343"/>
                </a:lnTo>
                <a:lnTo>
                  <a:pt x="81115" y="10901"/>
                </a:lnTo>
                <a:lnTo>
                  <a:pt x="80127" y="10406"/>
                </a:lnTo>
                <a:lnTo>
                  <a:pt x="78279" y="9496"/>
                </a:lnTo>
                <a:lnTo>
                  <a:pt x="77343" y="9027"/>
                </a:lnTo>
                <a:lnTo>
                  <a:pt x="76224" y="8429"/>
                </a:lnTo>
                <a:lnTo>
                  <a:pt x="73883" y="7128"/>
                </a:lnTo>
                <a:lnTo>
                  <a:pt x="71125" y="5567"/>
                </a:lnTo>
                <a:lnTo>
                  <a:pt x="70865" y="5463"/>
                </a:lnTo>
                <a:lnTo>
                  <a:pt x="70215" y="5255"/>
                </a:lnTo>
                <a:lnTo>
                  <a:pt x="69799" y="5125"/>
                </a:lnTo>
                <a:lnTo>
                  <a:pt x="69330" y="4995"/>
                </a:lnTo>
                <a:lnTo>
                  <a:pt x="68836" y="4891"/>
                </a:lnTo>
                <a:lnTo>
                  <a:pt x="68368" y="4813"/>
                </a:lnTo>
                <a:lnTo>
                  <a:pt x="68108" y="4761"/>
                </a:lnTo>
                <a:lnTo>
                  <a:pt x="67769" y="4657"/>
                </a:lnTo>
                <a:lnTo>
                  <a:pt x="67405" y="4501"/>
                </a:lnTo>
                <a:lnTo>
                  <a:pt x="66963" y="4293"/>
                </a:lnTo>
                <a:lnTo>
                  <a:pt x="66052" y="3798"/>
                </a:lnTo>
                <a:lnTo>
                  <a:pt x="65090" y="3252"/>
                </a:lnTo>
                <a:lnTo>
                  <a:pt x="64179" y="2732"/>
                </a:lnTo>
                <a:lnTo>
                  <a:pt x="63451" y="2264"/>
                </a:lnTo>
                <a:lnTo>
                  <a:pt x="62723" y="1795"/>
                </a:lnTo>
                <a:lnTo>
                  <a:pt x="62540" y="1535"/>
                </a:lnTo>
                <a:lnTo>
                  <a:pt x="62020" y="963"/>
                </a:lnTo>
                <a:lnTo>
                  <a:pt x="61708" y="625"/>
                </a:lnTo>
                <a:lnTo>
                  <a:pt x="61396" y="338"/>
                </a:lnTo>
                <a:lnTo>
                  <a:pt x="61084" y="130"/>
                </a:lnTo>
                <a:lnTo>
                  <a:pt x="60954" y="52"/>
                </a:lnTo>
                <a:lnTo>
                  <a:pt x="607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1" name="Google Shape;761;p29"/>
          <p:cNvGrpSpPr/>
          <p:nvPr/>
        </p:nvGrpSpPr>
        <p:grpSpPr>
          <a:xfrm>
            <a:off x="-1340572" y="-578577"/>
            <a:ext cx="2795340" cy="1885492"/>
            <a:chOff x="965100" y="1428788"/>
            <a:chExt cx="1354200" cy="913425"/>
          </a:xfrm>
        </p:grpSpPr>
        <p:sp>
          <p:nvSpPr>
            <p:cNvPr id="762" name="Google Shape;762;p29"/>
            <p:cNvSpPr/>
            <p:nvPr/>
          </p:nvSpPr>
          <p:spPr>
            <a:xfrm>
              <a:off x="1024800" y="1480513"/>
              <a:ext cx="1238800" cy="803850"/>
            </a:xfrm>
            <a:custGeom>
              <a:rect b="b" l="l" r="r" t="t"/>
              <a:pathLst>
                <a:path extrusionOk="0" fill="none" h="32154" w="49552">
                  <a:moveTo>
                    <a:pt x="4579" y="32153"/>
                  </a:moveTo>
                  <a:cubicBezTo>
                    <a:pt x="3894" y="32153"/>
                    <a:pt x="3122" y="31957"/>
                    <a:pt x="2229" y="31541"/>
                  </a:cubicBezTo>
                  <a:cubicBezTo>
                    <a:pt x="1078" y="31027"/>
                    <a:pt x="416" y="30414"/>
                    <a:pt x="208" y="29668"/>
                  </a:cubicBezTo>
                  <a:cubicBezTo>
                    <a:pt x="0" y="28970"/>
                    <a:pt x="208" y="28284"/>
                    <a:pt x="392" y="27598"/>
                  </a:cubicBezTo>
                  <a:cubicBezTo>
                    <a:pt x="429" y="27439"/>
                    <a:pt x="465" y="27304"/>
                    <a:pt x="514" y="27170"/>
                  </a:cubicBezTo>
                  <a:cubicBezTo>
                    <a:pt x="600" y="26815"/>
                    <a:pt x="661" y="26447"/>
                    <a:pt x="735" y="26092"/>
                  </a:cubicBezTo>
                  <a:cubicBezTo>
                    <a:pt x="894" y="25260"/>
                    <a:pt x="1065" y="24366"/>
                    <a:pt x="1518" y="23631"/>
                  </a:cubicBezTo>
                  <a:cubicBezTo>
                    <a:pt x="2388" y="22235"/>
                    <a:pt x="4041" y="21685"/>
                    <a:pt x="5632" y="21170"/>
                  </a:cubicBezTo>
                  <a:cubicBezTo>
                    <a:pt x="5914" y="21072"/>
                    <a:pt x="6208" y="20987"/>
                    <a:pt x="6477" y="20876"/>
                  </a:cubicBezTo>
                  <a:cubicBezTo>
                    <a:pt x="8240" y="20252"/>
                    <a:pt x="10199" y="18868"/>
                    <a:pt x="9967" y="16995"/>
                  </a:cubicBezTo>
                  <a:cubicBezTo>
                    <a:pt x="9918" y="16603"/>
                    <a:pt x="9783" y="16224"/>
                    <a:pt x="9648" y="15856"/>
                  </a:cubicBezTo>
                  <a:cubicBezTo>
                    <a:pt x="9489" y="15465"/>
                    <a:pt x="9342" y="15048"/>
                    <a:pt x="9306" y="14620"/>
                  </a:cubicBezTo>
                  <a:cubicBezTo>
                    <a:pt x="9220" y="13481"/>
                    <a:pt x="9906" y="12538"/>
                    <a:pt x="10579" y="11620"/>
                  </a:cubicBezTo>
                  <a:cubicBezTo>
                    <a:pt x="11203" y="10763"/>
                    <a:pt x="11865" y="9857"/>
                    <a:pt x="11865" y="8828"/>
                  </a:cubicBezTo>
                  <a:cubicBezTo>
                    <a:pt x="11865" y="8571"/>
                    <a:pt x="11816" y="8326"/>
                    <a:pt x="11791" y="8069"/>
                  </a:cubicBezTo>
                  <a:cubicBezTo>
                    <a:pt x="11754" y="7837"/>
                    <a:pt x="11718" y="7592"/>
                    <a:pt x="11718" y="7359"/>
                  </a:cubicBezTo>
                  <a:cubicBezTo>
                    <a:pt x="11669" y="5510"/>
                    <a:pt x="13469" y="4163"/>
                    <a:pt x="15170" y="3674"/>
                  </a:cubicBezTo>
                  <a:cubicBezTo>
                    <a:pt x="16823" y="3196"/>
                    <a:pt x="18574" y="3233"/>
                    <a:pt x="20252" y="3257"/>
                  </a:cubicBezTo>
                  <a:cubicBezTo>
                    <a:pt x="21696" y="3294"/>
                    <a:pt x="23178" y="3306"/>
                    <a:pt x="24586" y="3025"/>
                  </a:cubicBezTo>
                  <a:cubicBezTo>
                    <a:pt x="25921" y="2768"/>
                    <a:pt x="27206" y="2229"/>
                    <a:pt x="28443" y="1715"/>
                  </a:cubicBezTo>
                  <a:cubicBezTo>
                    <a:pt x="29116" y="1421"/>
                    <a:pt x="29814" y="1127"/>
                    <a:pt x="30537" y="882"/>
                  </a:cubicBezTo>
                  <a:cubicBezTo>
                    <a:pt x="33047" y="13"/>
                    <a:pt x="35128" y="0"/>
                    <a:pt x="36757" y="845"/>
                  </a:cubicBezTo>
                  <a:cubicBezTo>
                    <a:pt x="37797" y="1372"/>
                    <a:pt x="38605" y="2278"/>
                    <a:pt x="39365" y="3135"/>
                  </a:cubicBezTo>
                  <a:cubicBezTo>
                    <a:pt x="40013" y="3857"/>
                    <a:pt x="40687" y="4604"/>
                    <a:pt x="41495" y="5143"/>
                  </a:cubicBezTo>
                  <a:cubicBezTo>
                    <a:pt x="42413" y="5755"/>
                    <a:pt x="43491" y="6098"/>
                    <a:pt x="44531" y="6416"/>
                  </a:cubicBezTo>
                  <a:cubicBezTo>
                    <a:pt x="44972" y="6551"/>
                    <a:pt x="45425" y="6698"/>
                    <a:pt x="45878" y="6857"/>
                  </a:cubicBezTo>
                  <a:cubicBezTo>
                    <a:pt x="47899" y="7604"/>
                    <a:pt x="49552" y="9722"/>
                    <a:pt x="49343" y="11277"/>
                  </a:cubicBezTo>
                  <a:cubicBezTo>
                    <a:pt x="49209" y="12306"/>
                    <a:pt x="48303" y="12967"/>
                    <a:pt x="46772" y="13114"/>
                  </a:cubicBezTo>
                  <a:lnTo>
                    <a:pt x="46503" y="13150"/>
                  </a:lnTo>
                  <a:cubicBezTo>
                    <a:pt x="45046" y="13285"/>
                    <a:pt x="42609" y="13518"/>
                    <a:pt x="42095" y="15024"/>
                  </a:cubicBezTo>
                  <a:cubicBezTo>
                    <a:pt x="41850" y="15734"/>
                    <a:pt x="42083" y="16456"/>
                    <a:pt x="42328" y="17215"/>
                  </a:cubicBezTo>
                  <a:cubicBezTo>
                    <a:pt x="42670" y="18293"/>
                    <a:pt x="43025" y="19407"/>
                    <a:pt x="42058" y="20558"/>
                  </a:cubicBezTo>
                  <a:lnTo>
                    <a:pt x="42058" y="20558"/>
                  </a:lnTo>
                  <a:cubicBezTo>
                    <a:pt x="41838" y="20827"/>
                    <a:pt x="41544" y="21060"/>
                    <a:pt x="41262" y="21268"/>
                  </a:cubicBezTo>
                  <a:cubicBezTo>
                    <a:pt x="40956" y="21513"/>
                    <a:pt x="40638" y="21758"/>
                    <a:pt x="40405" y="22064"/>
                  </a:cubicBezTo>
                  <a:cubicBezTo>
                    <a:pt x="39977" y="22640"/>
                    <a:pt x="39854" y="23374"/>
                    <a:pt x="39720" y="24097"/>
                  </a:cubicBezTo>
                  <a:cubicBezTo>
                    <a:pt x="39585" y="24819"/>
                    <a:pt x="39462" y="25590"/>
                    <a:pt x="38985" y="26190"/>
                  </a:cubicBezTo>
                  <a:cubicBezTo>
                    <a:pt x="38165" y="27243"/>
                    <a:pt x="36659" y="27378"/>
                    <a:pt x="35324" y="27427"/>
                  </a:cubicBezTo>
                  <a:cubicBezTo>
                    <a:pt x="33794" y="27476"/>
                    <a:pt x="31896" y="27537"/>
                    <a:pt x="30402" y="26643"/>
                  </a:cubicBezTo>
                  <a:cubicBezTo>
                    <a:pt x="30169" y="26509"/>
                    <a:pt x="29961" y="26362"/>
                    <a:pt x="29741" y="26203"/>
                  </a:cubicBezTo>
                  <a:cubicBezTo>
                    <a:pt x="29447" y="25994"/>
                    <a:pt x="29141" y="25774"/>
                    <a:pt x="28810" y="25603"/>
                  </a:cubicBezTo>
                  <a:cubicBezTo>
                    <a:pt x="26986" y="24745"/>
                    <a:pt x="24880" y="25872"/>
                    <a:pt x="23778" y="26631"/>
                  </a:cubicBezTo>
                  <a:cubicBezTo>
                    <a:pt x="23423" y="26876"/>
                    <a:pt x="23080" y="27121"/>
                    <a:pt x="22749" y="27378"/>
                  </a:cubicBezTo>
                  <a:cubicBezTo>
                    <a:pt x="21635" y="28211"/>
                    <a:pt x="20472" y="29068"/>
                    <a:pt x="19101" y="29374"/>
                  </a:cubicBezTo>
                  <a:cubicBezTo>
                    <a:pt x="17668" y="29692"/>
                    <a:pt x="16138" y="29386"/>
                    <a:pt x="14656" y="29080"/>
                  </a:cubicBezTo>
                  <a:cubicBezTo>
                    <a:pt x="12771" y="28700"/>
                    <a:pt x="10995" y="28333"/>
                    <a:pt x="9404" y="29190"/>
                  </a:cubicBezTo>
                  <a:cubicBezTo>
                    <a:pt x="8791" y="29508"/>
                    <a:pt x="8265" y="29998"/>
                    <a:pt x="7751" y="30476"/>
                  </a:cubicBezTo>
                  <a:cubicBezTo>
                    <a:pt x="7065" y="31112"/>
                    <a:pt x="6343" y="31786"/>
                    <a:pt x="5412" y="32031"/>
                  </a:cubicBezTo>
                  <a:cubicBezTo>
                    <a:pt x="5130" y="32129"/>
                    <a:pt x="4861" y="32153"/>
                    <a:pt x="4579" y="321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115700" y="1572038"/>
              <a:ext cx="1019650" cy="629350"/>
            </a:xfrm>
            <a:custGeom>
              <a:rect b="b" l="l" r="r" t="t"/>
              <a:pathLst>
                <a:path extrusionOk="0" fill="none" h="25174" w="40786">
                  <a:moveTo>
                    <a:pt x="576" y="25149"/>
                  </a:moveTo>
                  <a:cubicBezTo>
                    <a:pt x="392" y="25149"/>
                    <a:pt x="184" y="25088"/>
                    <a:pt x="37" y="24807"/>
                  </a:cubicBezTo>
                  <a:cubicBezTo>
                    <a:pt x="1" y="24696"/>
                    <a:pt x="37" y="24599"/>
                    <a:pt x="99" y="24488"/>
                  </a:cubicBezTo>
                  <a:cubicBezTo>
                    <a:pt x="135" y="24439"/>
                    <a:pt x="148" y="24378"/>
                    <a:pt x="160" y="24329"/>
                  </a:cubicBezTo>
                  <a:cubicBezTo>
                    <a:pt x="282" y="23876"/>
                    <a:pt x="368" y="23435"/>
                    <a:pt x="441" y="23031"/>
                  </a:cubicBezTo>
                  <a:cubicBezTo>
                    <a:pt x="527" y="22578"/>
                    <a:pt x="637" y="21942"/>
                    <a:pt x="760" y="21746"/>
                  </a:cubicBezTo>
                  <a:cubicBezTo>
                    <a:pt x="992" y="21391"/>
                    <a:pt x="2229" y="20987"/>
                    <a:pt x="3062" y="20705"/>
                  </a:cubicBezTo>
                  <a:cubicBezTo>
                    <a:pt x="3331" y="20619"/>
                    <a:pt x="3649" y="20509"/>
                    <a:pt x="3955" y="20399"/>
                  </a:cubicBezTo>
                  <a:cubicBezTo>
                    <a:pt x="7837" y="19040"/>
                    <a:pt x="10077" y="16089"/>
                    <a:pt x="9698" y="12906"/>
                  </a:cubicBezTo>
                  <a:cubicBezTo>
                    <a:pt x="9600" y="12097"/>
                    <a:pt x="9367" y="11449"/>
                    <a:pt x="9184" y="10971"/>
                  </a:cubicBezTo>
                  <a:cubicBezTo>
                    <a:pt x="9184" y="10959"/>
                    <a:pt x="9159" y="10934"/>
                    <a:pt x="9147" y="10922"/>
                  </a:cubicBezTo>
                  <a:cubicBezTo>
                    <a:pt x="9122" y="10885"/>
                    <a:pt x="9098" y="10836"/>
                    <a:pt x="9098" y="10787"/>
                  </a:cubicBezTo>
                  <a:cubicBezTo>
                    <a:pt x="9122" y="10591"/>
                    <a:pt x="9306" y="10396"/>
                    <a:pt x="9490" y="10187"/>
                  </a:cubicBezTo>
                  <a:cubicBezTo>
                    <a:pt x="9563" y="10114"/>
                    <a:pt x="9624" y="10040"/>
                    <a:pt x="9686" y="9967"/>
                  </a:cubicBezTo>
                  <a:cubicBezTo>
                    <a:pt x="10494" y="8841"/>
                    <a:pt x="11608" y="7310"/>
                    <a:pt x="11632" y="5192"/>
                  </a:cubicBezTo>
                  <a:cubicBezTo>
                    <a:pt x="11632" y="4665"/>
                    <a:pt x="11547" y="4225"/>
                    <a:pt x="11510" y="3906"/>
                  </a:cubicBezTo>
                  <a:lnTo>
                    <a:pt x="11510" y="3882"/>
                  </a:lnTo>
                  <a:cubicBezTo>
                    <a:pt x="11510" y="3869"/>
                    <a:pt x="11485" y="3845"/>
                    <a:pt x="11510" y="3821"/>
                  </a:cubicBezTo>
                  <a:cubicBezTo>
                    <a:pt x="11571" y="3637"/>
                    <a:pt x="11877" y="3478"/>
                    <a:pt x="12465" y="3306"/>
                  </a:cubicBezTo>
                  <a:cubicBezTo>
                    <a:pt x="13383" y="3049"/>
                    <a:pt x="14461" y="3012"/>
                    <a:pt x="15391" y="3012"/>
                  </a:cubicBezTo>
                  <a:cubicBezTo>
                    <a:pt x="15771" y="3012"/>
                    <a:pt x="16163" y="3012"/>
                    <a:pt x="16542" y="3025"/>
                  </a:cubicBezTo>
                  <a:lnTo>
                    <a:pt x="16567" y="3025"/>
                  </a:lnTo>
                  <a:cubicBezTo>
                    <a:pt x="16983" y="3025"/>
                    <a:pt x="17412" y="3049"/>
                    <a:pt x="17852" y="3049"/>
                  </a:cubicBezTo>
                  <a:cubicBezTo>
                    <a:pt x="18881" y="3049"/>
                    <a:pt x="20228" y="3012"/>
                    <a:pt x="21623" y="2743"/>
                  </a:cubicBezTo>
                  <a:cubicBezTo>
                    <a:pt x="23289" y="2400"/>
                    <a:pt x="24807" y="1776"/>
                    <a:pt x="26129" y="1225"/>
                  </a:cubicBezTo>
                  <a:cubicBezTo>
                    <a:pt x="26790" y="943"/>
                    <a:pt x="27415" y="686"/>
                    <a:pt x="28027" y="478"/>
                  </a:cubicBezTo>
                  <a:cubicBezTo>
                    <a:pt x="28921" y="172"/>
                    <a:pt x="29753" y="0"/>
                    <a:pt x="30402" y="0"/>
                  </a:cubicBezTo>
                  <a:cubicBezTo>
                    <a:pt x="30868" y="0"/>
                    <a:pt x="31247" y="74"/>
                    <a:pt x="31541" y="233"/>
                  </a:cubicBezTo>
                  <a:cubicBezTo>
                    <a:pt x="32043" y="490"/>
                    <a:pt x="32606" y="1115"/>
                    <a:pt x="33206" y="1788"/>
                  </a:cubicBezTo>
                  <a:cubicBezTo>
                    <a:pt x="33953" y="2621"/>
                    <a:pt x="34810" y="3563"/>
                    <a:pt x="35973" y="4347"/>
                  </a:cubicBezTo>
                  <a:cubicBezTo>
                    <a:pt x="37296" y="5216"/>
                    <a:pt x="38667" y="5657"/>
                    <a:pt x="39879" y="6024"/>
                  </a:cubicBezTo>
                  <a:cubicBezTo>
                    <a:pt x="39965" y="6061"/>
                    <a:pt x="40112" y="6073"/>
                    <a:pt x="40247" y="6073"/>
                  </a:cubicBezTo>
                  <a:cubicBezTo>
                    <a:pt x="40455" y="6086"/>
                    <a:pt x="40638" y="6110"/>
                    <a:pt x="40736" y="6196"/>
                  </a:cubicBezTo>
                  <a:cubicBezTo>
                    <a:pt x="40773" y="6233"/>
                    <a:pt x="40785" y="6269"/>
                    <a:pt x="40785" y="6331"/>
                  </a:cubicBezTo>
                  <a:cubicBezTo>
                    <a:pt x="40700" y="7335"/>
                    <a:pt x="39659" y="7665"/>
                    <a:pt x="38459" y="8045"/>
                  </a:cubicBezTo>
                  <a:cubicBezTo>
                    <a:pt x="37186" y="8449"/>
                    <a:pt x="35741" y="8902"/>
                    <a:pt x="35275" y="10285"/>
                  </a:cubicBezTo>
                  <a:cubicBezTo>
                    <a:pt x="34663" y="12061"/>
                    <a:pt x="35153" y="13603"/>
                    <a:pt x="35471" y="14632"/>
                  </a:cubicBezTo>
                  <a:lnTo>
                    <a:pt x="35520" y="14718"/>
                  </a:lnTo>
                  <a:cubicBezTo>
                    <a:pt x="35557" y="14803"/>
                    <a:pt x="35594" y="14877"/>
                    <a:pt x="35582" y="14963"/>
                  </a:cubicBezTo>
                  <a:cubicBezTo>
                    <a:pt x="35582" y="14987"/>
                    <a:pt x="35557" y="14987"/>
                    <a:pt x="35557" y="14999"/>
                  </a:cubicBezTo>
                  <a:cubicBezTo>
                    <a:pt x="35178" y="15305"/>
                    <a:pt x="34602" y="15746"/>
                    <a:pt x="34088" y="16420"/>
                  </a:cubicBezTo>
                  <a:cubicBezTo>
                    <a:pt x="33170" y="17632"/>
                    <a:pt x="32949" y="18930"/>
                    <a:pt x="32778" y="19885"/>
                  </a:cubicBezTo>
                  <a:cubicBezTo>
                    <a:pt x="32778" y="19921"/>
                    <a:pt x="32765" y="19970"/>
                    <a:pt x="32765" y="20019"/>
                  </a:cubicBezTo>
                  <a:cubicBezTo>
                    <a:pt x="32765" y="20129"/>
                    <a:pt x="32765" y="20252"/>
                    <a:pt x="32680" y="20325"/>
                  </a:cubicBezTo>
                  <a:cubicBezTo>
                    <a:pt x="32582" y="20436"/>
                    <a:pt x="32361" y="20436"/>
                    <a:pt x="32055" y="20411"/>
                  </a:cubicBezTo>
                  <a:cubicBezTo>
                    <a:pt x="31921" y="20411"/>
                    <a:pt x="31761" y="20399"/>
                    <a:pt x="31615" y="20411"/>
                  </a:cubicBezTo>
                  <a:cubicBezTo>
                    <a:pt x="31272" y="20436"/>
                    <a:pt x="30929" y="20436"/>
                    <a:pt x="30574" y="20436"/>
                  </a:cubicBezTo>
                  <a:cubicBezTo>
                    <a:pt x="29925" y="20436"/>
                    <a:pt x="29031" y="20399"/>
                    <a:pt x="28541" y="20105"/>
                  </a:cubicBezTo>
                  <a:cubicBezTo>
                    <a:pt x="28443" y="20044"/>
                    <a:pt x="28296" y="19946"/>
                    <a:pt x="28137" y="19836"/>
                  </a:cubicBezTo>
                  <a:cubicBezTo>
                    <a:pt x="27758" y="19554"/>
                    <a:pt x="27280" y="19223"/>
                    <a:pt x="26680" y="18930"/>
                  </a:cubicBezTo>
                  <a:cubicBezTo>
                    <a:pt x="25799" y="18501"/>
                    <a:pt x="24819" y="18293"/>
                    <a:pt x="23791" y="18293"/>
                  </a:cubicBezTo>
                  <a:cubicBezTo>
                    <a:pt x="21562" y="18293"/>
                    <a:pt x="19554" y="19334"/>
                    <a:pt x="18269" y="20215"/>
                  </a:cubicBezTo>
                  <a:cubicBezTo>
                    <a:pt x="17865" y="20497"/>
                    <a:pt x="17485" y="20766"/>
                    <a:pt x="17130" y="21023"/>
                  </a:cubicBezTo>
                  <a:cubicBezTo>
                    <a:pt x="16261" y="21672"/>
                    <a:pt x="15440" y="22284"/>
                    <a:pt x="14767" y="22431"/>
                  </a:cubicBezTo>
                  <a:cubicBezTo>
                    <a:pt x="14595" y="22468"/>
                    <a:pt x="14412" y="22493"/>
                    <a:pt x="14179" y="22493"/>
                  </a:cubicBezTo>
                  <a:cubicBezTo>
                    <a:pt x="13493" y="22493"/>
                    <a:pt x="12636" y="22333"/>
                    <a:pt x="11743" y="22150"/>
                  </a:cubicBezTo>
                  <a:cubicBezTo>
                    <a:pt x="10641" y="21917"/>
                    <a:pt x="9392" y="21672"/>
                    <a:pt x="8069" y="21672"/>
                  </a:cubicBezTo>
                  <a:cubicBezTo>
                    <a:pt x="6637" y="21672"/>
                    <a:pt x="5376" y="21978"/>
                    <a:pt x="4213" y="22591"/>
                  </a:cubicBezTo>
                  <a:cubicBezTo>
                    <a:pt x="3209" y="23129"/>
                    <a:pt x="2462" y="23827"/>
                    <a:pt x="1849" y="24390"/>
                  </a:cubicBezTo>
                  <a:cubicBezTo>
                    <a:pt x="1764" y="24452"/>
                    <a:pt x="1690" y="24537"/>
                    <a:pt x="1617" y="24623"/>
                  </a:cubicBezTo>
                  <a:cubicBezTo>
                    <a:pt x="1372" y="24868"/>
                    <a:pt x="1127" y="25113"/>
                    <a:pt x="956" y="25162"/>
                  </a:cubicBezTo>
                  <a:lnTo>
                    <a:pt x="956" y="25125"/>
                  </a:lnTo>
                  <a:lnTo>
                    <a:pt x="956" y="25162"/>
                  </a:lnTo>
                  <a:cubicBezTo>
                    <a:pt x="943" y="25162"/>
                    <a:pt x="943" y="25162"/>
                    <a:pt x="931" y="25174"/>
                  </a:cubicBezTo>
                  <a:cubicBezTo>
                    <a:pt x="809" y="25113"/>
                    <a:pt x="698" y="25149"/>
                    <a:pt x="576" y="251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395775" y="1654988"/>
              <a:ext cx="560500" cy="394900"/>
            </a:xfrm>
            <a:custGeom>
              <a:rect b="b" l="l" r="r" t="t"/>
              <a:pathLst>
                <a:path extrusionOk="0" fill="none" h="15796" w="22420">
                  <a:moveTo>
                    <a:pt x="2548" y="15783"/>
                  </a:moveTo>
                  <a:cubicBezTo>
                    <a:pt x="2290" y="15783"/>
                    <a:pt x="1972" y="15685"/>
                    <a:pt x="1654" y="15612"/>
                  </a:cubicBezTo>
                  <a:cubicBezTo>
                    <a:pt x="1482" y="15563"/>
                    <a:pt x="1311" y="15526"/>
                    <a:pt x="1164" y="15489"/>
                  </a:cubicBezTo>
                  <a:cubicBezTo>
                    <a:pt x="1103" y="15477"/>
                    <a:pt x="1005" y="15477"/>
                    <a:pt x="919" y="15489"/>
                  </a:cubicBezTo>
                  <a:cubicBezTo>
                    <a:pt x="735" y="15501"/>
                    <a:pt x="527" y="15501"/>
                    <a:pt x="454" y="15342"/>
                  </a:cubicBezTo>
                  <a:cubicBezTo>
                    <a:pt x="1" y="14265"/>
                    <a:pt x="503" y="13212"/>
                    <a:pt x="1042" y="12110"/>
                  </a:cubicBezTo>
                  <a:cubicBezTo>
                    <a:pt x="1482" y="11179"/>
                    <a:pt x="1960" y="10224"/>
                    <a:pt x="1837" y="9220"/>
                  </a:cubicBezTo>
                  <a:cubicBezTo>
                    <a:pt x="1813" y="9049"/>
                    <a:pt x="1776" y="8890"/>
                    <a:pt x="1727" y="8743"/>
                  </a:cubicBezTo>
                  <a:cubicBezTo>
                    <a:pt x="1654" y="8498"/>
                    <a:pt x="1593" y="8265"/>
                    <a:pt x="1629" y="8057"/>
                  </a:cubicBezTo>
                  <a:cubicBezTo>
                    <a:pt x="1666" y="7898"/>
                    <a:pt x="1690" y="7726"/>
                    <a:pt x="1727" y="7555"/>
                  </a:cubicBezTo>
                  <a:cubicBezTo>
                    <a:pt x="1960" y="6220"/>
                    <a:pt x="2266" y="4384"/>
                    <a:pt x="3711" y="3074"/>
                  </a:cubicBezTo>
                  <a:cubicBezTo>
                    <a:pt x="3821" y="2988"/>
                    <a:pt x="3956" y="3013"/>
                    <a:pt x="4066" y="3049"/>
                  </a:cubicBezTo>
                  <a:cubicBezTo>
                    <a:pt x="4115" y="3062"/>
                    <a:pt x="4139" y="3062"/>
                    <a:pt x="4176" y="3062"/>
                  </a:cubicBezTo>
                  <a:cubicBezTo>
                    <a:pt x="4543" y="3062"/>
                    <a:pt x="4923" y="3062"/>
                    <a:pt x="5266" y="3074"/>
                  </a:cubicBezTo>
                  <a:lnTo>
                    <a:pt x="5290" y="3074"/>
                  </a:lnTo>
                  <a:cubicBezTo>
                    <a:pt x="5768" y="3098"/>
                    <a:pt x="6184" y="3098"/>
                    <a:pt x="6637" y="3098"/>
                  </a:cubicBezTo>
                  <a:cubicBezTo>
                    <a:pt x="7812" y="3098"/>
                    <a:pt x="9380" y="3049"/>
                    <a:pt x="11057" y="2706"/>
                  </a:cubicBezTo>
                  <a:cubicBezTo>
                    <a:pt x="13065" y="2315"/>
                    <a:pt x="14816" y="1580"/>
                    <a:pt x="16224" y="992"/>
                  </a:cubicBezTo>
                  <a:cubicBezTo>
                    <a:pt x="16836" y="735"/>
                    <a:pt x="17412" y="490"/>
                    <a:pt x="17938" y="307"/>
                  </a:cubicBezTo>
                  <a:cubicBezTo>
                    <a:pt x="18036" y="270"/>
                    <a:pt x="18134" y="233"/>
                    <a:pt x="18220" y="196"/>
                  </a:cubicBezTo>
                  <a:cubicBezTo>
                    <a:pt x="18514" y="86"/>
                    <a:pt x="18746" y="1"/>
                    <a:pt x="18893" y="62"/>
                  </a:cubicBezTo>
                  <a:cubicBezTo>
                    <a:pt x="19077" y="123"/>
                    <a:pt x="19224" y="319"/>
                    <a:pt x="19346" y="490"/>
                  </a:cubicBezTo>
                  <a:cubicBezTo>
                    <a:pt x="19408" y="564"/>
                    <a:pt x="19444" y="637"/>
                    <a:pt x="19493" y="698"/>
                  </a:cubicBezTo>
                  <a:cubicBezTo>
                    <a:pt x="19738" y="980"/>
                    <a:pt x="20154" y="1213"/>
                    <a:pt x="20583" y="1458"/>
                  </a:cubicBezTo>
                  <a:cubicBezTo>
                    <a:pt x="21403" y="1911"/>
                    <a:pt x="22322" y="2437"/>
                    <a:pt x="22383" y="3478"/>
                  </a:cubicBezTo>
                  <a:cubicBezTo>
                    <a:pt x="22420" y="3968"/>
                    <a:pt x="22052" y="4335"/>
                    <a:pt x="21660" y="4727"/>
                  </a:cubicBezTo>
                  <a:cubicBezTo>
                    <a:pt x="21342" y="5070"/>
                    <a:pt x="21011" y="5400"/>
                    <a:pt x="20852" y="5841"/>
                  </a:cubicBezTo>
                  <a:cubicBezTo>
                    <a:pt x="20509" y="6869"/>
                    <a:pt x="20571" y="7861"/>
                    <a:pt x="20632" y="8743"/>
                  </a:cubicBezTo>
                  <a:cubicBezTo>
                    <a:pt x="20669" y="9392"/>
                    <a:pt x="20705" y="10028"/>
                    <a:pt x="20571" y="10555"/>
                  </a:cubicBezTo>
                  <a:cubicBezTo>
                    <a:pt x="20534" y="10702"/>
                    <a:pt x="20424" y="10787"/>
                    <a:pt x="20326" y="10898"/>
                  </a:cubicBezTo>
                  <a:cubicBezTo>
                    <a:pt x="20265" y="10959"/>
                    <a:pt x="20203" y="11008"/>
                    <a:pt x="20154" y="11069"/>
                  </a:cubicBezTo>
                  <a:cubicBezTo>
                    <a:pt x="19873" y="11436"/>
                    <a:pt x="19738" y="11914"/>
                    <a:pt x="19603" y="12355"/>
                  </a:cubicBezTo>
                  <a:cubicBezTo>
                    <a:pt x="19420" y="12942"/>
                    <a:pt x="19248" y="13518"/>
                    <a:pt x="18759" y="13689"/>
                  </a:cubicBezTo>
                  <a:cubicBezTo>
                    <a:pt x="18440" y="13775"/>
                    <a:pt x="18134" y="13518"/>
                    <a:pt x="17767" y="13187"/>
                  </a:cubicBezTo>
                  <a:cubicBezTo>
                    <a:pt x="17497" y="12979"/>
                    <a:pt x="17216" y="12722"/>
                    <a:pt x="16885" y="12563"/>
                  </a:cubicBezTo>
                  <a:cubicBezTo>
                    <a:pt x="15538" y="11926"/>
                    <a:pt x="14069" y="11608"/>
                    <a:pt x="12563" y="11608"/>
                  </a:cubicBezTo>
                  <a:cubicBezTo>
                    <a:pt x="9465" y="11608"/>
                    <a:pt x="6821" y="12967"/>
                    <a:pt x="5131" y="14106"/>
                  </a:cubicBezTo>
                  <a:cubicBezTo>
                    <a:pt x="4690" y="14412"/>
                    <a:pt x="4262" y="14718"/>
                    <a:pt x="3894" y="14999"/>
                  </a:cubicBezTo>
                  <a:cubicBezTo>
                    <a:pt x="3784" y="15073"/>
                    <a:pt x="3686" y="15171"/>
                    <a:pt x="3576" y="15256"/>
                  </a:cubicBezTo>
                  <a:cubicBezTo>
                    <a:pt x="3294" y="15489"/>
                    <a:pt x="3013" y="15734"/>
                    <a:pt x="2768" y="15795"/>
                  </a:cubicBezTo>
                  <a:lnTo>
                    <a:pt x="2768" y="15795"/>
                  </a:lnTo>
                  <a:cubicBezTo>
                    <a:pt x="2695" y="15783"/>
                    <a:pt x="2633" y="15783"/>
                    <a:pt x="2548" y="1578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1520375" y="1749563"/>
              <a:ext cx="329375" cy="164400"/>
            </a:xfrm>
            <a:custGeom>
              <a:rect b="b" l="l" r="r" t="t"/>
              <a:pathLst>
                <a:path extrusionOk="0" fill="none" h="6576" w="13175">
                  <a:moveTo>
                    <a:pt x="1212" y="6576"/>
                  </a:moveTo>
                  <a:cubicBezTo>
                    <a:pt x="857" y="6576"/>
                    <a:pt x="539" y="6490"/>
                    <a:pt x="233" y="6294"/>
                  </a:cubicBezTo>
                  <a:lnTo>
                    <a:pt x="233" y="6294"/>
                  </a:lnTo>
                  <a:cubicBezTo>
                    <a:pt x="0" y="6135"/>
                    <a:pt x="61" y="5841"/>
                    <a:pt x="135" y="5535"/>
                  </a:cubicBezTo>
                  <a:cubicBezTo>
                    <a:pt x="184" y="5352"/>
                    <a:pt x="221" y="5168"/>
                    <a:pt x="196" y="5021"/>
                  </a:cubicBezTo>
                  <a:cubicBezTo>
                    <a:pt x="184" y="4886"/>
                    <a:pt x="147" y="4764"/>
                    <a:pt x="123" y="4654"/>
                  </a:cubicBezTo>
                  <a:cubicBezTo>
                    <a:pt x="98" y="4531"/>
                    <a:pt x="61" y="4409"/>
                    <a:pt x="61" y="4286"/>
                  </a:cubicBezTo>
                  <a:cubicBezTo>
                    <a:pt x="37" y="3748"/>
                    <a:pt x="0" y="2952"/>
                    <a:pt x="441" y="2646"/>
                  </a:cubicBezTo>
                  <a:cubicBezTo>
                    <a:pt x="674" y="2499"/>
                    <a:pt x="955" y="2535"/>
                    <a:pt x="1225" y="2597"/>
                  </a:cubicBezTo>
                  <a:cubicBezTo>
                    <a:pt x="1359" y="2633"/>
                    <a:pt x="1506" y="2658"/>
                    <a:pt x="1641" y="2658"/>
                  </a:cubicBezTo>
                  <a:cubicBezTo>
                    <a:pt x="2975" y="2658"/>
                    <a:pt x="4751" y="2621"/>
                    <a:pt x="6722" y="2217"/>
                  </a:cubicBezTo>
                  <a:cubicBezTo>
                    <a:pt x="9061" y="1764"/>
                    <a:pt x="11056" y="919"/>
                    <a:pt x="12526" y="307"/>
                  </a:cubicBezTo>
                  <a:cubicBezTo>
                    <a:pt x="12562" y="295"/>
                    <a:pt x="12624" y="246"/>
                    <a:pt x="12685" y="197"/>
                  </a:cubicBezTo>
                  <a:cubicBezTo>
                    <a:pt x="12807" y="111"/>
                    <a:pt x="12954" y="1"/>
                    <a:pt x="13040" y="111"/>
                  </a:cubicBezTo>
                  <a:cubicBezTo>
                    <a:pt x="13175" y="258"/>
                    <a:pt x="13028" y="442"/>
                    <a:pt x="12893" y="613"/>
                  </a:cubicBezTo>
                  <a:cubicBezTo>
                    <a:pt x="12807" y="723"/>
                    <a:pt x="12722" y="821"/>
                    <a:pt x="12685" y="931"/>
                  </a:cubicBezTo>
                  <a:cubicBezTo>
                    <a:pt x="12367" y="1850"/>
                    <a:pt x="12379" y="2744"/>
                    <a:pt x="12416" y="3515"/>
                  </a:cubicBezTo>
                  <a:cubicBezTo>
                    <a:pt x="12428" y="4152"/>
                    <a:pt x="12440" y="4703"/>
                    <a:pt x="12281" y="5156"/>
                  </a:cubicBezTo>
                  <a:cubicBezTo>
                    <a:pt x="12097" y="5682"/>
                    <a:pt x="11118" y="5352"/>
                    <a:pt x="9979" y="4972"/>
                  </a:cubicBezTo>
                  <a:cubicBezTo>
                    <a:pt x="9171" y="4703"/>
                    <a:pt x="8253" y="4409"/>
                    <a:pt x="7567" y="4409"/>
                  </a:cubicBezTo>
                  <a:cubicBezTo>
                    <a:pt x="6294" y="4409"/>
                    <a:pt x="5020" y="5045"/>
                    <a:pt x="3906" y="5609"/>
                  </a:cubicBezTo>
                  <a:cubicBezTo>
                    <a:pt x="2914" y="6123"/>
                    <a:pt x="2008" y="6576"/>
                    <a:pt x="1212" y="657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965100" y="1428788"/>
              <a:ext cx="1354200" cy="913425"/>
            </a:xfrm>
            <a:custGeom>
              <a:rect b="b" l="l" r="r" t="t"/>
              <a:pathLst>
                <a:path extrusionOk="0" fill="none" h="36537" w="54168">
                  <a:moveTo>
                    <a:pt x="52613" y="9416"/>
                  </a:moveTo>
                  <a:cubicBezTo>
                    <a:pt x="51670" y="8228"/>
                    <a:pt x="50409" y="7285"/>
                    <a:pt x="49025" y="6783"/>
                  </a:cubicBezTo>
                  <a:cubicBezTo>
                    <a:pt x="48536" y="6600"/>
                    <a:pt x="48046" y="6441"/>
                    <a:pt x="47568" y="6294"/>
                  </a:cubicBezTo>
                  <a:cubicBezTo>
                    <a:pt x="46638" y="6000"/>
                    <a:pt x="45769" y="5730"/>
                    <a:pt x="45120" y="5302"/>
                  </a:cubicBezTo>
                  <a:cubicBezTo>
                    <a:pt x="44556" y="4910"/>
                    <a:pt x="44005" y="4322"/>
                    <a:pt x="43430" y="3673"/>
                  </a:cubicBezTo>
                  <a:cubicBezTo>
                    <a:pt x="42548" y="2706"/>
                    <a:pt x="41569" y="1629"/>
                    <a:pt x="40161" y="894"/>
                  </a:cubicBezTo>
                  <a:cubicBezTo>
                    <a:pt x="39047" y="306"/>
                    <a:pt x="37773" y="0"/>
                    <a:pt x="36390" y="0"/>
                  </a:cubicBezTo>
                  <a:cubicBezTo>
                    <a:pt x="35067" y="0"/>
                    <a:pt x="33647" y="282"/>
                    <a:pt x="32129" y="796"/>
                  </a:cubicBezTo>
                  <a:cubicBezTo>
                    <a:pt x="31370" y="1078"/>
                    <a:pt x="30635" y="1384"/>
                    <a:pt x="29913" y="1665"/>
                  </a:cubicBezTo>
                  <a:cubicBezTo>
                    <a:pt x="28713" y="2167"/>
                    <a:pt x="27598" y="2633"/>
                    <a:pt x="26497" y="2853"/>
                  </a:cubicBezTo>
                  <a:cubicBezTo>
                    <a:pt x="25590" y="3037"/>
                    <a:pt x="24586" y="3049"/>
                    <a:pt x="23815" y="3049"/>
                  </a:cubicBezTo>
                  <a:cubicBezTo>
                    <a:pt x="23423" y="3049"/>
                    <a:pt x="23019" y="3049"/>
                    <a:pt x="22640" y="3037"/>
                  </a:cubicBezTo>
                  <a:cubicBezTo>
                    <a:pt x="22248" y="3037"/>
                    <a:pt x="21819" y="3012"/>
                    <a:pt x="21391" y="3012"/>
                  </a:cubicBezTo>
                  <a:cubicBezTo>
                    <a:pt x="20056" y="3012"/>
                    <a:pt x="18477" y="3073"/>
                    <a:pt x="16885" y="3539"/>
                  </a:cubicBezTo>
                  <a:cubicBezTo>
                    <a:pt x="15612" y="3894"/>
                    <a:pt x="14436" y="4567"/>
                    <a:pt x="13555" y="5424"/>
                  </a:cubicBezTo>
                  <a:cubicBezTo>
                    <a:pt x="12367" y="6551"/>
                    <a:pt x="11730" y="8008"/>
                    <a:pt x="11779" y="9489"/>
                  </a:cubicBezTo>
                  <a:cubicBezTo>
                    <a:pt x="11792" y="9893"/>
                    <a:pt x="11840" y="10224"/>
                    <a:pt x="11877" y="10506"/>
                  </a:cubicBezTo>
                  <a:cubicBezTo>
                    <a:pt x="11902" y="10640"/>
                    <a:pt x="11926" y="10824"/>
                    <a:pt x="11926" y="10897"/>
                  </a:cubicBezTo>
                  <a:cubicBezTo>
                    <a:pt x="11926" y="11179"/>
                    <a:pt x="11424" y="11877"/>
                    <a:pt x="11081" y="12342"/>
                  </a:cubicBezTo>
                  <a:cubicBezTo>
                    <a:pt x="10285" y="13420"/>
                    <a:pt x="9208" y="14913"/>
                    <a:pt x="9367" y="16897"/>
                  </a:cubicBezTo>
                  <a:cubicBezTo>
                    <a:pt x="9428" y="17644"/>
                    <a:pt x="9673" y="18293"/>
                    <a:pt x="9857" y="18746"/>
                  </a:cubicBezTo>
                  <a:cubicBezTo>
                    <a:pt x="9943" y="18954"/>
                    <a:pt x="10041" y="19223"/>
                    <a:pt x="10065" y="19333"/>
                  </a:cubicBezTo>
                  <a:cubicBezTo>
                    <a:pt x="10090" y="19542"/>
                    <a:pt x="9453" y="20301"/>
                    <a:pt x="8082" y="20790"/>
                  </a:cubicBezTo>
                  <a:cubicBezTo>
                    <a:pt x="7824" y="20876"/>
                    <a:pt x="7567" y="20974"/>
                    <a:pt x="7286" y="21060"/>
                  </a:cubicBezTo>
                  <a:cubicBezTo>
                    <a:pt x="5498" y="21660"/>
                    <a:pt x="3270" y="22394"/>
                    <a:pt x="1947" y="24488"/>
                  </a:cubicBezTo>
                  <a:cubicBezTo>
                    <a:pt x="1262" y="25602"/>
                    <a:pt x="1029" y="26802"/>
                    <a:pt x="858" y="27770"/>
                  </a:cubicBezTo>
                  <a:cubicBezTo>
                    <a:pt x="796" y="28100"/>
                    <a:pt x="735" y="28406"/>
                    <a:pt x="674" y="28688"/>
                  </a:cubicBezTo>
                  <a:cubicBezTo>
                    <a:pt x="649" y="28810"/>
                    <a:pt x="613" y="28945"/>
                    <a:pt x="576" y="29067"/>
                  </a:cubicBezTo>
                  <a:cubicBezTo>
                    <a:pt x="331" y="29924"/>
                    <a:pt x="1" y="31088"/>
                    <a:pt x="392" y="32386"/>
                  </a:cubicBezTo>
                  <a:cubicBezTo>
                    <a:pt x="796" y="33794"/>
                    <a:pt x="1898" y="34908"/>
                    <a:pt x="3674" y="35728"/>
                  </a:cubicBezTo>
                  <a:cubicBezTo>
                    <a:pt x="4886" y="36279"/>
                    <a:pt x="5963" y="36536"/>
                    <a:pt x="6980" y="36536"/>
                  </a:cubicBezTo>
                  <a:cubicBezTo>
                    <a:pt x="7469" y="36536"/>
                    <a:pt x="7947" y="36475"/>
                    <a:pt x="8412" y="36353"/>
                  </a:cubicBezTo>
                  <a:cubicBezTo>
                    <a:pt x="9894" y="35948"/>
                    <a:pt x="10898" y="35006"/>
                    <a:pt x="11730" y="34259"/>
                  </a:cubicBezTo>
                  <a:cubicBezTo>
                    <a:pt x="12159" y="33855"/>
                    <a:pt x="12551" y="33487"/>
                    <a:pt x="12893" y="33304"/>
                  </a:cubicBezTo>
                  <a:cubicBezTo>
                    <a:pt x="13212" y="33132"/>
                    <a:pt x="13579" y="33059"/>
                    <a:pt x="14069" y="33059"/>
                  </a:cubicBezTo>
                  <a:cubicBezTo>
                    <a:pt x="14791" y="33059"/>
                    <a:pt x="15673" y="33243"/>
                    <a:pt x="16616" y="33426"/>
                  </a:cubicBezTo>
                  <a:cubicBezTo>
                    <a:pt x="17693" y="33647"/>
                    <a:pt x="18917" y="33904"/>
                    <a:pt x="20191" y="33904"/>
                  </a:cubicBezTo>
                  <a:cubicBezTo>
                    <a:pt x="20852" y="33904"/>
                    <a:pt x="21452" y="33843"/>
                    <a:pt x="22027" y="33708"/>
                  </a:cubicBezTo>
                  <a:cubicBezTo>
                    <a:pt x="23864" y="33292"/>
                    <a:pt x="25284" y="32239"/>
                    <a:pt x="26545" y="31320"/>
                  </a:cubicBezTo>
                  <a:cubicBezTo>
                    <a:pt x="26864" y="31088"/>
                    <a:pt x="27182" y="30843"/>
                    <a:pt x="27513" y="30622"/>
                  </a:cubicBezTo>
                  <a:cubicBezTo>
                    <a:pt x="28370" y="30047"/>
                    <a:pt x="29227" y="29692"/>
                    <a:pt x="29815" y="29692"/>
                  </a:cubicBezTo>
                  <a:cubicBezTo>
                    <a:pt x="29986" y="29692"/>
                    <a:pt x="30121" y="29729"/>
                    <a:pt x="30268" y="29790"/>
                  </a:cubicBezTo>
                  <a:cubicBezTo>
                    <a:pt x="30402" y="29851"/>
                    <a:pt x="30635" y="30010"/>
                    <a:pt x="30843" y="30169"/>
                  </a:cubicBezTo>
                  <a:cubicBezTo>
                    <a:pt x="31088" y="30341"/>
                    <a:pt x="31345" y="30537"/>
                    <a:pt x="31676" y="30720"/>
                  </a:cubicBezTo>
                  <a:cubicBezTo>
                    <a:pt x="33353" y="31712"/>
                    <a:pt x="35190" y="31835"/>
                    <a:pt x="36598" y="31835"/>
                  </a:cubicBezTo>
                  <a:lnTo>
                    <a:pt x="36598" y="31835"/>
                  </a:lnTo>
                  <a:cubicBezTo>
                    <a:pt x="37039" y="31835"/>
                    <a:pt x="37455" y="31822"/>
                    <a:pt x="37834" y="31810"/>
                  </a:cubicBezTo>
                  <a:cubicBezTo>
                    <a:pt x="39096" y="31761"/>
                    <a:pt x="41679" y="31688"/>
                    <a:pt x="43246" y="29692"/>
                  </a:cubicBezTo>
                  <a:cubicBezTo>
                    <a:pt x="44054" y="28651"/>
                    <a:pt x="44263" y="27463"/>
                    <a:pt x="44422" y="26582"/>
                  </a:cubicBezTo>
                  <a:cubicBezTo>
                    <a:pt x="44483" y="26251"/>
                    <a:pt x="44569" y="25700"/>
                    <a:pt x="44679" y="25541"/>
                  </a:cubicBezTo>
                  <a:cubicBezTo>
                    <a:pt x="44740" y="25468"/>
                    <a:pt x="44973" y="25284"/>
                    <a:pt x="45120" y="25162"/>
                  </a:cubicBezTo>
                  <a:cubicBezTo>
                    <a:pt x="45462" y="24904"/>
                    <a:pt x="45891" y="24562"/>
                    <a:pt x="46271" y="24109"/>
                  </a:cubicBezTo>
                  <a:cubicBezTo>
                    <a:pt x="48046" y="21990"/>
                    <a:pt x="47348" y="19774"/>
                    <a:pt x="46956" y="18599"/>
                  </a:cubicBezTo>
                  <a:cubicBezTo>
                    <a:pt x="46895" y="18403"/>
                    <a:pt x="46809" y="18134"/>
                    <a:pt x="46760" y="17938"/>
                  </a:cubicBezTo>
                  <a:cubicBezTo>
                    <a:pt x="47324" y="17681"/>
                    <a:pt x="48695" y="17546"/>
                    <a:pt x="49160" y="17497"/>
                  </a:cubicBezTo>
                  <a:lnTo>
                    <a:pt x="49442" y="17460"/>
                  </a:lnTo>
                  <a:cubicBezTo>
                    <a:pt x="52062" y="17203"/>
                    <a:pt x="53788" y="15770"/>
                    <a:pt x="54045" y="13640"/>
                  </a:cubicBezTo>
                  <a:cubicBezTo>
                    <a:pt x="54168" y="12281"/>
                    <a:pt x="53678" y="10775"/>
                    <a:pt x="52613" y="941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dashDot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29"/>
          <p:cNvSpPr/>
          <p:nvPr/>
        </p:nvSpPr>
        <p:spPr>
          <a:xfrm rot="240955">
            <a:off x="7024833" y="-246724"/>
            <a:ext cx="3514632" cy="1088907"/>
          </a:xfrm>
          <a:custGeom>
            <a:rect b="b" l="l" r="r" t="t"/>
            <a:pathLst>
              <a:path extrusionOk="0" h="26947" w="86976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0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770" name="Google Shape;770;p30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771" name="Google Shape;771;p30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0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0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0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0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6" name="Google Shape;776;p30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30"/>
          <p:cNvSpPr txBox="1"/>
          <p:nvPr>
            <p:ph hasCustomPrompt="1" type="title"/>
          </p:nvPr>
        </p:nvSpPr>
        <p:spPr>
          <a:xfrm>
            <a:off x="3955364" y="178059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9" name="Google Shape;779;p30"/>
          <p:cNvSpPr txBox="1"/>
          <p:nvPr>
            <p:ph idx="2" type="title"/>
          </p:nvPr>
        </p:nvSpPr>
        <p:spPr>
          <a:xfrm>
            <a:off x="3423613" y="2998000"/>
            <a:ext cx="2296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0" name="Google Shape;780;p30"/>
          <p:cNvSpPr txBox="1"/>
          <p:nvPr>
            <p:ph idx="3" type="title"/>
          </p:nvPr>
        </p:nvSpPr>
        <p:spPr>
          <a:xfrm>
            <a:off x="3423612" y="3429309"/>
            <a:ext cx="2296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hasCustomPrompt="1" idx="4" type="title"/>
          </p:nvPr>
        </p:nvSpPr>
        <p:spPr>
          <a:xfrm>
            <a:off x="1282480" y="178059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2" name="Google Shape;782;p30"/>
          <p:cNvSpPr txBox="1"/>
          <p:nvPr>
            <p:ph idx="5" type="title"/>
          </p:nvPr>
        </p:nvSpPr>
        <p:spPr>
          <a:xfrm>
            <a:off x="750775" y="2998000"/>
            <a:ext cx="2296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3" name="Google Shape;783;p30"/>
          <p:cNvSpPr txBox="1"/>
          <p:nvPr>
            <p:ph idx="6" type="title"/>
          </p:nvPr>
        </p:nvSpPr>
        <p:spPr>
          <a:xfrm>
            <a:off x="750700" y="3429309"/>
            <a:ext cx="2296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4" name="Google Shape;784;p30"/>
          <p:cNvSpPr txBox="1"/>
          <p:nvPr>
            <p:ph hasCustomPrompt="1" idx="7" type="title"/>
          </p:nvPr>
        </p:nvSpPr>
        <p:spPr>
          <a:xfrm>
            <a:off x="6628247" y="1780598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5" name="Google Shape;785;p30"/>
          <p:cNvSpPr txBox="1"/>
          <p:nvPr>
            <p:ph idx="8" type="title"/>
          </p:nvPr>
        </p:nvSpPr>
        <p:spPr>
          <a:xfrm>
            <a:off x="6096425" y="2998000"/>
            <a:ext cx="2296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6" name="Google Shape;786;p30"/>
          <p:cNvSpPr txBox="1"/>
          <p:nvPr>
            <p:ph idx="9" type="title"/>
          </p:nvPr>
        </p:nvSpPr>
        <p:spPr>
          <a:xfrm>
            <a:off x="6096500" y="3429309"/>
            <a:ext cx="2296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87" name="Google Shape;787;p30"/>
          <p:cNvSpPr txBox="1"/>
          <p:nvPr>
            <p:ph idx="13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58775" y="1129650"/>
            <a:ext cx="76263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_4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1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790" name="Google Shape;790;p31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791" name="Google Shape;791;p31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6" name="Google Shape;796;p31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31"/>
          <p:cNvSpPr txBox="1"/>
          <p:nvPr>
            <p:ph hasCustomPrompt="1" type="title"/>
          </p:nvPr>
        </p:nvSpPr>
        <p:spPr>
          <a:xfrm>
            <a:off x="726150" y="1893055"/>
            <a:ext cx="35769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9" name="Google Shape;799;p31"/>
          <p:cNvSpPr txBox="1"/>
          <p:nvPr>
            <p:ph idx="2" type="title"/>
          </p:nvPr>
        </p:nvSpPr>
        <p:spPr>
          <a:xfrm>
            <a:off x="726150" y="2425758"/>
            <a:ext cx="3576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0" name="Google Shape;800;p31"/>
          <p:cNvSpPr txBox="1"/>
          <p:nvPr>
            <p:ph hasCustomPrompt="1" idx="3" type="title"/>
          </p:nvPr>
        </p:nvSpPr>
        <p:spPr>
          <a:xfrm>
            <a:off x="727500" y="1539612"/>
            <a:ext cx="35742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1" name="Google Shape;801;p31"/>
          <p:cNvSpPr txBox="1"/>
          <p:nvPr>
            <p:ph idx="4" type="title"/>
          </p:nvPr>
        </p:nvSpPr>
        <p:spPr>
          <a:xfrm>
            <a:off x="726150" y="2071808"/>
            <a:ext cx="3576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02" name="Google Shape;802;p31"/>
          <p:cNvSpPr txBox="1"/>
          <p:nvPr>
            <p:ph hasCustomPrompt="1" idx="5" type="title"/>
          </p:nvPr>
        </p:nvSpPr>
        <p:spPr>
          <a:xfrm>
            <a:off x="726150" y="2705485"/>
            <a:ext cx="35769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3" name="Google Shape;803;p31"/>
          <p:cNvSpPr txBox="1"/>
          <p:nvPr>
            <p:ph idx="6" type="title"/>
          </p:nvPr>
        </p:nvSpPr>
        <p:spPr>
          <a:xfrm>
            <a:off x="726150" y="3238188"/>
            <a:ext cx="3576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804" name="Google Shape;804;p31"/>
          <p:cNvGrpSpPr/>
          <p:nvPr/>
        </p:nvGrpSpPr>
        <p:grpSpPr>
          <a:xfrm>
            <a:off x="7353732" y="3137200"/>
            <a:ext cx="1368500" cy="1488775"/>
            <a:chOff x="10417007" y="680525"/>
            <a:chExt cx="1368500" cy="1488775"/>
          </a:xfrm>
        </p:grpSpPr>
        <p:sp>
          <p:nvSpPr>
            <p:cNvPr id="805" name="Google Shape;805;p31"/>
            <p:cNvSpPr/>
            <p:nvPr/>
          </p:nvSpPr>
          <p:spPr>
            <a:xfrm>
              <a:off x="10585657" y="842975"/>
              <a:ext cx="515925" cy="504125"/>
            </a:xfrm>
            <a:custGeom>
              <a:rect b="b" l="l" r="r" t="t"/>
              <a:pathLst>
                <a:path extrusionOk="0" h="20165" w="20637">
                  <a:moveTo>
                    <a:pt x="20637" y="0"/>
                  </a:moveTo>
                  <a:lnTo>
                    <a:pt x="1" y="11583"/>
                  </a:lnTo>
                  <a:lnTo>
                    <a:pt x="20637" y="20165"/>
                  </a:lnTo>
                  <a:lnTo>
                    <a:pt x="2063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10417007" y="1007900"/>
              <a:ext cx="311300" cy="1161400"/>
            </a:xfrm>
            <a:custGeom>
              <a:rect b="b" l="l" r="r" t="t"/>
              <a:pathLst>
                <a:path extrusionOk="0" h="46456" w="12452">
                  <a:moveTo>
                    <a:pt x="7565" y="1"/>
                  </a:moveTo>
                  <a:lnTo>
                    <a:pt x="1" y="46456"/>
                  </a:lnTo>
                  <a:lnTo>
                    <a:pt x="7987" y="46456"/>
                  </a:lnTo>
                  <a:lnTo>
                    <a:pt x="12452" y="1836"/>
                  </a:lnTo>
                  <a:lnTo>
                    <a:pt x="756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10616682" y="1053800"/>
              <a:ext cx="199050" cy="1115500"/>
            </a:xfrm>
            <a:custGeom>
              <a:rect b="b" l="l" r="r" t="t"/>
              <a:pathLst>
                <a:path extrusionOk="0" h="44620" w="7962">
                  <a:moveTo>
                    <a:pt x="4465" y="0"/>
                  </a:moveTo>
                  <a:lnTo>
                    <a:pt x="0" y="44620"/>
                  </a:lnTo>
                  <a:lnTo>
                    <a:pt x="5382" y="44620"/>
                  </a:lnTo>
                  <a:lnTo>
                    <a:pt x="7962" y="166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0728282" y="842975"/>
              <a:ext cx="373300" cy="252375"/>
            </a:xfrm>
            <a:custGeom>
              <a:rect b="b" l="l" r="r" t="t"/>
              <a:pathLst>
                <a:path extrusionOk="0" h="10095" w="14932">
                  <a:moveTo>
                    <a:pt x="14932" y="0"/>
                  </a:moveTo>
                  <a:lnTo>
                    <a:pt x="1" y="8433"/>
                  </a:lnTo>
                  <a:lnTo>
                    <a:pt x="3498" y="10095"/>
                  </a:lnTo>
                  <a:lnTo>
                    <a:pt x="14932" y="4415"/>
                  </a:lnTo>
                  <a:lnTo>
                    <a:pt x="1493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0882682" y="680525"/>
              <a:ext cx="218900" cy="1488775"/>
            </a:xfrm>
            <a:custGeom>
              <a:rect b="b" l="l" r="r" t="t"/>
              <a:pathLst>
                <a:path extrusionOk="0" h="59551" w="8756">
                  <a:moveTo>
                    <a:pt x="8756" y="0"/>
                  </a:moveTo>
                  <a:lnTo>
                    <a:pt x="2084" y="4390"/>
                  </a:lnTo>
                  <a:lnTo>
                    <a:pt x="0" y="59551"/>
                  </a:lnTo>
                  <a:lnTo>
                    <a:pt x="8756" y="59551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10585657" y="680525"/>
              <a:ext cx="515925" cy="452050"/>
            </a:xfrm>
            <a:custGeom>
              <a:rect b="b" l="l" r="r" t="t"/>
              <a:pathLst>
                <a:path extrusionOk="0" h="18082" w="20637">
                  <a:moveTo>
                    <a:pt x="20637" y="0"/>
                  </a:moveTo>
                  <a:lnTo>
                    <a:pt x="819" y="13096"/>
                  </a:lnTo>
                  <a:lnTo>
                    <a:pt x="1" y="18081"/>
                  </a:lnTo>
                  <a:lnTo>
                    <a:pt x="1" y="18081"/>
                  </a:lnTo>
                  <a:lnTo>
                    <a:pt x="20637" y="6498"/>
                  </a:lnTo>
                  <a:lnTo>
                    <a:pt x="2063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11101557" y="842975"/>
              <a:ext cx="515300" cy="504125"/>
            </a:xfrm>
            <a:custGeom>
              <a:rect b="b" l="l" r="r" t="t"/>
              <a:pathLst>
                <a:path extrusionOk="0" h="20165" w="20612">
                  <a:moveTo>
                    <a:pt x="1" y="0"/>
                  </a:moveTo>
                  <a:lnTo>
                    <a:pt x="1" y="20165"/>
                  </a:lnTo>
                  <a:lnTo>
                    <a:pt x="20612" y="115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1474832" y="1007900"/>
              <a:ext cx="310675" cy="1161400"/>
            </a:xfrm>
            <a:custGeom>
              <a:rect b="b" l="l" r="r" t="t"/>
              <a:pathLst>
                <a:path extrusionOk="0" h="46456" w="12427">
                  <a:moveTo>
                    <a:pt x="4862" y="1"/>
                  </a:moveTo>
                  <a:lnTo>
                    <a:pt x="1" y="1836"/>
                  </a:lnTo>
                  <a:lnTo>
                    <a:pt x="4440" y="46456"/>
                  </a:lnTo>
                  <a:lnTo>
                    <a:pt x="12427" y="46456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11386782" y="1053800"/>
              <a:ext cx="199075" cy="1115500"/>
            </a:xfrm>
            <a:custGeom>
              <a:rect b="b" l="l" r="r" t="t"/>
              <a:pathLst>
                <a:path extrusionOk="0" h="44620" w="7963">
                  <a:moveTo>
                    <a:pt x="3523" y="0"/>
                  </a:moveTo>
                  <a:lnTo>
                    <a:pt x="1" y="1662"/>
                  </a:lnTo>
                  <a:lnTo>
                    <a:pt x="2580" y="44620"/>
                  </a:lnTo>
                  <a:lnTo>
                    <a:pt x="7962" y="44620"/>
                  </a:lnTo>
                  <a:lnTo>
                    <a:pt x="352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11101557" y="842975"/>
              <a:ext cx="373300" cy="252375"/>
            </a:xfrm>
            <a:custGeom>
              <a:rect b="b" l="l" r="r" t="t"/>
              <a:pathLst>
                <a:path extrusionOk="0" h="10095" w="14932">
                  <a:moveTo>
                    <a:pt x="1" y="0"/>
                  </a:moveTo>
                  <a:lnTo>
                    <a:pt x="1" y="4415"/>
                  </a:lnTo>
                  <a:lnTo>
                    <a:pt x="11410" y="10095"/>
                  </a:lnTo>
                  <a:lnTo>
                    <a:pt x="14932" y="84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11101557" y="680525"/>
              <a:ext cx="218900" cy="1488775"/>
            </a:xfrm>
            <a:custGeom>
              <a:rect b="b" l="l" r="r" t="t"/>
              <a:pathLst>
                <a:path extrusionOk="0" h="59551" w="8756">
                  <a:moveTo>
                    <a:pt x="1" y="0"/>
                  </a:moveTo>
                  <a:lnTo>
                    <a:pt x="1" y="59551"/>
                  </a:lnTo>
                  <a:lnTo>
                    <a:pt x="8756" y="59551"/>
                  </a:lnTo>
                  <a:lnTo>
                    <a:pt x="6648" y="43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11101557" y="680525"/>
              <a:ext cx="515300" cy="452050"/>
            </a:xfrm>
            <a:custGeom>
              <a:rect b="b" l="l" r="r" t="t"/>
              <a:pathLst>
                <a:path extrusionOk="0" h="18082" w="20612">
                  <a:moveTo>
                    <a:pt x="1" y="0"/>
                  </a:moveTo>
                  <a:lnTo>
                    <a:pt x="1" y="6498"/>
                  </a:lnTo>
                  <a:lnTo>
                    <a:pt x="20612" y="18081"/>
                  </a:lnTo>
                  <a:lnTo>
                    <a:pt x="19793" y="130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1"/>
          <p:cNvGrpSpPr/>
          <p:nvPr/>
        </p:nvGrpSpPr>
        <p:grpSpPr>
          <a:xfrm>
            <a:off x="0" y="3969550"/>
            <a:ext cx="9144375" cy="1194794"/>
            <a:chOff x="0" y="3969550"/>
            <a:chExt cx="9144375" cy="1194794"/>
          </a:xfrm>
        </p:grpSpPr>
        <p:sp>
          <p:nvSpPr>
            <p:cNvPr id="818" name="Google Shape;818;p31"/>
            <p:cNvSpPr/>
            <p:nvPr/>
          </p:nvSpPr>
          <p:spPr>
            <a:xfrm>
              <a:off x="0" y="4211875"/>
              <a:ext cx="7353718" cy="942061"/>
            </a:xfrm>
            <a:custGeom>
              <a:rect b="b" l="l" r="r" t="t"/>
              <a:pathLst>
                <a:path extrusionOk="0" h="66156" w="225315">
                  <a:moveTo>
                    <a:pt x="206220" y="0"/>
                  </a:moveTo>
                  <a:lnTo>
                    <a:pt x="205986" y="26"/>
                  </a:lnTo>
                  <a:lnTo>
                    <a:pt x="205752" y="104"/>
                  </a:lnTo>
                  <a:lnTo>
                    <a:pt x="205518" y="182"/>
                  </a:lnTo>
                  <a:lnTo>
                    <a:pt x="205258" y="312"/>
                  </a:lnTo>
                  <a:lnTo>
                    <a:pt x="204685" y="598"/>
                  </a:lnTo>
                  <a:lnTo>
                    <a:pt x="204113" y="963"/>
                  </a:lnTo>
                  <a:lnTo>
                    <a:pt x="203462" y="1379"/>
                  </a:lnTo>
                  <a:lnTo>
                    <a:pt x="202162" y="2341"/>
                  </a:lnTo>
                  <a:lnTo>
                    <a:pt x="200835" y="3304"/>
                  </a:lnTo>
                  <a:lnTo>
                    <a:pt x="200211" y="3772"/>
                  </a:lnTo>
                  <a:lnTo>
                    <a:pt x="199586" y="4189"/>
                  </a:lnTo>
                  <a:lnTo>
                    <a:pt x="199014" y="4553"/>
                  </a:lnTo>
                  <a:lnTo>
                    <a:pt x="198494" y="4839"/>
                  </a:lnTo>
                  <a:lnTo>
                    <a:pt x="198234" y="4969"/>
                  </a:lnTo>
                  <a:lnTo>
                    <a:pt x="197999" y="5047"/>
                  </a:lnTo>
                  <a:lnTo>
                    <a:pt x="197791" y="5099"/>
                  </a:lnTo>
                  <a:lnTo>
                    <a:pt x="197609" y="5125"/>
                  </a:lnTo>
                  <a:lnTo>
                    <a:pt x="197401" y="5151"/>
                  </a:lnTo>
                  <a:lnTo>
                    <a:pt x="197219" y="5203"/>
                  </a:lnTo>
                  <a:lnTo>
                    <a:pt x="196829" y="5359"/>
                  </a:lnTo>
                  <a:lnTo>
                    <a:pt x="196412" y="5567"/>
                  </a:lnTo>
                  <a:lnTo>
                    <a:pt x="195996" y="5827"/>
                  </a:lnTo>
                  <a:lnTo>
                    <a:pt x="195580" y="6140"/>
                  </a:lnTo>
                  <a:lnTo>
                    <a:pt x="195190" y="6478"/>
                  </a:lnTo>
                  <a:lnTo>
                    <a:pt x="194774" y="6842"/>
                  </a:lnTo>
                  <a:lnTo>
                    <a:pt x="194383" y="7206"/>
                  </a:lnTo>
                  <a:lnTo>
                    <a:pt x="193629" y="7987"/>
                  </a:lnTo>
                  <a:lnTo>
                    <a:pt x="192952" y="8689"/>
                  </a:lnTo>
                  <a:lnTo>
                    <a:pt x="192354" y="9261"/>
                  </a:lnTo>
                  <a:lnTo>
                    <a:pt x="192120" y="9470"/>
                  </a:lnTo>
                  <a:lnTo>
                    <a:pt x="191912" y="9626"/>
                  </a:lnTo>
                  <a:lnTo>
                    <a:pt x="191704" y="9756"/>
                  </a:lnTo>
                  <a:lnTo>
                    <a:pt x="191444" y="9886"/>
                  </a:lnTo>
                  <a:lnTo>
                    <a:pt x="190793" y="10146"/>
                  </a:lnTo>
                  <a:lnTo>
                    <a:pt x="190065" y="10406"/>
                  </a:lnTo>
                  <a:lnTo>
                    <a:pt x="189336" y="10666"/>
                  </a:lnTo>
                  <a:lnTo>
                    <a:pt x="188062" y="11056"/>
                  </a:lnTo>
                  <a:lnTo>
                    <a:pt x="187515" y="11213"/>
                  </a:lnTo>
                  <a:lnTo>
                    <a:pt x="186891" y="11161"/>
                  </a:lnTo>
                  <a:lnTo>
                    <a:pt x="186215" y="11134"/>
                  </a:lnTo>
                  <a:lnTo>
                    <a:pt x="185486" y="11134"/>
                  </a:lnTo>
                  <a:lnTo>
                    <a:pt x="184732" y="11187"/>
                  </a:lnTo>
                  <a:lnTo>
                    <a:pt x="183951" y="11265"/>
                  </a:lnTo>
                  <a:lnTo>
                    <a:pt x="183171" y="11343"/>
                  </a:lnTo>
                  <a:lnTo>
                    <a:pt x="181558" y="11577"/>
                  </a:lnTo>
                  <a:lnTo>
                    <a:pt x="179945" y="11837"/>
                  </a:lnTo>
                  <a:lnTo>
                    <a:pt x="178436" y="12123"/>
                  </a:lnTo>
                  <a:lnTo>
                    <a:pt x="177057" y="12357"/>
                  </a:lnTo>
                  <a:lnTo>
                    <a:pt x="176433" y="12435"/>
                  </a:lnTo>
                  <a:lnTo>
                    <a:pt x="175861" y="12487"/>
                  </a:lnTo>
                  <a:lnTo>
                    <a:pt x="175314" y="12539"/>
                  </a:lnTo>
                  <a:lnTo>
                    <a:pt x="174716" y="12565"/>
                  </a:lnTo>
                  <a:lnTo>
                    <a:pt x="173493" y="12565"/>
                  </a:lnTo>
                  <a:lnTo>
                    <a:pt x="172193" y="12513"/>
                  </a:lnTo>
                  <a:lnTo>
                    <a:pt x="170892" y="12435"/>
                  </a:lnTo>
                  <a:lnTo>
                    <a:pt x="169669" y="12305"/>
                  </a:lnTo>
                  <a:lnTo>
                    <a:pt x="168577" y="12175"/>
                  </a:lnTo>
                  <a:lnTo>
                    <a:pt x="167666" y="12045"/>
                  </a:lnTo>
                  <a:lnTo>
                    <a:pt x="166964" y="11915"/>
                  </a:lnTo>
                  <a:lnTo>
                    <a:pt x="166391" y="11837"/>
                  </a:lnTo>
                  <a:lnTo>
                    <a:pt x="165741" y="11785"/>
                  </a:lnTo>
                  <a:lnTo>
                    <a:pt x="164388" y="11733"/>
                  </a:lnTo>
                  <a:lnTo>
                    <a:pt x="163686" y="11681"/>
                  </a:lnTo>
                  <a:lnTo>
                    <a:pt x="163035" y="11629"/>
                  </a:lnTo>
                  <a:lnTo>
                    <a:pt x="162437" y="11551"/>
                  </a:lnTo>
                  <a:lnTo>
                    <a:pt x="162177" y="11473"/>
                  </a:lnTo>
                  <a:lnTo>
                    <a:pt x="161917" y="11395"/>
                  </a:lnTo>
                  <a:lnTo>
                    <a:pt x="161683" y="11317"/>
                  </a:lnTo>
                  <a:lnTo>
                    <a:pt x="161474" y="11265"/>
                  </a:lnTo>
                  <a:lnTo>
                    <a:pt x="161266" y="11239"/>
                  </a:lnTo>
                  <a:lnTo>
                    <a:pt x="160876" y="11239"/>
                  </a:lnTo>
                  <a:lnTo>
                    <a:pt x="160668" y="11265"/>
                  </a:lnTo>
                  <a:lnTo>
                    <a:pt x="160304" y="11369"/>
                  </a:lnTo>
                  <a:lnTo>
                    <a:pt x="159940" y="11473"/>
                  </a:lnTo>
                  <a:lnTo>
                    <a:pt x="159549" y="11629"/>
                  </a:lnTo>
                  <a:lnTo>
                    <a:pt x="159107" y="11785"/>
                  </a:lnTo>
                  <a:lnTo>
                    <a:pt x="158613" y="11915"/>
                  </a:lnTo>
                  <a:lnTo>
                    <a:pt x="158301" y="11993"/>
                  </a:lnTo>
                  <a:lnTo>
                    <a:pt x="157858" y="12019"/>
                  </a:lnTo>
                  <a:lnTo>
                    <a:pt x="156662" y="12071"/>
                  </a:lnTo>
                  <a:lnTo>
                    <a:pt x="155231" y="12071"/>
                  </a:lnTo>
                  <a:lnTo>
                    <a:pt x="153696" y="12045"/>
                  </a:lnTo>
                  <a:lnTo>
                    <a:pt x="150990" y="11967"/>
                  </a:lnTo>
                  <a:lnTo>
                    <a:pt x="149820" y="11915"/>
                  </a:lnTo>
                  <a:lnTo>
                    <a:pt x="149638" y="11681"/>
                  </a:lnTo>
                  <a:lnTo>
                    <a:pt x="149143" y="11134"/>
                  </a:lnTo>
                  <a:lnTo>
                    <a:pt x="148831" y="10796"/>
                  </a:lnTo>
                  <a:lnTo>
                    <a:pt x="148493" y="10484"/>
                  </a:lnTo>
                  <a:lnTo>
                    <a:pt x="148155" y="10172"/>
                  </a:lnTo>
                  <a:lnTo>
                    <a:pt x="147791" y="9938"/>
                  </a:lnTo>
                  <a:lnTo>
                    <a:pt x="147609" y="9834"/>
                  </a:lnTo>
                  <a:lnTo>
                    <a:pt x="147426" y="9756"/>
                  </a:lnTo>
                  <a:lnTo>
                    <a:pt x="147192" y="9704"/>
                  </a:lnTo>
                  <a:lnTo>
                    <a:pt x="146984" y="9652"/>
                  </a:lnTo>
                  <a:lnTo>
                    <a:pt x="146516" y="9600"/>
                  </a:lnTo>
                  <a:lnTo>
                    <a:pt x="146074" y="9574"/>
                  </a:lnTo>
                  <a:lnTo>
                    <a:pt x="145683" y="9600"/>
                  </a:lnTo>
                  <a:lnTo>
                    <a:pt x="145345" y="9626"/>
                  </a:lnTo>
                  <a:lnTo>
                    <a:pt x="145059" y="9652"/>
                  </a:lnTo>
                  <a:lnTo>
                    <a:pt x="144773" y="9339"/>
                  </a:lnTo>
                  <a:lnTo>
                    <a:pt x="144487" y="9001"/>
                  </a:lnTo>
                  <a:lnTo>
                    <a:pt x="144097" y="8611"/>
                  </a:lnTo>
                  <a:lnTo>
                    <a:pt x="143654" y="8221"/>
                  </a:lnTo>
                  <a:lnTo>
                    <a:pt x="143420" y="8039"/>
                  </a:lnTo>
                  <a:lnTo>
                    <a:pt x="143186" y="7883"/>
                  </a:lnTo>
                  <a:lnTo>
                    <a:pt x="142952" y="7727"/>
                  </a:lnTo>
                  <a:lnTo>
                    <a:pt x="142692" y="7596"/>
                  </a:lnTo>
                  <a:lnTo>
                    <a:pt x="142432" y="7518"/>
                  </a:lnTo>
                  <a:lnTo>
                    <a:pt x="142197" y="7440"/>
                  </a:lnTo>
                  <a:lnTo>
                    <a:pt x="142067" y="7440"/>
                  </a:lnTo>
                  <a:lnTo>
                    <a:pt x="141937" y="7466"/>
                  </a:lnTo>
                  <a:lnTo>
                    <a:pt x="141807" y="7544"/>
                  </a:lnTo>
                  <a:lnTo>
                    <a:pt x="141651" y="7622"/>
                  </a:lnTo>
                  <a:lnTo>
                    <a:pt x="141365" y="7857"/>
                  </a:lnTo>
                  <a:lnTo>
                    <a:pt x="141027" y="8169"/>
                  </a:lnTo>
                  <a:lnTo>
                    <a:pt x="140715" y="8533"/>
                  </a:lnTo>
                  <a:lnTo>
                    <a:pt x="140350" y="8975"/>
                  </a:lnTo>
                  <a:lnTo>
                    <a:pt x="139674" y="9938"/>
                  </a:lnTo>
                  <a:lnTo>
                    <a:pt x="138972" y="10952"/>
                  </a:lnTo>
                  <a:lnTo>
                    <a:pt x="138347" y="11889"/>
                  </a:lnTo>
                  <a:lnTo>
                    <a:pt x="138061" y="12279"/>
                  </a:lnTo>
                  <a:lnTo>
                    <a:pt x="137775" y="12643"/>
                  </a:lnTo>
                  <a:lnTo>
                    <a:pt x="137541" y="12904"/>
                  </a:lnTo>
                  <a:lnTo>
                    <a:pt x="137333" y="13086"/>
                  </a:lnTo>
                  <a:lnTo>
                    <a:pt x="137125" y="13190"/>
                  </a:lnTo>
                  <a:lnTo>
                    <a:pt x="136890" y="13242"/>
                  </a:lnTo>
                  <a:lnTo>
                    <a:pt x="136630" y="13294"/>
                  </a:lnTo>
                  <a:lnTo>
                    <a:pt x="136344" y="13294"/>
                  </a:lnTo>
                  <a:lnTo>
                    <a:pt x="136032" y="13268"/>
                  </a:lnTo>
                  <a:lnTo>
                    <a:pt x="135720" y="13242"/>
                  </a:lnTo>
                  <a:lnTo>
                    <a:pt x="135095" y="13138"/>
                  </a:lnTo>
                  <a:lnTo>
                    <a:pt x="134523" y="12982"/>
                  </a:lnTo>
                  <a:lnTo>
                    <a:pt x="134055" y="12825"/>
                  </a:lnTo>
                  <a:lnTo>
                    <a:pt x="133613" y="12669"/>
                  </a:lnTo>
                  <a:lnTo>
                    <a:pt x="133378" y="12539"/>
                  </a:lnTo>
                  <a:lnTo>
                    <a:pt x="132780" y="12201"/>
                  </a:lnTo>
                  <a:lnTo>
                    <a:pt x="132390" y="12019"/>
                  </a:lnTo>
                  <a:lnTo>
                    <a:pt x="132000" y="11837"/>
                  </a:lnTo>
                  <a:lnTo>
                    <a:pt x="131583" y="11681"/>
                  </a:lnTo>
                  <a:lnTo>
                    <a:pt x="131167" y="11577"/>
                  </a:lnTo>
                  <a:lnTo>
                    <a:pt x="130985" y="11577"/>
                  </a:lnTo>
                  <a:lnTo>
                    <a:pt x="130803" y="11603"/>
                  </a:lnTo>
                  <a:lnTo>
                    <a:pt x="130621" y="11655"/>
                  </a:lnTo>
                  <a:lnTo>
                    <a:pt x="130465" y="11733"/>
                  </a:lnTo>
                  <a:lnTo>
                    <a:pt x="130309" y="11837"/>
                  </a:lnTo>
                  <a:lnTo>
                    <a:pt x="130127" y="11967"/>
                  </a:lnTo>
                  <a:lnTo>
                    <a:pt x="129814" y="12253"/>
                  </a:lnTo>
                  <a:lnTo>
                    <a:pt x="129476" y="12539"/>
                  </a:lnTo>
                  <a:lnTo>
                    <a:pt x="129320" y="12669"/>
                  </a:lnTo>
                  <a:lnTo>
                    <a:pt x="129138" y="12799"/>
                  </a:lnTo>
                  <a:lnTo>
                    <a:pt x="128930" y="12904"/>
                  </a:lnTo>
                  <a:lnTo>
                    <a:pt x="128748" y="12982"/>
                  </a:lnTo>
                  <a:lnTo>
                    <a:pt x="128514" y="13060"/>
                  </a:lnTo>
                  <a:lnTo>
                    <a:pt x="128305" y="13086"/>
                  </a:lnTo>
                  <a:lnTo>
                    <a:pt x="127681" y="13060"/>
                  </a:lnTo>
                  <a:lnTo>
                    <a:pt x="126875" y="12956"/>
                  </a:lnTo>
                  <a:lnTo>
                    <a:pt x="125912" y="12851"/>
                  </a:lnTo>
                  <a:lnTo>
                    <a:pt x="124924" y="12695"/>
                  </a:lnTo>
                  <a:lnTo>
                    <a:pt x="123233" y="12435"/>
                  </a:lnTo>
                  <a:lnTo>
                    <a:pt x="122504" y="12305"/>
                  </a:lnTo>
                  <a:lnTo>
                    <a:pt x="123857" y="11030"/>
                  </a:lnTo>
                  <a:lnTo>
                    <a:pt x="123519" y="11056"/>
                  </a:lnTo>
                  <a:lnTo>
                    <a:pt x="123076" y="11108"/>
                  </a:lnTo>
                  <a:lnTo>
                    <a:pt x="122088" y="11317"/>
                  </a:lnTo>
                  <a:lnTo>
                    <a:pt x="120891" y="11577"/>
                  </a:lnTo>
                  <a:lnTo>
                    <a:pt x="120995" y="11473"/>
                  </a:lnTo>
                  <a:lnTo>
                    <a:pt x="121099" y="11369"/>
                  </a:lnTo>
                  <a:lnTo>
                    <a:pt x="121281" y="11108"/>
                  </a:lnTo>
                  <a:lnTo>
                    <a:pt x="121412" y="10796"/>
                  </a:lnTo>
                  <a:lnTo>
                    <a:pt x="121542" y="10484"/>
                  </a:lnTo>
                  <a:lnTo>
                    <a:pt x="121698" y="9964"/>
                  </a:lnTo>
                  <a:lnTo>
                    <a:pt x="121750" y="9756"/>
                  </a:lnTo>
                  <a:lnTo>
                    <a:pt x="121516" y="9808"/>
                  </a:lnTo>
                  <a:lnTo>
                    <a:pt x="121281" y="9912"/>
                  </a:lnTo>
                  <a:lnTo>
                    <a:pt x="121021" y="10094"/>
                  </a:lnTo>
                  <a:lnTo>
                    <a:pt x="120761" y="10276"/>
                  </a:lnTo>
                  <a:lnTo>
                    <a:pt x="120501" y="10510"/>
                  </a:lnTo>
                  <a:lnTo>
                    <a:pt x="120241" y="10744"/>
                  </a:lnTo>
                  <a:lnTo>
                    <a:pt x="119747" y="11291"/>
                  </a:lnTo>
                  <a:lnTo>
                    <a:pt x="119304" y="11811"/>
                  </a:lnTo>
                  <a:lnTo>
                    <a:pt x="118966" y="12253"/>
                  </a:lnTo>
                  <a:lnTo>
                    <a:pt x="118628" y="12669"/>
                  </a:lnTo>
                  <a:lnTo>
                    <a:pt x="118550" y="12617"/>
                  </a:lnTo>
                  <a:lnTo>
                    <a:pt x="118446" y="12565"/>
                  </a:lnTo>
                  <a:lnTo>
                    <a:pt x="118290" y="12565"/>
                  </a:lnTo>
                  <a:lnTo>
                    <a:pt x="118108" y="12591"/>
                  </a:lnTo>
                  <a:lnTo>
                    <a:pt x="117665" y="12669"/>
                  </a:lnTo>
                  <a:lnTo>
                    <a:pt x="117197" y="12825"/>
                  </a:lnTo>
                  <a:lnTo>
                    <a:pt x="116755" y="12982"/>
                  </a:lnTo>
                  <a:lnTo>
                    <a:pt x="116339" y="13138"/>
                  </a:lnTo>
                  <a:lnTo>
                    <a:pt x="115974" y="13294"/>
                  </a:lnTo>
                  <a:lnTo>
                    <a:pt x="115974" y="13294"/>
                  </a:lnTo>
                  <a:lnTo>
                    <a:pt x="117249" y="10926"/>
                  </a:lnTo>
                  <a:lnTo>
                    <a:pt x="117119" y="10952"/>
                  </a:lnTo>
                  <a:lnTo>
                    <a:pt x="116937" y="10978"/>
                  </a:lnTo>
                  <a:lnTo>
                    <a:pt x="116443" y="11187"/>
                  </a:lnTo>
                  <a:lnTo>
                    <a:pt x="115844" y="11473"/>
                  </a:lnTo>
                  <a:lnTo>
                    <a:pt x="115194" y="11811"/>
                  </a:lnTo>
                  <a:lnTo>
                    <a:pt x="114075" y="12461"/>
                  </a:lnTo>
                  <a:lnTo>
                    <a:pt x="113555" y="12773"/>
                  </a:lnTo>
                  <a:lnTo>
                    <a:pt x="113737" y="12513"/>
                  </a:lnTo>
                  <a:lnTo>
                    <a:pt x="113997" y="12149"/>
                  </a:lnTo>
                  <a:lnTo>
                    <a:pt x="114726" y="11291"/>
                  </a:lnTo>
                  <a:lnTo>
                    <a:pt x="115376" y="10536"/>
                  </a:lnTo>
                  <a:lnTo>
                    <a:pt x="115688" y="10198"/>
                  </a:lnTo>
                  <a:lnTo>
                    <a:pt x="115454" y="10276"/>
                  </a:lnTo>
                  <a:lnTo>
                    <a:pt x="115220" y="10406"/>
                  </a:lnTo>
                  <a:lnTo>
                    <a:pt x="114960" y="10588"/>
                  </a:lnTo>
                  <a:lnTo>
                    <a:pt x="114648" y="10796"/>
                  </a:lnTo>
                  <a:lnTo>
                    <a:pt x="114049" y="11291"/>
                  </a:lnTo>
                  <a:lnTo>
                    <a:pt x="113425" y="11863"/>
                  </a:lnTo>
                  <a:lnTo>
                    <a:pt x="112853" y="12383"/>
                  </a:lnTo>
                  <a:lnTo>
                    <a:pt x="112384" y="12851"/>
                  </a:lnTo>
                  <a:lnTo>
                    <a:pt x="111942" y="13294"/>
                  </a:lnTo>
                  <a:lnTo>
                    <a:pt x="111656" y="13398"/>
                  </a:lnTo>
                  <a:lnTo>
                    <a:pt x="111240" y="13476"/>
                  </a:lnTo>
                  <a:lnTo>
                    <a:pt x="110745" y="13528"/>
                  </a:lnTo>
                  <a:lnTo>
                    <a:pt x="110147" y="13580"/>
                  </a:lnTo>
                  <a:lnTo>
                    <a:pt x="108820" y="13658"/>
                  </a:lnTo>
                  <a:lnTo>
                    <a:pt x="107337" y="13684"/>
                  </a:lnTo>
                  <a:lnTo>
                    <a:pt x="105855" y="13710"/>
                  </a:lnTo>
                  <a:lnTo>
                    <a:pt x="104476" y="13710"/>
                  </a:lnTo>
                  <a:lnTo>
                    <a:pt x="102577" y="13684"/>
                  </a:lnTo>
                  <a:lnTo>
                    <a:pt x="102291" y="13684"/>
                  </a:lnTo>
                  <a:lnTo>
                    <a:pt x="102030" y="13632"/>
                  </a:lnTo>
                  <a:lnTo>
                    <a:pt x="101744" y="13580"/>
                  </a:lnTo>
                  <a:lnTo>
                    <a:pt x="101458" y="13528"/>
                  </a:lnTo>
                  <a:lnTo>
                    <a:pt x="100912" y="13346"/>
                  </a:lnTo>
                  <a:lnTo>
                    <a:pt x="100365" y="13138"/>
                  </a:lnTo>
                  <a:lnTo>
                    <a:pt x="99845" y="12904"/>
                  </a:lnTo>
                  <a:lnTo>
                    <a:pt x="99351" y="12721"/>
                  </a:lnTo>
                  <a:lnTo>
                    <a:pt x="98883" y="12565"/>
                  </a:lnTo>
                  <a:lnTo>
                    <a:pt x="98675" y="12513"/>
                  </a:lnTo>
                  <a:lnTo>
                    <a:pt x="98440" y="12487"/>
                  </a:lnTo>
                  <a:lnTo>
                    <a:pt x="98232" y="12487"/>
                  </a:lnTo>
                  <a:lnTo>
                    <a:pt x="98024" y="12513"/>
                  </a:lnTo>
                  <a:lnTo>
                    <a:pt x="97816" y="12539"/>
                  </a:lnTo>
                  <a:lnTo>
                    <a:pt x="97608" y="12617"/>
                  </a:lnTo>
                  <a:lnTo>
                    <a:pt x="97166" y="12773"/>
                  </a:lnTo>
                  <a:lnTo>
                    <a:pt x="96723" y="12956"/>
                  </a:lnTo>
                  <a:lnTo>
                    <a:pt x="96229" y="13164"/>
                  </a:lnTo>
                  <a:lnTo>
                    <a:pt x="95761" y="13372"/>
                  </a:lnTo>
                  <a:lnTo>
                    <a:pt x="95241" y="13554"/>
                  </a:lnTo>
                  <a:lnTo>
                    <a:pt x="94980" y="13632"/>
                  </a:lnTo>
                  <a:lnTo>
                    <a:pt x="94720" y="13684"/>
                  </a:lnTo>
                  <a:lnTo>
                    <a:pt x="93992" y="13788"/>
                  </a:lnTo>
                  <a:lnTo>
                    <a:pt x="93029" y="13918"/>
                  </a:lnTo>
                  <a:lnTo>
                    <a:pt x="90740" y="14152"/>
                  </a:lnTo>
                  <a:lnTo>
                    <a:pt x="87878" y="14412"/>
                  </a:lnTo>
                  <a:lnTo>
                    <a:pt x="87644" y="14256"/>
                  </a:lnTo>
                  <a:lnTo>
                    <a:pt x="87098" y="13892"/>
                  </a:lnTo>
                  <a:lnTo>
                    <a:pt x="86447" y="13528"/>
                  </a:lnTo>
                  <a:lnTo>
                    <a:pt x="86161" y="13372"/>
                  </a:lnTo>
                  <a:lnTo>
                    <a:pt x="85927" y="13294"/>
                  </a:lnTo>
                  <a:lnTo>
                    <a:pt x="85719" y="13294"/>
                  </a:lnTo>
                  <a:lnTo>
                    <a:pt x="85485" y="13372"/>
                  </a:lnTo>
                  <a:lnTo>
                    <a:pt x="85251" y="13476"/>
                  </a:lnTo>
                  <a:lnTo>
                    <a:pt x="84991" y="13606"/>
                  </a:lnTo>
                  <a:lnTo>
                    <a:pt x="84418" y="13918"/>
                  </a:lnTo>
                  <a:lnTo>
                    <a:pt x="84158" y="14048"/>
                  </a:lnTo>
                  <a:lnTo>
                    <a:pt x="83872" y="14152"/>
                  </a:lnTo>
                  <a:lnTo>
                    <a:pt x="83690" y="14178"/>
                  </a:lnTo>
                  <a:lnTo>
                    <a:pt x="83430" y="14204"/>
                  </a:lnTo>
                  <a:lnTo>
                    <a:pt x="82727" y="14230"/>
                  </a:lnTo>
                  <a:lnTo>
                    <a:pt x="80984" y="14256"/>
                  </a:lnTo>
                  <a:lnTo>
                    <a:pt x="79345" y="14256"/>
                  </a:lnTo>
                  <a:lnTo>
                    <a:pt x="78643" y="14230"/>
                  </a:lnTo>
                  <a:lnTo>
                    <a:pt x="78435" y="13970"/>
                  </a:lnTo>
                  <a:lnTo>
                    <a:pt x="77993" y="13398"/>
                  </a:lnTo>
                  <a:lnTo>
                    <a:pt x="77706" y="13086"/>
                  </a:lnTo>
                  <a:lnTo>
                    <a:pt x="77446" y="12799"/>
                  </a:lnTo>
                  <a:lnTo>
                    <a:pt x="77186" y="12591"/>
                  </a:lnTo>
                  <a:lnTo>
                    <a:pt x="77082" y="12539"/>
                  </a:lnTo>
                  <a:lnTo>
                    <a:pt x="76978" y="12487"/>
                  </a:lnTo>
                  <a:lnTo>
                    <a:pt x="76224" y="12409"/>
                  </a:lnTo>
                  <a:lnTo>
                    <a:pt x="75027" y="12279"/>
                  </a:lnTo>
                  <a:lnTo>
                    <a:pt x="73414" y="12123"/>
                  </a:lnTo>
                  <a:lnTo>
                    <a:pt x="73076" y="11811"/>
                  </a:lnTo>
                  <a:lnTo>
                    <a:pt x="72712" y="11499"/>
                  </a:lnTo>
                  <a:lnTo>
                    <a:pt x="72217" y="11134"/>
                  </a:lnTo>
                  <a:lnTo>
                    <a:pt x="71931" y="10952"/>
                  </a:lnTo>
                  <a:lnTo>
                    <a:pt x="71619" y="10770"/>
                  </a:lnTo>
                  <a:lnTo>
                    <a:pt x="71307" y="10614"/>
                  </a:lnTo>
                  <a:lnTo>
                    <a:pt x="70969" y="10458"/>
                  </a:lnTo>
                  <a:lnTo>
                    <a:pt x="70630" y="10354"/>
                  </a:lnTo>
                  <a:lnTo>
                    <a:pt x="70266" y="10250"/>
                  </a:lnTo>
                  <a:lnTo>
                    <a:pt x="69928" y="10198"/>
                  </a:lnTo>
                  <a:lnTo>
                    <a:pt x="69564" y="10198"/>
                  </a:lnTo>
                  <a:lnTo>
                    <a:pt x="69382" y="10224"/>
                  </a:lnTo>
                  <a:lnTo>
                    <a:pt x="69200" y="10276"/>
                  </a:lnTo>
                  <a:lnTo>
                    <a:pt x="68992" y="10354"/>
                  </a:lnTo>
                  <a:lnTo>
                    <a:pt x="68809" y="10432"/>
                  </a:lnTo>
                  <a:lnTo>
                    <a:pt x="68393" y="10692"/>
                  </a:lnTo>
                  <a:lnTo>
                    <a:pt x="68003" y="11004"/>
                  </a:lnTo>
                  <a:lnTo>
                    <a:pt x="67587" y="11369"/>
                  </a:lnTo>
                  <a:lnTo>
                    <a:pt x="67196" y="11785"/>
                  </a:lnTo>
                  <a:lnTo>
                    <a:pt x="66806" y="12227"/>
                  </a:lnTo>
                  <a:lnTo>
                    <a:pt x="66442" y="12695"/>
                  </a:lnTo>
                  <a:lnTo>
                    <a:pt x="65792" y="13580"/>
                  </a:lnTo>
                  <a:lnTo>
                    <a:pt x="65271" y="14360"/>
                  </a:lnTo>
                  <a:lnTo>
                    <a:pt x="64777" y="15089"/>
                  </a:lnTo>
                  <a:lnTo>
                    <a:pt x="64491" y="15037"/>
                  </a:lnTo>
                  <a:lnTo>
                    <a:pt x="64127" y="15011"/>
                  </a:lnTo>
                  <a:lnTo>
                    <a:pt x="63268" y="14959"/>
                  </a:lnTo>
                  <a:lnTo>
                    <a:pt x="62280" y="14959"/>
                  </a:lnTo>
                  <a:lnTo>
                    <a:pt x="61239" y="14985"/>
                  </a:lnTo>
                  <a:lnTo>
                    <a:pt x="59496" y="15089"/>
                  </a:lnTo>
                  <a:lnTo>
                    <a:pt x="58742" y="15141"/>
                  </a:lnTo>
                  <a:lnTo>
                    <a:pt x="58664" y="14907"/>
                  </a:lnTo>
                  <a:lnTo>
                    <a:pt x="58586" y="14699"/>
                  </a:lnTo>
                  <a:lnTo>
                    <a:pt x="58508" y="14516"/>
                  </a:lnTo>
                  <a:lnTo>
                    <a:pt x="58403" y="14360"/>
                  </a:lnTo>
                  <a:lnTo>
                    <a:pt x="58299" y="14230"/>
                  </a:lnTo>
                  <a:lnTo>
                    <a:pt x="58195" y="14126"/>
                  </a:lnTo>
                  <a:lnTo>
                    <a:pt x="58065" y="14022"/>
                  </a:lnTo>
                  <a:lnTo>
                    <a:pt x="57935" y="13944"/>
                  </a:lnTo>
                  <a:lnTo>
                    <a:pt x="57805" y="13892"/>
                  </a:lnTo>
                  <a:lnTo>
                    <a:pt x="57675" y="13840"/>
                  </a:lnTo>
                  <a:lnTo>
                    <a:pt x="57415" y="13814"/>
                  </a:lnTo>
                  <a:lnTo>
                    <a:pt x="57129" y="13814"/>
                  </a:lnTo>
                  <a:lnTo>
                    <a:pt x="56843" y="13866"/>
                  </a:lnTo>
                  <a:lnTo>
                    <a:pt x="56556" y="13944"/>
                  </a:lnTo>
                  <a:lnTo>
                    <a:pt x="56296" y="14022"/>
                  </a:lnTo>
                  <a:lnTo>
                    <a:pt x="56062" y="14126"/>
                  </a:lnTo>
                  <a:lnTo>
                    <a:pt x="55854" y="14256"/>
                  </a:lnTo>
                  <a:lnTo>
                    <a:pt x="55542" y="14438"/>
                  </a:lnTo>
                  <a:lnTo>
                    <a:pt x="55438" y="14516"/>
                  </a:lnTo>
                  <a:lnTo>
                    <a:pt x="55282" y="14438"/>
                  </a:lnTo>
                  <a:lnTo>
                    <a:pt x="55100" y="14386"/>
                  </a:lnTo>
                  <a:lnTo>
                    <a:pt x="54917" y="14360"/>
                  </a:lnTo>
                  <a:lnTo>
                    <a:pt x="54345" y="14360"/>
                  </a:lnTo>
                  <a:lnTo>
                    <a:pt x="53981" y="14438"/>
                  </a:lnTo>
                  <a:lnTo>
                    <a:pt x="53643" y="14516"/>
                  </a:lnTo>
                  <a:lnTo>
                    <a:pt x="53383" y="14594"/>
                  </a:lnTo>
                  <a:lnTo>
                    <a:pt x="53148" y="14699"/>
                  </a:lnTo>
                  <a:lnTo>
                    <a:pt x="52732" y="14673"/>
                  </a:lnTo>
                  <a:lnTo>
                    <a:pt x="51119" y="14673"/>
                  </a:lnTo>
                  <a:lnTo>
                    <a:pt x="48544" y="14751"/>
                  </a:lnTo>
                  <a:lnTo>
                    <a:pt x="47243" y="14777"/>
                  </a:lnTo>
                  <a:lnTo>
                    <a:pt x="45578" y="14777"/>
                  </a:lnTo>
                  <a:lnTo>
                    <a:pt x="45110" y="14725"/>
                  </a:lnTo>
                  <a:lnTo>
                    <a:pt x="44720" y="14673"/>
                  </a:lnTo>
                  <a:lnTo>
                    <a:pt x="44433" y="14594"/>
                  </a:lnTo>
                  <a:lnTo>
                    <a:pt x="44173" y="14542"/>
                  </a:lnTo>
                  <a:lnTo>
                    <a:pt x="43939" y="14490"/>
                  </a:lnTo>
                  <a:lnTo>
                    <a:pt x="43523" y="14490"/>
                  </a:lnTo>
                  <a:lnTo>
                    <a:pt x="43341" y="14516"/>
                  </a:lnTo>
                  <a:lnTo>
                    <a:pt x="43185" y="14568"/>
                  </a:lnTo>
                  <a:lnTo>
                    <a:pt x="43029" y="14620"/>
                  </a:lnTo>
                  <a:lnTo>
                    <a:pt x="42899" y="14699"/>
                  </a:lnTo>
                  <a:lnTo>
                    <a:pt x="42690" y="14855"/>
                  </a:lnTo>
                  <a:lnTo>
                    <a:pt x="42534" y="14985"/>
                  </a:lnTo>
                  <a:lnTo>
                    <a:pt x="42404" y="15141"/>
                  </a:lnTo>
                  <a:lnTo>
                    <a:pt x="42144" y="14933"/>
                  </a:lnTo>
                  <a:lnTo>
                    <a:pt x="41858" y="14725"/>
                  </a:lnTo>
                  <a:lnTo>
                    <a:pt x="41494" y="14516"/>
                  </a:lnTo>
                  <a:lnTo>
                    <a:pt x="41078" y="14282"/>
                  </a:lnTo>
                  <a:lnTo>
                    <a:pt x="40583" y="14074"/>
                  </a:lnTo>
                  <a:lnTo>
                    <a:pt x="40349" y="13996"/>
                  </a:lnTo>
                  <a:lnTo>
                    <a:pt x="40089" y="13918"/>
                  </a:lnTo>
                  <a:lnTo>
                    <a:pt x="39829" y="13892"/>
                  </a:lnTo>
                  <a:lnTo>
                    <a:pt x="39569" y="13866"/>
                  </a:lnTo>
                  <a:lnTo>
                    <a:pt x="39309" y="13892"/>
                  </a:lnTo>
                  <a:lnTo>
                    <a:pt x="39048" y="13944"/>
                  </a:lnTo>
                  <a:lnTo>
                    <a:pt x="38788" y="14022"/>
                  </a:lnTo>
                  <a:lnTo>
                    <a:pt x="38528" y="14126"/>
                  </a:lnTo>
                  <a:lnTo>
                    <a:pt x="38294" y="14230"/>
                  </a:lnTo>
                  <a:lnTo>
                    <a:pt x="38060" y="14360"/>
                  </a:lnTo>
                  <a:lnTo>
                    <a:pt x="37618" y="14673"/>
                  </a:lnTo>
                  <a:lnTo>
                    <a:pt x="37253" y="14959"/>
                  </a:lnTo>
                  <a:lnTo>
                    <a:pt x="36967" y="15193"/>
                  </a:lnTo>
                  <a:lnTo>
                    <a:pt x="36733" y="15453"/>
                  </a:lnTo>
                  <a:lnTo>
                    <a:pt x="36343" y="15427"/>
                  </a:lnTo>
                  <a:lnTo>
                    <a:pt x="35927" y="15427"/>
                  </a:lnTo>
                  <a:lnTo>
                    <a:pt x="34886" y="15453"/>
                  </a:lnTo>
                  <a:lnTo>
                    <a:pt x="33741" y="15531"/>
                  </a:lnTo>
                  <a:lnTo>
                    <a:pt x="32571" y="15661"/>
                  </a:lnTo>
                  <a:lnTo>
                    <a:pt x="30594" y="15869"/>
                  </a:lnTo>
                  <a:lnTo>
                    <a:pt x="29761" y="15973"/>
                  </a:lnTo>
                  <a:lnTo>
                    <a:pt x="29735" y="15921"/>
                  </a:lnTo>
                  <a:lnTo>
                    <a:pt x="29709" y="15843"/>
                  </a:lnTo>
                  <a:lnTo>
                    <a:pt x="29683" y="15739"/>
                  </a:lnTo>
                  <a:lnTo>
                    <a:pt x="29605" y="15661"/>
                  </a:lnTo>
                  <a:lnTo>
                    <a:pt x="29527" y="15557"/>
                  </a:lnTo>
                  <a:lnTo>
                    <a:pt x="29371" y="15505"/>
                  </a:lnTo>
                  <a:lnTo>
                    <a:pt x="29189" y="15453"/>
                  </a:lnTo>
                  <a:lnTo>
                    <a:pt x="28877" y="15427"/>
                  </a:lnTo>
                  <a:lnTo>
                    <a:pt x="27160" y="15427"/>
                  </a:lnTo>
                  <a:lnTo>
                    <a:pt x="25521" y="15453"/>
                  </a:lnTo>
                  <a:lnTo>
                    <a:pt x="25547" y="15349"/>
                  </a:lnTo>
                  <a:lnTo>
                    <a:pt x="25547" y="15245"/>
                  </a:lnTo>
                  <a:lnTo>
                    <a:pt x="25495" y="15115"/>
                  </a:lnTo>
                  <a:lnTo>
                    <a:pt x="25417" y="14959"/>
                  </a:lnTo>
                  <a:lnTo>
                    <a:pt x="25260" y="14855"/>
                  </a:lnTo>
                  <a:lnTo>
                    <a:pt x="25156" y="14803"/>
                  </a:lnTo>
                  <a:lnTo>
                    <a:pt x="25026" y="14751"/>
                  </a:lnTo>
                  <a:lnTo>
                    <a:pt x="24870" y="14699"/>
                  </a:lnTo>
                  <a:lnTo>
                    <a:pt x="24714" y="14673"/>
                  </a:lnTo>
                  <a:lnTo>
                    <a:pt x="23934" y="14568"/>
                  </a:lnTo>
                  <a:lnTo>
                    <a:pt x="23517" y="14542"/>
                  </a:lnTo>
                  <a:lnTo>
                    <a:pt x="23075" y="14516"/>
                  </a:lnTo>
                  <a:lnTo>
                    <a:pt x="22633" y="14490"/>
                  </a:lnTo>
                  <a:lnTo>
                    <a:pt x="22165" y="14516"/>
                  </a:lnTo>
                  <a:lnTo>
                    <a:pt x="21670" y="14568"/>
                  </a:lnTo>
                  <a:lnTo>
                    <a:pt x="21124" y="14673"/>
                  </a:lnTo>
                  <a:lnTo>
                    <a:pt x="20864" y="14751"/>
                  </a:lnTo>
                  <a:lnTo>
                    <a:pt x="20630" y="14829"/>
                  </a:lnTo>
                  <a:lnTo>
                    <a:pt x="20422" y="14907"/>
                  </a:lnTo>
                  <a:lnTo>
                    <a:pt x="20240" y="15011"/>
                  </a:lnTo>
                  <a:lnTo>
                    <a:pt x="19953" y="15219"/>
                  </a:lnTo>
                  <a:lnTo>
                    <a:pt x="19693" y="15427"/>
                  </a:lnTo>
                  <a:lnTo>
                    <a:pt x="19225" y="15869"/>
                  </a:lnTo>
                  <a:lnTo>
                    <a:pt x="18965" y="16103"/>
                  </a:lnTo>
                  <a:lnTo>
                    <a:pt x="18653" y="16285"/>
                  </a:lnTo>
                  <a:lnTo>
                    <a:pt x="18549" y="16337"/>
                  </a:lnTo>
                  <a:lnTo>
                    <a:pt x="18419" y="16363"/>
                  </a:lnTo>
                  <a:lnTo>
                    <a:pt x="18106" y="16390"/>
                  </a:lnTo>
                  <a:lnTo>
                    <a:pt x="17690" y="16390"/>
                  </a:lnTo>
                  <a:lnTo>
                    <a:pt x="17222" y="16363"/>
                  </a:lnTo>
                  <a:lnTo>
                    <a:pt x="16702" y="16311"/>
                  </a:lnTo>
                  <a:lnTo>
                    <a:pt x="16155" y="16259"/>
                  </a:lnTo>
                  <a:lnTo>
                    <a:pt x="15011" y="16077"/>
                  </a:lnTo>
                  <a:lnTo>
                    <a:pt x="13892" y="15869"/>
                  </a:lnTo>
                  <a:lnTo>
                    <a:pt x="12955" y="15687"/>
                  </a:lnTo>
                  <a:lnTo>
                    <a:pt x="12045" y="15479"/>
                  </a:lnTo>
                  <a:lnTo>
                    <a:pt x="12175" y="15219"/>
                  </a:lnTo>
                  <a:lnTo>
                    <a:pt x="12227" y="15037"/>
                  </a:lnTo>
                  <a:lnTo>
                    <a:pt x="12227" y="14959"/>
                  </a:lnTo>
                  <a:lnTo>
                    <a:pt x="12201" y="14907"/>
                  </a:lnTo>
                  <a:lnTo>
                    <a:pt x="12175" y="14881"/>
                  </a:lnTo>
                  <a:lnTo>
                    <a:pt x="12123" y="14855"/>
                  </a:lnTo>
                  <a:lnTo>
                    <a:pt x="11993" y="14829"/>
                  </a:lnTo>
                  <a:lnTo>
                    <a:pt x="11811" y="14881"/>
                  </a:lnTo>
                  <a:lnTo>
                    <a:pt x="11603" y="14933"/>
                  </a:lnTo>
                  <a:lnTo>
                    <a:pt x="11395" y="15037"/>
                  </a:lnTo>
                  <a:lnTo>
                    <a:pt x="10900" y="15245"/>
                  </a:lnTo>
                  <a:lnTo>
                    <a:pt x="10484" y="15505"/>
                  </a:lnTo>
                  <a:lnTo>
                    <a:pt x="10016" y="15765"/>
                  </a:lnTo>
                  <a:lnTo>
                    <a:pt x="10016" y="15765"/>
                  </a:lnTo>
                  <a:lnTo>
                    <a:pt x="10094" y="15557"/>
                  </a:lnTo>
                  <a:lnTo>
                    <a:pt x="10146" y="15375"/>
                  </a:lnTo>
                  <a:lnTo>
                    <a:pt x="10172" y="15219"/>
                  </a:lnTo>
                  <a:lnTo>
                    <a:pt x="10146" y="15063"/>
                  </a:lnTo>
                  <a:lnTo>
                    <a:pt x="10120" y="14959"/>
                  </a:lnTo>
                  <a:lnTo>
                    <a:pt x="10068" y="14855"/>
                  </a:lnTo>
                  <a:lnTo>
                    <a:pt x="9990" y="14777"/>
                  </a:lnTo>
                  <a:lnTo>
                    <a:pt x="9912" y="14725"/>
                  </a:lnTo>
                  <a:lnTo>
                    <a:pt x="9808" y="14699"/>
                  </a:lnTo>
                  <a:lnTo>
                    <a:pt x="9678" y="14673"/>
                  </a:lnTo>
                  <a:lnTo>
                    <a:pt x="9365" y="14699"/>
                  </a:lnTo>
                  <a:lnTo>
                    <a:pt x="9027" y="14751"/>
                  </a:lnTo>
                  <a:lnTo>
                    <a:pt x="8663" y="14855"/>
                  </a:lnTo>
                  <a:lnTo>
                    <a:pt x="8247" y="14985"/>
                  </a:lnTo>
                  <a:lnTo>
                    <a:pt x="7830" y="15167"/>
                  </a:lnTo>
                  <a:lnTo>
                    <a:pt x="6972" y="15531"/>
                  </a:lnTo>
                  <a:lnTo>
                    <a:pt x="6218" y="15895"/>
                  </a:lnTo>
                  <a:lnTo>
                    <a:pt x="5619" y="16155"/>
                  </a:lnTo>
                  <a:lnTo>
                    <a:pt x="5489" y="16207"/>
                  </a:lnTo>
                  <a:lnTo>
                    <a:pt x="5359" y="16259"/>
                  </a:lnTo>
                  <a:lnTo>
                    <a:pt x="5021" y="16285"/>
                  </a:lnTo>
                  <a:lnTo>
                    <a:pt x="4631" y="16285"/>
                  </a:lnTo>
                  <a:lnTo>
                    <a:pt x="4214" y="16259"/>
                  </a:lnTo>
                  <a:lnTo>
                    <a:pt x="3746" y="16207"/>
                  </a:lnTo>
                  <a:lnTo>
                    <a:pt x="3278" y="16129"/>
                  </a:lnTo>
                  <a:lnTo>
                    <a:pt x="2315" y="15921"/>
                  </a:lnTo>
                  <a:lnTo>
                    <a:pt x="1431" y="15687"/>
                  </a:lnTo>
                  <a:lnTo>
                    <a:pt x="702" y="15479"/>
                  </a:lnTo>
                  <a:lnTo>
                    <a:pt x="0" y="15245"/>
                  </a:lnTo>
                  <a:lnTo>
                    <a:pt x="0" y="66156"/>
                  </a:lnTo>
                  <a:lnTo>
                    <a:pt x="225315" y="66156"/>
                  </a:lnTo>
                  <a:lnTo>
                    <a:pt x="225315" y="8741"/>
                  </a:lnTo>
                  <a:lnTo>
                    <a:pt x="222844" y="8403"/>
                  </a:lnTo>
                  <a:lnTo>
                    <a:pt x="220658" y="8091"/>
                  </a:lnTo>
                  <a:lnTo>
                    <a:pt x="219592" y="7909"/>
                  </a:lnTo>
                  <a:lnTo>
                    <a:pt x="218603" y="7727"/>
                  </a:lnTo>
                  <a:lnTo>
                    <a:pt x="218369" y="7675"/>
                  </a:lnTo>
                  <a:lnTo>
                    <a:pt x="218109" y="7570"/>
                  </a:lnTo>
                  <a:lnTo>
                    <a:pt x="217797" y="7440"/>
                  </a:lnTo>
                  <a:lnTo>
                    <a:pt x="217485" y="7284"/>
                  </a:lnTo>
                  <a:lnTo>
                    <a:pt x="216782" y="6894"/>
                  </a:lnTo>
                  <a:lnTo>
                    <a:pt x="215976" y="6400"/>
                  </a:lnTo>
                  <a:lnTo>
                    <a:pt x="215143" y="5827"/>
                  </a:lnTo>
                  <a:lnTo>
                    <a:pt x="214233" y="5203"/>
                  </a:lnTo>
                  <a:lnTo>
                    <a:pt x="212386" y="3876"/>
                  </a:lnTo>
                  <a:lnTo>
                    <a:pt x="210565" y="2550"/>
                  </a:lnTo>
                  <a:lnTo>
                    <a:pt x="208900" y="1353"/>
                  </a:lnTo>
                  <a:lnTo>
                    <a:pt x="208171" y="859"/>
                  </a:lnTo>
                  <a:lnTo>
                    <a:pt x="207547" y="468"/>
                  </a:lnTo>
                  <a:lnTo>
                    <a:pt x="207001" y="182"/>
                  </a:lnTo>
                  <a:lnTo>
                    <a:pt x="206792" y="78"/>
                  </a:lnTo>
                  <a:lnTo>
                    <a:pt x="206584" y="26"/>
                  </a:lnTo>
                  <a:lnTo>
                    <a:pt x="206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977301" y="3969550"/>
              <a:ext cx="5167074" cy="1194794"/>
            </a:xfrm>
            <a:custGeom>
              <a:rect b="b" l="l" r="r" t="t"/>
              <a:pathLst>
                <a:path extrusionOk="0" h="61635" w="285750">
                  <a:moveTo>
                    <a:pt x="145268" y="1"/>
                  </a:moveTo>
                  <a:lnTo>
                    <a:pt x="145020" y="50"/>
                  </a:lnTo>
                  <a:lnTo>
                    <a:pt x="144772" y="125"/>
                  </a:lnTo>
                  <a:lnTo>
                    <a:pt x="144500" y="224"/>
                  </a:lnTo>
                  <a:lnTo>
                    <a:pt x="144252" y="373"/>
                  </a:lnTo>
                  <a:lnTo>
                    <a:pt x="143755" y="646"/>
                  </a:lnTo>
                  <a:lnTo>
                    <a:pt x="143334" y="894"/>
                  </a:lnTo>
                  <a:lnTo>
                    <a:pt x="142813" y="1142"/>
                  </a:lnTo>
                  <a:lnTo>
                    <a:pt x="142317" y="1365"/>
                  </a:lnTo>
                  <a:lnTo>
                    <a:pt x="141821" y="1539"/>
                  </a:lnTo>
                  <a:lnTo>
                    <a:pt x="141300" y="1687"/>
                  </a:lnTo>
                  <a:lnTo>
                    <a:pt x="140804" y="1811"/>
                  </a:lnTo>
                  <a:lnTo>
                    <a:pt x="140283" y="1886"/>
                  </a:lnTo>
                  <a:lnTo>
                    <a:pt x="139737" y="1935"/>
                  </a:lnTo>
                  <a:lnTo>
                    <a:pt x="139142" y="1960"/>
                  </a:lnTo>
                  <a:lnTo>
                    <a:pt x="138249" y="1960"/>
                  </a:lnTo>
                  <a:lnTo>
                    <a:pt x="137803" y="1935"/>
                  </a:lnTo>
                  <a:lnTo>
                    <a:pt x="137356" y="1911"/>
                  </a:lnTo>
                  <a:lnTo>
                    <a:pt x="136910" y="1886"/>
                  </a:lnTo>
                  <a:lnTo>
                    <a:pt x="136464" y="1811"/>
                  </a:lnTo>
                  <a:lnTo>
                    <a:pt x="136042" y="1687"/>
                  </a:lnTo>
                  <a:lnTo>
                    <a:pt x="135595" y="1539"/>
                  </a:lnTo>
                  <a:lnTo>
                    <a:pt x="135075" y="1365"/>
                  </a:lnTo>
                  <a:lnTo>
                    <a:pt x="134703" y="1266"/>
                  </a:lnTo>
                  <a:lnTo>
                    <a:pt x="134331" y="1216"/>
                  </a:lnTo>
                  <a:lnTo>
                    <a:pt x="133785" y="1191"/>
                  </a:lnTo>
                  <a:lnTo>
                    <a:pt x="133462" y="1142"/>
                  </a:lnTo>
                  <a:lnTo>
                    <a:pt x="133140" y="1092"/>
                  </a:lnTo>
                  <a:lnTo>
                    <a:pt x="132545" y="968"/>
                  </a:lnTo>
                  <a:lnTo>
                    <a:pt x="132247" y="894"/>
                  </a:lnTo>
                  <a:lnTo>
                    <a:pt x="131949" y="869"/>
                  </a:lnTo>
                  <a:lnTo>
                    <a:pt x="131652" y="869"/>
                  </a:lnTo>
                  <a:lnTo>
                    <a:pt x="131305" y="919"/>
                  </a:lnTo>
                  <a:lnTo>
                    <a:pt x="130635" y="1092"/>
                  </a:lnTo>
                  <a:lnTo>
                    <a:pt x="129990" y="1266"/>
                  </a:lnTo>
                  <a:lnTo>
                    <a:pt x="128651" y="1663"/>
                  </a:lnTo>
                  <a:lnTo>
                    <a:pt x="128006" y="1861"/>
                  </a:lnTo>
                  <a:lnTo>
                    <a:pt x="127336" y="2059"/>
                  </a:lnTo>
                  <a:lnTo>
                    <a:pt x="126667" y="2208"/>
                  </a:lnTo>
                  <a:lnTo>
                    <a:pt x="125997" y="2332"/>
                  </a:lnTo>
                  <a:lnTo>
                    <a:pt x="125947" y="2506"/>
                  </a:lnTo>
                  <a:lnTo>
                    <a:pt x="125898" y="2630"/>
                  </a:lnTo>
                  <a:lnTo>
                    <a:pt x="125873" y="2704"/>
                  </a:lnTo>
                  <a:lnTo>
                    <a:pt x="125798" y="2779"/>
                  </a:lnTo>
                  <a:lnTo>
                    <a:pt x="125699" y="2828"/>
                  </a:lnTo>
                  <a:lnTo>
                    <a:pt x="125476" y="2928"/>
                  </a:lnTo>
                  <a:lnTo>
                    <a:pt x="125228" y="3027"/>
                  </a:lnTo>
                  <a:lnTo>
                    <a:pt x="124955" y="3126"/>
                  </a:lnTo>
                  <a:lnTo>
                    <a:pt x="124410" y="3275"/>
                  </a:lnTo>
                  <a:lnTo>
                    <a:pt x="123988" y="3374"/>
                  </a:lnTo>
                  <a:lnTo>
                    <a:pt x="123566" y="3448"/>
                  </a:lnTo>
                  <a:lnTo>
                    <a:pt x="123145" y="3498"/>
                  </a:lnTo>
                  <a:lnTo>
                    <a:pt x="122748" y="3523"/>
                  </a:lnTo>
                  <a:lnTo>
                    <a:pt x="121904" y="3548"/>
                  </a:lnTo>
                  <a:lnTo>
                    <a:pt x="121483" y="3597"/>
                  </a:lnTo>
                  <a:lnTo>
                    <a:pt x="121061" y="3647"/>
                  </a:lnTo>
                  <a:lnTo>
                    <a:pt x="120714" y="3672"/>
                  </a:lnTo>
                  <a:lnTo>
                    <a:pt x="120392" y="3771"/>
                  </a:lnTo>
                  <a:lnTo>
                    <a:pt x="120094" y="3895"/>
                  </a:lnTo>
                  <a:lnTo>
                    <a:pt x="119796" y="4068"/>
                  </a:lnTo>
                  <a:lnTo>
                    <a:pt x="119300" y="4267"/>
                  </a:lnTo>
                  <a:lnTo>
                    <a:pt x="118779" y="4416"/>
                  </a:lnTo>
                  <a:lnTo>
                    <a:pt x="118258" y="4515"/>
                  </a:lnTo>
                  <a:lnTo>
                    <a:pt x="117738" y="4565"/>
                  </a:lnTo>
                  <a:lnTo>
                    <a:pt x="117167" y="4738"/>
                  </a:lnTo>
                  <a:lnTo>
                    <a:pt x="116894" y="4862"/>
                  </a:lnTo>
                  <a:lnTo>
                    <a:pt x="116646" y="4986"/>
                  </a:lnTo>
                  <a:lnTo>
                    <a:pt x="116522" y="5085"/>
                  </a:lnTo>
                  <a:lnTo>
                    <a:pt x="116398" y="5185"/>
                  </a:lnTo>
                  <a:lnTo>
                    <a:pt x="116175" y="5408"/>
                  </a:lnTo>
                  <a:lnTo>
                    <a:pt x="115952" y="5631"/>
                  </a:lnTo>
                  <a:lnTo>
                    <a:pt x="115828" y="5730"/>
                  </a:lnTo>
                  <a:lnTo>
                    <a:pt x="115704" y="5780"/>
                  </a:lnTo>
                  <a:lnTo>
                    <a:pt x="115456" y="5829"/>
                  </a:lnTo>
                  <a:lnTo>
                    <a:pt x="115257" y="5829"/>
                  </a:lnTo>
                  <a:lnTo>
                    <a:pt x="115084" y="5805"/>
                  </a:lnTo>
                  <a:lnTo>
                    <a:pt x="114910" y="5780"/>
                  </a:lnTo>
                  <a:lnTo>
                    <a:pt x="114737" y="5730"/>
                  </a:lnTo>
                  <a:lnTo>
                    <a:pt x="114513" y="5730"/>
                  </a:lnTo>
                  <a:lnTo>
                    <a:pt x="114290" y="5780"/>
                  </a:lnTo>
                  <a:lnTo>
                    <a:pt x="113992" y="5904"/>
                  </a:lnTo>
                  <a:lnTo>
                    <a:pt x="113620" y="6077"/>
                  </a:lnTo>
                  <a:lnTo>
                    <a:pt x="113422" y="6201"/>
                  </a:lnTo>
                  <a:lnTo>
                    <a:pt x="113348" y="6276"/>
                  </a:lnTo>
                  <a:lnTo>
                    <a:pt x="113298" y="6350"/>
                  </a:lnTo>
                  <a:lnTo>
                    <a:pt x="113273" y="6450"/>
                  </a:lnTo>
                  <a:lnTo>
                    <a:pt x="113248" y="6549"/>
                  </a:lnTo>
                  <a:lnTo>
                    <a:pt x="113273" y="6648"/>
                  </a:lnTo>
                  <a:lnTo>
                    <a:pt x="113298" y="6747"/>
                  </a:lnTo>
                  <a:lnTo>
                    <a:pt x="113372" y="6921"/>
                  </a:lnTo>
                  <a:lnTo>
                    <a:pt x="113472" y="7094"/>
                  </a:lnTo>
                  <a:lnTo>
                    <a:pt x="113546" y="7268"/>
                  </a:lnTo>
                  <a:lnTo>
                    <a:pt x="113596" y="7442"/>
                  </a:lnTo>
                  <a:lnTo>
                    <a:pt x="113620" y="7541"/>
                  </a:lnTo>
                  <a:lnTo>
                    <a:pt x="113596" y="7640"/>
                  </a:lnTo>
                  <a:lnTo>
                    <a:pt x="113546" y="7739"/>
                  </a:lnTo>
                  <a:lnTo>
                    <a:pt x="113496" y="7838"/>
                  </a:lnTo>
                  <a:lnTo>
                    <a:pt x="112628" y="7888"/>
                  </a:lnTo>
                  <a:lnTo>
                    <a:pt x="111785" y="7938"/>
                  </a:lnTo>
                  <a:lnTo>
                    <a:pt x="110049" y="7938"/>
                  </a:lnTo>
                  <a:lnTo>
                    <a:pt x="108313" y="7888"/>
                  </a:lnTo>
                  <a:lnTo>
                    <a:pt x="106601" y="7888"/>
                  </a:lnTo>
                  <a:lnTo>
                    <a:pt x="105386" y="7863"/>
                  </a:lnTo>
                  <a:lnTo>
                    <a:pt x="104146" y="7814"/>
                  </a:lnTo>
                  <a:lnTo>
                    <a:pt x="103551" y="7789"/>
                  </a:lnTo>
                  <a:lnTo>
                    <a:pt x="102931" y="7789"/>
                  </a:lnTo>
                  <a:lnTo>
                    <a:pt x="102310" y="7814"/>
                  </a:lnTo>
                  <a:lnTo>
                    <a:pt x="101715" y="7863"/>
                  </a:lnTo>
                  <a:lnTo>
                    <a:pt x="101343" y="7913"/>
                  </a:lnTo>
                  <a:lnTo>
                    <a:pt x="101244" y="7913"/>
                  </a:lnTo>
                  <a:lnTo>
                    <a:pt x="101170" y="7962"/>
                  </a:lnTo>
                  <a:lnTo>
                    <a:pt x="101021" y="8062"/>
                  </a:lnTo>
                  <a:lnTo>
                    <a:pt x="100748" y="8285"/>
                  </a:lnTo>
                  <a:lnTo>
                    <a:pt x="100549" y="8459"/>
                  </a:lnTo>
                  <a:lnTo>
                    <a:pt x="100376" y="8657"/>
                  </a:lnTo>
                  <a:lnTo>
                    <a:pt x="100202" y="8855"/>
                  </a:lnTo>
                  <a:lnTo>
                    <a:pt x="100053" y="9079"/>
                  </a:lnTo>
                  <a:lnTo>
                    <a:pt x="99781" y="9575"/>
                  </a:lnTo>
                  <a:lnTo>
                    <a:pt x="99533" y="10071"/>
                  </a:lnTo>
                  <a:lnTo>
                    <a:pt x="99285" y="10567"/>
                  </a:lnTo>
                  <a:lnTo>
                    <a:pt x="99136" y="10815"/>
                  </a:lnTo>
                  <a:lnTo>
                    <a:pt x="98987" y="11038"/>
                  </a:lnTo>
                  <a:lnTo>
                    <a:pt x="98813" y="11261"/>
                  </a:lnTo>
                  <a:lnTo>
                    <a:pt x="98640" y="11435"/>
                  </a:lnTo>
                  <a:lnTo>
                    <a:pt x="98441" y="11608"/>
                  </a:lnTo>
                  <a:lnTo>
                    <a:pt x="98218" y="11757"/>
                  </a:lnTo>
                  <a:lnTo>
                    <a:pt x="97970" y="11856"/>
                  </a:lnTo>
                  <a:lnTo>
                    <a:pt x="97697" y="11931"/>
                  </a:lnTo>
                  <a:lnTo>
                    <a:pt x="97449" y="11980"/>
                  </a:lnTo>
                  <a:lnTo>
                    <a:pt x="97176" y="12005"/>
                  </a:lnTo>
                  <a:lnTo>
                    <a:pt x="96904" y="12030"/>
                  </a:lnTo>
                  <a:lnTo>
                    <a:pt x="96631" y="12104"/>
                  </a:lnTo>
                  <a:lnTo>
                    <a:pt x="96383" y="12179"/>
                  </a:lnTo>
                  <a:lnTo>
                    <a:pt x="96135" y="12328"/>
                  </a:lnTo>
                  <a:lnTo>
                    <a:pt x="95961" y="12501"/>
                  </a:lnTo>
                  <a:lnTo>
                    <a:pt x="95837" y="12675"/>
                  </a:lnTo>
                  <a:lnTo>
                    <a:pt x="95738" y="12898"/>
                  </a:lnTo>
                  <a:lnTo>
                    <a:pt x="95688" y="13146"/>
                  </a:lnTo>
                  <a:lnTo>
                    <a:pt x="95663" y="13394"/>
                  </a:lnTo>
                  <a:lnTo>
                    <a:pt x="95639" y="13667"/>
                  </a:lnTo>
                  <a:lnTo>
                    <a:pt x="95639" y="14213"/>
                  </a:lnTo>
                  <a:lnTo>
                    <a:pt x="95614" y="14783"/>
                  </a:lnTo>
                  <a:lnTo>
                    <a:pt x="95589" y="15056"/>
                  </a:lnTo>
                  <a:lnTo>
                    <a:pt x="95515" y="15329"/>
                  </a:lnTo>
                  <a:lnTo>
                    <a:pt x="95415" y="15602"/>
                  </a:lnTo>
                  <a:lnTo>
                    <a:pt x="95267" y="15825"/>
                  </a:lnTo>
                  <a:lnTo>
                    <a:pt x="95093" y="16048"/>
                  </a:lnTo>
                  <a:lnTo>
                    <a:pt x="94845" y="16246"/>
                  </a:lnTo>
                  <a:lnTo>
                    <a:pt x="94597" y="16395"/>
                  </a:lnTo>
                  <a:lnTo>
                    <a:pt x="94324" y="16495"/>
                  </a:lnTo>
                  <a:lnTo>
                    <a:pt x="93803" y="16718"/>
                  </a:lnTo>
                  <a:lnTo>
                    <a:pt x="93258" y="16941"/>
                  </a:lnTo>
                  <a:lnTo>
                    <a:pt x="92985" y="17090"/>
                  </a:lnTo>
                  <a:lnTo>
                    <a:pt x="92712" y="17239"/>
                  </a:lnTo>
                  <a:lnTo>
                    <a:pt x="91968" y="17710"/>
                  </a:lnTo>
                  <a:lnTo>
                    <a:pt x="91249" y="18131"/>
                  </a:lnTo>
                  <a:lnTo>
                    <a:pt x="90504" y="18528"/>
                  </a:lnTo>
                  <a:lnTo>
                    <a:pt x="90132" y="18677"/>
                  </a:lnTo>
                  <a:lnTo>
                    <a:pt x="89760" y="18826"/>
                  </a:lnTo>
                  <a:lnTo>
                    <a:pt x="89388" y="18975"/>
                  </a:lnTo>
                  <a:lnTo>
                    <a:pt x="88991" y="19099"/>
                  </a:lnTo>
                  <a:lnTo>
                    <a:pt x="88619" y="19198"/>
                  </a:lnTo>
                  <a:lnTo>
                    <a:pt x="88198" y="19272"/>
                  </a:lnTo>
                  <a:lnTo>
                    <a:pt x="87801" y="19347"/>
                  </a:lnTo>
                  <a:lnTo>
                    <a:pt x="87379" y="19396"/>
                  </a:lnTo>
                  <a:lnTo>
                    <a:pt x="86933" y="19446"/>
                  </a:lnTo>
                  <a:lnTo>
                    <a:pt x="86486" y="19446"/>
                  </a:lnTo>
                  <a:lnTo>
                    <a:pt x="85618" y="19421"/>
                  </a:lnTo>
                  <a:lnTo>
                    <a:pt x="85246" y="19396"/>
                  </a:lnTo>
                  <a:lnTo>
                    <a:pt x="84899" y="19347"/>
                  </a:lnTo>
                  <a:lnTo>
                    <a:pt x="84552" y="19297"/>
                  </a:lnTo>
                  <a:lnTo>
                    <a:pt x="84205" y="19198"/>
                  </a:lnTo>
                  <a:lnTo>
                    <a:pt x="83833" y="19074"/>
                  </a:lnTo>
                  <a:lnTo>
                    <a:pt x="83411" y="18900"/>
                  </a:lnTo>
                  <a:lnTo>
                    <a:pt x="83163" y="18801"/>
                  </a:lnTo>
                  <a:lnTo>
                    <a:pt x="82890" y="18727"/>
                  </a:lnTo>
                  <a:lnTo>
                    <a:pt x="82617" y="18702"/>
                  </a:lnTo>
                  <a:lnTo>
                    <a:pt x="82344" y="18677"/>
                  </a:lnTo>
                  <a:lnTo>
                    <a:pt x="80559" y="18677"/>
                  </a:lnTo>
                  <a:lnTo>
                    <a:pt x="79914" y="18652"/>
                  </a:lnTo>
                  <a:lnTo>
                    <a:pt x="79269" y="18578"/>
                  </a:lnTo>
                  <a:lnTo>
                    <a:pt x="78624" y="18504"/>
                  </a:lnTo>
                  <a:lnTo>
                    <a:pt x="77334" y="18380"/>
                  </a:lnTo>
                  <a:lnTo>
                    <a:pt x="76665" y="18330"/>
                  </a:lnTo>
                  <a:lnTo>
                    <a:pt x="76020" y="18305"/>
                  </a:lnTo>
                  <a:lnTo>
                    <a:pt x="72275" y="18305"/>
                  </a:lnTo>
                  <a:lnTo>
                    <a:pt x="71233" y="18330"/>
                  </a:lnTo>
                  <a:lnTo>
                    <a:pt x="70836" y="18330"/>
                  </a:lnTo>
                  <a:lnTo>
                    <a:pt x="70489" y="18305"/>
                  </a:lnTo>
                  <a:lnTo>
                    <a:pt x="70142" y="18255"/>
                  </a:lnTo>
                  <a:lnTo>
                    <a:pt x="69819" y="18131"/>
                  </a:lnTo>
                  <a:lnTo>
                    <a:pt x="69447" y="17983"/>
                  </a:lnTo>
                  <a:lnTo>
                    <a:pt x="69001" y="17735"/>
                  </a:lnTo>
                  <a:lnTo>
                    <a:pt x="68728" y="17586"/>
                  </a:lnTo>
                  <a:lnTo>
                    <a:pt x="68455" y="17462"/>
                  </a:lnTo>
                  <a:lnTo>
                    <a:pt x="67885" y="17214"/>
                  </a:lnTo>
                  <a:lnTo>
                    <a:pt x="67339" y="16966"/>
                  </a:lnTo>
                  <a:lnTo>
                    <a:pt x="67066" y="16842"/>
                  </a:lnTo>
                  <a:lnTo>
                    <a:pt x="66818" y="16668"/>
                  </a:lnTo>
                  <a:lnTo>
                    <a:pt x="66520" y="16445"/>
                  </a:lnTo>
                  <a:lnTo>
                    <a:pt x="66272" y="16197"/>
                  </a:lnTo>
                  <a:lnTo>
                    <a:pt x="66024" y="15949"/>
                  </a:lnTo>
                  <a:lnTo>
                    <a:pt x="65776" y="15676"/>
                  </a:lnTo>
                  <a:lnTo>
                    <a:pt x="65429" y="15403"/>
                  </a:lnTo>
                  <a:lnTo>
                    <a:pt x="65231" y="15279"/>
                  </a:lnTo>
                  <a:lnTo>
                    <a:pt x="65032" y="15155"/>
                  </a:lnTo>
                  <a:lnTo>
                    <a:pt x="64809" y="15056"/>
                  </a:lnTo>
                  <a:lnTo>
                    <a:pt x="64586" y="15006"/>
                  </a:lnTo>
                  <a:lnTo>
                    <a:pt x="64363" y="14982"/>
                  </a:lnTo>
                  <a:lnTo>
                    <a:pt x="64263" y="14982"/>
                  </a:lnTo>
                  <a:lnTo>
                    <a:pt x="64139" y="15006"/>
                  </a:lnTo>
                  <a:lnTo>
                    <a:pt x="63966" y="15106"/>
                  </a:lnTo>
                  <a:lnTo>
                    <a:pt x="63817" y="15230"/>
                  </a:lnTo>
                  <a:lnTo>
                    <a:pt x="63668" y="15378"/>
                  </a:lnTo>
                  <a:lnTo>
                    <a:pt x="63544" y="15527"/>
                  </a:lnTo>
                  <a:lnTo>
                    <a:pt x="63395" y="15701"/>
                  </a:lnTo>
                  <a:lnTo>
                    <a:pt x="63246" y="15850"/>
                  </a:lnTo>
                  <a:lnTo>
                    <a:pt x="63098" y="15998"/>
                  </a:lnTo>
                  <a:lnTo>
                    <a:pt x="62924" y="16073"/>
                  </a:lnTo>
                  <a:lnTo>
                    <a:pt x="62626" y="16172"/>
                  </a:lnTo>
                  <a:lnTo>
                    <a:pt x="62279" y="16222"/>
                  </a:lnTo>
                  <a:lnTo>
                    <a:pt x="61907" y="16271"/>
                  </a:lnTo>
                  <a:lnTo>
                    <a:pt x="61510" y="16296"/>
                  </a:lnTo>
                  <a:lnTo>
                    <a:pt x="60717" y="16321"/>
                  </a:lnTo>
                  <a:lnTo>
                    <a:pt x="60022" y="16371"/>
                  </a:lnTo>
                  <a:lnTo>
                    <a:pt x="59129" y="16420"/>
                  </a:lnTo>
                  <a:lnTo>
                    <a:pt x="58261" y="16445"/>
                  </a:lnTo>
                  <a:lnTo>
                    <a:pt x="57393" y="16470"/>
                  </a:lnTo>
                  <a:lnTo>
                    <a:pt x="56500" y="16445"/>
                  </a:lnTo>
                  <a:lnTo>
                    <a:pt x="56004" y="16445"/>
                  </a:lnTo>
                  <a:lnTo>
                    <a:pt x="55458" y="16420"/>
                  </a:lnTo>
                  <a:lnTo>
                    <a:pt x="54318" y="16346"/>
                  </a:lnTo>
                  <a:lnTo>
                    <a:pt x="53747" y="16321"/>
                  </a:lnTo>
                  <a:lnTo>
                    <a:pt x="53177" y="16346"/>
                  </a:lnTo>
                  <a:lnTo>
                    <a:pt x="52656" y="16420"/>
                  </a:lnTo>
                  <a:lnTo>
                    <a:pt x="52408" y="16470"/>
                  </a:lnTo>
                  <a:lnTo>
                    <a:pt x="52160" y="16519"/>
                  </a:lnTo>
                  <a:lnTo>
                    <a:pt x="51912" y="16619"/>
                  </a:lnTo>
                  <a:lnTo>
                    <a:pt x="51664" y="16718"/>
                  </a:lnTo>
                  <a:lnTo>
                    <a:pt x="51192" y="16966"/>
                  </a:lnTo>
                  <a:lnTo>
                    <a:pt x="50696" y="17239"/>
                  </a:lnTo>
                  <a:lnTo>
                    <a:pt x="50448" y="17363"/>
                  </a:lnTo>
                  <a:lnTo>
                    <a:pt x="50225" y="17462"/>
                  </a:lnTo>
                  <a:lnTo>
                    <a:pt x="49779" y="17635"/>
                  </a:lnTo>
                  <a:lnTo>
                    <a:pt x="49332" y="17735"/>
                  </a:lnTo>
                  <a:lnTo>
                    <a:pt x="48886" y="17834"/>
                  </a:lnTo>
                  <a:lnTo>
                    <a:pt x="48439" y="17933"/>
                  </a:lnTo>
                  <a:lnTo>
                    <a:pt x="48216" y="18007"/>
                  </a:lnTo>
                  <a:lnTo>
                    <a:pt x="47993" y="18082"/>
                  </a:lnTo>
                  <a:lnTo>
                    <a:pt x="47546" y="18280"/>
                  </a:lnTo>
                  <a:lnTo>
                    <a:pt x="47125" y="18528"/>
                  </a:lnTo>
                  <a:lnTo>
                    <a:pt x="46703" y="18801"/>
                  </a:lnTo>
                  <a:lnTo>
                    <a:pt x="45909" y="19396"/>
                  </a:lnTo>
                  <a:lnTo>
                    <a:pt x="45513" y="19694"/>
                  </a:lnTo>
                  <a:lnTo>
                    <a:pt x="45141" y="19992"/>
                  </a:lnTo>
                  <a:lnTo>
                    <a:pt x="44942" y="20140"/>
                  </a:lnTo>
                  <a:lnTo>
                    <a:pt x="44769" y="20289"/>
                  </a:lnTo>
                  <a:lnTo>
                    <a:pt x="44471" y="20637"/>
                  </a:lnTo>
                  <a:lnTo>
                    <a:pt x="44173" y="20984"/>
                  </a:lnTo>
                  <a:lnTo>
                    <a:pt x="44025" y="21133"/>
                  </a:lnTo>
                  <a:lnTo>
                    <a:pt x="43851" y="21281"/>
                  </a:lnTo>
                  <a:lnTo>
                    <a:pt x="43727" y="21356"/>
                  </a:lnTo>
                  <a:lnTo>
                    <a:pt x="43578" y="21430"/>
                  </a:lnTo>
                  <a:lnTo>
                    <a:pt x="43206" y="21554"/>
                  </a:lnTo>
                  <a:lnTo>
                    <a:pt x="42735" y="21678"/>
                  </a:lnTo>
                  <a:lnTo>
                    <a:pt x="42239" y="21777"/>
                  </a:lnTo>
                  <a:lnTo>
                    <a:pt x="41321" y="21951"/>
                  </a:lnTo>
                  <a:lnTo>
                    <a:pt x="40775" y="22050"/>
                  </a:lnTo>
                  <a:lnTo>
                    <a:pt x="39808" y="22199"/>
                  </a:lnTo>
                  <a:lnTo>
                    <a:pt x="38816" y="22323"/>
                  </a:lnTo>
                  <a:lnTo>
                    <a:pt x="37849" y="22398"/>
                  </a:lnTo>
                  <a:lnTo>
                    <a:pt x="36857" y="22422"/>
                  </a:lnTo>
                  <a:lnTo>
                    <a:pt x="35220" y="22447"/>
                  </a:lnTo>
                  <a:lnTo>
                    <a:pt x="33607" y="22422"/>
                  </a:lnTo>
                  <a:lnTo>
                    <a:pt x="30358" y="22398"/>
                  </a:lnTo>
                  <a:lnTo>
                    <a:pt x="29689" y="22398"/>
                  </a:lnTo>
                  <a:lnTo>
                    <a:pt x="28969" y="22373"/>
                  </a:lnTo>
                  <a:lnTo>
                    <a:pt x="27556" y="22298"/>
                  </a:lnTo>
                  <a:lnTo>
                    <a:pt x="26836" y="22273"/>
                  </a:lnTo>
                  <a:lnTo>
                    <a:pt x="26142" y="22273"/>
                  </a:lnTo>
                  <a:lnTo>
                    <a:pt x="25447" y="22323"/>
                  </a:lnTo>
                  <a:lnTo>
                    <a:pt x="24778" y="22398"/>
                  </a:lnTo>
                  <a:lnTo>
                    <a:pt x="24480" y="22472"/>
                  </a:lnTo>
                  <a:lnTo>
                    <a:pt x="24182" y="22571"/>
                  </a:lnTo>
                  <a:lnTo>
                    <a:pt x="23637" y="22819"/>
                  </a:lnTo>
                  <a:lnTo>
                    <a:pt x="23339" y="22943"/>
                  </a:lnTo>
                  <a:lnTo>
                    <a:pt x="23066" y="23067"/>
                  </a:lnTo>
                  <a:lnTo>
                    <a:pt x="22769" y="23142"/>
                  </a:lnTo>
                  <a:lnTo>
                    <a:pt x="22446" y="23191"/>
                  </a:lnTo>
                  <a:lnTo>
                    <a:pt x="22025" y="23191"/>
                  </a:lnTo>
                  <a:lnTo>
                    <a:pt x="21603" y="23142"/>
                  </a:lnTo>
                  <a:lnTo>
                    <a:pt x="21181" y="23067"/>
                  </a:lnTo>
                  <a:lnTo>
                    <a:pt x="20760" y="22943"/>
                  </a:lnTo>
                  <a:lnTo>
                    <a:pt x="19941" y="22670"/>
                  </a:lnTo>
                  <a:lnTo>
                    <a:pt x="19123" y="22398"/>
                  </a:lnTo>
                  <a:lnTo>
                    <a:pt x="18800" y="22298"/>
                  </a:lnTo>
                  <a:lnTo>
                    <a:pt x="18453" y="22199"/>
                  </a:lnTo>
                  <a:lnTo>
                    <a:pt x="18106" y="22149"/>
                  </a:lnTo>
                  <a:lnTo>
                    <a:pt x="17783" y="22100"/>
                  </a:lnTo>
                  <a:lnTo>
                    <a:pt x="17089" y="22025"/>
                  </a:lnTo>
                  <a:lnTo>
                    <a:pt x="15700" y="22025"/>
                  </a:lnTo>
                  <a:lnTo>
                    <a:pt x="15006" y="22050"/>
                  </a:lnTo>
                  <a:lnTo>
                    <a:pt x="13592" y="22050"/>
                  </a:lnTo>
                  <a:lnTo>
                    <a:pt x="13170" y="22025"/>
                  </a:lnTo>
                  <a:lnTo>
                    <a:pt x="12773" y="22001"/>
                  </a:lnTo>
                  <a:lnTo>
                    <a:pt x="12352" y="21926"/>
                  </a:lnTo>
                  <a:lnTo>
                    <a:pt x="11955" y="21852"/>
                  </a:lnTo>
                  <a:lnTo>
                    <a:pt x="11756" y="21777"/>
                  </a:lnTo>
                  <a:lnTo>
                    <a:pt x="11608" y="21703"/>
                  </a:lnTo>
                  <a:lnTo>
                    <a:pt x="11459" y="21653"/>
                  </a:lnTo>
                  <a:lnTo>
                    <a:pt x="11211" y="21629"/>
                  </a:lnTo>
                  <a:lnTo>
                    <a:pt x="11037" y="21629"/>
                  </a:lnTo>
                  <a:lnTo>
                    <a:pt x="10864" y="21653"/>
                  </a:lnTo>
                  <a:lnTo>
                    <a:pt x="10665" y="21703"/>
                  </a:lnTo>
                  <a:lnTo>
                    <a:pt x="10491" y="21777"/>
                  </a:lnTo>
                  <a:lnTo>
                    <a:pt x="10144" y="21976"/>
                  </a:lnTo>
                  <a:lnTo>
                    <a:pt x="9822" y="22174"/>
                  </a:lnTo>
                  <a:lnTo>
                    <a:pt x="9475" y="22398"/>
                  </a:lnTo>
                  <a:lnTo>
                    <a:pt x="9127" y="22596"/>
                  </a:lnTo>
                  <a:lnTo>
                    <a:pt x="8929" y="22670"/>
                  </a:lnTo>
                  <a:lnTo>
                    <a:pt x="8755" y="22745"/>
                  </a:lnTo>
                  <a:lnTo>
                    <a:pt x="8557" y="22794"/>
                  </a:lnTo>
                  <a:lnTo>
                    <a:pt x="8358" y="22819"/>
                  </a:lnTo>
                  <a:lnTo>
                    <a:pt x="8110" y="22844"/>
                  </a:lnTo>
                  <a:lnTo>
                    <a:pt x="7862" y="22844"/>
                  </a:lnTo>
                  <a:lnTo>
                    <a:pt x="7639" y="22819"/>
                  </a:lnTo>
                  <a:lnTo>
                    <a:pt x="7416" y="22770"/>
                  </a:lnTo>
                  <a:lnTo>
                    <a:pt x="6994" y="22646"/>
                  </a:lnTo>
                  <a:lnTo>
                    <a:pt x="6573" y="22497"/>
                  </a:lnTo>
                  <a:lnTo>
                    <a:pt x="6176" y="22323"/>
                  </a:lnTo>
                  <a:lnTo>
                    <a:pt x="5779" y="22199"/>
                  </a:lnTo>
                  <a:lnTo>
                    <a:pt x="5357" y="22075"/>
                  </a:lnTo>
                  <a:lnTo>
                    <a:pt x="5109" y="22050"/>
                  </a:lnTo>
                  <a:lnTo>
                    <a:pt x="4886" y="22025"/>
                  </a:lnTo>
                  <a:lnTo>
                    <a:pt x="4043" y="22001"/>
                  </a:lnTo>
                  <a:lnTo>
                    <a:pt x="3671" y="22025"/>
                  </a:lnTo>
                  <a:lnTo>
                    <a:pt x="3348" y="22050"/>
                  </a:lnTo>
                  <a:lnTo>
                    <a:pt x="3026" y="22125"/>
                  </a:lnTo>
                  <a:lnTo>
                    <a:pt x="2728" y="22273"/>
                  </a:lnTo>
                  <a:lnTo>
                    <a:pt x="2406" y="22472"/>
                  </a:lnTo>
                  <a:lnTo>
                    <a:pt x="2059" y="22745"/>
                  </a:lnTo>
                  <a:lnTo>
                    <a:pt x="1513" y="23241"/>
                  </a:lnTo>
                  <a:lnTo>
                    <a:pt x="893" y="23786"/>
                  </a:lnTo>
                  <a:lnTo>
                    <a:pt x="620" y="24084"/>
                  </a:lnTo>
                  <a:lnTo>
                    <a:pt x="372" y="24382"/>
                  </a:lnTo>
                  <a:lnTo>
                    <a:pt x="149" y="24704"/>
                  </a:lnTo>
                  <a:lnTo>
                    <a:pt x="74" y="24853"/>
                  </a:lnTo>
                  <a:lnTo>
                    <a:pt x="0" y="25027"/>
                  </a:lnTo>
                  <a:lnTo>
                    <a:pt x="0" y="61635"/>
                  </a:lnTo>
                  <a:lnTo>
                    <a:pt x="285750" y="61635"/>
                  </a:lnTo>
                  <a:lnTo>
                    <a:pt x="285750" y="29491"/>
                  </a:lnTo>
                  <a:lnTo>
                    <a:pt x="285576" y="29565"/>
                  </a:lnTo>
                  <a:lnTo>
                    <a:pt x="285452" y="29615"/>
                  </a:lnTo>
                  <a:lnTo>
                    <a:pt x="285403" y="29689"/>
                  </a:lnTo>
                  <a:lnTo>
                    <a:pt x="285353" y="29739"/>
                  </a:lnTo>
                  <a:lnTo>
                    <a:pt x="285304" y="29789"/>
                  </a:lnTo>
                  <a:lnTo>
                    <a:pt x="285254" y="29838"/>
                  </a:lnTo>
                  <a:lnTo>
                    <a:pt x="285105" y="29863"/>
                  </a:lnTo>
                  <a:lnTo>
                    <a:pt x="283890" y="29863"/>
                  </a:lnTo>
                  <a:lnTo>
                    <a:pt x="282898" y="29813"/>
                  </a:lnTo>
                  <a:lnTo>
                    <a:pt x="281906" y="29764"/>
                  </a:lnTo>
                  <a:lnTo>
                    <a:pt x="280938" y="29665"/>
                  </a:lnTo>
                  <a:lnTo>
                    <a:pt x="279946" y="29565"/>
                  </a:lnTo>
                  <a:lnTo>
                    <a:pt x="278979" y="29441"/>
                  </a:lnTo>
                  <a:lnTo>
                    <a:pt x="276995" y="29193"/>
                  </a:lnTo>
                  <a:lnTo>
                    <a:pt x="276176" y="29094"/>
                  </a:lnTo>
                  <a:lnTo>
                    <a:pt x="275358" y="28995"/>
                  </a:lnTo>
                  <a:lnTo>
                    <a:pt x="273746" y="28871"/>
                  </a:lnTo>
                  <a:lnTo>
                    <a:pt x="272109" y="28772"/>
                  </a:lnTo>
                  <a:lnTo>
                    <a:pt x="270472" y="28673"/>
                  </a:lnTo>
                  <a:lnTo>
                    <a:pt x="269405" y="28549"/>
                  </a:lnTo>
                  <a:lnTo>
                    <a:pt x="268314" y="28425"/>
                  </a:lnTo>
                  <a:lnTo>
                    <a:pt x="266131" y="28102"/>
                  </a:lnTo>
                  <a:lnTo>
                    <a:pt x="265040" y="27953"/>
                  </a:lnTo>
                  <a:lnTo>
                    <a:pt x="263973" y="27829"/>
                  </a:lnTo>
                  <a:lnTo>
                    <a:pt x="262882" y="27705"/>
                  </a:lnTo>
                  <a:lnTo>
                    <a:pt x="261791" y="27631"/>
                  </a:lnTo>
                  <a:lnTo>
                    <a:pt x="260699" y="27631"/>
                  </a:lnTo>
                  <a:lnTo>
                    <a:pt x="259608" y="27680"/>
                  </a:lnTo>
                  <a:lnTo>
                    <a:pt x="259062" y="27705"/>
                  </a:lnTo>
                  <a:lnTo>
                    <a:pt x="258517" y="27705"/>
                  </a:lnTo>
                  <a:lnTo>
                    <a:pt x="257971" y="27680"/>
                  </a:lnTo>
                  <a:lnTo>
                    <a:pt x="257426" y="27631"/>
                  </a:lnTo>
                  <a:lnTo>
                    <a:pt x="257177" y="27606"/>
                  </a:lnTo>
                  <a:lnTo>
                    <a:pt x="256954" y="27556"/>
                  </a:lnTo>
                  <a:lnTo>
                    <a:pt x="256731" y="27482"/>
                  </a:lnTo>
                  <a:lnTo>
                    <a:pt x="256557" y="27432"/>
                  </a:lnTo>
                  <a:lnTo>
                    <a:pt x="256384" y="27333"/>
                  </a:lnTo>
                  <a:lnTo>
                    <a:pt x="256235" y="27234"/>
                  </a:lnTo>
                  <a:lnTo>
                    <a:pt x="256086" y="27135"/>
                  </a:lnTo>
                  <a:lnTo>
                    <a:pt x="255962" y="27011"/>
                  </a:lnTo>
                  <a:lnTo>
                    <a:pt x="255739" y="26763"/>
                  </a:lnTo>
                  <a:lnTo>
                    <a:pt x="255565" y="26440"/>
                  </a:lnTo>
                  <a:lnTo>
                    <a:pt x="255392" y="26093"/>
                  </a:lnTo>
                  <a:lnTo>
                    <a:pt x="255193" y="25696"/>
                  </a:lnTo>
                  <a:lnTo>
                    <a:pt x="253730" y="25448"/>
                  </a:lnTo>
                  <a:lnTo>
                    <a:pt x="252267" y="25225"/>
                  </a:lnTo>
                  <a:lnTo>
                    <a:pt x="250778" y="25051"/>
                  </a:lnTo>
                  <a:lnTo>
                    <a:pt x="249315" y="24927"/>
                  </a:lnTo>
                  <a:lnTo>
                    <a:pt x="247827" y="24803"/>
                  </a:lnTo>
                  <a:lnTo>
                    <a:pt x="246314" y="24729"/>
                  </a:lnTo>
                  <a:lnTo>
                    <a:pt x="244826" y="24655"/>
                  </a:lnTo>
                  <a:lnTo>
                    <a:pt x="243338" y="24605"/>
                  </a:lnTo>
                  <a:lnTo>
                    <a:pt x="237335" y="24431"/>
                  </a:lnTo>
                  <a:lnTo>
                    <a:pt x="235847" y="24382"/>
                  </a:lnTo>
                  <a:lnTo>
                    <a:pt x="234359" y="24307"/>
                  </a:lnTo>
                  <a:lnTo>
                    <a:pt x="232871" y="24208"/>
                  </a:lnTo>
                  <a:lnTo>
                    <a:pt x="231383" y="24109"/>
                  </a:lnTo>
                  <a:lnTo>
                    <a:pt x="230664" y="24059"/>
                  </a:lnTo>
                  <a:lnTo>
                    <a:pt x="229920" y="24034"/>
                  </a:lnTo>
                  <a:lnTo>
                    <a:pt x="228456" y="24034"/>
                  </a:lnTo>
                  <a:lnTo>
                    <a:pt x="226968" y="24010"/>
                  </a:lnTo>
                  <a:lnTo>
                    <a:pt x="226249" y="23985"/>
                  </a:lnTo>
                  <a:lnTo>
                    <a:pt x="225505" y="23910"/>
                  </a:lnTo>
                  <a:lnTo>
                    <a:pt x="225108" y="23861"/>
                  </a:lnTo>
                  <a:lnTo>
                    <a:pt x="224761" y="23786"/>
                  </a:lnTo>
                  <a:lnTo>
                    <a:pt x="224389" y="23662"/>
                  </a:lnTo>
                  <a:lnTo>
                    <a:pt x="224016" y="23514"/>
                  </a:lnTo>
                  <a:lnTo>
                    <a:pt x="223744" y="23439"/>
                  </a:lnTo>
                  <a:lnTo>
                    <a:pt x="223471" y="23365"/>
                  </a:lnTo>
                  <a:lnTo>
                    <a:pt x="223198" y="23315"/>
                  </a:lnTo>
                  <a:lnTo>
                    <a:pt x="222925" y="23266"/>
                  </a:lnTo>
                  <a:lnTo>
                    <a:pt x="222380" y="23241"/>
                  </a:lnTo>
                  <a:lnTo>
                    <a:pt x="220693" y="23241"/>
                  </a:lnTo>
                  <a:lnTo>
                    <a:pt x="220147" y="23166"/>
                  </a:lnTo>
                  <a:lnTo>
                    <a:pt x="219874" y="23117"/>
                  </a:lnTo>
                  <a:lnTo>
                    <a:pt x="219602" y="23067"/>
                  </a:lnTo>
                  <a:lnTo>
                    <a:pt x="219354" y="22968"/>
                  </a:lnTo>
                  <a:lnTo>
                    <a:pt x="219081" y="22844"/>
                  </a:lnTo>
                  <a:lnTo>
                    <a:pt x="218833" y="22720"/>
                  </a:lnTo>
                  <a:lnTo>
                    <a:pt x="218560" y="22621"/>
                  </a:lnTo>
                  <a:lnTo>
                    <a:pt x="218138" y="22522"/>
                  </a:lnTo>
                  <a:lnTo>
                    <a:pt x="217717" y="22447"/>
                  </a:lnTo>
                  <a:lnTo>
                    <a:pt x="216873" y="22373"/>
                  </a:lnTo>
                  <a:lnTo>
                    <a:pt x="216427" y="22323"/>
                  </a:lnTo>
                  <a:lnTo>
                    <a:pt x="216005" y="22273"/>
                  </a:lnTo>
                  <a:lnTo>
                    <a:pt x="215608" y="22149"/>
                  </a:lnTo>
                  <a:lnTo>
                    <a:pt x="215385" y="22050"/>
                  </a:lnTo>
                  <a:lnTo>
                    <a:pt x="215187" y="21951"/>
                  </a:lnTo>
                  <a:lnTo>
                    <a:pt x="214988" y="21827"/>
                  </a:lnTo>
                  <a:lnTo>
                    <a:pt x="214815" y="21653"/>
                  </a:lnTo>
                  <a:lnTo>
                    <a:pt x="214666" y="21480"/>
                  </a:lnTo>
                  <a:lnTo>
                    <a:pt x="214542" y="21306"/>
                  </a:lnTo>
                  <a:lnTo>
                    <a:pt x="214319" y="20909"/>
                  </a:lnTo>
                  <a:lnTo>
                    <a:pt x="214195" y="20711"/>
                  </a:lnTo>
                  <a:lnTo>
                    <a:pt x="214046" y="20537"/>
                  </a:lnTo>
                  <a:lnTo>
                    <a:pt x="213798" y="20314"/>
                  </a:lnTo>
                  <a:lnTo>
                    <a:pt x="213500" y="20091"/>
                  </a:lnTo>
                  <a:lnTo>
                    <a:pt x="213153" y="19892"/>
                  </a:lnTo>
                  <a:lnTo>
                    <a:pt x="212781" y="19719"/>
                  </a:lnTo>
                  <a:lnTo>
                    <a:pt x="212409" y="19545"/>
                  </a:lnTo>
                  <a:lnTo>
                    <a:pt x="212037" y="19396"/>
                  </a:lnTo>
                  <a:lnTo>
                    <a:pt x="211665" y="19297"/>
                  </a:lnTo>
                  <a:lnTo>
                    <a:pt x="211367" y="19198"/>
                  </a:lnTo>
                  <a:lnTo>
                    <a:pt x="211094" y="19173"/>
                  </a:lnTo>
                  <a:lnTo>
                    <a:pt x="210822" y="19148"/>
                  </a:lnTo>
                  <a:lnTo>
                    <a:pt x="210301" y="19124"/>
                  </a:lnTo>
                  <a:lnTo>
                    <a:pt x="209433" y="19049"/>
                  </a:lnTo>
                  <a:lnTo>
                    <a:pt x="208565" y="18950"/>
                  </a:lnTo>
                  <a:lnTo>
                    <a:pt x="207696" y="18826"/>
                  </a:lnTo>
                  <a:lnTo>
                    <a:pt x="206828" y="18702"/>
                  </a:lnTo>
                  <a:lnTo>
                    <a:pt x="205117" y="18404"/>
                  </a:lnTo>
                  <a:lnTo>
                    <a:pt x="203406" y="18057"/>
                  </a:lnTo>
                  <a:lnTo>
                    <a:pt x="201694" y="17735"/>
                  </a:lnTo>
                  <a:lnTo>
                    <a:pt x="200008" y="17338"/>
                  </a:lnTo>
                  <a:lnTo>
                    <a:pt x="198321" y="16916"/>
                  </a:lnTo>
                  <a:lnTo>
                    <a:pt x="196659" y="16470"/>
                  </a:lnTo>
                  <a:lnTo>
                    <a:pt x="196287" y="16371"/>
                  </a:lnTo>
                  <a:lnTo>
                    <a:pt x="195742" y="16296"/>
                  </a:lnTo>
                  <a:lnTo>
                    <a:pt x="195246" y="16172"/>
                  </a:lnTo>
                  <a:lnTo>
                    <a:pt x="195047" y="16098"/>
                  </a:lnTo>
                  <a:lnTo>
                    <a:pt x="194923" y="16023"/>
                  </a:lnTo>
                  <a:lnTo>
                    <a:pt x="194824" y="15899"/>
                  </a:lnTo>
                  <a:lnTo>
                    <a:pt x="194750" y="15800"/>
                  </a:lnTo>
                  <a:lnTo>
                    <a:pt x="194675" y="15527"/>
                  </a:lnTo>
                  <a:lnTo>
                    <a:pt x="194576" y="15254"/>
                  </a:lnTo>
                  <a:lnTo>
                    <a:pt x="194526" y="15130"/>
                  </a:lnTo>
                  <a:lnTo>
                    <a:pt x="194452" y="15031"/>
                  </a:lnTo>
                  <a:lnTo>
                    <a:pt x="194328" y="14932"/>
                  </a:lnTo>
                  <a:lnTo>
                    <a:pt x="194229" y="14858"/>
                  </a:lnTo>
                  <a:lnTo>
                    <a:pt x="194080" y="14808"/>
                  </a:lnTo>
                  <a:lnTo>
                    <a:pt x="193931" y="14758"/>
                  </a:lnTo>
                  <a:lnTo>
                    <a:pt x="193633" y="14684"/>
                  </a:lnTo>
                  <a:lnTo>
                    <a:pt x="193311" y="14634"/>
                  </a:lnTo>
                  <a:lnTo>
                    <a:pt x="192319" y="14634"/>
                  </a:lnTo>
                  <a:lnTo>
                    <a:pt x="192046" y="14610"/>
                  </a:lnTo>
                  <a:lnTo>
                    <a:pt x="191575" y="14560"/>
                  </a:lnTo>
                  <a:lnTo>
                    <a:pt x="191128" y="14461"/>
                  </a:lnTo>
                  <a:lnTo>
                    <a:pt x="190682" y="14362"/>
                  </a:lnTo>
                  <a:lnTo>
                    <a:pt x="190235" y="14237"/>
                  </a:lnTo>
                  <a:lnTo>
                    <a:pt x="189367" y="13989"/>
                  </a:lnTo>
                  <a:lnTo>
                    <a:pt x="188921" y="13890"/>
                  </a:lnTo>
                  <a:lnTo>
                    <a:pt x="188450" y="13791"/>
                  </a:lnTo>
                  <a:lnTo>
                    <a:pt x="188152" y="13766"/>
                  </a:lnTo>
                  <a:lnTo>
                    <a:pt x="187830" y="13766"/>
                  </a:lnTo>
                  <a:lnTo>
                    <a:pt x="187185" y="13791"/>
                  </a:lnTo>
                  <a:lnTo>
                    <a:pt x="186540" y="13841"/>
                  </a:lnTo>
                  <a:lnTo>
                    <a:pt x="186217" y="13865"/>
                  </a:lnTo>
                  <a:lnTo>
                    <a:pt x="185920" y="13841"/>
                  </a:lnTo>
                  <a:lnTo>
                    <a:pt x="185498" y="13816"/>
                  </a:lnTo>
                  <a:lnTo>
                    <a:pt x="185151" y="13717"/>
                  </a:lnTo>
                  <a:lnTo>
                    <a:pt x="184804" y="13593"/>
                  </a:lnTo>
                  <a:lnTo>
                    <a:pt x="184432" y="13394"/>
                  </a:lnTo>
                  <a:lnTo>
                    <a:pt x="183936" y="13072"/>
                  </a:lnTo>
                  <a:lnTo>
                    <a:pt x="183712" y="12973"/>
                  </a:lnTo>
                  <a:lnTo>
                    <a:pt x="183489" y="12873"/>
                  </a:lnTo>
                  <a:lnTo>
                    <a:pt x="183266" y="12799"/>
                  </a:lnTo>
                  <a:lnTo>
                    <a:pt x="183018" y="12749"/>
                  </a:lnTo>
                  <a:lnTo>
                    <a:pt x="182745" y="12725"/>
                  </a:lnTo>
                  <a:lnTo>
                    <a:pt x="182398" y="12700"/>
                  </a:lnTo>
                  <a:lnTo>
                    <a:pt x="181951" y="12675"/>
                  </a:lnTo>
                  <a:lnTo>
                    <a:pt x="181505" y="12700"/>
                  </a:lnTo>
                  <a:lnTo>
                    <a:pt x="180612" y="12725"/>
                  </a:lnTo>
                  <a:lnTo>
                    <a:pt x="179273" y="12725"/>
                  </a:lnTo>
                  <a:lnTo>
                    <a:pt x="178851" y="12675"/>
                  </a:lnTo>
                  <a:lnTo>
                    <a:pt x="178330" y="12576"/>
                  </a:lnTo>
                  <a:lnTo>
                    <a:pt x="177834" y="12452"/>
                  </a:lnTo>
                  <a:lnTo>
                    <a:pt x="177338" y="12328"/>
                  </a:lnTo>
                  <a:lnTo>
                    <a:pt x="176842" y="12179"/>
                  </a:lnTo>
                  <a:lnTo>
                    <a:pt x="175875" y="11881"/>
                  </a:lnTo>
                  <a:lnTo>
                    <a:pt x="175379" y="11757"/>
                  </a:lnTo>
                  <a:lnTo>
                    <a:pt x="174907" y="11633"/>
                  </a:lnTo>
                  <a:lnTo>
                    <a:pt x="174709" y="11608"/>
                  </a:lnTo>
                  <a:lnTo>
                    <a:pt x="174511" y="11608"/>
                  </a:lnTo>
                  <a:lnTo>
                    <a:pt x="174114" y="11633"/>
                  </a:lnTo>
                  <a:lnTo>
                    <a:pt x="173717" y="11683"/>
                  </a:lnTo>
                  <a:lnTo>
                    <a:pt x="173345" y="11782"/>
                  </a:lnTo>
                  <a:lnTo>
                    <a:pt x="172948" y="11881"/>
                  </a:lnTo>
                  <a:lnTo>
                    <a:pt x="172576" y="11931"/>
                  </a:lnTo>
                  <a:lnTo>
                    <a:pt x="172204" y="11980"/>
                  </a:lnTo>
                  <a:lnTo>
                    <a:pt x="172030" y="11980"/>
                  </a:lnTo>
                  <a:lnTo>
                    <a:pt x="171832" y="11956"/>
                  </a:lnTo>
                  <a:lnTo>
                    <a:pt x="171435" y="11757"/>
                  </a:lnTo>
                  <a:lnTo>
                    <a:pt x="171038" y="11509"/>
                  </a:lnTo>
                  <a:lnTo>
                    <a:pt x="170666" y="11236"/>
                  </a:lnTo>
                  <a:lnTo>
                    <a:pt x="170319" y="10939"/>
                  </a:lnTo>
                  <a:lnTo>
                    <a:pt x="168930" y="9798"/>
                  </a:lnTo>
                  <a:lnTo>
                    <a:pt x="167566" y="8632"/>
                  </a:lnTo>
                  <a:lnTo>
                    <a:pt x="167318" y="8434"/>
                  </a:lnTo>
                  <a:lnTo>
                    <a:pt x="167045" y="8285"/>
                  </a:lnTo>
                  <a:lnTo>
                    <a:pt x="166772" y="8136"/>
                  </a:lnTo>
                  <a:lnTo>
                    <a:pt x="166475" y="8012"/>
                  </a:lnTo>
                  <a:lnTo>
                    <a:pt x="165904" y="7789"/>
                  </a:lnTo>
                  <a:lnTo>
                    <a:pt x="165359" y="7541"/>
                  </a:lnTo>
                  <a:lnTo>
                    <a:pt x="165110" y="7392"/>
                  </a:lnTo>
                  <a:lnTo>
                    <a:pt x="164862" y="7243"/>
                  </a:lnTo>
                  <a:lnTo>
                    <a:pt x="164639" y="7070"/>
                  </a:lnTo>
                  <a:lnTo>
                    <a:pt x="164441" y="6871"/>
                  </a:lnTo>
                  <a:lnTo>
                    <a:pt x="164267" y="6623"/>
                  </a:lnTo>
                  <a:lnTo>
                    <a:pt x="164094" y="6350"/>
                  </a:lnTo>
                  <a:lnTo>
                    <a:pt x="163970" y="6028"/>
                  </a:lnTo>
                  <a:lnTo>
                    <a:pt x="163895" y="5681"/>
                  </a:lnTo>
                  <a:lnTo>
                    <a:pt x="163424" y="5581"/>
                  </a:lnTo>
                  <a:lnTo>
                    <a:pt x="162928" y="5557"/>
                  </a:lnTo>
                  <a:lnTo>
                    <a:pt x="161985" y="5507"/>
                  </a:lnTo>
                  <a:lnTo>
                    <a:pt x="161489" y="5482"/>
                  </a:lnTo>
                  <a:lnTo>
                    <a:pt x="161018" y="5457"/>
                  </a:lnTo>
                  <a:lnTo>
                    <a:pt x="160522" y="5383"/>
                  </a:lnTo>
                  <a:lnTo>
                    <a:pt x="160051" y="5259"/>
                  </a:lnTo>
                  <a:lnTo>
                    <a:pt x="159480" y="5085"/>
                  </a:lnTo>
                  <a:lnTo>
                    <a:pt x="158935" y="4887"/>
                  </a:lnTo>
                  <a:lnTo>
                    <a:pt x="158439" y="4639"/>
                  </a:lnTo>
                  <a:lnTo>
                    <a:pt x="158191" y="4490"/>
                  </a:lnTo>
                  <a:lnTo>
                    <a:pt x="157967" y="4341"/>
                  </a:lnTo>
                  <a:lnTo>
                    <a:pt x="157769" y="4168"/>
                  </a:lnTo>
                  <a:lnTo>
                    <a:pt x="157571" y="3994"/>
                  </a:lnTo>
                  <a:lnTo>
                    <a:pt x="157397" y="3796"/>
                  </a:lnTo>
                  <a:lnTo>
                    <a:pt x="157248" y="3572"/>
                  </a:lnTo>
                  <a:lnTo>
                    <a:pt x="157124" y="3349"/>
                  </a:lnTo>
                  <a:lnTo>
                    <a:pt x="157000" y="3076"/>
                  </a:lnTo>
                  <a:lnTo>
                    <a:pt x="156901" y="2804"/>
                  </a:lnTo>
                  <a:lnTo>
                    <a:pt x="156851" y="2481"/>
                  </a:lnTo>
                  <a:lnTo>
                    <a:pt x="156802" y="2233"/>
                  </a:lnTo>
                  <a:lnTo>
                    <a:pt x="156777" y="1985"/>
                  </a:lnTo>
                  <a:lnTo>
                    <a:pt x="156777" y="1563"/>
                  </a:lnTo>
                  <a:lnTo>
                    <a:pt x="156777" y="1216"/>
                  </a:lnTo>
                  <a:lnTo>
                    <a:pt x="156752" y="1067"/>
                  </a:lnTo>
                  <a:lnTo>
                    <a:pt x="156727" y="943"/>
                  </a:lnTo>
                  <a:lnTo>
                    <a:pt x="156678" y="819"/>
                  </a:lnTo>
                  <a:lnTo>
                    <a:pt x="156628" y="720"/>
                  </a:lnTo>
                  <a:lnTo>
                    <a:pt x="156529" y="646"/>
                  </a:lnTo>
                  <a:lnTo>
                    <a:pt x="156405" y="571"/>
                  </a:lnTo>
                  <a:lnTo>
                    <a:pt x="156231" y="522"/>
                  </a:lnTo>
                  <a:lnTo>
                    <a:pt x="156033" y="472"/>
                  </a:lnTo>
                  <a:lnTo>
                    <a:pt x="155785" y="447"/>
                  </a:lnTo>
                  <a:lnTo>
                    <a:pt x="155462" y="423"/>
                  </a:lnTo>
                  <a:lnTo>
                    <a:pt x="154991" y="423"/>
                  </a:lnTo>
                  <a:lnTo>
                    <a:pt x="154545" y="472"/>
                  </a:lnTo>
                  <a:lnTo>
                    <a:pt x="154123" y="522"/>
                  </a:lnTo>
                  <a:lnTo>
                    <a:pt x="153726" y="596"/>
                  </a:lnTo>
                  <a:lnTo>
                    <a:pt x="152883" y="745"/>
                  </a:lnTo>
                  <a:lnTo>
                    <a:pt x="152461" y="795"/>
                  </a:lnTo>
                  <a:lnTo>
                    <a:pt x="151990" y="819"/>
                  </a:lnTo>
                  <a:lnTo>
                    <a:pt x="150998" y="819"/>
                  </a:lnTo>
                  <a:lnTo>
                    <a:pt x="149981" y="844"/>
                  </a:lnTo>
                  <a:lnTo>
                    <a:pt x="148964" y="844"/>
                  </a:lnTo>
                  <a:lnTo>
                    <a:pt x="148468" y="795"/>
                  </a:lnTo>
                  <a:lnTo>
                    <a:pt x="147972" y="745"/>
                  </a:lnTo>
                  <a:lnTo>
                    <a:pt x="147649" y="671"/>
                  </a:lnTo>
                  <a:lnTo>
                    <a:pt x="147327" y="547"/>
                  </a:lnTo>
                  <a:lnTo>
                    <a:pt x="146633" y="299"/>
                  </a:lnTo>
                  <a:lnTo>
                    <a:pt x="146285" y="174"/>
                  </a:lnTo>
                  <a:lnTo>
                    <a:pt x="145938" y="75"/>
                  </a:lnTo>
                  <a:lnTo>
                    <a:pt x="1455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_4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2"/>
          <p:cNvGrpSpPr/>
          <p:nvPr/>
        </p:nvGrpSpPr>
        <p:grpSpPr>
          <a:xfrm flipH="1">
            <a:off x="7445766" y="3954248"/>
            <a:ext cx="2795340" cy="1885492"/>
            <a:chOff x="965100" y="1428788"/>
            <a:chExt cx="1354200" cy="913425"/>
          </a:xfrm>
        </p:grpSpPr>
        <p:sp>
          <p:nvSpPr>
            <p:cNvPr id="822" name="Google Shape;822;p32"/>
            <p:cNvSpPr/>
            <p:nvPr/>
          </p:nvSpPr>
          <p:spPr>
            <a:xfrm>
              <a:off x="1024800" y="1480513"/>
              <a:ext cx="1238800" cy="803850"/>
            </a:xfrm>
            <a:custGeom>
              <a:rect b="b" l="l" r="r" t="t"/>
              <a:pathLst>
                <a:path extrusionOk="0" fill="none" h="32154" w="49552">
                  <a:moveTo>
                    <a:pt x="4579" y="32153"/>
                  </a:moveTo>
                  <a:cubicBezTo>
                    <a:pt x="3894" y="32153"/>
                    <a:pt x="3122" y="31957"/>
                    <a:pt x="2229" y="31541"/>
                  </a:cubicBezTo>
                  <a:cubicBezTo>
                    <a:pt x="1078" y="31027"/>
                    <a:pt x="416" y="30414"/>
                    <a:pt x="208" y="29668"/>
                  </a:cubicBezTo>
                  <a:cubicBezTo>
                    <a:pt x="0" y="28970"/>
                    <a:pt x="208" y="28284"/>
                    <a:pt x="392" y="27598"/>
                  </a:cubicBezTo>
                  <a:cubicBezTo>
                    <a:pt x="429" y="27439"/>
                    <a:pt x="465" y="27304"/>
                    <a:pt x="514" y="27170"/>
                  </a:cubicBezTo>
                  <a:cubicBezTo>
                    <a:pt x="600" y="26815"/>
                    <a:pt x="661" y="26447"/>
                    <a:pt x="735" y="26092"/>
                  </a:cubicBezTo>
                  <a:cubicBezTo>
                    <a:pt x="894" y="25260"/>
                    <a:pt x="1065" y="24366"/>
                    <a:pt x="1518" y="23631"/>
                  </a:cubicBezTo>
                  <a:cubicBezTo>
                    <a:pt x="2388" y="22235"/>
                    <a:pt x="4041" y="21685"/>
                    <a:pt x="5632" y="21170"/>
                  </a:cubicBezTo>
                  <a:cubicBezTo>
                    <a:pt x="5914" y="21072"/>
                    <a:pt x="6208" y="20987"/>
                    <a:pt x="6477" y="20876"/>
                  </a:cubicBezTo>
                  <a:cubicBezTo>
                    <a:pt x="8240" y="20252"/>
                    <a:pt x="10199" y="18868"/>
                    <a:pt x="9967" y="16995"/>
                  </a:cubicBezTo>
                  <a:cubicBezTo>
                    <a:pt x="9918" y="16603"/>
                    <a:pt x="9783" y="16224"/>
                    <a:pt x="9648" y="15856"/>
                  </a:cubicBezTo>
                  <a:cubicBezTo>
                    <a:pt x="9489" y="15465"/>
                    <a:pt x="9342" y="15048"/>
                    <a:pt x="9306" y="14620"/>
                  </a:cubicBezTo>
                  <a:cubicBezTo>
                    <a:pt x="9220" y="13481"/>
                    <a:pt x="9906" y="12538"/>
                    <a:pt x="10579" y="11620"/>
                  </a:cubicBezTo>
                  <a:cubicBezTo>
                    <a:pt x="11203" y="10763"/>
                    <a:pt x="11865" y="9857"/>
                    <a:pt x="11865" y="8828"/>
                  </a:cubicBezTo>
                  <a:cubicBezTo>
                    <a:pt x="11865" y="8571"/>
                    <a:pt x="11816" y="8326"/>
                    <a:pt x="11791" y="8069"/>
                  </a:cubicBezTo>
                  <a:cubicBezTo>
                    <a:pt x="11754" y="7837"/>
                    <a:pt x="11718" y="7592"/>
                    <a:pt x="11718" y="7359"/>
                  </a:cubicBezTo>
                  <a:cubicBezTo>
                    <a:pt x="11669" y="5510"/>
                    <a:pt x="13469" y="4163"/>
                    <a:pt x="15170" y="3674"/>
                  </a:cubicBezTo>
                  <a:cubicBezTo>
                    <a:pt x="16823" y="3196"/>
                    <a:pt x="18574" y="3233"/>
                    <a:pt x="20252" y="3257"/>
                  </a:cubicBezTo>
                  <a:cubicBezTo>
                    <a:pt x="21696" y="3294"/>
                    <a:pt x="23178" y="3306"/>
                    <a:pt x="24586" y="3025"/>
                  </a:cubicBezTo>
                  <a:cubicBezTo>
                    <a:pt x="25921" y="2768"/>
                    <a:pt x="27206" y="2229"/>
                    <a:pt x="28443" y="1715"/>
                  </a:cubicBezTo>
                  <a:cubicBezTo>
                    <a:pt x="29116" y="1421"/>
                    <a:pt x="29814" y="1127"/>
                    <a:pt x="30537" y="882"/>
                  </a:cubicBezTo>
                  <a:cubicBezTo>
                    <a:pt x="33047" y="13"/>
                    <a:pt x="35128" y="0"/>
                    <a:pt x="36757" y="845"/>
                  </a:cubicBezTo>
                  <a:cubicBezTo>
                    <a:pt x="37797" y="1372"/>
                    <a:pt x="38605" y="2278"/>
                    <a:pt x="39365" y="3135"/>
                  </a:cubicBezTo>
                  <a:cubicBezTo>
                    <a:pt x="40013" y="3857"/>
                    <a:pt x="40687" y="4604"/>
                    <a:pt x="41495" y="5143"/>
                  </a:cubicBezTo>
                  <a:cubicBezTo>
                    <a:pt x="42413" y="5755"/>
                    <a:pt x="43491" y="6098"/>
                    <a:pt x="44531" y="6416"/>
                  </a:cubicBezTo>
                  <a:cubicBezTo>
                    <a:pt x="44972" y="6551"/>
                    <a:pt x="45425" y="6698"/>
                    <a:pt x="45878" y="6857"/>
                  </a:cubicBezTo>
                  <a:cubicBezTo>
                    <a:pt x="47899" y="7604"/>
                    <a:pt x="49552" y="9722"/>
                    <a:pt x="49343" y="11277"/>
                  </a:cubicBezTo>
                  <a:cubicBezTo>
                    <a:pt x="49209" y="12306"/>
                    <a:pt x="48303" y="12967"/>
                    <a:pt x="46772" y="13114"/>
                  </a:cubicBezTo>
                  <a:lnTo>
                    <a:pt x="46503" y="13150"/>
                  </a:lnTo>
                  <a:cubicBezTo>
                    <a:pt x="45046" y="13285"/>
                    <a:pt x="42609" y="13518"/>
                    <a:pt x="42095" y="15024"/>
                  </a:cubicBezTo>
                  <a:cubicBezTo>
                    <a:pt x="41850" y="15734"/>
                    <a:pt x="42083" y="16456"/>
                    <a:pt x="42328" y="17215"/>
                  </a:cubicBezTo>
                  <a:cubicBezTo>
                    <a:pt x="42670" y="18293"/>
                    <a:pt x="43025" y="19407"/>
                    <a:pt x="42058" y="20558"/>
                  </a:cubicBezTo>
                  <a:lnTo>
                    <a:pt x="42058" y="20558"/>
                  </a:lnTo>
                  <a:cubicBezTo>
                    <a:pt x="41838" y="20827"/>
                    <a:pt x="41544" y="21060"/>
                    <a:pt x="41262" y="21268"/>
                  </a:cubicBezTo>
                  <a:cubicBezTo>
                    <a:pt x="40956" y="21513"/>
                    <a:pt x="40638" y="21758"/>
                    <a:pt x="40405" y="22064"/>
                  </a:cubicBezTo>
                  <a:cubicBezTo>
                    <a:pt x="39977" y="22640"/>
                    <a:pt x="39854" y="23374"/>
                    <a:pt x="39720" y="24097"/>
                  </a:cubicBezTo>
                  <a:cubicBezTo>
                    <a:pt x="39585" y="24819"/>
                    <a:pt x="39462" y="25590"/>
                    <a:pt x="38985" y="26190"/>
                  </a:cubicBezTo>
                  <a:cubicBezTo>
                    <a:pt x="38165" y="27243"/>
                    <a:pt x="36659" y="27378"/>
                    <a:pt x="35324" y="27427"/>
                  </a:cubicBezTo>
                  <a:cubicBezTo>
                    <a:pt x="33794" y="27476"/>
                    <a:pt x="31896" y="27537"/>
                    <a:pt x="30402" y="26643"/>
                  </a:cubicBezTo>
                  <a:cubicBezTo>
                    <a:pt x="30169" y="26509"/>
                    <a:pt x="29961" y="26362"/>
                    <a:pt x="29741" y="26203"/>
                  </a:cubicBezTo>
                  <a:cubicBezTo>
                    <a:pt x="29447" y="25994"/>
                    <a:pt x="29141" y="25774"/>
                    <a:pt x="28810" y="25603"/>
                  </a:cubicBezTo>
                  <a:cubicBezTo>
                    <a:pt x="26986" y="24745"/>
                    <a:pt x="24880" y="25872"/>
                    <a:pt x="23778" y="26631"/>
                  </a:cubicBezTo>
                  <a:cubicBezTo>
                    <a:pt x="23423" y="26876"/>
                    <a:pt x="23080" y="27121"/>
                    <a:pt x="22749" y="27378"/>
                  </a:cubicBezTo>
                  <a:cubicBezTo>
                    <a:pt x="21635" y="28211"/>
                    <a:pt x="20472" y="29068"/>
                    <a:pt x="19101" y="29374"/>
                  </a:cubicBezTo>
                  <a:cubicBezTo>
                    <a:pt x="17668" y="29692"/>
                    <a:pt x="16138" y="29386"/>
                    <a:pt x="14656" y="29080"/>
                  </a:cubicBezTo>
                  <a:cubicBezTo>
                    <a:pt x="12771" y="28700"/>
                    <a:pt x="10995" y="28333"/>
                    <a:pt x="9404" y="29190"/>
                  </a:cubicBezTo>
                  <a:cubicBezTo>
                    <a:pt x="8791" y="29508"/>
                    <a:pt x="8265" y="29998"/>
                    <a:pt x="7751" y="30476"/>
                  </a:cubicBezTo>
                  <a:cubicBezTo>
                    <a:pt x="7065" y="31112"/>
                    <a:pt x="6343" y="31786"/>
                    <a:pt x="5412" y="32031"/>
                  </a:cubicBezTo>
                  <a:cubicBezTo>
                    <a:pt x="5130" y="32129"/>
                    <a:pt x="4861" y="32153"/>
                    <a:pt x="4579" y="3215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1115700" y="1572038"/>
              <a:ext cx="1019650" cy="629350"/>
            </a:xfrm>
            <a:custGeom>
              <a:rect b="b" l="l" r="r" t="t"/>
              <a:pathLst>
                <a:path extrusionOk="0" fill="none" h="25174" w="40786">
                  <a:moveTo>
                    <a:pt x="576" y="25149"/>
                  </a:moveTo>
                  <a:cubicBezTo>
                    <a:pt x="392" y="25149"/>
                    <a:pt x="184" y="25088"/>
                    <a:pt x="37" y="24807"/>
                  </a:cubicBezTo>
                  <a:cubicBezTo>
                    <a:pt x="1" y="24696"/>
                    <a:pt x="37" y="24599"/>
                    <a:pt x="99" y="24488"/>
                  </a:cubicBezTo>
                  <a:cubicBezTo>
                    <a:pt x="135" y="24439"/>
                    <a:pt x="148" y="24378"/>
                    <a:pt x="160" y="24329"/>
                  </a:cubicBezTo>
                  <a:cubicBezTo>
                    <a:pt x="282" y="23876"/>
                    <a:pt x="368" y="23435"/>
                    <a:pt x="441" y="23031"/>
                  </a:cubicBezTo>
                  <a:cubicBezTo>
                    <a:pt x="527" y="22578"/>
                    <a:pt x="637" y="21942"/>
                    <a:pt x="760" y="21746"/>
                  </a:cubicBezTo>
                  <a:cubicBezTo>
                    <a:pt x="992" y="21391"/>
                    <a:pt x="2229" y="20987"/>
                    <a:pt x="3062" y="20705"/>
                  </a:cubicBezTo>
                  <a:cubicBezTo>
                    <a:pt x="3331" y="20619"/>
                    <a:pt x="3649" y="20509"/>
                    <a:pt x="3955" y="20399"/>
                  </a:cubicBezTo>
                  <a:cubicBezTo>
                    <a:pt x="7837" y="19040"/>
                    <a:pt x="10077" y="16089"/>
                    <a:pt x="9698" y="12906"/>
                  </a:cubicBezTo>
                  <a:cubicBezTo>
                    <a:pt x="9600" y="12097"/>
                    <a:pt x="9367" y="11449"/>
                    <a:pt x="9184" y="10971"/>
                  </a:cubicBezTo>
                  <a:cubicBezTo>
                    <a:pt x="9184" y="10959"/>
                    <a:pt x="9159" y="10934"/>
                    <a:pt x="9147" y="10922"/>
                  </a:cubicBezTo>
                  <a:cubicBezTo>
                    <a:pt x="9122" y="10885"/>
                    <a:pt x="9098" y="10836"/>
                    <a:pt x="9098" y="10787"/>
                  </a:cubicBezTo>
                  <a:cubicBezTo>
                    <a:pt x="9122" y="10591"/>
                    <a:pt x="9306" y="10396"/>
                    <a:pt x="9490" y="10187"/>
                  </a:cubicBezTo>
                  <a:cubicBezTo>
                    <a:pt x="9563" y="10114"/>
                    <a:pt x="9624" y="10040"/>
                    <a:pt x="9686" y="9967"/>
                  </a:cubicBezTo>
                  <a:cubicBezTo>
                    <a:pt x="10494" y="8841"/>
                    <a:pt x="11608" y="7310"/>
                    <a:pt x="11632" y="5192"/>
                  </a:cubicBezTo>
                  <a:cubicBezTo>
                    <a:pt x="11632" y="4665"/>
                    <a:pt x="11547" y="4225"/>
                    <a:pt x="11510" y="3906"/>
                  </a:cubicBezTo>
                  <a:lnTo>
                    <a:pt x="11510" y="3882"/>
                  </a:lnTo>
                  <a:cubicBezTo>
                    <a:pt x="11510" y="3869"/>
                    <a:pt x="11485" y="3845"/>
                    <a:pt x="11510" y="3821"/>
                  </a:cubicBezTo>
                  <a:cubicBezTo>
                    <a:pt x="11571" y="3637"/>
                    <a:pt x="11877" y="3478"/>
                    <a:pt x="12465" y="3306"/>
                  </a:cubicBezTo>
                  <a:cubicBezTo>
                    <a:pt x="13383" y="3049"/>
                    <a:pt x="14461" y="3012"/>
                    <a:pt x="15391" y="3012"/>
                  </a:cubicBezTo>
                  <a:cubicBezTo>
                    <a:pt x="15771" y="3012"/>
                    <a:pt x="16163" y="3012"/>
                    <a:pt x="16542" y="3025"/>
                  </a:cubicBezTo>
                  <a:lnTo>
                    <a:pt x="16567" y="3025"/>
                  </a:lnTo>
                  <a:cubicBezTo>
                    <a:pt x="16983" y="3025"/>
                    <a:pt x="17412" y="3049"/>
                    <a:pt x="17852" y="3049"/>
                  </a:cubicBezTo>
                  <a:cubicBezTo>
                    <a:pt x="18881" y="3049"/>
                    <a:pt x="20228" y="3012"/>
                    <a:pt x="21623" y="2743"/>
                  </a:cubicBezTo>
                  <a:cubicBezTo>
                    <a:pt x="23289" y="2400"/>
                    <a:pt x="24807" y="1776"/>
                    <a:pt x="26129" y="1225"/>
                  </a:cubicBezTo>
                  <a:cubicBezTo>
                    <a:pt x="26790" y="943"/>
                    <a:pt x="27415" y="686"/>
                    <a:pt x="28027" y="478"/>
                  </a:cubicBezTo>
                  <a:cubicBezTo>
                    <a:pt x="28921" y="172"/>
                    <a:pt x="29753" y="0"/>
                    <a:pt x="30402" y="0"/>
                  </a:cubicBezTo>
                  <a:cubicBezTo>
                    <a:pt x="30868" y="0"/>
                    <a:pt x="31247" y="74"/>
                    <a:pt x="31541" y="233"/>
                  </a:cubicBezTo>
                  <a:cubicBezTo>
                    <a:pt x="32043" y="490"/>
                    <a:pt x="32606" y="1115"/>
                    <a:pt x="33206" y="1788"/>
                  </a:cubicBezTo>
                  <a:cubicBezTo>
                    <a:pt x="33953" y="2621"/>
                    <a:pt x="34810" y="3563"/>
                    <a:pt x="35973" y="4347"/>
                  </a:cubicBezTo>
                  <a:cubicBezTo>
                    <a:pt x="37296" y="5216"/>
                    <a:pt x="38667" y="5657"/>
                    <a:pt x="39879" y="6024"/>
                  </a:cubicBezTo>
                  <a:cubicBezTo>
                    <a:pt x="39965" y="6061"/>
                    <a:pt x="40112" y="6073"/>
                    <a:pt x="40247" y="6073"/>
                  </a:cubicBezTo>
                  <a:cubicBezTo>
                    <a:pt x="40455" y="6086"/>
                    <a:pt x="40638" y="6110"/>
                    <a:pt x="40736" y="6196"/>
                  </a:cubicBezTo>
                  <a:cubicBezTo>
                    <a:pt x="40773" y="6233"/>
                    <a:pt x="40785" y="6269"/>
                    <a:pt x="40785" y="6331"/>
                  </a:cubicBezTo>
                  <a:cubicBezTo>
                    <a:pt x="40700" y="7335"/>
                    <a:pt x="39659" y="7665"/>
                    <a:pt x="38459" y="8045"/>
                  </a:cubicBezTo>
                  <a:cubicBezTo>
                    <a:pt x="37186" y="8449"/>
                    <a:pt x="35741" y="8902"/>
                    <a:pt x="35275" y="10285"/>
                  </a:cubicBezTo>
                  <a:cubicBezTo>
                    <a:pt x="34663" y="12061"/>
                    <a:pt x="35153" y="13603"/>
                    <a:pt x="35471" y="14632"/>
                  </a:cubicBezTo>
                  <a:lnTo>
                    <a:pt x="35520" y="14718"/>
                  </a:lnTo>
                  <a:cubicBezTo>
                    <a:pt x="35557" y="14803"/>
                    <a:pt x="35594" y="14877"/>
                    <a:pt x="35582" y="14963"/>
                  </a:cubicBezTo>
                  <a:cubicBezTo>
                    <a:pt x="35582" y="14987"/>
                    <a:pt x="35557" y="14987"/>
                    <a:pt x="35557" y="14999"/>
                  </a:cubicBezTo>
                  <a:cubicBezTo>
                    <a:pt x="35178" y="15305"/>
                    <a:pt x="34602" y="15746"/>
                    <a:pt x="34088" y="16420"/>
                  </a:cubicBezTo>
                  <a:cubicBezTo>
                    <a:pt x="33170" y="17632"/>
                    <a:pt x="32949" y="18930"/>
                    <a:pt x="32778" y="19885"/>
                  </a:cubicBezTo>
                  <a:cubicBezTo>
                    <a:pt x="32778" y="19921"/>
                    <a:pt x="32765" y="19970"/>
                    <a:pt x="32765" y="20019"/>
                  </a:cubicBezTo>
                  <a:cubicBezTo>
                    <a:pt x="32765" y="20129"/>
                    <a:pt x="32765" y="20252"/>
                    <a:pt x="32680" y="20325"/>
                  </a:cubicBezTo>
                  <a:cubicBezTo>
                    <a:pt x="32582" y="20436"/>
                    <a:pt x="32361" y="20436"/>
                    <a:pt x="32055" y="20411"/>
                  </a:cubicBezTo>
                  <a:cubicBezTo>
                    <a:pt x="31921" y="20411"/>
                    <a:pt x="31761" y="20399"/>
                    <a:pt x="31615" y="20411"/>
                  </a:cubicBezTo>
                  <a:cubicBezTo>
                    <a:pt x="31272" y="20436"/>
                    <a:pt x="30929" y="20436"/>
                    <a:pt x="30574" y="20436"/>
                  </a:cubicBezTo>
                  <a:cubicBezTo>
                    <a:pt x="29925" y="20436"/>
                    <a:pt x="29031" y="20399"/>
                    <a:pt x="28541" y="20105"/>
                  </a:cubicBezTo>
                  <a:cubicBezTo>
                    <a:pt x="28443" y="20044"/>
                    <a:pt x="28296" y="19946"/>
                    <a:pt x="28137" y="19836"/>
                  </a:cubicBezTo>
                  <a:cubicBezTo>
                    <a:pt x="27758" y="19554"/>
                    <a:pt x="27280" y="19223"/>
                    <a:pt x="26680" y="18930"/>
                  </a:cubicBezTo>
                  <a:cubicBezTo>
                    <a:pt x="25799" y="18501"/>
                    <a:pt x="24819" y="18293"/>
                    <a:pt x="23791" y="18293"/>
                  </a:cubicBezTo>
                  <a:cubicBezTo>
                    <a:pt x="21562" y="18293"/>
                    <a:pt x="19554" y="19334"/>
                    <a:pt x="18269" y="20215"/>
                  </a:cubicBezTo>
                  <a:cubicBezTo>
                    <a:pt x="17865" y="20497"/>
                    <a:pt x="17485" y="20766"/>
                    <a:pt x="17130" y="21023"/>
                  </a:cubicBezTo>
                  <a:cubicBezTo>
                    <a:pt x="16261" y="21672"/>
                    <a:pt x="15440" y="22284"/>
                    <a:pt x="14767" y="22431"/>
                  </a:cubicBezTo>
                  <a:cubicBezTo>
                    <a:pt x="14595" y="22468"/>
                    <a:pt x="14412" y="22493"/>
                    <a:pt x="14179" y="22493"/>
                  </a:cubicBezTo>
                  <a:cubicBezTo>
                    <a:pt x="13493" y="22493"/>
                    <a:pt x="12636" y="22333"/>
                    <a:pt x="11743" y="22150"/>
                  </a:cubicBezTo>
                  <a:cubicBezTo>
                    <a:pt x="10641" y="21917"/>
                    <a:pt x="9392" y="21672"/>
                    <a:pt x="8069" y="21672"/>
                  </a:cubicBezTo>
                  <a:cubicBezTo>
                    <a:pt x="6637" y="21672"/>
                    <a:pt x="5376" y="21978"/>
                    <a:pt x="4213" y="22591"/>
                  </a:cubicBezTo>
                  <a:cubicBezTo>
                    <a:pt x="3209" y="23129"/>
                    <a:pt x="2462" y="23827"/>
                    <a:pt x="1849" y="24390"/>
                  </a:cubicBezTo>
                  <a:cubicBezTo>
                    <a:pt x="1764" y="24452"/>
                    <a:pt x="1690" y="24537"/>
                    <a:pt x="1617" y="24623"/>
                  </a:cubicBezTo>
                  <a:cubicBezTo>
                    <a:pt x="1372" y="24868"/>
                    <a:pt x="1127" y="25113"/>
                    <a:pt x="956" y="25162"/>
                  </a:cubicBezTo>
                  <a:lnTo>
                    <a:pt x="956" y="25125"/>
                  </a:lnTo>
                  <a:lnTo>
                    <a:pt x="956" y="25162"/>
                  </a:lnTo>
                  <a:cubicBezTo>
                    <a:pt x="943" y="25162"/>
                    <a:pt x="943" y="25162"/>
                    <a:pt x="931" y="25174"/>
                  </a:cubicBezTo>
                  <a:cubicBezTo>
                    <a:pt x="809" y="25113"/>
                    <a:pt x="698" y="25149"/>
                    <a:pt x="576" y="251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1395775" y="1654988"/>
              <a:ext cx="560500" cy="394900"/>
            </a:xfrm>
            <a:custGeom>
              <a:rect b="b" l="l" r="r" t="t"/>
              <a:pathLst>
                <a:path extrusionOk="0" fill="none" h="15796" w="22420">
                  <a:moveTo>
                    <a:pt x="2548" y="15783"/>
                  </a:moveTo>
                  <a:cubicBezTo>
                    <a:pt x="2290" y="15783"/>
                    <a:pt x="1972" y="15685"/>
                    <a:pt x="1654" y="15612"/>
                  </a:cubicBezTo>
                  <a:cubicBezTo>
                    <a:pt x="1482" y="15563"/>
                    <a:pt x="1311" y="15526"/>
                    <a:pt x="1164" y="15489"/>
                  </a:cubicBezTo>
                  <a:cubicBezTo>
                    <a:pt x="1103" y="15477"/>
                    <a:pt x="1005" y="15477"/>
                    <a:pt x="919" y="15489"/>
                  </a:cubicBezTo>
                  <a:cubicBezTo>
                    <a:pt x="735" y="15501"/>
                    <a:pt x="527" y="15501"/>
                    <a:pt x="454" y="15342"/>
                  </a:cubicBezTo>
                  <a:cubicBezTo>
                    <a:pt x="1" y="14265"/>
                    <a:pt x="503" y="13212"/>
                    <a:pt x="1042" y="12110"/>
                  </a:cubicBezTo>
                  <a:cubicBezTo>
                    <a:pt x="1482" y="11179"/>
                    <a:pt x="1960" y="10224"/>
                    <a:pt x="1837" y="9220"/>
                  </a:cubicBezTo>
                  <a:cubicBezTo>
                    <a:pt x="1813" y="9049"/>
                    <a:pt x="1776" y="8890"/>
                    <a:pt x="1727" y="8743"/>
                  </a:cubicBezTo>
                  <a:cubicBezTo>
                    <a:pt x="1654" y="8498"/>
                    <a:pt x="1593" y="8265"/>
                    <a:pt x="1629" y="8057"/>
                  </a:cubicBezTo>
                  <a:cubicBezTo>
                    <a:pt x="1666" y="7898"/>
                    <a:pt x="1690" y="7726"/>
                    <a:pt x="1727" y="7555"/>
                  </a:cubicBezTo>
                  <a:cubicBezTo>
                    <a:pt x="1960" y="6220"/>
                    <a:pt x="2266" y="4384"/>
                    <a:pt x="3711" y="3074"/>
                  </a:cubicBezTo>
                  <a:cubicBezTo>
                    <a:pt x="3821" y="2988"/>
                    <a:pt x="3956" y="3013"/>
                    <a:pt x="4066" y="3049"/>
                  </a:cubicBezTo>
                  <a:cubicBezTo>
                    <a:pt x="4115" y="3062"/>
                    <a:pt x="4139" y="3062"/>
                    <a:pt x="4176" y="3062"/>
                  </a:cubicBezTo>
                  <a:cubicBezTo>
                    <a:pt x="4543" y="3062"/>
                    <a:pt x="4923" y="3062"/>
                    <a:pt x="5266" y="3074"/>
                  </a:cubicBezTo>
                  <a:lnTo>
                    <a:pt x="5290" y="3074"/>
                  </a:lnTo>
                  <a:cubicBezTo>
                    <a:pt x="5768" y="3098"/>
                    <a:pt x="6184" y="3098"/>
                    <a:pt x="6637" y="3098"/>
                  </a:cubicBezTo>
                  <a:cubicBezTo>
                    <a:pt x="7812" y="3098"/>
                    <a:pt x="9380" y="3049"/>
                    <a:pt x="11057" y="2706"/>
                  </a:cubicBezTo>
                  <a:cubicBezTo>
                    <a:pt x="13065" y="2315"/>
                    <a:pt x="14816" y="1580"/>
                    <a:pt x="16224" y="992"/>
                  </a:cubicBezTo>
                  <a:cubicBezTo>
                    <a:pt x="16836" y="735"/>
                    <a:pt x="17412" y="490"/>
                    <a:pt x="17938" y="307"/>
                  </a:cubicBezTo>
                  <a:cubicBezTo>
                    <a:pt x="18036" y="270"/>
                    <a:pt x="18134" y="233"/>
                    <a:pt x="18220" y="196"/>
                  </a:cubicBezTo>
                  <a:cubicBezTo>
                    <a:pt x="18514" y="86"/>
                    <a:pt x="18746" y="1"/>
                    <a:pt x="18893" y="62"/>
                  </a:cubicBezTo>
                  <a:cubicBezTo>
                    <a:pt x="19077" y="123"/>
                    <a:pt x="19224" y="319"/>
                    <a:pt x="19346" y="490"/>
                  </a:cubicBezTo>
                  <a:cubicBezTo>
                    <a:pt x="19408" y="564"/>
                    <a:pt x="19444" y="637"/>
                    <a:pt x="19493" y="698"/>
                  </a:cubicBezTo>
                  <a:cubicBezTo>
                    <a:pt x="19738" y="980"/>
                    <a:pt x="20154" y="1213"/>
                    <a:pt x="20583" y="1458"/>
                  </a:cubicBezTo>
                  <a:cubicBezTo>
                    <a:pt x="21403" y="1911"/>
                    <a:pt x="22322" y="2437"/>
                    <a:pt x="22383" y="3478"/>
                  </a:cubicBezTo>
                  <a:cubicBezTo>
                    <a:pt x="22420" y="3968"/>
                    <a:pt x="22052" y="4335"/>
                    <a:pt x="21660" y="4727"/>
                  </a:cubicBezTo>
                  <a:cubicBezTo>
                    <a:pt x="21342" y="5070"/>
                    <a:pt x="21011" y="5400"/>
                    <a:pt x="20852" y="5841"/>
                  </a:cubicBezTo>
                  <a:cubicBezTo>
                    <a:pt x="20509" y="6869"/>
                    <a:pt x="20571" y="7861"/>
                    <a:pt x="20632" y="8743"/>
                  </a:cubicBezTo>
                  <a:cubicBezTo>
                    <a:pt x="20669" y="9392"/>
                    <a:pt x="20705" y="10028"/>
                    <a:pt x="20571" y="10555"/>
                  </a:cubicBezTo>
                  <a:cubicBezTo>
                    <a:pt x="20534" y="10702"/>
                    <a:pt x="20424" y="10787"/>
                    <a:pt x="20326" y="10898"/>
                  </a:cubicBezTo>
                  <a:cubicBezTo>
                    <a:pt x="20265" y="10959"/>
                    <a:pt x="20203" y="11008"/>
                    <a:pt x="20154" y="11069"/>
                  </a:cubicBezTo>
                  <a:cubicBezTo>
                    <a:pt x="19873" y="11436"/>
                    <a:pt x="19738" y="11914"/>
                    <a:pt x="19603" y="12355"/>
                  </a:cubicBezTo>
                  <a:cubicBezTo>
                    <a:pt x="19420" y="12942"/>
                    <a:pt x="19248" y="13518"/>
                    <a:pt x="18759" y="13689"/>
                  </a:cubicBezTo>
                  <a:cubicBezTo>
                    <a:pt x="18440" y="13775"/>
                    <a:pt x="18134" y="13518"/>
                    <a:pt x="17767" y="13187"/>
                  </a:cubicBezTo>
                  <a:cubicBezTo>
                    <a:pt x="17497" y="12979"/>
                    <a:pt x="17216" y="12722"/>
                    <a:pt x="16885" y="12563"/>
                  </a:cubicBezTo>
                  <a:cubicBezTo>
                    <a:pt x="15538" y="11926"/>
                    <a:pt x="14069" y="11608"/>
                    <a:pt x="12563" y="11608"/>
                  </a:cubicBezTo>
                  <a:cubicBezTo>
                    <a:pt x="9465" y="11608"/>
                    <a:pt x="6821" y="12967"/>
                    <a:pt x="5131" y="14106"/>
                  </a:cubicBezTo>
                  <a:cubicBezTo>
                    <a:pt x="4690" y="14412"/>
                    <a:pt x="4262" y="14718"/>
                    <a:pt x="3894" y="14999"/>
                  </a:cubicBezTo>
                  <a:cubicBezTo>
                    <a:pt x="3784" y="15073"/>
                    <a:pt x="3686" y="15171"/>
                    <a:pt x="3576" y="15256"/>
                  </a:cubicBezTo>
                  <a:cubicBezTo>
                    <a:pt x="3294" y="15489"/>
                    <a:pt x="3013" y="15734"/>
                    <a:pt x="2768" y="15795"/>
                  </a:cubicBezTo>
                  <a:lnTo>
                    <a:pt x="2768" y="15795"/>
                  </a:lnTo>
                  <a:cubicBezTo>
                    <a:pt x="2695" y="15783"/>
                    <a:pt x="2633" y="15783"/>
                    <a:pt x="2548" y="1578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520375" y="1749563"/>
              <a:ext cx="329375" cy="164400"/>
            </a:xfrm>
            <a:custGeom>
              <a:rect b="b" l="l" r="r" t="t"/>
              <a:pathLst>
                <a:path extrusionOk="0" fill="none" h="6576" w="13175">
                  <a:moveTo>
                    <a:pt x="1212" y="6576"/>
                  </a:moveTo>
                  <a:cubicBezTo>
                    <a:pt x="857" y="6576"/>
                    <a:pt x="539" y="6490"/>
                    <a:pt x="233" y="6294"/>
                  </a:cubicBezTo>
                  <a:lnTo>
                    <a:pt x="233" y="6294"/>
                  </a:lnTo>
                  <a:cubicBezTo>
                    <a:pt x="0" y="6135"/>
                    <a:pt x="61" y="5841"/>
                    <a:pt x="135" y="5535"/>
                  </a:cubicBezTo>
                  <a:cubicBezTo>
                    <a:pt x="184" y="5352"/>
                    <a:pt x="221" y="5168"/>
                    <a:pt x="196" y="5021"/>
                  </a:cubicBezTo>
                  <a:cubicBezTo>
                    <a:pt x="184" y="4886"/>
                    <a:pt x="147" y="4764"/>
                    <a:pt x="123" y="4654"/>
                  </a:cubicBezTo>
                  <a:cubicBezTo>
                    <a:pt x="98" y="4531"/>
                    <a:pt x="61" y="4409"/>
                    <a:pt x="61" y="4286"/>
                  </a:cubicBezTo>
                  <a:cubicBezTo>
                    <a:pt x="37" y="3748"/>
                    <a:pt x="0" y="2952"/>
                    <a:pt x="441" y="2646"/>
                  </a:cubicBezTo>
                  <a:cubicBezTo>
                    <a:pt x="674" y="2499"/>
                    <a:pt x="955" y="2535"/>
                    <a:pt x="1225" y="2597"/>
                  </a:cubicBezTo>
                  <a:cubicBezTo>
                    <a:pt x="1359" y="2633"/>
                    <a:pt x="1506" y="2658"/>
                    <a:pt x="1641" y="2658"/>
                  </a:cubicBezTo>
                  <a:cubicBezTo>
                    <a:pt x="2975" y="2658"/>
                    <a:pt x="4751" y="2621"/>
                    <a:pt x="6722" y="2217"/>
                  </a:cubicBezTo>
                  <a:cubicBezTo>
                    <a:pt x="9061" y="1764"/>
                    <a:pt x="11056" y="919"/>
                    <a:pt x="12526" y="307"/>
                  </a:cubicBezTo>
                  <a:cubicBezTo>
                    <a:pt x="12562" y="295"/>
                    <a:pt x="12624" y="246"/>
                    <a:pt x="12685" y="197"/>
                  </a:cubicBezTo>
                  <a:cubicBezTo>
                    <a:pt x="12807" y="111"/>
                    <a:pt x="12954" y="1"/>
                    <a:pt x="13040" y="111"/>
                  </a:cubicBezTo>
                  <a:cubicBezTo>
                    <a:pt x="13175" y="258"/>
                    <a:pt x="13028" y="442"/>
                    <a:pt x="12893" y="613"/>
                  </a:cubicBezTo>
                  <a:cubicBezTo>
                    <a:pt x="12807" y="723"/>
                    <a:pt x="12722" y="821"/>
                    <a:pt x="12685" y="931"/>
                  </a:cubicBezTo>
                  <a:cubicBezTo>
                    <a:pt x="12367" y="1850"/>
                    <a:pt x="12379" y="2744"/>
                    <a:pt x="12416" y="3515"/>
                  </a:cubicBezTo>
                  <a:cubicBezTo>
                    <a:pt x="12428" y="4152"/>
                    <a:pt x="12440" y="4703"/>
                    <a:pt x="12281" y="5156"/>
                  </a:cubicBezTo>
                  <a:cubicBezTo>
                    <a:pt x="12097" y="5682"/>
                    <a:pt x="11118" y="5352"/>
                    <a:pt x="9979" y="4972"/>
                  </a:cubicBezTo>
                  <a:cubicBezTo>
                    <a:pt x="9171" y="4703"/>
                    <a:pt x="8253" y="4409"/>
                    <a:pt x="7567" y="4409"/>
                  </a:cubicBezTo>
                  <a:cubicBezTo>
                    <a:pt x="6294" y="4409"/>
                    <a:pt x="5020" y="5045"/>
                    <a:pt x="3906" y="5609"/>
                  </a:cubicBezTo>
                  <a:cubicBezTo>
                    <a:pt x="2914" y="6123"/>
                    <a:pt x="2008" y="6576"/>
                    <a:pt x="1212" y="657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965100" y="1428788"/>
              <a:ext cx="1354200" cy="913425"/>
            </a:xfrm>
            <a:custGeom>
              <a:rect b="b" l="l" r="r" t="t"/>
              <a:pathLst>
                <a:path extrusionOk="0" fill="none" h="36537" w="54168">
                  <a:moveTo>
                    <a:pt x="52613" y="9416"/>
                  </a:moveTo>
                  <a:cubicBezTo>
                    <a:pt x="51670" y="8228"/>
                    <a:pt x="50409" y="7285"/>
                    <a:pt x="49025" y="6783"/>
                  </a:cubicBezTo>
                  <a:cubicBezTo>
                    <a:pt x="48536" y="6600"/>
                    <a:pt x="48046" y="6441"/>
                    <a:pt x="47568" y="6294"/>
                  </a:cubicBezTo>
                  <a:cubicBezTo>
                    <a:pt x="46638" y="6000"/>
                    <a:pt x="45769" y="5730"/>
                    <a:pt x="45120" y="5302"/>
                  </a:cubicBezTo>
                  <a:cubicBezTo>
                    <a:pt x="44556" y="4910"/>
                    <a:pt x="44005" y="4322"/>
                    <a:pt x="43430" y="3673"/>
                  </a:cubicBezTo>
                  <a:cubicBezTo>
                    <a:pt x="42548" y="2706"/>
                    <a:pt x="41569" y="1629"/>
                    <a:pt x="40161" y="894"/>
                  </a:cubicBezTo>
                  <a:cubicBezTo>
                    <a:pt x="39047" y="306"/>
                    <a:pt x="37773" y="0"/>
                    <a:pt x="36390" y="0"/>
                  </a:cubicBezTo>
                  <a:cubicBezTo>
                    <a:pt x="35067" y="0"/>
                    <a:pt x="33647" y="282"/>
                    <a:pt x="32129" y="796"/>
                  </a:cubicBezTo>
                  <a:cubicBezTo>
                    <a:pt x="31370" y="1078"/>
                    <a:pt x="30635" y="1384"/>
                    <a:pt x="29913" y="1665"/>
                  </a:cubicBezTo>
                  <a:cubicBezTo>
                    <a:pt x="28713" y="2167"/>
                    <a:pt x="27598" y="2633"/>
                    <a:pt x="26497" y="2853"/>
                  </a:cubicBezTo>
                  <a:cubicBezTo>
                    <a:pt x="25590" y="3037"/>
                    <a:pt x="24586" y="3049"/>
                    <a:pt x="23815" y="3049"/>
                  </a:cubicBezTo>
                  <a:cubicBezTo>
                    <a:pt x="23423" y="3049"/>
                    <a:pt x="23019" y="3049"/>
                    <a:pt x="22640" y="3037"/>
                  </a:cubicBezTo>
                  <a:cubicBezTo>
                    <a:pt x="22248" y="3037"/>
                    <a:pt x="21819" y="3012"/>
                    <a:pt x="21391" y="3012"/>
                  </a:cubicBezTo>
                  <a:cubicBezTo>
                    <a:pt x="20056" y="3012"/>
                    <a:pt x="18477" y="3073"/>
                    <a:pt x="16885" y="3539"/>
                  </a:cubicBezTo>
                  <a:cubicBezTo>
                    <a:pt x="15612" y="3894"/>
                    <a:pt x="14436" y="4567"/>
                    <a:pt x="13555" y="5424"/>
                  </a:cubicBezTo>
                  <a:cubicBezTo>
                    <a:pt x="12367" y="6551"/>
                    <a:pt x="11730" y="8008"/>
                    <a:pt x="11779" y="9489"/>
                  </a:cubicBezTo>
                  <a:cubicBezTo>
                    <a:pt x="11792" y="9893"/>
                    <a:pt x="11840" y="10224"/>
                    <a:pt x="11877" y="10506"/>
                  </a:cubicBezTo>
                  <a:cubicBezTo>
                    <a:pt x="11902" y="10640"/>
                    <a:pt x="11926" y="10824"/>
                    <a:pt x="11926" y="10897"/>
                  </a:cubicBezTo>
                  <a:cubicBezTo>
                    <a:pt x="11926" y="11179"/>
                    <a:pt x="11424" y="11877"/>
                    <a:pt x="11081" y="12342"/>
                  </a:cubicBezTo>
                  <a:cubicBezTo>
                    <a:pt x="10285" y="13420"/>
                    <a:pt x="9208" y="14913"/>
                    <a:pt x="9367" y="16897"/>
                  </a:cubicBezTo>
                  <a:cubicBezTo>
                    <a:pt x="9428" y="17644"/>
                    <a:pt x="9673" y="18293"/>
                    <a:pt x="9857" y="18746"/>
                  </a:cubicBezTo>
                  <a:cubicBezTo>
                    <a:pt x="9943" y="18954"/>
                    <a:pt x="10041" y="19223"/>
                    <a:pt x="10065" y="19333"/>
                  </a:cubicBezTo>
                  <a:cubicBezTo>
                    <a:pt x="10090" y="19542"/>
                    <a:pt x="9453" y="20301"/>
                    <a:pt x="8082" y="20790"/>
                  </a:cubicBezTo>
                  <a:cubicBezTo>
                    <a:pt x="7824" y="20876"/>
                    <a:pt x="7567" y="20974"/>
                    <a:pt x="7286" y="21060"/>
                  </a:cubicBezTo>
                  <a:cubicBezTo>
                    <a:pt x="5498" y="21660"/>
                    <a:pt x="3270" y="22394"/>
                    <a:pt x="1947" y="24488"/>
                  </a:cubicBezTo>
                  <a:cubicBezTo>
                    <a:pt x="1262" y="25602"/>
                    <a:pt x="1029" y="26802"/>
                    <a:pt x="858" y="27770"/>
                  </a:cubicBezTo>
                  <a:cubicBezTo>
                    <a:pt x="796" y="28100"/>
                    <a:pt x="735" y="28406"/>
                    <a:pt x="674" y="28688"/>
                  </a:cubicBezTo>
                  <a:cubicBezTo>
                    <a:pt x="649" y="28810"/>
                    <a:pt x="613" y="28945"/>
                    <a:pt x="576" y="29067"/>
                  </a:cubicBezTo>
                  <a:cubicBezTo>
                    <a:pt x="331" y="29924"/>
                    <a:pt x="1" y="31088"/>
                    <a:pt x="392" y="32386"/>
                  </a:cubicBezTo>
                  <a:cubicBezTo>
                    <a:pt x="796" y="33794"/>
                    <a:pt x="1898" y="34908"/>
                    <a:pt x="3674" y="35728"/>
                  </a:cubicBezTo>
                  <a:cubicBezTo>
                    <a:pt x="4886" y="36279"/>
                    <a:pt x="5963" y="36536"/>
                    <a:pt x="6980" y="36536"/>
                  </a:cubicBezTo>
                  <a:cubicBezTo>
                    <a:pt x="7469" y="36536"/>
                    <a:pt x="7947" y="36475"/>
                    <a:pt x="8412" y="36353"/>
                  </a:cubicBezTo>
                  <a:cubicBezTo>
                    <a:pt x="9894" y="35948"/>
                    <a:pt x="10898" y="35006"/>
                    <a:pt x="11730" y="34259"/>
                  </a:cubicBezTo>
                  <a:cubicBezTo>
                    <a:pt x="12159" y="33855"/>
                    <a:pt x="12551" y="33487"/>
                    <a:pt x="12893" y="33304"/>
                  </a:cubicBezTo>
                  <a:cubicBezTo>
                    <a:pt x="13212" y="33132"/>
                    <a:pt x="13579" y="33059"/>
                    <a:pt x="14069" y="33059"/>
                  </a:cubicBezTo>
                  <a:cubicBezTo>
                    <a:pt x="14791" y="33059"/>
                    <a:pt x="15673" y="33243"/>
                    <a:pt x="16616" y="33426"/>
                  </a:cubicBezTo>
                  <a:cubicBezTo>
                    <a:pt x="17693" y="33647"/>
                    <a:pt x="18917" y="33904"/>
                    <a:pt x="20191" y="33904"/>
                  </a:cubicBezTo>
                  <a:cubicBezTo>
                    <a:pt x="20852" y="33904"/>
                    <a:pt x="21452" y="33843"/>
                    <a:pt x="22027" y="33708"/>
                  </a:cubicBezTo>
                  <a:cubicBezTo>
                    <a:pt x="23864" y="33292"/>
                    <a:pt x="25284" y="32239"/>
                    <a:pt x="26545" y="31320"/>
                  </a:cubicBezTo>
                  <a:cubicBezTo>
                    <a:pt x="26864" y="31088"/>
                    <a:pt x="27182" y="30843"/>
                    <a:pt x="27513" y="30622"/>
                  </a:cubicBezTo>
                  <a:cubicBezTo>
                    <a:pt x="28370" y="30047"/>
                    <a:pt x="29227" y="29692"/>
                    <a:pt x="29815" y="29692"/>
                  </a:cubicBezTo>
                  <a:cubicBezTo>
                    <a:pt x="29986" y="29692"/>
                    <a:pt x="30121" y="29729"/>
                    <a:pt x="30268" y="29790"/>
                  </a:cubicBezTo>
                  <a:cubicBezTo>
                    <a:pt x="30402" y="29851"/>
                    <a:pt x="30635" y="30010"/>
                    <a:pt x="30843" y="30169"/>
                  </a:cubicBezTo>
                  <a:cubicBezTo>
                    <a:pt x="31088" y="30341"/>
                    <a:pt x="31345" y="30537"/>
                    <a:pt x="31676" y="30720"/>
                  </a:cubicBezTo>
                  <a:cubicBezTo>
                    <a:pt x="33353" y="31712"/>
                    <a:pt x="35190" y="31835"/>
                    <a:pt x="36598" y="31835"/>
                  </a:cubicBezTo>
                  <a:lnTo>
                    <a:pt x="36598" y="31835"/>
                  </a:lnTo>
                  <a:cubicBezTo>
                    <a:pt x="37039" y="31835"/>
                    <a:pt x="37455" y="31822"/>
                    <a:pt x="37834" y="31810"/>
                  </a:cubicBezTo>
                  <a:cubicBezTo>
                    <a:pt x="39096" y="31761"/>
                    <a:pt x="41679" y="31688"/>
                    <a:pt x="43246" y="29692"/>
                  </a:cubicBezTo>
                  <a:cubicBezTo>
                    <a:pt x="44054" y="28651"/>
                    <a:pt x="44263" y="27463"/>
                    <a:pt x="44422" y="26582"/>
                  </a:cubicBezTo>
                  <a:cubicBezTo>
                    <a:pt x="44483" y="26251"/>
                    <a:pt x="44569" y="25700"/>
                    <a:pt x="44679" y="25541"/>
                  </a:cubicBezTo>
                  <a:cubicBezTo>
                    <a:pt x="44740" y="25468"/>
                    <a:pt x="44973" y="25284"/>
                    <a:pt x="45120" y="25162"/>
                  </a:cubicBezTo>
                  <a:cubicBezTo>
                    <a:pt x="45462" y="24904"/>
                    <a:pt x="45891" y="24562"/>
                    <a:pt x="46271" y="24109"/>
                  </a:cubicBezTo>
                  <a:cubicBezTo>
                    <a:pt x="48046" y="21990"/>
                    <a:pt x="47348" y="19774"/>
                    <a:pt x="46956" y="18599"/>
                  </a:cubicBezTo>
                  <a:cubicBezTo>
                    <a:pt x="46895" y="18403"/>
                    <a:pt x="46809" y="18134"/>
                    <a:pt x="46760" y="17938"/>
                  </a:cubicBezTo>
                  <a:cubicBezTo>
                    <a:pt x="47324" y="17681"/>
                    <a:pt x="48695" y="17546"/>
                    <a:pt x="49160" y="17497"/>
                  </a:cubicBezTo>
                  <a:lnTo>
                    <a:pt x="49442" y="17460"/>
                  </a:lnTo>
                  <a:cubicBezTo>
                    <a:pt x="52062" y="17203"/>
                    <a:pt x="53788" y="15770"/>
                    <a:pt x="54045" y="13640"/>
                  </a:cubicBezTo>
                  <a:cubicBezTo>
                    <a:pt x="54168" y="12281"/>
                    <a:pt x="53678" y="10775"/>
                    <a:pt x="52613" y="941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dashDot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32"/>
          <p:cNvSpPr/>
          <p:nvPr/>
        </p:nvSpPr>
        <p:spPr>
          <a:xfrm flipH="1" rot="9999711">
            <a:off x="7169845" y="-350469"/>
            <a:ext cx="3514704" cy="1088929"/>
          </a:xfrm>
          <a:custGeom>
            <a:rect b="b" l="l" r="r" t="t"/>
            <a:pathLst>
              <a:path extrusionOk="0" h="26947" w="86976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 flipH="1" rot="-864046">
            <a:off x="-1507702" y="4455219"/>
            <a:ext cx="3514672" cy="1088920"/>
          </a:xfrm>
          <a:custGeom>
            <a:rect b="b" l="l" r="r" t="t"/>
            <a:pathLst>
              <a:path extrusionOk="0" h="26947" w="86976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2"/>
          <p:cNvSpPr txBox="1"/>
          <p:nvPr>
            <p:ph hasCustomPrompt="1" type="title"/>
          </p:nvPr>
        </p:nvSpPr>
        <p:spPr>
          <a:xfrm>
            <a:off x="5558487" y="1961647"/>
            <a:ext cx="1233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0" name="Google Shape;830;p32"/>
          <p:cNvSpPr txBox="1"/>
          <p:nvPr>
            <p:ph idx="2" type="title"/>
          </p:nvPr>
        </p:nvSpPr>
        <p:spPr>
          <a:xfrm>
            <a:off x="5026737" y="3050166"/>
            <a:ext cx="2296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1" name="Google Shape;831;p32"/>
          <p:cNvSpPr txBox="1"/>
          <p:nvPr>
            <p:ph idx="3" type="title"/>
          </p:nvPr>
        </p:nvSpPr>
        <p:spPr>
          <a:xfrm>
            <a:off x="5026737" y="3481475"/>
            <a:ext cx="2296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2" name="Google Shape;832;p32"/>
          <p:cNvSpPr txBox="1"/>
          <p:nvPr>
            <p:ph hasCustomPrompt="1" idx="4" type="title"/>
          </p:nvPr>
        </p:nvSpPr>
        <p:spPr>
          <a:xfrm>
            <a:off x="2352213" y="1961647"/>
            <a:ext cx="1233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3" name="Google Shape;833;p32"/>
          <p:cNvSpPr txBox="1"/>
          <p:nvPr>
            <p:ph idx="5" type="title"/>
          </p:nvPr>
        </p:nvSpPr>
        <p:spPr>
          <a:xfrm>
            <a:off x="1820463" y="3050166"/>
            <a:ext cx="2296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4" name="Google Shape;834;p32"/>
          <p:cNvSpPr txBox="1"/>
          <p:nvPr>
            <p:ph idx="6" type="title"/>
          </p:nvPr>
        </p:nvSpPr>
        <p:spPr>
          <a:xfrm>
            <a:off x="1820463" y="3481475"/>
            <a:ext cx="2296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35" name="Google Shape;835;p32"/>
          <p:cNvSpPr txBox="1"/>
          <p:nvPr>
            <p:ph idx="7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3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33"/>
          <p:cNvGrpSpPr/>
          <p:nvPr/>
        </p:nvGrpSpPr>
        <p:grpSpPr>
          <a:xfrm>
            <a:off x="-2471461" y="-584781"/>
            <a:ext cx="15514944" cy="8915340"/>
            <a:chOff x="-2471461" y="-584781"/>
            <a:chExt cx="15514944" cy="8915340"/>
          </a:xfrm>
        </p:grpSpPr>
        <p:sp>
          <p:nvSpPr>
            <p:cNvPr id="838" name="Google Shape;838;p33"/>
            <p:cNvSpPr/>
            <p:nvPr/>
          </p:nvSpPr>
          <p:spPr>
            <a:xfrm rot="-9878429">
              <a:off x="-2319388" y="-138503"/>
              <a:ext cx="3589865" cy="1632149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9" name="Google Shape;839;p33"/>
            <p:cNvGrpSpPr/>
            <p:nvPr/>
          </p:nvGrpSpPr>
          <p:grpSpPr>
            <a:xfrm rot="-10799910">
              <a:off x="216141" y="4198632"/>
              <a:ext cx="289982" cy="530948"/>
              <a:chOff x="5850477" y="3901125"/>
              <a:chExt cx="76223" cy="139565"/>
            </a:xfrm>
          </p:grpSpPr>
          <p:sp>
            <p:nvSpPr>
              <p:cNvPr id="840" name="Google Shape;840;p33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5870044" y="3987386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5877394" y="4030265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5863291" y="3901125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33"/>
            <p:cNvGrpSpPr/>
            <p:nvPr/>
          </p:nvGrpSpPr>
          <p:grpSpPr>
            <a:xfrm rot="-2023058">
              <a:off x="4111659" y="3821522"/>
              <a:ext cx="4155021" cy="3663981"/>
              <a:chOff x="3141775" y="2797950"/>
              <a:chExt cx="2059150" cy="1815800"/>
            </a:xfrm>
          </p:grpSpPr>
          <p:sp>
            <p:nvSpPr>
              <p:cNvPr id="847" name="Google Shape;847;p33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rect b="b" l="l" r="r" t="t"/>
                <a:pathLst>
                  <a:path extrusionOk="0" fill="none" h="68151" w="77591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rect b="b" l="l" r="r" t="t"/>
                <a:pathLst>
                  <a:path extrusionOk="0" fill="none" h="58013" w="70551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rect b="b" l="l" r="r" t="t"/>
                <a:pathLst>
                  <a:path extrusionOk="0" fill="none" h="50104" w="59042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rect b="b" l="l" r="r" t="t"/>
                <a:pathLst>
                  <a:path extrusionOk="0" fill="none" h="17938" w="29313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rect b="b" l="l" r="r" t="t"/>
                <a:pathLst>
                  <a:path extrusionOk="0" fill="none" h="9870" w="20131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rect b="b" l="l" r="r" t="t"/>
                <a:pathLst>
                  <a:path extrusionOk="0" fill="none" h="2438" w="4776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rect b="b" l="l" r="r" t="t"/>
                <a:pathLst>
                  <a:path extrusionOk="0" fill="none" h="7727" w="6441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rect b="b" l="l" r="r" t="t"/>
                <a:pathLst>
                  <a:path extrusionOk="0" fill="none" h="9723" w="5596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rect b="b" l="l" r="r" t="t"/>
                <a:pathLst>
                  <a:path extrusionOk="0" fill="none" h="72632" w="82366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6" name="Google Shape;856;p33"/>
            <p:cNvGrpSpPr/>
            <p:nvPr/>
          </p:nvGrpSpPr>
          <p:grpSpPr>
            <a:xfrm>
              <a:off x="-2471448" y="2469163"/>
              <a:ext cx="3451998" cy="3989866"/>
              <a:chOff x="-2471448" y="2469163"/>
              <a:chExt cx="3451998" cy="3989866"/>
            </a:xfrm>
          </p:grpSpPr>
          <p:sp>
            <p:nvSpPr>
              <p:cNvPr id="857" name="Google Shape;857;p33"/>
              <p:cNvSpPr/>
              <p:nvPr/>
            </p:nvSpPr>
            <p:spPr>
              <a:xfrm rot="5400000">
                <a:off x="-2578567" y="2868017"/>
                <a:ext cx="3701977" cy="3202080"/>
              </a:xfrm>
              <a:custGeom>
                <a:rect b="b" l="l" r="r" t="t"/>
                <a:pathLst>
                  <a:path extrusionOk="0" fill="none" h="51609" w="59666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 rot="5400000">
                <a:off x="-2258753" y="3220459"/>
                <a:ext cx="3025128" cy="2745553"/>
              </a:xfrm>
              <a:custGeom>
                <a:rect b="b" l="l" r="r" t="t"/>
                <a:pathLst>
                  <a:path extrusionOk="0" fill="none" h="44251" w="48757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 rot="5400000">
                <a:off x="-1729661" y="3724537"/>
                <a:ext cx="2172009" cy="2177283"/>
              </a:xfrm>
              <a:custGeom>
                <a:rect b="b" l="l" r="r" t="t"/>
                <a:pathLst>
                  <a:path extrusionOk="0" fill="none" h="35092" w="35007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 rot="5400000">
                <a:off x="-980217" y="4486872"/>
                <a:ext cx="822779" cy="1579418"/>
              </a:xfrm>
              <a:custGeom>
                <a:rect b="b" l="l" r="r" t="t"/>
                <a:pathLst>
                  <a:path extrusionOk="0" fill="none" h="25456" w="13261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 rot="5400000">
                <a:off x="-143785" y="5301953"/>
                <a:ext cx="177821" cy="135320"/>
              </a:xfrm>
              <a:custGeom>
                <a:rect b="b" l="l" r="r" t="t"/>
                <a:pathLst>
                  <a:path extrusionOk="0" fill="none" h="2181" w="2866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 rot="5400000">
                <a:off x="-2740382" y="2738097"/>
                <a:ext cx="3989866" cy="3451998"/>
              </a:xfrm>
              <a:custGeom>
                <a:rect b="b" l="l" r="r" t="t"/>
                <a:pathLst>
                  <a:path extrusionOk="0" fill="none" h="55637" w="64306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3" name="Google Shape;863;p33"/>
            <p:cNvSpPr/>
            <p:nvPr/>
          </p:nvSpPr>
          <p:spPr>
            <a:xfrm rot="-10402526">
              <a:off x="7501853" y="3270009"/>
              <a:ext cx="5462250" cy="1692320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33"/>
          <p:cNvSpPr txBox="1"/>
          <p:nvPr>
            <p:ph type="title"/>
          </p:nvPr>
        </p:nvSpPr>
        <p:spPr>
          <a:xfrm>
            <a:off x="3255313" y="2235998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5" name="Google Shape;865;p33"/>
          <p:cNvSpPr txBox="1"/>
          <p:nvPr>
            <p:ph idx="2" type="title"/>
          </p:nvPr>
        </p:nvSpPr>
        <p:spPr>
          <a:xfrm>
            <a:off x="3312611" y="2691398"/>
            <a:ext cx="251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6" name="Google Shape;866;p33"/>
          <p:cNvSpPr txBox="1"/>
          <p:nvPr>
            <p:ph idx="3" type="title"/>
          </p:nvPr>
        </p:nvSpPr>
        <p:spPr>
          <a:xfrm>
            <a:off x="582325" y="2235998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7" name="Google Shape;867;p33"/>
          <p:cNvSpPr txBox="1"/>
          <p:nvPr>
            <p:ph idx="4" type="title"/>
          </p:nvPr>
        </p:nvSpPr>
        <p:spPr>
          <a:xfrm>
            <a:off x="639725" y="2691398"/>
            <a:ext cx="251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68" name="Google Shape;868;p33"/>
          <p:cNvSpPr txBox="1"/>
          <p:nvPr>
            <p:ph idx="5" type="title"/>
          </p:nvPr>
        </p:nvSpPr>
        <p:spPr>
          <a:xfrm>
            <a:off x="5928125" y="2235998"/>
            <a:ext cx="2633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9" name="Google Shape;869;p33"/>
          <p:cNvSpPr txBox="1"/>
          <p:nvPr>
            <p:ph idx="6" type="title"/>
          </p:nvPr>
        </p:nvSpPr>
        <p:spPr>
          <a:xfrm>
            <a:off x="5985498" y="2691398"/>
            <a:ext cx="25188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70" name="Google Shape;870;p33"/>
          <p:cNvSpPr txBox="1"/>
          <p:nvPr>
            <p:ph idx="7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871" name="Google Shape;871;p33"/>
          <p:cNvSpPr txBox="1"/>
          <p:nvPr>
            <p:ph idx="8" type="title"/>
          </p:nvPr>
        </p:nvSpPr>
        <p:spPr>
          <a:xfrm>
            <a:off x="3255313" y="1697623"/>
            <a:ext cx="26334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2" name="Google Shape;872;p33"/>
          <p:cNvSpPr txBox="1"/>
          <p:nvPr>
            <p:ph idx="9" type="title"/>
          </p:nvPr>
        </p:nvSpPr>
        <p:spPr>
          <a:xfrm>
            <a:off x="582325" y="1697623"/>
            <a:ext cx="26337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3" name="Google Shape;873;p33"/>
          <p:cNvSpPr txBox="1"/>
          <p:nvPr>
            <p:ph idx="13" type="title"/>
          </p:nvPr>
        </p:nvSpPr>
        <p:spPr>
          <a:xfrm>
            <a:off x="5928125" y="1697623"/>
            <a:ext cx="26334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3_1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4"/>
          <p:cNvGrpSpPr/>
          <p:nvPr/>
        </p:nvGrpSpPr>
        <p:grpSpPr>
          <a:xfrm>
            <a:off x="-5004502" y="-998535"/>
            <a:ext cx="16311982" cy="5499218"/>
            <a:chOff x="-5004502" y="-998535"/>
            <a:chExt cx="16311982" cy="5499218"/>
          </a:xfrm>
        </p:grpSpPr>
        <p:sp>
          <p:nvSpPr>
            <p:cNvPr id="876" name="Google Shape;876;p34"/>
            <p:cNvSpPr/>
            <p:nvPr/>
          </p:nvSpPr>
          <p:spPr>
            <a:xfrm>
              <a:off x="4355923" y="2346877"/>
              <a:ext cx="6951557" cy="2153806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7" name="Google Shape;877;p34"/>
            <p:cNvGrpSpPr/>
            <p:nvPr/>
          </p:nvGrpSpPr>
          <p:grpSpPr>
            <a:xfrm>
              <a:off x="5880916" y="-998535"/>
              <a:ext cx="3668993" cy="3235392"/>
              <a:chOff x="3141775" y="2797950"/>
              <a:chExt cx="2059150" cy="1815800"/>
            </a:xfrm>
          </p:grpSpPr>
          <p:sp>
            <p:nvSpPr>
              <p:cNvPr id="878" name="Google Shape;878;p34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rect b="b" l="l" r="r" t="t"/>
                <a:pathLst>
                  <a:path extrusionOk="0" fill="none" h="68151" w="77591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rect b="b" l="l" r="r" t="t"/>
                <a:pathLst>
                  <a:path extrusionOk="0" fill="none" h="58013" w="70551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rect b="b" l="l" r="r" t="t"/>
                <a:pathLst>
                  <a:path extrusionOk="0" fill="none" h="50104" w="59042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rect b="b" l="l" r="r" t="t"/>
                <a:pathLst>
                  <a:path extrusionOk="0" fill="none" h="17938" w="29313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rect b="b" l="l" r="r" t="t"/>
                <a:pathLst>
                  <a:path extrusionOk="0" fill="none" h="9870" w="20131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rect b="b" l="l" r="r" t="t"/>
                <a:pathLst>
                  <a:path extrusionOk="0" fill="none" h="2438" w="4776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rect b="b" l="l" r="r" t="t"/>
                <a:pathLst>
                  <a:path extrusionOk="0" fill="none" h="7727" w="6441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rect b="b" l="l" r="r" t="t"/>
                <a:pathLst>
                  <a:path extrusionOk="0" fill="none" h="9723" w="5596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rect b="b" l="l" r="r" t="t"/>
                <a:pathLst>
                  <a:path extrusionOk="0" fill="none" h="72632" w="82366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7" name="Google Shape;887;p34"/>
            <p:cNvSpPr/>
            <p:nvPr/>
          </p:nvSpPr>
          <p:spPr>
            <a:xfrm>
              <a:off x="-5004502" y="290527"/>
              <a:ext cx="6951557" cy="2153806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34"/>
          <p:cNvSpPr txBox="1"/>
          <p:nvPr>
            <p:ph type="title"/>
          </p:nvPr>
        </p:nvSpPr>
        <p:spPr>
          <a:xfrm>
            <a:off x="1139931" y="2444314"/>
            <a:ext cx="27366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9" name="Google Shape;889;p34"/>
          <p:cNvSpPr txBox="1"/>
          <p:nvPr>
            <p:ph idx="2" type="title"/>
          </p:nvPr>
        </p:nvSpPr>
        <p:spPr>
          <a:xfrm>
            <a:off x="1139775" y="1284213"/>
            <a:ext cx="27369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0" name="Google Shape;890;p34"/>
          <p:cNvSpPr txBox="1"/>
          <p:nvPr>
            <p:ph idx="3" type="title"/>
          </p:nvPr>
        </p:nvSpPr>
        <p:spPr>
          <a:xfrm>
            <a:off x="1139931" y="3604415"/>
            <a:ext cx="2736600" cy="4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1" name="Google Shape;891;p34"/>
          <p:cNvSpPr txBox="1"/>
          <p:nvPr>
            <p:ph idx="4" type="title"/>
          </p:nvPr>
        </p:nvSpPr>
        <p:spPr>
          <a:xfrm>
            <a:off x="1139925" y="2778650"/>
            <a:ext cx="34545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2" name="Google Shape;892;p34"/>
          <p:cNvSpPr txBox="1"/>
          <p:nvPr>
            <p:ph idx="5" type="title"/>
          </p:nvPr>
        </p:nvSpPr>
        <p:spPr>
          <a:xfrm>
            <a:off x="1139925" y="1618550"/>
            <a:ext cx="34545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3" name="Google Shape;893;p34"/>
          <p:cNvSpPr txBox="1"/>
          <p:nvPr>
            <p:ph idx="6" type="title"/>
          </p:nvPr>
        </p:nvSpPr>
        <p:spPr>
          <a:xfrm>
            <a:off x="1139925" y="3938750"/>
            <a:ext cx="34545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94" name="Google Shape;894;p34"/>
          <p:cNvSpPr txBox="1"/>
          <p:nvPr>
            <p:ph idx="7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7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35"/>
          <p:cNvGrpSpPr/>
          <p:nvPr/>
        </p:nvGrpSpPr>
        <p:grpSpPr>
          <a:xfrm rot="-2023058">
            <a:off x="7834359" y="-773203"/>
            <a:ext cx="4155021" cy="3663981"/>
            <a:chOff x="3141775" y="2797950"/>
            <a:chExt cx="2059150" cy="1815800"/>
          </a:xfrm>
        </p:grpSpPr>
        <p:sp>
          <p:nvSpPr>
            <p:cNvPr id="897" name="Google Shape;897;p35"/>
            <p:cNvSpPr/>
            <p:nvPr/>
          </p:nvSpPr>
          <p:spPr>
            <a:xfrm>
              <a:off x="3202075" y="2853350"/>
              <a:ext cx="1939775" cy="1703775"/>
            </a:xfrm>
            <a:custGeom>
              <a:rect b="b" l="l" r="r" t="t"/>
              <a:pathLst>
                <a:path extrusionOk="0" fill="none" h="68151" w="77591">
                  <a:moveTo>
                    <a:pt x="67857" y="68150"/>
                  </a:moveTo>
                  <a:cubicBezTo>
                    <a:pt x="66400" y="68150"/>
                    <a:pt x="64967" y="67575"/>
                    <a:pt x="63559" y="66987"/>
                  </a:cubicBezTo>
                  <a:cubicBezTo>
                    <a:pt x="63032" y="66779"/>
                    <a:pt x="62518" y="66558"/>
                    <a:pt x="61992" y="66375"/>
                  </a:cubicBezTo>
                  <a:cubicBezTo>
                    <a:pt x="57694" y="64881"/>
                    <a:pt x="52833" y="65481"/>
                    <a:pt x="48548" y="65995"/>
                  </a:cubicBezTo>
                  <a:cubicBezTo>
                    <a:pt x="46417" y="66252"/>
                    <a:pt x="43993" y="66558"/>
                    <a:pt x="41728" y="66056"/>
                  </a:cubicBezTo>
                  <a:cubicBezTo>
                    <a:pt x="39818" y="65640"/>
                    <a:pt x="38091" y="64697"/>
                    <a:pt x="36402" y="63779"/>
                  </a:cubicBezTo>
                  <a:lnTo>
                    <a:pt x="25003" y="57547"/>
                  </a:lnTo>
                  <a:cubicBezTo>
                    <a:pt x="23999" y="56996"/>
                    <a:pt x="23533" y="56420"/>
                    <a:pt x="23607" y="55784"/>
                  </a:cubicBezTo>
                  <a:cubicBezTo>
                    <a:pt x="23644" y="55502"/>
                    <a:pt x="23791" y="55257"/>
                    <a:pt x="23950" y="55025"/>
                  </a:cubicBezTo>
                  <a:cubicBezTo>
                    <a:pt x="24060" y="54853"/>
                    <a:pt x="24158" y="54682"/>
                    <a:pt x="24219" y="54498"/>
                  </a:cubicBezTo>
                  <a:cubicBezTo>
                    <a:pt x="24403" y="53972"/>
                    <a:pt x="24244" y="53421"/>
                    <a:pt x="24035" y="52833"/>
                  </a:cubicBezTo>
                  <a:cubicBezTo>
                    <a:pt x="23888" y="52355"/>
                    <a:pt x="23717" y="51853"/>
                    <a:pt x="23778" y="51364"/>
                  </a:cubicBezTo>
                  <a:cubicBezTo>
                    <a:pt x="23950" y="49833"/>
                    <a:pt x="25725" y="49429"/>
                    <a:pt x="27280" y="49086"/>
                  </a:cubicBezTo>
                  <a:cubicBezTo>
                    <a:pt x="27623" y="49001"/>
                    <a:pt x="27929" y="48939"/>
                    <a:pt x="28235" y="48854"/>
                  </a:cubicBezTo>
                  <a:cubicBezTo>
                    <a:pt x="29839" y="48425"/>
                    <a:pt x="31247" y="47225"/>
                    <a:pt x="32080" y="45572"/>
                  </a:cubicBezTo>
                  <a:cubicBezTo>
                    <a:pt x="32900" y="43932"/>
                    <a:pt x="33022" y="42095"/>
                    <a:pt x="32410" y="40540"/>
                  </a:cubicBezTo>
                  <a:cubicBezTo>
                    <a:pt x="32031" y="39560"/>
                    <a:pt x="31370" y="38667"/>
                    <a:pt x="30757" y="37773"/>
                  </a:cubicBezTo>
                  <a:cubicBezTo>
                    <a:pt x="29778" y="36389"/>
                    <a:pt x="28774" y="34981"/>
                    <a:pt x="28798" y="33292"/>
                  </a:cubicBezTo>
                  <a:cubicBezTo>
                    <a:pt x="28798" y="32863"/>
                    <a:pt x="28896" y="32520"/>
                    <a:pt x="29055" y="32263"/>
                  </a:cubicBezTo>
                  <a:cubicBezTo>
                    <a:pt x="29288" y="31945"/>
                    <a:pt x="29643" y="31761"/>
                    <a:pt x="29998" y="31590"/>
                  </a:cubicBezTo>
                  <a:cubicBezTo>
                    <a:pt x="30096" y="31541"/>
                    <a:pt x="30194" y="31479"/>
                    <a:pt x="30280" y="31430"/>
                  </a:cubicBezTo>
                  <a:cubicBezTo>
                    <a:pt x="32447" y="30231"/>
                    <a:pt x="32839" y="27231"/>
                    <a:pt x="32508" y="24819"/>
                  </a:cubicBezTo>
                  <a:cubicBezTo>
                    <a:pt x="32349" y="23815"/>
                    <a:pt x="32092" y="22529"/>
                    <a:pt x="31259" y="21562"/>
                  </a:cubicBezTo>
                  <a:cubicBezTo>
                    <a:pt x="30561" y="20741"/>
                    <a:pt x="29264" y="20154"/>
                    <a:pt x="28137" y="20644"/>
                  </a:cubicBezTo>
                  <a:cubicBezTo>
                    <a:pt x="27696" y="20839"/>
                    <a:pt x="27329" y="21195"/>
                    <a:pt x="26974" y="21537"/>
                  </a:cubicBezTo>
                  <a:cubicBezTo>
                    <a:pt x="26533" y="21966"/>
                    <a:pt x="26080" y="22394"/>
                    <a:pt x="25468" y="22541"/>
                  </a:cubicBezTo>
                  <a:cubicBezTo>
                    <a:pt x="24709" y="22725"/>
                    <a:pt x="23950" y="22419"/>
                    <a:pt x="23203" y="22113"/>
                  </a:cubicBezTo>
                  <a:cubicBezTo>
                    <a:pt x="22382" y="21782"/>
                    <a:pt x="21611" y="21476"/>
                    <a:pt x="20852" y="21782"/>
                  </a:cubicBezTo>
                  <a:cubicBezTo>
                    <a:pt x="20289" y="22027"/>
                    <a:pt x="19970" y="22541"/>
                    <a:pt x="19615" y="23117"/>
                  </a:cubicBezTo>
                  <a:cubicBezTo>
                    <a:pt x="19383" y="23472"/>
                    <a:pt x="19162" y="23839"/>
                    <a:pt x="18856" y="24133"/>
                  </a:cubicBezTo>
                  <a:cubicBezTo>
                    <a:pt x="17693" y="25272"/>
                    <a:pt x="15734" y="24966"/>
                    <a:pt x="14399" y="24096"/>
                  </a:cubicBezTo>
                  <a:cubicBezTo>
                    <a:pt x="13591" y="23558"/>
                    <a:pt x="12893" y="22835"/>
                    <a:pt x="12244" y="22137"/>
                  </a:cubicBezTo>
                  <a:cubicBezTo>
                    <a:pt x="11828" y="21709"/>
                    <a:pt x="11400" y="21243"/>
                    <a:pt x="10934" y="20852"/>
                  </a:cubicBezTo>
                  <a:cubicBezTo>
                    <a:pt x="10530" y="20484"/>
                    <a:pt x="9881" y="19995"/>
                    <a:pt x="9159" y="19958"/>
                  </a:cubicBezTo>
                  <a:cubicBezTo>
                    <a:pt x="8694" y="19946"/>
                    <a:pt x="8216" y="20129"/>
                    <a:pt x="7788" y="20301"/>
                  </a:cubicBezTo>
                  <a:cubicBezTo>
                    <a:pt x="7286" y="20497"/>
                    <a:pt x="6759" y="20815"/>
                    <a:pt x="6257" y="21133"/>
                  </a:cubicBezTo>
                  <a:cubicBezTo>
                    <a:pt x="5241" y="21782"/>
                    <a:pt x="4188" y="22443"/>
                    <a:pt x="3086" y="22137"/>
                  </a:cubicBezTo>
                  <a:cubicBezTo>
                    <a:pt x="1629" y="21733"/>
                    <a:pt x="1115" y="19884"/>
                    <a:pt x="686" y="18378"/>
                  </a:cubicBezTo>
                  <a:cubicBezTo>
                    <a:pt x="637" y="18195"/>
                    <a:pt x="576" y="18011"/>
                    <a:pt x="527" y="17852"/>
                  </a:cubicBezTo>
                  <a:cubicBezTo>
                    <a:pt x="0" y="16052"/>
                    <a:pt x="368" y="14215"/>
                    <a:pt x="1482" y="13162"/>
                  </a:cubicBezTo>
                  <a:cubicBezTo>
                    <a:pt x="2143" y="12538"/>
                    <a:pt x="3000" y="12220"/>
                    <a:pt x="3833" y="11889"/>
                  </a:cubicBezTo>
                  <a:cubicBezTo>
                    <a:pt x="4200" y="11754"/>
                    <a:pt x="4567" y="11620"/>
                    <a:pt x="4923" y="11448"/>
                  </a:cubicBezTo>
                  <a:cubicBezTo>
                    <a:pt x="6098" y="10897"/>
                    <a:pt x="7175" y="9795"/>
                    <a:pt x="6943" y="8583"/>
                  </a:cubicBezTo>
                  <a:cubicBezTo>
                    <a:pt x="6918" y="8436"/>
                    <a:pt x="6857" y="8265"/>
                    <a:pt x="6808" y="8118"/>
                  </a:cubicBezTo>
                  <a:cubicBezTo>
                    <a:pt x="6698" y="7787"/>
                    <a:pt x="6588" y="7457"/>
                    <a:pt x="6673" y="7114"/>
                  </a:cubicBezTo>
                  <a:cubicBezTo>
                    <a:pt x="6857" y="6281"/>
                    <a:pt x="7726" y="6245"/>
                    <a:pt x="8645" y="6232"/>
                  </a:cubicBezTo>
                  <a:cubicBezTo>
                    <a:pt x="9245" y="6220"/>
                    <a:pt x="9857" y="6196"/>
                    <a:pt x="10322" y="5951"/>
                  </a:cubicBezTo>
                  <a:cubicBezTo>
                    <a:pt x="11228" y="5498"/>
                    <a:pt x="11302" y="4420"/>
                    <a:pt x="11387" y="3294"/>
                  </a:cubicBezTo>
                  <a:cubicBezTo>
                    <a:pt x="11449" y="2278"/>
                    <a:pt x="11522" y="1237"/>
                    <a:pt x="12208" y="563"/>
                  </a:cubicBezTo>
                  <a:cubicBezTo>
                    <a:pt x="12636" y="159"/>
                    <a:pt x="13224" y="0"/>
                    <a:pt x="13873" y="110"/>
                  </a:cubicBezTo>
                  <a:cubicBezTo>
                    <a:pt x="14852" y="294"/>
                    <a:pt x="15856" y="1078"/>
                    <a:pt x="16297" y="2020"/>
                  </a:cubicBezTo>
                  <a:cubicBezTo>
                    <a:pt x="16665" y="2792"/>
                    <a:pt x="16836" y="3649"/>
                    <a:pt x="16995" y="4457"/>
                  </a:cubicBezTo>
                  <a:cubicBezTo>
                    <a:pt x="17154" y="5241"/>
                    <a:pt x="17326" y="6049"/>
                    <a:pt x="17656" y="6771"/>
                  </a:cubicBezTo>
                  <a:cubicBezTo>
                    <a:pt x="18697" y="9061"/>
                    <a:pt x="21550" y="10457"/>
                    <a:pt x="24133" y="9955"/>
                  </a:cubicBezTo>
                  <a:cubicBezTo>
                    <a:pt x="26607" y="9477"/>
                    <a:pt x="28749" y="7408"/>
                    <a:pt x="29472" y="4812"/>
                  </a:cubicBezTo>
                  <a:cubicBezTo>
                    <a:pt x="29508" y="4702"/>
                    <a:pt x="29533" y="4579"/>
                    <a:pt x="29570" y="4469"/>
                  </a:cubicBezTo>
                  <a:cubicBezTo>
                    <a:pt x="29729" y="3796"/>
                    <a:pt x="29913" y="3098"/>
                    <a:pt x="30463" y="2669"/>
                  </a:cubicBezTo>
                  <a:cubicBezTo>
                    <a:pt x="31406" y="1910"/>
                    <a:pt x="32827" y="2437"/>
                    <a:pt x="33720" y="3318"/>
                  </a:cubicBezTo>
                  <a:cubicBezTo>
                    <a:pt x="34002" y="3600"/>
                    <a:pt x="34259" y="3894"/>
                    <a:pt x="34504" y="4175"/>
                  </a:cubicBezTo>
                  <a:cubicBezTo>
                    <a:pt x="35030" y="4775"/>
                    <a:pt x="35557" y="5400"/>
                    <a:pt x="36267" y="5755"/>
                  </a:cubicBezTo>
                  <a:cubicBezTo>
                    <a:pt x="36745" y="5988"/>
                    <a:pt x="37283" y="6098"/>
                    <a:pt x="37785" y="6196"/>
                  </a:cubicBezTo>
                  <a:cubicBezTo>
                    <a:pt x="38447" y="6318"/>
                    <a:pt x="39108" y="6465"/>
                    <a:pt x="39671" y="6857"/>
                  </a:cubicBezTo>
                  <a:cubicBezTo>
                    <a:pt x="41030" y="7824"/>
                    <a:pt x="40993" y="9857"/>
                    <a:pt x="40553" y="11314"/>
                  </a:cubicBezTo>
                  <a:cubicBezTo>
                    <a:pt x="40418" y="11754"/>
                    <a:pt x="40246" y="12195"/>
                    <a:pt x="40087" y="12624"/>
                  </a:cubicBezTo>
                  <a:cubicBezTo>
                    <a:pt x="39695" y="13689"/>
                    <a:pt x="39291" y="14766"/>
                    <a:pt x="39340" y="15893"/>
                  </a:cubicBezTo>
                  <a:cubicBezTo>
                    <a:pt x="39389" y="17154"/>
                    <a:pt x="40014" y="18354"/>
                    <a:pt x="40614" y="19517"/>
                  </a:cubicBezTo>
                  <a:cubicBezTo>
                    <a:pt x="41336" y="20913"/>
                    <a:pt x="42083" y="22345"/>
                    <a:pt x="41801" y="23876"/>
                  </a:cubicBezTo>
                  <a:cubicBezTo>
                    <a:pt x="41765" y="24170"/>
                    <a:pt x="41667" y="24464"/>
                    <a:pt x="41581" y="24733"/>
                  </a:cubicBezTo>
                  <a:cubicBezTo>
                    <a:pt x="41483" y="25039"/>
                    <a:pt x="41373" y="25357"/>
                    <a:pt x="41336" y="25688"/>
                  </a:cubicBezTo>
                  <a:cubicBezTo>
                    <a:pt x="41214" y="26521"/>
                    <a:pt x="41422" y="27463"/>
                    <a:pt x="42010" y="28590"/>
                  </a:cubicBezTo>
                  <a:cubicBezTo>
                    <a:pt x="43087" y="30720"/>
                    <a:pt x="44752" y="32030"/>
                    <a:pt x="46430" y="32116"/>
                  </a:cubicBezTo>
                  <a:cubicBezTo>
                    <a:pt x="47972" y="32177"/>
                    <a:pt x="48340" y="30867"/>
                    <a:pt x="48768" y="29373"/>
                  </a:cubicBezTo>
                  <a:cubicBezTo>
                    <a:pt x="48878" y="28994"/>
                    <a:pt x="48989" y="28590"/>
                    <a:pt x="49123" y="28210"/>
                  </a:cubicBezTo>
                  <a:cubicBezTo>
                    <a:pt x="49809" y="26264"/>
                    <a:pt x="50703" y="24917"/>
                    <a:pt x="51719" y="23374"/>
                  </a:cubicBezTo>
                  <a:cubicBezTo>
                    <a:pt x="52013" y="22933"/>
                    <a:pt x="52319" y="22468"/>
                    <a:pt x="52625" y="21978"/>
                  </a:cubicBezTo>
                  <a:cubicBezTo>
                    <a:pt x="53286" y="20937"/>
                    <a:pt x="54890" y="21354"/>
                    <a:pt x="56200" y="21684"/>
                  </a:cubicBezTo>
                  <a:cubicBezTo>
                    <a:pt x="56360" y="21733"/>
                    <a:pt x="56519" y="21770"/>
                    <a:pt x="56653" y="21807"/>
                  </a:cubicBezTo>
                  <a:cubicBezTo>
                    <a:pt x="57841" y="22101"/>
                    <a:pt x="59212" y="23056"/>
                    <a:pt x="59372" y="24488"/>
                  </a:cubicBezTo>
                  <a:cubicBezTo>
                    <a:pt x="59420" y="24917"/>
                    <a:pt x="59359" y="25345"/>
                    <a:pt x="59298" y="25774"/>
                  </a:cubicBezTo>
                  <a:cubicBezTo>
                    <a:pt x="59286" y="25933"/>
                    <a:pt x="59261" y="26080"/>
                    <a:pt x="59237" y="26251"/>
                  </a:cubicBezTo>
                  <a:cubicBezTo>
                    <a:pt x="58992" y="28541"/>
                    <a:pt x="59959" y="30794"/>
                    <a:pt x="60816" y="32765"/>
                  </a:cubicBezTo>
                  <a:cubicBezTo>
                    <a:pt x="61024" y="33279"/>
                    <a:pt x="61294" y="33855"/>
                    <a:pt x="61735" y="34234"/>
                  </a:cubicBezTo>
                  <a:cubicBezTo>
                    <a:pt x="62151" y="34589"/>
                    <a:pt x="62714" y="34761"/>
                    <a:pt x="63216" y="34883"/>
                  </a:cubicBezTo>
                  <a:cubicBezTo>
                    <a:pt x="64024" y="35079"/>
                    <a:pt x="64930" y="35116"/>
                    <a:pt x="65800" y="35153"/>
                  </a:cubicBezTo>
                  <a:cubicBezTo>
                    <a:pt x="67306" y="35214"/>
                    <a:pt x="68861" y="35275"/>
                    <a:pt x="69999" y="36157"/>
                  </a:cubicBezTo>
                  <a:cubicBezTo>
                    <a:pt x="71946" y="37638"/>
                    <a:pt x="73256" y="40099"/>
                    <a:pt x="74419" y="42291"/>
                  </a:cubicBezTo>
                  <a:cubicBezTo>
                    <a:pt x="74579" y="42560"/>
                    <a:pt x="74713" y="42842"/>
                    <a:pt x="74872" y="43111"/>
                  </a:cubicBezTo>
                  <a:cubicBezTo>
                    <a:pt x="75815" y="44862"/>
                    <a:pt x="76795" y="46662"/>
                    <a:pt x="77162" y="48670"/>
                  </a:cubicBezTo>
                  <a:cubicBezTo>
                    <a:pt x="77591" y="51045"/>
                    <a:pt x="77101" y="53457"/>
                    <a:pt x="76611" y="55331"/>
                  </a:cubicBezTo>
                  <a:cubicBezTo>
                    <a:pt x="75889" y="58086"/>
                    <a:pt x="74897" y="60767"/>
                    <a:pt x="73648" y="63301"/>
                  </a:cubicBezTo>
                  <a:cubicBezTo>
                    <a:pt x="72730" y="65175"/>
                    <a:pt x="71383" y="67391"/>
                    <a:pt x="69118" y="67991"/>
                  </a:cubicBezTo>
                  <a:cubicBezTo>
                    <a:pt x="68701" y="68113"/>
                    <a:pt x="68285" y="68150"/>
                    <a:pt x="67857" y="6815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3291150" y="3022000"/>
              <a:ext cx="1763775" cy="1450325"/>
            </a:xfrm>
            <a:custGeom>
              <a:rect b="b" l="l" r="r" t="t"/>
              <a:pathLst>
                <a:path extrusionOk="0" fill="none" h="58013" w="70551">
                  <a:moveTo>
                    <a:pt x="64294" y="58013"/>
                  </a:moveTo>
                  <a:lnTo>
                    <a:pt x="64294" y="58013"/>
                  </a:lnTo>
                  <a:cubicBezTo>
                    <a:pt x="63510" y="58013"/>
                    <a:pt x="62371" y="57547"/>
                    <a:pt x="61269" y="57094"/>
                  </a:cubicBezTo>
                  <a:cubicBezTo>
                    <a:pt x="60718" y="56862"/>
                    <a:pt x="60143" y="56629"/>
                    <a:pt x="59555" y="56433"/>
                  </a:cubicBezTo>
                  <a:cubicBezTo>
                    <a:pt x="57339" y="55649"/>
                    <a:pt x="54890" y="55282"/>
                    <a:pt x="52086" y="55282"/>
                  </a:cubicBezTo>
                  <a:cubicBezTo>
                    <a:pt x="49478" y="55282"/>
                    <a:pt x="46858" y="55600"/>
                    <a:pt x="44569" y="55894"/>
                  </a:cubicBezTo>
                  <a:cubicBezTo>
                    <a:pt x="43405" y="56041"/>
                    <a:pt x="42071" y="56200"/>
                    <a:pt x="40883" y="56200"/>
                  </a:cubicBezTo>
                  <a:cubicBezTo>
                    <a:pt x="40124" y="56200"/>
                    <a:pt x="39475" y="56139"/>
                    <a:pt x="38887" y="56017"/>
                  </a:cubicBezTo>
                  <a:cubicBezTo>
                    <a:pt x="37455" y="55711"/>
                    <a:pt x="35998" y="54915"/>
                    <a:pt x="34467" y="54070"/>
                  </a:cubicBezTo>
                  <a:cubicBezTo>
                    <a:pt x="33684" y="53654"/>
                    <a:pt x="32508" y="53188"/>
                    <a:pt x="31272" y="52711"/>
                  </a:cubicBezTo>
                  <a:cubicBezTo>
                    <a:pt x="28419" y="51621"/>
                    <a:pt x="24905" y="50262"/>
                    <a:pt x="24023" y="48364"/>
                  </a:cubicBezTo>
                  <a:cubicBezTo>
                    <a:pt x="23619" y="47446"/>
                    <a:pt x="23570" y="46405"/>
                    <a:pt x="23950" y="45793"/>
                  </a:cubicBezTo>
                  <a:cubicBezTo>
                    <a:pt x="24023" y="45671"/>
                    <a:pt x="24182" y="45671"/>
                    <a:pt x="24317" y="45671"/>
                  </a:cubicBezTo>
                  <a:cubicBezTo>
                    <a:pt x="24378" y="45671"/>
                    <a:pt x="24439" y="45671"/>
                    <a:pt x="24476" y="45658"/>
                  </a:cubicBezTo>
                  <a:lnTo>
                    <a:pt x="24488" y="45658"/>
                  </a:lnTo>
                  <a:cubicBezTo>
                    <a:pt x="24819" y="45585"/>
                    <a:pt x="25186" y="45499"/>
                    <a:pt x="25541" y="45401"/>
                  </a:cubicBezTo>
                  <a:cubicBezTo>
                    <a:pt x="28088" y="44703"/>
                    <a:pt x="30268" y="42891"/>
                    <a:pt x="31541" y="40357"/>
                  </a:cubicBezTo>
                  <a:cubicBezTo>
                    <a:pt x="32814" y="37847"/>
                    <a:pt x="32986" y="35006"/>
                    <a:pt x="32006" y="32545"/>
                  </a:cubicBezTo>
                  <a:cubicBezTo>
                    <a:pt x="31467" y="31174"/>
                    <a:pt x="30659" y="30047"/>
                    <a:pt x="29949" y="29056"/>
                  </a:cubicBezTo>
                  <a:cubicBezTo>
                    <a:pt x="29827" y="28872"/>
                    <a:pt x="29655" y="28700"/>
                    <a:pt x="29496" y="28517"/>
                  </a:cubicBezTo>
                  <a:cubicBezTo>
                    <a:pt x="29104" y="28113"/>
                    <a:pt x="28762" y="27745"/>
                    <a:pt x="28860" y="27354"/>
                  </a:cubicBezTo>
                  <a:cubicBezTo>
                    <a:pt x="29166" y="26178"/>
                    <a:pt x="29778" y="25137"/>
                    <a:pt x="30439" y="24011"/>
                  </a:cubicBezTo>
                  <a:cubicBezTo>
                    <a:pt x="31541" y="22162"/>
                    <a:pt x="32680" y="20252"/>
                    <a:pt x="32288" y="17571"/>
                  </a:cubicBezTo>
                  <a:cubicBezTo>
                    <a:pt x="32092" y="16224"/>
                    <a:pt x="31676" y="14240"/>
                    <a:pt x="30292" y="12600"/>
                  </a:cubicBezTo>
                  <a:cubicBezTo>
                    <a:pt x="29068" y="11155"/>
                    <a:pt x="27256" y="10298"/>
                    <a:pt x="25456" y="10298"/>
                  </a:cubicBezTo>
                  <a:cubicBezTo>
                    <a:pt x="24660" y="10298"/>
                    <a:pt x="23888" y="10469"/>
                    <a:pt x="23166" y="10788"/>
                  </a:cubicBezTo>
                  <a:cubicBezTo>
                    <a:pt x="22713" y="11008"/>
                    <a:pt x="22358" y="11339"/>
                    <a:pt x="22040" y="11632"/>
                  </a:cubicBezTo>
                  <a:cubicBezTo>
                    <a:pt x="21697" y="11951"/>
                    <a:pt x="21427" y="12220"/>
                    <a:pt x="21072" y="12294"/>
                  </a:cubicBezTo>
                  <a:cubicBezTo>
                    <a:pt x="21023" y="12306"/>
                    <a:pt x="20987" y="12281"/>
                    <a:pt x="20938" y="12245"/>
                  </a:cubicBezTo>
                  <a:cubicBezTo>
                    <a:pt x="20925" y="12232"/>
                    <a:pt x="20901" y="12232"/>
                    <a:pt x="20889" y="12220"/>
                  </a:cubicBezTo>
                  <a:cubicBezTo>
                    <a:pt x="20154" y="11914"/>
                    <a:pt x="19150" y="11498"/>
                    <a:pt x="17938" y="11498"/>
                  </a:cubicBezTo>
                  <a:cubicBezTo>
                    <a:pt x="17228" y="11498"/>
                    <a:pt x="16554" y="11632"/>
                    <a:pt x="15930" y="11914"/>
                  </a:cubicBezTo>
                  <a:cubicBezTo>
                    <a:pt x="14387" y="12563"/>
                    <a:pt x="13604" y="13824"/>
                    <a:pt x="13150" y="14559"/>
                  </a:cubicBezTo>
                  <a:cubicBezTo>
                    <a:pt x="13150" y="14571"/>
                    <a:pt x="13126" y="14571"/>
                    <a:pt x="13126" y="14583"/>
                  </a:cubicBezTo>
                  <a:cubicBezTo>
                    <a:pt x="13114" y="14620"/>
                    <a:pt x="13102" y="14644"/>
                    <a:pt x="13065" y="14669"/>
                  </a:cubicBezTo>
                  <a:cubicBezTo>
                    <a:pt x="12967" y="14706"/>
                    <a:pt x="12857" y="14620"/>
                    <a:pt x="12746" y="14546"/>
                  </a:cubicBezTo>
                  <a:cubicBezTo>
                    <a:pt x="12722" y="14522"/>
                    <a:pt x="12697" y="14497"/>
                    <a:pt x="12673" y="14485"/>
                  </a:cubicBezTo>
                  <a:cubicBezTo>
                    <a:pt x="12183" y="14155"/>
                    <a:pt x="11657" y="13604"/>
                    <a:pt x="11106" y="13028"/>
                  </a:cubicBezTo>
                  <a:cubicBezTo>
                    <a:pt x="10665" y="12563"/>
                    <a:pt x="10163" y="12036"/>
                    <a:pt x="9600" y="11522"/>
                  </a:cubicBezTo>
                  <a:cubicBezTo>
                    <a:pt x="9134" y="11118"/>
                    <a:pt x="7714" y="9882"/>
                    <a:pt x="5694" y="9796"/>
                  </a:cubicBezTo>
                  <a:lnTo>
                    <a:pt x="5510" y="9796"/>
                  </a:lnTo>
                  <a:cubicBezTo>
                    <a:pt x="4408" y="9796"/>
                    <a:pt x="3539" y="10139"/>
                    <a:pt x="2951" y="10371"/>
                  </a:cubicBezTo>
                  <a:cubicBezTo>
                    <a:pt x="2143" y="10690"/>
                    <a:pt x="1470" y="11118"/>
                    <a:pt x="858" y="11485"/>
                  </a:cubicBezTo>
                  <a:lnTo>
                    <a:pt x="809" y="11522"/>
                  </a:lnTo>
                  <a:cubicBezTo>
                    <a:pt x="760" y="11571"/>
                    <a:pt x="723" y="11620"/>
                    <a:pt x="662" y="11608"/>
                  </a:cubicBezTo>
                  <a:cubicBezTo>
                    <a:pt x="429" y="11510"/>
                    <a:pt x="417" y="11216"/>
                    <a:pt x="392" y="10971"/>
                  </a:cubicBezTo>
                  <a:cubicBezTo>
                    <a:pt x="392" y="10873"/>
                    <a:pt x="380" y="10763"/>
                    <a:pt x="368" y="10690"/>
                  </a:cubicBezTo>
                  <a:cubicBezTo>
                    <a:pt x="307" y="10494"/>
                    <a:pt x="258" y="10286"/>
                    <a:pt x="196" y="10102"/>
                  </a:cubicBezTo>
                  <a:cubicBezTo>
                    <a:pt x="0" y="9453"/>
                    <a:pt x="135" y="8939"/>
                    <a:pt x="233" y="8853"/>
                  </a:cubicBezTo>
                  <a:cubicBezTo>
                    <a:pt x="368" y="8694"/>
                    <a:pt x="882" y="8510"/>
                    <a:pt x="1335" y="8327"/>
                  </a:cubicBezTo>
                  <a:lnTo>
                    <a:pt x="1457" y="8290"/>
                  </a:lnTo>
                  <a:cubicBezTo>
                    <a:pt x="1849" y="8131"/>
                    <a:pt x="2315" y="7959"/>
                    <a:pt x="2780" y="7739"/>
                  </a:cubicBezTo>
                  <a:cubicBezTo>
                    <a:pt x="4212" y="7065"/>
                    <a:pt x="4849" y="5853"/>
                    <a:pt x="5474" y="4678"/>
                  </a:cubicBezTo>
                  <a:cubicBezTo>
                    <a:pt x="5865" y="3955"/>
                    <a:pt x="6233" y="3258"/>
                    <a:pt x="6759" y="2694"/>
                  </a:cubicBezTo>
                  <a:cubicBezTo>
                    <a:pt x="6967" y="2486"/>
                    <a:pt x="7273" y="2437"/>
                    <a:pt x="7579" y="2376"/>
                  </a:cubicBezTo>
                  <a:cubicBezTo>
                    <a:pt x="7800" y="2327"/>
                    <a:pt x="8045" y="2302"/>
                    <a:pt x="8265" y="2192"/>
                  </a:cubicBezTo>
                  <a:cubicBezTo>
                    <a:pt x="8755" y="1947"/>
                    <a:pt x="9061" y="1445"/>
                    <a:pt x="9318" y="1005"/>
                  </a:cubicBezTo>
                  <a:cubicBezTo>
                    <a:pt x="9636" y="466"/>
                    <a:pt x="9918" y="1"/>
                    <a:pt x="10432" y="50"/>
                  </a:cubicBezTo>
                  <a:cubicBezTo>
                    <a:pt x="10738" y="86"/>
                    <a:pt x="10787" y="429"/>
                    <a:pt x="10824" y="796"/>
                  </a:cubicBezTo>
                  <a:cubicBezTo>
                    <a:pt x="10849" y="1017"/>
                    <a:pt x="10861" y="1225"/>
                    <a:pt x="10947" y="1396"/>
                  </a:cubicBezTo>
                  <a:cubicBezTo>
                    <a:pt x="12367" y="4568"/>
                    <a:pt x="15783" y="6686"/>
                    <a:pt x="19419" y="6686"/>
                  </a:cubicBezTo>
                  <a:cubicBezTo>
                    <a:pt x="20007" y="6686"/>
                    <a:pt x="20583" y="6625"/>
                    <a:pt x="21146" y="6527"/>
                  </a:cubicBezTo>
                  <a:cubicBezTo>
                    <a:pt x="22774" y="6196"/>
                    <a:pt x="23815" y="4776"/>
                    <a:pt x="24819" y="3380"/>
                  </a:cubicBezTo>
                  <a:cubicBezTo>
                    <a:pt x="25884" y="1947"/>
                    <a:pt x="26962" y="441"/>
                    <a:pt x="28725" y="135"/>
                  </a:cubicBezTo>
                  <a:cubicBezTo>
                    <a:pt x="29227" y="50"/>
                    <a:pt x="29582" y="490"/>
                    <a:pt x="30010" y="992"/>
                  </a:cubicBezTo>
                  <a:cubicBezTo>
                    <a:pt x="30329" y="1384"/>
                    <a:pt x="30684" y="1813"/>
                    <a:pt x="31125" y="2033"/>
                  </a:cubicBezTo>
                  <a:cubicBezTo>
                    <a:pt x="32006" y="2462"/>
                    <a:pt x="32827" y="2633"/>
                    <a:pt x="33488" y="2756"/>
                  </a:cubicBezTo>
                  <a:lnTo>
                    <a:pt x="33573" y="2756"/>
                  </a:lnTo>
                  <a:cubicBezTo>
                    <a:pt x="33659" y="2756"/>
                    <a:pt x="33745" y="2756"/>
                    <a:pt x="33794" y="2817"/>
                  </a:cubicBezTo>
                  <a:cubicBezTo>
                    <a:pt x="33880" y="2939"/>
                    <a:pt x="33818" y="3135"/>
                    <a:pt x="33745" y="3355"/>
                  </a:cubicBezTo>
                  <a:cubicBezTo>
                    <a:pt x="33720" y="3417"/>
                    <a:pt x="33696" y="3490"/>
                    <a:pt x="33684" y="3551"/>
                  </a:cubicBezTo>
                  <a:cubicBezTo>
                    <a:pt x="33573" y="3894"/>
                    <a:pt x="33439" y="4262"/>
                    <a:pt x="33304" y="4653"/>
                  </a:cubicBezTo>
                  <a:lnTo>
                    <a:pt x="33304" y="4666"/>
                  </a:lnTo>
                  <a:cubicBezTo>
                    <a:pt x="32839" y="5914"/>
                    <a:pt x="32276" y="7445"/>
                    <a:pt x="32337" y="9245"/>
                  </a:cubicBezTo>
                  <a:cubicBezTo>
                    <a:pt x="32410" y="11265"/>
                    <a:pt x="33292" y="12955"/>
                    <a:pt x="33990" y="14314"/>
                  </a:cubicBezTo>
                  <a:cubicBezTo>
                    <a:pt x="34406" y="15110"/>
                    <a:pt x="34920" y="16114"/>
                    <a:pt x="34847" y="16518"/>
                  </a:cubicBezTo>
                  <a:cubicBezTo>
                    <a:pt x="34835" y="16591"/>
                    <a:pt x="34773" y="16787"/>
                    <a:pt x="34724" y="16959"/>
                  </a:cubicBezTo>
                  <a:cubicBezTo>
                    <a:pt x="34602" y="17363"/>
                    <a:pt x="34455" y="17852"/>
                    <a:pt x="34357" y="18440"/>
                  </a:cubicBezTo>
                  <a:cubicBezTo>
                    <a:pt x="34124" y="20007"/>
                    <a:pt x="34467" y="21611"/>
                    <a:pt x="35386" y="23387"/>
                  </a:cubicBezTo>
                  <a:cubicBezTo>
                    <a:pt x="37063" y="26668"/>
                    <a:pt x="39708" y="28627"/>
                    <a:pt x="42683" y="28749"/>
                  </a:cubicBezTo>
                  <a:lnTo>
                    <a:pt x="42940" y="28749"/>
                  </a:lnTo>
                  <a:cubicBezTo>
                    <a:pt x="46956" y="28749"/>
                    <a:pt x="47997" y="25089"/>
                    <a:pt x="48438" y="23521"/>
                  </a:cubicBezTo>
                  <a:cubicBezTo>
                    <a:pt x="48548" y="23178"/>
                    <a:pt x="48634" y="22848"/>
                    <a:pt x="48732" y="22566"/>
                  </a:cubicBezTo>
                  <a:cubicBezTo>
                    <a:pt x="49282" y="21011"/>
                    <a:pt x="49980" y="19946"/>
                    <a:pt x="50960" y="18477"/>
                  </a:cubicBezTo>
                  <a:cubicBezTo>
                    <a:pt x="50997" y="18428"/>
                    <a:pt x="51009" y="18379"/>
                    <a:pt x="51021" y="18342"/>
                  </a:cubicBezTo>
                  <a:cubicBezTo>
                    <a:pt x="51070" y="18232"/>
                    <a:pt x="51119" y="18122"/>
                    <a:pt x="51229" y="18073"/>
                  </a:cubicBezTo>
                  <a:cubicBezTo>
                    <a:pt x="51364" y="18011"/>
                    <a:pt x="51499" y="18097"/>
                    <a:pt x="51621" y="18134"/>
                  </a:cubicBezTo>
                  <a:cubicBezTo>
                    <a:pt x="51670" y="18171"/>
                    <a:pt x="51731" y="18183"/>
                    <a:pt x="51756" y="18195"/>
                  </a:cubicBezTo>
                  <a:lnTo>
                    <a:pt x="51780" y="18195"/>
                  </a:lnTo>
                  <a:cubicBezTo>
                    <a:pt x="51939" y="18244"/>
                    <a:pt x="52111" y="18293"/>
                    <a:pt x="52282" y="18318"/>
                  </a:cubicBezTo>
                  <a:lnTo>
                    <a:pt x="52294" y="18318"/>
                  </a:lnTo>
                  <a:cubicBezTo>
                    <a:pt x="52307" y="18318"/>
                    <a:pt x="52343" y="18318"/>
                    <a:pt x="52368" y="18354"/>
                  </a:cubicBezTo>
                  <a:cubicBezTo>
                    <a:pt x="52380" y="18379"/>
                    <a:pt x="52368" y="18428"/>
                    <a:pt x="52368" y="18465"/>
                  </a:cubicBezTo>
                  <a:cubicBezTo>
                    <a:pt x="52368" y="18477"/>
                    <a:pt x="52368" y="18477"/>
                    <a:pt x="52356" y="18489"/>
                  </a:cubicBezTo>
                  <a:cubicBezTo>
                    <a:pt x="52343" y="18648"/>
                    <a:pt x="52307" y="18856"/>
                    <a:pt x="52282" y="19089"/>
                  </a:cubicBezTo>
                  <a:cubicBezTo>
                    <a:pt x="51927" y="22285"/>
                    <a:pt x="53201" y="25199"/>
                    <a:pt x="54119" y="27317"/>
                  </a:cubicBezTo>
                  <a:cubicBezTo>
                    <a:pt x="54413" y="27990"/>
                    <a:pt x="54890" y="29129"/>
                    <a:pt x="55955" y="30011"/>
                  </a:cubicBezTo>
                  <a:cubicBezTo>
                    <a:pt x="56886" y="30806"/>
                    <a:pt x="57927" y="31149"/>
                    <a:pt x="58821" y="31357"/>
                  </a:cubicBezTo>
                  <a:cubicBezTo>
                    <a:pt x="59959" y="31639"/>
                    <a:pt x="61086" y="31688"/>
                    <a:pt x="62090" y="31725"/>
                  </a:cubicBezTo>
                  <a:cubicBezTo>
                    <a:pt x="62824" y="31761"/>
                    <a:pt x="64061" y="31810"/>
                    <a:pt x="64355" y="32019"/>
                  </a:cubicBezTo>
                  <a:cubicBezTo>
                    <a:pt x="65714" y="33059"/>
                    <a:pt x="66853" y="35190"/>
                    <a:pt x="67844" y="37051"/>
                  </a:cubicBezTo>
                  <a:cubicBezTo>
                    <a:pt x="68004" y="37345"/>
                    <a:pt x="68150" y="37626"/>
                    <a:pt x="68310" y="37896"/>
                  </a:cubicBezTo>
                  <a:cubicBezTo>
                    <a:pt x="69130" y="39414"/>
                    <a:pt x="69975" y="40969"/>
                    <a:pt x="70244" y="42438"/>
                  </a:cubicBezTo>
                  <a:cubicBezTo>
                    <a:pt x="70550" y="44152"/>
                    <a:pt x="70146" y="46111"/>
                    <a:pt x="69754" y="47630"/>
                  </a:cubicBezTo>
                  <a:cubicBezTo>
                    <a:pt x="69105" y="50152"/>
                    <a:pt x="68187" y="52625"/>
                    <a:pt x="67036" y="54964"/>
                  </a:cubicBezTo>
                  <a:cubicBezTo>
                    <a:pt x="65959" y="57131"/>
                    <a:pt x="65151" y="57743"/>
                    <a:pt x="64661" y="57866"/>
                  </a:cubicBezTo>
                  <a:cubicBezTo>
                    <a:pt x="64575" y="58000"/>
                    <a:pt x="64428" y="58013"/>
                    <a:pt x="64294" y="5801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3494700" y="3128825"/>
              <a:ext cx="1476050" cy="1252600"/>
            </a:xfrm>
            <a:custGeom>
              <a:rect b="b" l="l" r="r" t="t"/>
              <a:pathLst>
                <a:path extrusionOk="0" fill="none" h="50104" w="59042">
                  <a:moveTo>
                    <a:pt x="55454" y="50103"/>
                  </a:moveTo>
                  <a:lnTo>
                    <a:pt x="55417" y="50091"/>
                  </a:lnTo>
                  <a:cubicBezTo>
                    <a:pt x="55062" y="49956"/>
                    <a:pt x="54682" y="49797"/>
                    <a:pt x="54413" y="49699"/>
                  </a:cubicBezTo>
                  <a:lnTo>
                    <a:pt x="54388" y="49699"/>
                  </a:lnTo>
                  <a:cubicBezTo>
                    <a:pt x="53825" y="49466"/>
                    <a:pt x="53201" y="49209"/>
                    <a:pt x="52515" y="48977"/>
                  </a:cubicBezTo>
                  <a:cubicBezTo>
                    <a:pt x="49944" y="48071"/>
                    <a:pt x="47140" y="47642"/>
                    <a:pt x="43944" y="47642"/>
                  </a:cubicBezTo>
                  <a:cubicBezTo>
                    <a:pt x="41128" y="47642"/>
                    <a:pt x="38410" y="47985"/>
                    <a:pt x="36010" y="48266"/>
                  </a:cubicBezTo>
                  <a:cubicBezTo>
                    <a:pt x="34945" y="48413"/>
                    <a:pt x="33733" y="48548"/>
                    <a:pt x="32741" y="48548"/>
                  </a:cubicBezTo>
                  <a:cubicBezTo>
                    <a:pt x="32227" y="48548"/>
                    <a:pt x="31823" y="48511"/>
                    <a:pt x="31468" y="48438"/>
                  </a:cubicBezTo>
                  <a:cubicBezTo>
                    <a:pt x="30500" y="48230"/>
                    <a:pt x="29252" y="47556"/>
                    <a:pt x="27929" y="46834"/>
                  </a:cubicBezTo>
                  <a:cubicBezTo>
                    <a:pt x="26950" y="46295"/>
                    <a:pt x="25676" y="45805"/>
                    <a:pt x="24329" y="45291"/>
                  </a:cubicBezTo>
                  <a:cubicBezTo>
                    <a:pt x="23044" y="44801"/>
                    <a:pt x="21734" y="44287"/>
                    <a:pt x="20632" y="43724"/>
                  </a:cubicBezTo>
                  <a:cubicBezTo>
                    <a:pt x="20620" y="43712"/>
                    <a:pt x="20583" y="43712"/>
                    <a:pt x="20558" y="43712"/>
                  </a:cubicBezTo>
                  <a:cubicBezTo>
                    <a:pt x="20497" y="43699"/>
                    <a:pt x="20411" y="43675"/>
                    <a:pt x="20411" y="43602"/>
                  </a:cubicBezTo>
                  <a:cubicBezTo>
                    <a:pt x="20436" y="42034"/>
                    <a:pt x="21856" y="41189"/>
                    <a:pt x="23350" y="40283"/>
                  </a:cubicBezTo>
                  <a:cubicBezTo>
                    <a:pt x="24562" y="39549"/>
                    <a:pt x="25823" y="38802"/>
                    <a:pt x="26411" y="37614"/>
                  </a:cubicBezTo>
                  <a:cubicBezTo>
                    <a:pt x="28113" y="34247"/>
                    <a:pt x="28333" y="30390"/>
                    <a:pt x="27011" y="27048"/>
                  </a:cubicBezTo>
                  <a:cubicBezTo>
                    <a:pt x="26325" y="25297"/>
                    <a:pt x="25358" y="23938"/>
                    <a:pt x="24574" y="22848"/>
                  </a:cubicBezTo>
                  <a:cubicBezTo>
                    <a:pt x="24574" y="22836"/>
                    <a:pt x="24562" y="22836"/>
                    <a:pt x="24562" y="22824"/>
                  </a:cubicBezTo>
                  <a:cubicBezTo>
                    <a:pt x="24550" y="22799"/>
                    <a:pt x="24513" y="22775"/>
                    <a:pt x="24513" y="22738"/>
                  </a:cubicBezTo>
                  <a:cubicBezTo>
                    <a:pt x="24501" y="22542"/>
                    <a:pt x="24562" y="22236"/>
                    <a:pt x="24721" y="22064"/>
                  </a:cubicBezTo>
                  <a:cubicBezTo>
                    <a:pt x="24795" y="21991"/>
                    <a:pt x="24868" y="21942"/>
                    <a:pt x="24966" y="21942"/>
                  </a:cubicBezTo>
                  <a:lnTo>
                    <a:pt x="25040" y="21942"/>
                  </a:lnTo>
                  <a:cubicBezTo>
                    <a:pt x="27256" y="21942"/>
                    <a:pt x="28701" y="23521"/>
                    <a:pt x="30084" y="25052"/>
                  </a:cubicBezTo>
                  <a:cubicBezTo>
                    <a:pt x="31394" y="26472"/>
                    <a:pt x="32631" y="27844"/>
                    <a:pt x="34431" y="27917"/>
                  </a:cubicBezTo>
                  <a:cubicBezTo>
                    <a:pt x="34578" y="27917"/>
                    <a:pt x="34712" y="27929"/>
                    <a:pt x="34847" y="27929"/>
                  </a:cubicBezTo>
                  <a:cubicBezTo>
                    <a:pt x="36500" y="27929"/>
                    <a:pt x="37529" y="26754"/>
                    <a:pt x="38508" y="25615"/>
                  </a:cubicBezTo>
                  <a:cubicBezTo>
                    <a:pt x="39500" y="24476"/>
                    <a:pt x="40541" y="23289"/>
                    <a:pt x="42230" y="23289"/>
                  </a:cubicBezTo>
                  <a:lnTo>
                    <a:pt x="42414" y="23289"/>
                  </a:lnTo>
                  <a:cubicBezTo>
                    <a:pt x="42732" y="23313"/>
                    <a:pt x="42793" y="23693"/>
                    <a:pt x="42842" y="24048"/>
                  </a:cubicBezTo>
                  <a:cubicBezTo>
                    <a:pt x="42867" y="24207"/>
                    <a:pt x="42879" y="24366"/>
                    <a:pt x="42928" y="24489"/>
                  </a:cubicBezTo>
                  <a:cubicBezTo>
                    <a:pt x="43283" y="25309"/>
                    <a:pt x="44030" y="27011"/>
                    <a:pt x="45671" y="28407"/>
                  </a:cubicBezTo>
                  <a:cubicBezTo>
                    <a:pt x="47152" y="29656"/>
                    <a:pt x="48720" y="30170"/>
                    <a:pt x="49907" y="30452"/>
                  </a:cubicBezTo>
                  <a:cubicBezTo>
                    <a:pt x="51376" y="30819"/>
                    <a:pt x="52760" y="30868"/>
                    <a:pt x="53862" y="30917"/>
                  </a:cubicBezTo>
                  <a:cubicBezTo>
                    <a:pt x="54009" y="30917"/>
                    <a:pt x="54327" y="30929"/>
                    <a:pt x="54621" y="30941"/>
                  </a:cubicBezTo>
                  <a:lnTo>
                    <a:pt x="54633" y="30941"/>
                  </a:lnTo>
                  <a:lnTo>
                    <a:pt x="54658" y="30966"/>
                  </a:lnTo>
                  <a:cubicBezTo>
                    <a:pt x="55356" y="31798"/>
                    <a:pt x="56188" y="33353"/>
                    <a:pt x="56776" y="34468"/>
                  </a:cubicBezTo>
                  <a:cubicBezTo>
                    <a:pt x="56935" y="34761"/>
                    <a:pt x="57082" y="35043"/>
                    <a:pt x="57241" y="35325"/>
                  </a:cubicBezTo>
                  <a:cubicBezTo>
                    <a:pt x="57927" y="36610"/>
                    <a:pt x="58649" y="37920"/>
                    <a:pt x="58833" y="38863"/>
                  </a:cubicBezTo>
                  <a:cubicBezTo>
                    <a:pt x="59041" y="40051"/>
                    <a:pt x="58576" y="41912"/>
                    <a:pt x="58392" y="42598"/>
                  </a:cubicBezTo>
                  <a:cubicBezTo>
                    <a:pt x="57792" y="44887"/>
                    <a:pt x="56947" y="47140"/>
                    <a:pt x="55894" y="49270"/>
                  </a:cubicBezTo>
                  <a:cubicBezTo>
                    <a:pt x="55735" y="49577"/>
                    <a:pt x="55588" y="49846"/>
                    <a:pt x="55454" y="50079"/>
                  </a:cubicBezTo>
                  <a:close/>
                  <a:moveTo>
                    <a:pt x="4739" y="5645"/>
                  </a:moveTo>
                  <a:lnTo>
                    <a:pt x="4666" y="5645"/>
                  </a:lnTo>
                  <a:cubicBezTo>
                    <a:pt x="4396" y="5633"/>
                    <a:pt x="4225" y="5388"/>
                    <a:pt x="4041" y="5143"/>
                  </a:cubicBezTo>
                  <a:cubicBezTo>
                    <a:pt x="3943" y="5009"/>
                    <a:pt x="3845" y="4874"/>
                    <a:pt x="3723" y="4776"/>
                  </a:cubicBezTo>
                  <a:cubicBezTo>
                    <a:pt x="3233" y="4347"/>
                    <a:pt x="2584" y="4115"/>
                    <a:pt x="1960" y="3907"/>
                  </a:cubicBezTo>
                  <a:cubicBezTo>
                    <a:pt x="1127" y="3613"/>
                    <a:pt x="356" y="3343"/>
                    <a:pt x="62" y="2621"/>
                  </a:cubicBezTo>
                  <a:cubicBezTo>
                    <a:pt x="1" y="2462"/>
                    <a:pt x="123" y="2327"/>
                    <a:pt x="233" y="2217"/>
                  </a:cubicBezTo>
                  <a:cubicBezTo>
                    <a:pt x="270" y="2156"/>
                    <a:pt x="331" y="2119"/>
                    <a:pt x="356" y="2058"/>
                  </a:cubicBezTo>
                  <a:cubicBezTo>
                    <a:pt x="393" y="1972"/>
                    <a:pt x="429" y="1886"/>
                    <a:pt x="454" y="1813"/>
                  </a:cubicBezTo>
                  <a:cubicBezTo>
                    <a:pt x="539" y="1629"/>
                    <a:pt x="601" y="1458"/>
                    <a:pt x="735" y="1360"/>
                  </a:cubicBezTo>
                  <a:cubicBezTo>
                    <a:pt x="980" y="1176"/>
                    <a:pt x="1188" y="1103"/>
                    <a:pt x="1360" y="1152"/>
                  </a:cubicBezTo>
                  <a:cubicBezTo>
                    <a:pt x="3111" y="1592"/>
                    <a:pt x="6049" y="2645"/>
                    <a:pt x="6086" y="4751"/>
                  </a:cubicBezTo>
                  <a:cubicBezTo>
                    <a:pt x="6086" y="4935"/>
                    <a:pt x="6013" y="5094"/>
                    <a:pt x="5866" y="5241"/>
                  </a:cubicBezTo>
                  <a:cubicBezTo>
                    <a:pt x="5584" y="5511"/>
                    <a:pt x="5094" y="5645"/>
                    <a:pt x="4739" y="5645"/>
                  </a:cubicBezTo>
                  <a:close/>
                  <a:moveTo>
                    <a:pt x="20020" y="3625"/>
                  </a:moveTo>
                  <a:cubicBezTo>
                    <a:pt x="19762" y="3625"/>
                    <a:pt x="19481" y="3588"/>
                    <a:pt x="19224" y="3490"/>
                  </a:cubicBezTo>
                  <a:cubicBezTo>
                    <a:pt x="18758" y="3343"/>
                    <a:pt x="18428" y="3062"/>
                    <a:pt x="18281" y="2731"/>
                  </a:cubicBezTo>
                  <a:cubicBezTo>
                    <a:pt x="18097" y="2278"/>
                    <a:pt x="18550" y="1948"/>
                    <a:pt x="18954" y="1629"/>
                  </a:cubicBezTo>
                  <a:cubicBezTo>
                    <a:pt x="19163" y="1470"/>
                    <a:pt x="19358" y="1323"/>
                    <a:pt x="19481" y="1164"/>
                  </a:cubicBezTo>
                  <a:cubicBezTo>
                    <a:pt x="19554" y="1054"/>
                    <a:pt x="19616" y="919"/>
                    <a:pt x="19689" y="772"/>
                  </a:cubicBezTo>
                  <a:cubicBezTo>
                    <a:pt x="19848" y="429"/>
                    <a:pt x="20020" y="62"/>
                    <a:pt x="20350" y="38"/>
                  </a:cubicBezTo>
                  <a:cubicBezTo>
                    <a:pt x="20779" y="1"/>
                    <a:pt x="21330" y="368"/>
                    <a:pt x="21526" y="833"/>
                  </a:cubicBezTo>
                  <a:cubicBezTo>
                    <a:pt x="21856" y="1580"/>
                    <a:pt x="21771" y="2927"/>
                    <a:pt x="20962" y="3405"/>
                  </a:cubicBezTo>
                  <a:lnTo>
                    <a:pt x="20950" y="3368"/>
                  </a:lnTo>
                  <a:lnTo>
                    <a:pt x="20962" y="3405"/>
                  </a:lnTo>
                  <a:cubicBezTo>
                    <a:pt x="20693" y="3552"/>
                    <a:pt x="20350" y="3625"/>
                    <a:pt x="20020" y="362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4150375" y="3826750"/>
              <a:ext cx="732825" cy="448450"/>
            </a:xfrm>
            <a:custGeom>
              <a:rect b="b" l="l" r="r" t="t"/>
              <a:pathLst>
                <a:path extrusionOk="0" fill="none" h="17938" w="29313">
                  <a:moveTo>
                    <a:pt x="27488" y="17925"/>
                  </a:moveTo>
                  <a:cubicBezTo>
                    <a:pt x="27464" y="17925"/>
                    <a:pt x="27451" y="17913"/>
                    <a:pt x="27427" y="17888"/>
                  </a:cubicBezTo>
                  <a:cubicBezTo>
                    <a:pt x="27415" y="17888"/>
                    <a:pt x="27415" y="17876"/>
                    <a:pt x="27402" y="17876"/>
                  </a:cubicBezTo>
                  <a:lnTo>
                    <a:pt x="27402" y="17876"/>
                  </a:lnTo>
                  <a:cubicBezTo>
                    <a:pt x="24464" y="16848"/>
                    <a:pt x="21293" y="16346"/>
                    <a:pt x="17705" y="16346"/>
                  </a:cubicBezTo>
                  <a:cubicBezTo>
                    <a:pt x="14693" y="16346"/>
                    <a:pt x="11865" y="16701"/>
                    <a:pt x="9367" y="17007"/>
                  </a:cubicBezTo>
                  <a:cubicBezTo>
                    <a:pt x="8387" y="17129"/>
                    <a:pt x="7285" y="17264"/>
                    <a:pt x="6502" y="17264"/>
                  </a:cubicBezTo>
                  <a:cubicBezTo>
                    <a:pt x="6135" y="17264"/>
                    <a:pt x="5975" y="17239"/>
                    <a:pt x="5951" y="17239"/>
                  </a:cubicBezTo>
                  <a:cubicBezTo>
                    <a:pt x="5461" y="17129"/>
                    <a:pt x="4224" y="16456"/>
                    <a:pt x="3318" y="15966"/>
                  </a:cubicBezTo>
                  <a:cubicBezTo>
                    <a:pt x="2988" y="15782"/>
                    <a:pt x="2486" y="15709"/>
                    <a:pt x="2008" y="15623"/>
                  </a:cubicBezTo>
                  <a:cubicBezTo>
                    <a:pt x="1102" y="15489"/>
                    <a:pt x="184" y="15342"/>
                    <a:pt x="98" y="14509"/>
                  </a:cubicBezTo>
                  <a:cubicBezTo>
                    <a:pt x="0" y="13725"/>
                    <a:pt x="735" y="13260"/>
                    <a:pt x="1519" y="12746"/>
                  </a:cubicBezTo>
                  <a:cubicBezTo>
                    <a:pt x="2180" y="12317"/>
                    <a:pt x="2865" y="11877"/>
                    <a:pt x="3196" y="11203"/>
                  </a:cubicBezTo>
                  <a:cubicBezTo>
                    <a:pt x="3796" y="10028"/>
                    <a:pt x="3747" y="8546"/>
                    <a:pt x="3686" y="7114"/>
                  </a:cubicBezTo>
                  <a:cubicBezTo>
                    <a:pt x="3625" y="5240"/>
                    <a:pt x="3576" y="3441"/>
                    <a:pt x="4984" y="2522"/>
                  </a:cubicBezTo>
                  <a:cubicBezTo>
                    <a:pt x="5473" y="2204"/>
                    <a:pt x="6024" y="2510"/>
                    <a:pt x="6612" y="2828"/>
                  </a:cubicBezTo>
                  <a:cubicBezTo>
                    <a:pt x="7077" y="3073"/>
                    <a:pt x="7530" y="3343"/>
                    <a:pt x="8045" y="3355"/>
                  </a:cubicBezTo>
                  <a:cubicBezTo>
                    <a:pt x="8228" y="3367"/>
                    <a:pt x="8424" y="3367"/>
                    <a:pt x="8608" y="3367"/>
                  </a:cubicBezTo>
                  <a:cubicBezTo>
                    <a:pt x="10285" y="3367"/>
                    <a:pt x="11412" y="2314"/>
                    <a:pt x="12391" y="1396"/>
                  </a:cubicBezTo>
                  <a:cubicBezTo>
                    <a:pt x="13187" y="649"/>
                    <a:pt x="13873" y="0"/>
                    <a:pt x="14693" y="61"/>
                  </a:cubicBezTo>
                  <a:cubicBezTo>
                    <a:pt x="15342" y="110"/>
                    <a:pt x="15709" y="771"/>
                    <a:pt x="16138" y="1506"/>
                  </a:cubicBezTo>
                  <a:cubicBezTo>
                    <a:pt x="16456" y="2057"/>
                    <a:pt x="16775" y="2632"/>
                    <a:pt x="17264" y="3049"/>
                  </a:cubicBezTo>
                  <a:cubicBezTo>
                    <a:pt x="19309" y="4775"/>
                    <a:pt x="21452" y="5449"/>
                    <a:pt x="22884" y="5804"/>
                  </a:cubicBezTo>
                  <a:cubicBezTo>
                    <a:pt x="23472" y="5938"/>
                    <a:pt x="24060" y="5951"/>
                    <a:pt x="24635" y="5975"/>
                  </a:cubicBezTo>
                  <a:cubicBezTo>
                    <a:pt x="25370" y="5987"/>
                    <a:pt x="26056" y="6000"/>
                    <a:pt x="26570" y="6318"/>
                  </a:cubicBezTo>
                  <a:cubicBezTo>
                    <a:pt x="27023" y="6599"/>
                    <a:pt x="27206" y="7138"/>
                    <a:pt x="27366" y="7628"/>
                  </a:cubicBezTo>
                  <a:cubicBezTo>
                    <a:pt x="27427" y="7824"/>
                    <a:pt x="27513" y="8008"/>
                    <a:pt x="27574" y="8142"/>
                  </a:cubicBezTo>
                  <a:cubicBezTo>
                    <a:pt x="27733" y="8448"/>
                    <a:pt x="27892" y="8742"/>
                    <a:pt x="28039" y="9024"/>
                  </a:cubicBezTo>
                  <a:cubicBezTo>
                    <a:pt x="28100" y="9134"/>
                    <a:pt x="28161" y="9244"/>
                    <a:pt x="28223" y="9367"/>
                  </a:cubicBezTo>
                  <a:cubicBezTo>
                    <a:pt x="28639" y="10114"/>
                    <a:pt x="29202" y="11142"/>
                    <a:pt x="29263" y="11571"/>
                  </a:cubicBezTo>
                  <a:cubicBezTo>
                    <a:pt x="29288" y="11693"/>
                    <a:pt x="29312" y="12195"/>
                    <a:pt x="28884" y="13860"/>
                  </a:cubicBezTo>
                  <a:cubicBezTo>
                    <a:pt x="28774" y="14264"/>
                    <a:pt x="28737" y="14754"/>
                    <a:pt x="28688" y="15207"/>
                  </a:cubicBezTo>
                  <a:cubicBezTo>
                    <a:pt x="28566" y="16346"/>
                    <a:pt x="28455" y="17521"/>
                    <a:pt x="27525" y="17937"/>
                  </a:cubicBezTo>
                  <a:cubicBezTo>
                    <a:pt x="27513" y="17925"/>
                    <a:pt x="27513" y="17925"/>
                    <a:pt x="27488" y="1792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4294225" y="3936625"/>
              <a:ext cx="503275" cy="246750"/>
            </a:xfrm>
            <a:custGeom>
              <a:rect b="b" l="l" r="r" t="t"/>
              <a:pathLst>
                <a:path extrusionOk="0" fill="none" h="9870" w="20131">
                  <a:moveTo>
                    <a:pt x="18098" y="9869"/>
                  </a:moveTo>
                  <a:cubicBezTo>
                    <a:pt x="17204" y="9869"/>
                    <a:pt x="16249" y="9563"/>
                    <a:pt x="15232" y="9257"/>
                  </a:cubicBezTo>
                  <a:cubicBezTo>
                    <a:pt x="14155" y="8914"/>
                    <a:pt x="13053" y="8584"/>
                    <a:pt x="11976" y="8584"/>
                  </a:cubicBezTo>
                  <a:cubicBezTo>
                    <a:pt x="8743" y="8584"/>
                    <a:pt x="5817" y="8951"/>
                    <a:pt x="3233" y="9257"/>
                  </a:cubicBezTo>
                  <a:cubicBezTo>
                    <a:pt x="3001" y="9294"/>
                    <a:pt x="2756" y="9330"/>
                    <a:pt x="2511" y="9367"/>
                  </a:cubicBezTo>
                  <a:cubicBezTo>
                    <a:pt x="1936" y="9477"/>
                    <a:pt x="1323" y="9563"/>
                    <a:pt x="907" y="9490"/>
                  </a:cubicBezTo>
                  <a:cubicBezTo>
                    <a:pt x="883" y="9490"/>
                    <a:pt x="834" y="9477"/>
                    <a:pt x="797" y="9477"/>
                  </a:cubicBezTo>
                  <a:cubicBezTo>
                    <a:pt x="527" y="9428"/>
                    <a:pt x="111" y="9355"/>
                    <a:pt x="50" y="9049"/>
                  </a:cubicBezTo>
                  <a:cubicBezTo>
                    <a:pt x="1" y="8865"/>
                    <a:pt x="136" y="8718"/>
                    <a:pt x="283" y="8571"/>
                  </a:cubicBezTo>
                  <a:cubicBezTo>
                    <a:pt x="356" y="8498"/>
                    <a:pt x="430" y="8400"/>
                    <a:pt x="478" y="8314"/>
                  </a:cubicBezTo>
                  <a:cubicBezTo>
                    <a:pt x="1458" y="6355"/>
                    <a:pt x="1397" y="4274"/>
                    <a:pt x="1336" y="2584"/>
                  </a:cubicBezTo>
                  <a:cubicBezTo>
                    <a:pt x="1336" y="2560"/>
                    <a:pt x="1323" y="2511"/>
                    <a:pt x="1299" y="2474"/>
                  </a:cubicBezTo>
                  <a:cubicBezTo>
                    <a:pt x="1274" y="2388"/>
                    <a:pt x="1238" y="2278"/>
                    <a:pt x="1336" y="2217"/>
                  </a:cubicBezTo>
                  <a:cubicBezTo>
                    <a:pt x="1470" y="2107"/>
                    <a:pt x="1654" y="2168"/>
                    <a:pt x="1838" y="2229"/>
                  </a:cubicBezTo>
                  <a:cubicBezTo>
                    <a:pt x="1948" y="2266"/>
                    <a:pt x="2058" y="2315"/>
                    <a:pt x="2156" y="2315"/>
                  </a:cubicBezTo>
                  <a:cubicBezTo>
                    <a:pt x="2401" y="2327"/>
                    <a:pt x="2646" y="2327"/>
                    <a:pt x="2878" y="2327"/>
                  </a:cubicBezTo>
                  <a:cubicBezTo>
                    <a:pt x="4213" y="2327"/>
                    <a:pt x="5217" y="1617"/>
                    <a:pt x="6111" y="1005"/>
                  </a:cubicBezTo>
                  <a:cubicBezTo>
                    <a:pt x="6894" y="478"/>
                    <a:pt x="7568" y="1"/>
                    <a:pt x="8278" y="74"/>
                  </a:cubicBezTo>
                  <a:cubicBezTo>
                    <a:pt x="8572" y="111"/>
                    <a:pt x="8755" y="380"/>
                    <a:pt x="8927" y="674"/>
                  </a:cubicBezTo>
                  <a:cubicBezTo>
                    <a:pt x="9049" y="858"/>
                    <a:pt x="9172" y="1054"/>
                    <a:pt x="9319" y="1188"/>
                  </a:cubicBezTo>
                  <a:cubicBezTo>
                    <a:pt x="11914" y="3380"/>
                    <a:pt x="14559" y="4225"/>
                    <a:pt x="16322" y="4653"/>
                  </a:cubicBezTo>
                  <a:cubicBezTo>
                    <a:pt x="16702" y="4739"/>
                    <a:pt x="17081" y="4739"/>
                    <a:pt x="17461" y="4727"/>
                  </a:cubicBezTo>
                  <a:cubicBezTo>
                    <a:pt x="17926" y="4715"/>
                    <a:pt x="18355" y="4715"/>
                    <a:pt x="18673" y="4910"/>
                  </a:cubicBezTo>
                  <a:cubicBezTo>
                    <a:pt x="18747" y="4959"/>
                    <a:pt x="18783" y="5045"/>
                    <a:pt x="18808" y="5143"/>
                  </a:cubicBezTo>
                  <a:cubicBezTo>
                    <a:pt x="18832" y="5192"/>
                    <a:pt x="18844" y="5229"/>
                    <a:pt x="18869" y="5278"/>
                  </a:cubicBezTo>
                  <a:cubicBezTo>
                    <a:pt x="19040" y="5584"/>
                    <a:pt x="19200" y="5890"/>
                    <a:pt x="19359" y="6184"/>
                  </a:cubicBezTo>
                  <a:cubicBezTo>
                    <a:pt x="19432" y="6294"/>
                    <a:pt x="19481" y="6392"/>
                    <a:pt x="19555" y="6514"/>
                  </a:cubicBezTo>
                  <a:cubicBezTo>
                    <a:pt x="19591" y="6600"/>
                    <a:pt x="19653" y="6686"/>
                    <a:pt x="19714" y="6784"/>
                  </a:cubicBezTo>
                  <a:cubicBezTo>
                    <a:pt x="19885" y="7004"/>
                    <a:pt x="20081" y="7310"/>
                    <a:pt x="20118" y="7592"/>
                  </a:cubicBezTo>
                  <a:cubicBezTo>
                    <a:pt x="20130" y="7739"/>
                    <a:pt x="20081" y="7947"/>
                    <a:pt x="20008" y="8167"/>
                  </a:cubicBezTo>
                  <a:cubicBezTo>
                    <a:pt x="19971" y="8277"/>
                    <a:pt x="19934" y="8400"/>
                    <a:pt x="19897" y="8535"/>
                  </a:cubicBezTo>
                  <a:cubicBezTo>
                    <a:pt x="19873" y="8633"/>
                    <a:pt x="19873" y="8731"/>
                    <a:pt x="19873" y="8841"/>
                  </a:cubicBezTo>
                  <a:cubicBezTo>
                    <a:pt x="19873" y="9037"/>
                    <a:pt x="19873" y="9245"/>
                    <a:pt x="19714" y="9343"/>
                  </a:cubicBezTo>
                  <a:cubicBezTo>
                    <a:pt x="19212" y="9747"/>
                    <a:pt x="18661" y="9869"/>
                    <a:pt x="18098" y="986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4404425" y="4038250"/>
              <a:ext cx="119400" cy="60950"/>
            </a:xfrm>
            <a:custGeom>
              <a:rect b="b" l="l" r="r" t="t"/>
              <a:pathLst>
                <a:path extrusionOk="0" fill="none" h="2438" w="4776">
                  <a:moveTo>
                    <a:pt x="1752" y="2437"/>
                  </a:moveTo>
                  <a:cubicBezTo>
                    <a:pt x="968" y="2437"/>
                    <a:pt x="246" y="2290"/>
                    <a:pt x="74" y="1984"/>
                  </a:cubicBezTo>
                  <a:cubicBezTo>
                    <a:pt x="1" y="1837"/>
                    <a:pt x="38" y="1690"/>
                    <a:pt x="172" y="1519"/>
                  </a:cubicBezTo>
                  <a:lnTo>
                    <a:pt x="172" y="1519"/>
                  </a:lnTo>
                  <a:cubicBezTo>
                    <a:pt x="1042" y="454"/>
                    <a:pt x="2278" y="1"/>
                    <a:pt x="3135" y="50"/>
                  </a:cubicBezTo>
                  <a:cubicBezTo>
                    <a:pt x="3625" y="62"/>
                    <a:pt x="4335" y="343"/>
                    <a:pt x="4629" y="735"/>
                  </a:cubicBezTo>
                  <a:cubicBezTo>
                    <a:pt x="4751" y="894"/>
                    <a:pt x="4776" y="1066"/>
                    <a:pt x="4739" y="1225"/>
                  </a:cubicBezTo>
                  <a:cubicBezTo>
                    <a:pt x="4580" y="1813"/>
                    <a:pt x="3747" y="2253"/>
                    <a:pt x="2523" y="2413"/>
                  </a:cubicBezTo>
                  <a:cubicBezTo>
                    <a:pt x="2266" y="2425"/>
                    <a:pt x="2009" y="2437"/>
                    <a:pt x="1752" y="243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4278025" y="3400650"/>
              <a:ext cx="161025" cy="193175"/>
            </a:xfrm>
            <a:custGeom>
              <a:rect b="b" l="l" r="r" t="t"/>
              <a:pathLst>
                <a:path extrusionOk="0" fill="none" h="7727" w="6441">
                  <a:moveTo>
                    <a:pt x="2535" y="7726"/>
                  </a:moveTo>
                  <a:cubicBezTo>
                    <a:pt x="2228" y="7726"/>
                    <a:pt x="1959" y="7592"/>
                    <a:pt x="1726" y="7347"/>
                  </a:cubicBezTo>
                  <a:lnTo>
                    <a:pt x="1714" y="7322"/>
                  </a:lnTo>
                  <a:cubicBezTo>
                    <a:pt x="1286" y="6833"/>
                    <a:pt x="465" y="5914"/>
                    <a:pt x="282" y="5510"/>
                  </a:cubicBezTo>
                  <a:cubicBezTo>
                    <a:pt x="0" y="4861"/>
                    <a:pt x="184" y="4127"/>
                    <a:pt x="331" y="3490"/>
                  </a:cubicBezTo>
                  <a:cubicBezTo>
                    <a:pt x="380" y="3282"/>
                    <a:pt x="429" y="3098"/>
                    <a:pt x="453" y="2914"/>
                  </a:cubicBezTo>
                  <a:lnTo>
                    <a:pt x="453" y="2914"/>
                  </a:lnTo>
                  <a:cubicBezTo>
                    <a:pt x="576" y="2229"/>
                    <a:pt x="490" y="1604"/>
                    <a:pt x="404" y="1102"/>
                  </a:cubicBezTo>
                  <a:cubicBezTo>
                    <a:pt x="343" y="625"/>
                    <a:pt x="282" y="270"/>
                    <a:pt x="465" y="135"/>
                  </a:cubicBezTo>
                  <a:cubicBezTo>
                    <a:pt x="649" y="0"/>
                    <a:pt x="1065" y="74"/>
                    <a:pt x="1861" y="404"/>
                  </a:cubicBezTo>
                  <a:cubicBezTo>
                    <a:pt x="2963" y="870"/>
                    <a:pt x="3685" y="882"/>
                    <a:pt x="4261" y="882"/>
                  </a:cubicBezTo>
                  <a:cubicBezTo>
                    <a:pt x="4714" y="882"/>
                    <a:pt x="5081" y="894"/>
                    <a:pt x="5449" y="1115"/>
                  </a:cubicBezTo>
                  <a:cubicBezTo>
                    <a:pt x="6440" y="1690"/>
                    <a:pt x="6159" y="3331"/>
                    <a:pt x="5791" y="4078"/>
                  </a:cubicBezTo>
                  <a:cubicBezTo>
                    <a:pt x="5632" y="4408"/>
                    <a:pt x="5449" y="4592"/>
                    <a:pt x="5265" y="4788"/>
                  </a:cubicBezTo>
                  <a:cubicBezTo>
                    <a:pt x="4959" y="5082"/>
                    <a:pt x="4616" y="5412"/>
                    <a:pt x="4236" y="6380"/>
                  </a:cubicBezTo>
                  <a:cubicBezTo>
                    <a:pt x="4016" y="6930"/>
                    <a:pt x="3379" y="7592"/>
                    <a:pt x="2718" y="7714"/>
                  </a:cubicBezTo>
                  <a:cubicBezTo>
                    <a:pt x="2669" y="7726"/>
                    <a:pt x="2596" y="7726"/>
                    <a:pt x="2535" y="7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4693700" y="3373700"/>
              <a:ext cx="139900" cy="243075"/>
            </a:xfrm>
            <a:custGeom>
              <a:rect b="b" l="l" r="r" t="t"/>
              <a:pathLst>
                <a:path extrusionOk="0" fill="none" h="9723" w="5596">
                  <a:moveTo>
                    <a:pt x="4825" y="9723"/>
                  </a:moveTo>
                  <a:lnTo>
                    <a:pt x="4800" y="9723"/>
                  </a:lnTo>
                  <a:cubicBezTo>
                    <a:pt x="4604" y="9710"/>
                    <a:pt x="4494" y="9551"/>
                    <a:pt x="4371" y="9417"/>
                  </a:cubicBezTo>
                  <a:lnTo>
                    <a:pt x="4347" y="9404"/>
                  </a:lnTo>
                  <a:cubicBezTo>
                    <a:pt x="4004" y="8988"/>
                    <a:pt x="3527" y="8670"/>
                    <a:pt x="3025" y="8510"/>
                  </a:cubicBezTo>
                  <a:lnTo>
                    <a:pt x="2841" y="8462"/>
                  </a:lnTo>
                  <a:cubicBezTo>
                    <a:pt x="2670" y="8425"/>
                    <a:pt x="2510" y="8376"/>
                    <a:pt x="2363" y="8302"/>
                  </a:cubicBezTo>
                  <a:cubicBezTo>
                    <a:pt x="2229" y="8217"/>
                    <a:pt x="2106" y="8119"/>
                    <a:pt x="1959" y="7960"/>
                  </a:cubicBezTo>
                  <a:cubicBezTo>
                    <a:pt x="1653" y="7629"/>
                    <a:pt x="1457" y="7213"/>
                    <a:pt x="1249" y="6809"/>
                  </a:cubicBezTo>
                  <a:cubicBezTo>
                    <a:pt x="1127" y="6588"/>
                    <a:pt x="1004" y="6343"/>
                    <a:pt x="955" y="6062"/>
                  </a:cubicBezTo>
                  <a:cubicBezTo>
                    <a:pt x="906" y="5805"/>
                    <a:pt x="919" y="5523"/>
                    <a:pt x="943" y="5266"/>
                  </a:cubicBezTo>
                  <a:cubicBezTo>
                    <a:pt x="943" y="5217"/>
                    <a:pt x="943" y="5180"/>
                    <a:pt x="955" y="5131"/>
                  </a:cubicBezTo>
                  <a:cubicBezTo>
                    <a:pt x="1029" y="4054"/>
                    <a:pt x="882" y="3123"/>
                    <a:pt x="515" y="2364"/>
                  </a:cubicBezTo>
                  <a:cubicBezTo>
                    <a:pt x="466" y="2278"/>
                    <a:pt x="429" y="2193"/>
                    <a:pt x="392" y="2119"/>
                  </a:cubicBezTo>
                  <a:cubicBezTo>
                    <a:pt x="282" y="1911"/>
                    <a:pt x="184" y="1715"/>
                    <a:pt x="111" y="1507"/>
                  </a:cubicBezTo>
                  <a:cubicBezTo>
                    <a:pt x="0" y="1152"/>
                    <a:pt x="49" y="809"/>
                    <a:pt x="221" y="589"/>
                  </a:cubicBezTo>
                  <a:cubicBezTo>
                    <a:pt x="466" y="246"/>
                    <a:pt x="906" y="197"/>
                    <a:pt x="1323" y="160"/>
                  </a:cubicBezTo>
                  <a:cubicBezTo>
                    <a:pt x="1433" y="136"/>
                    <a:pt x="1519" y="136"/>
                    <a:pt x="1629" y="123"/>
                  </a:cubicBezTo>
                  <a:lnTo>
                    <a:pt x="1898" y="74"/>
                  </a:lnTo>
                  <a:cubicBezTo>
                    <a:pt x="2070" y="50"/>
                    <a:pt x="2253" y="1"/>
                    <a:pt x="2437" y="1"/>
                  </a:cubicBezTo>
                  <a:lnTo>
                    <a:pt x="2437" y="1"/>
                  </a:lnTo>
                  <a:cubicBezTo>
                    <a:pt x="2792" y="1"/>
                    <a:pt x="3147" y="136"/>
                    <a:pt x="3453" y="258"/>
                  </a:cubicBezTo>
                  <a:lnTo>
                    <a:pt x="4298" y="601"/>
                  </a:lnTo>
                  <a:cubicBezTo>
                    <a:pt x="4347" y="613"/>
                    <a:pt x="4408" y="625"/>
                    <a:pt x="4469" y="662"/>
                  </a:cubicBezTo>
                  <a:cubicBezTo>
                    <a:pt x="4629" y="711"/>
                    <a:pt x="4812" y="772"/>
                    <a:pt x="4910" y="870"/>
                  </a:cubicBezTo>
                  <a:cubicBezTo>
                    <a:pt x="5155" y="1140"/>
                    <a:pt x="5131" y="1642"/>
                    <a:pt x="5118" y="2058"/>
                  </a:cubicBezTo>
                  <a:cubicBezTo>
                    <a:pt x="5118" y="2156"/>
                    <a:pt x="5106" y="2254"/>
                    <a:pt x="5106" y="2340"/>
                  </a:cubicBezTo>
                  <a:cubicBezTo>
                    <a:pt x="5106" y="2768"/>
                    <a:pt x="5167" y="3197"/>
                    <a:pt x="5241" y="3625"/>
                  </a:cubicBezTo>
                  <a:cubicBezTo>
                    <a:pt x="5302" y="4017"/>
                    <a:pt x="5363" y="4409"/>
                    <a:pt x="5375" y="4813"/>
                  </a:cubicBezTo>
                  <a:cubicBezTo>
                    <a:pt x="5375" y="5082"/>
                    <a:pt x="5363" y="5364"/>
                    <a:pt x="5351" y="5633"/>
                  </a:cubicBezTo>
                  <a:cubicBezTo>
                    <a:pt x="5327" y="5952"/>
                    <a:pt x="5302" y="6307"/>
                    <a:pt x="5327" y="6625"/>
                  </a:cubicBezTo>
                  <a:cubicBezTo>
                    <a:pt x="5351" y="6894"/>
                    <a:pt x="5388" y="7139"/>
                    <a:pt x="5437" y="7396"/>
                  </a:cubicBezTo>
                  <a:cubicBezTo>
                    <a:pt x="5473" y="7604"/>
                    <a:pt x="5510" y="7837"/>
                    <a:pt x="5535" y="8057"/>
                  </a:cubicBezTo>
                  <a:cubicBezTo>
                    <a:pt x="5596" y="8633"/>
                    <a:pt x="5498" y="9110"/>
                    <a:pt x="5253" y="9466"/>
                  </a:cubicBezTo>
                  <a:cubicBezTo>
                    <a:pt x="5180" y="9551"/>
                    <a:pt x="5020" y="9723"/>
                    <a:pt x="4825" y="97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3141775" y="2797950"/>
              <a:ext cx="2059150" cy="1815800"/>
            </a:xfrm>
            <a:custGeom>
              <a:rect b="b" l="l" r="r" t="t"/>
              <a:pathLst>
                <a:path extrusionOk="0" fill="none" h="72632" w="82366">
                  <a:moveTo>
                    <a:pt x="81851" y="50470"/>
                  </a:moveTo>
                  <a:cubicBezTo>
                    <a:pt x="81423" y="48119"/>
                    <a:pt x="80309" y="46050"/>
                    <a:pt x="79317" y="44225"/>
                  </a:cubicBezTo>
                  <a:cubicBezTo>
                    <a:pt x="79182" y="43980"/>
                    <a:pt x="79035" y="43723"/>
                    <a:pt x="78901" y="43466"/>
                  </a:cubicBezTo>
                  <a:lnTo>
                    <a:pt x="78876" y="43417"/>
                  </a:lnTo>
                  <a:cubicBezTo>
                    <a:pt x="77603" y="41030"/>
                    <a:pt x="76146" y="38336"/>
                    <a:pt x="73819" y="36548"/>
                  </a:cubicBezTo>
                  <a:cubicBezTo>
                    <a:pt x="72105" y="35226"/>
                    <a:pt x="70011" y="35152"/>
                    <a:pt x="68310" y="35079"/>
                  </a:cubicBezTo>
                  <a:cubicBezTo>
                    <a:pt x="67930" y="35067"/>
                    <a:pt x="67550" y="35042"/>
                    <a:pt x="67183" y="35018"/>
                  </a:cubicBezTo>
                  <a:cubicBezTo>
                    <a:pt x="67979" y="34920"/>
                    <a:pt x="68689" y="34479"/>
                    <a:pt x="69203" y="33757"/>
                  </a:cubicBezTo>
                  <a:cubicBezTo>
                    <a:pt x="69742" y="32961"/>
                    <a:pt x="69975" y="31969"/>
                    <a:pt x="69877" y="30843"/>
                  </a:cubicBezTo>
                  <a:cubicBezTo>
                    <a:pt x="69840" y="30536"/>
                    <a:pt x="69791" y="30243"/>
                    <a:pt x="69754" y="29998"/>
                  </a:cubicBezTo>
                  <a:cubicBezTo>
                    <a:pt x="69718" y="29802"/>
                    <a:pt x="69693" y="29618"/>
                    <a:pt x="69669" y="29471"/>
                  </a:cubicBezTo>
                  <a:cubicBezTo>
                    <a:pt x="69656" y="29288"/>
                    <a:pt x="69669" y="29043"/>
                    <a:pt x="69693" y="28786"/>
                  </a:cubicBezTo>
                  <a:cubicBezTo>
                    <a:pt x="69705" y="28492"/>
                    <a:pt x="69730" y="28124"/>
                    <a:pt x="69718" y="27745"/>
                  </a:cubicBezTo>
                  <a:cubicBezTo>
                    <a:pt x="69705" y="27194"/>
                    <a:pt x="69632" y="26704"/>
                    <a:pt x="69546" y="26263"/>
                  </a:cubicBezTo>
                  <a:cubicBezTo>
                    <a:pt x="69485" y="25908"/>
                    <a:pt x="69448" y="25590"/>
                    <a:pt x="69448" y="25345"/>
                  </a:cubicBezTo>
                  <a:cubicBezTo>
                    <a:pt x="69448" y="25296"/>
                    <a:pt x="69448" y="25247"/>
                    <a:pt x="69460" y="25186"/>
                  </a:cubicBezTo>
                  <a:cubicBezTo>
                    <a:pt x="69485" y="24574"/>
                    <a:pt x="69571" y="23313"/>
                    <a:pt x="68665" y="22333"/>
                  </a:cubicBezTo>
                  <a:cubicBezTo>
                    <a:pt x="68163" y="21782"/>
                    <a:pt x="67526" y="21574"/>
                    <a:pt x="67220" y="21488"/>
                  </a:cubicBezTo>
                  <a:lnTo>
                    <a:pt x="67195" y="21476"/>
                  </a:lnTo>
                  <a:lnTo>
                    <a:pt x="66363" y="21145"/>
                  </a:lnTo>
                  <a:cubicBezTo>
                    <a:pt x="65934" y="20986"/>
                    <a:pt x="65298" y="20717"/>
                    <a:pt x="64502" y="20717"/>
                  </a:cubicBezTo>
                  <a:lnTo>
                    <a:pt x="64477" y="20717"/>
                  </a:lnTo>
                  <a:cubicBezTo>
                    <a:pt x="64073" y="20717"/>
                    <a:pt x="63730" y="20803"/>
                    <a:pt x="63485" y="20839"/>
                  </a:cubicBezTo>
                  <a:cubicBezTo>
                    <a:pt x="63436" y="20864"/>
                    <a:pt x="63400" y="20864"/>
                    <a:pt x="63339" y="20876"/>
                  </a:cubicBezTo>
                  <a:cubicBezTo>
                    <a:pt x="63277" y="20888"/>
                    <a:pt x="63192" y="20888"/>
                    <a:pt x="63130" y="20900"/>
                  </a:cubicBezTo>
                  <a:cubicBezTo>
                    <a:pt x="62555" y="20962"/>
                    <a:pt x="61367" y="21109"/>
                    <a:pt x="60522" y="22125"/>
                  </a:cubicBezTo>
                  <a:cubicBezTo>
                    <a:pt x="60229" y="22027"/>
                    <a:pt x="59922" y="21917"/>
                    <a:pt x="59604" y="21843"/>
                  </a:cubicBezTo>
                  <a:cubicBezTo>
                    <a:pt x="59482" y="21807"/>
                    <a:pt x="59335" y="21782"/>
                    <a:pt x="59188" y="21733"/>
                  </a:cubicBezTo>
                  <a:lnTo>
                    <a:pt x="59176" y="21733"/>
                  </a:lnTo>
                  <a:cubicBezTo>
                    <a:pt x="58404" y="21537"/>
                    <a:pt x="57461" y="21305"/>
                    <a:pt x="56506" y="21305"/>
                  </a:cubicBezTo>
                  <a:cubicBezTo>
                    <a:pt x="54511" y="21305"/>
                    <a:pt x="53519" y="22394"/>
                    <a:pt x="53115" y="23031"/>
                  </a:cubicBezTo>
                  <a:cubicBezTo>
                    <a:pt x="52956" y="23264"/>
                    <a:pt x="52821" y="23496"/>
                    <a:pt x="52686" y="23704"/>
                  </a:cubicBezTo>
                  <a:cubicBezTo>
                    <a:pt x="52503" y="23533"/>
                    <a:pt x="52294" y="23398"/>
                    <a:pt x="52074" y="23264"/>
                  </a:cubicBezTo>
                  <a:cubicBezTo>
                    <a:pt x="51180" y="22737"/>
                    <a:pt x="50372" y="22725"/>
                    <a:pt x="49772" y="22725"/>
                  </a:cubicBezTo>
                  <a:cubicBezTo>
                    <a:pt x="49307" y="22725"/>
                    <a:pt x="48915" y="22713"/>
                    <a:pt x="48229" y="22419"/>
                  </a:cubicBezTo>
                  <a:cubicBezTo>
                    <a:pt x="47360" y="22051"/>
                    <a:pt x="46760" y="21904"/>
                    <a:pt x="46197" y="21904"/>
                  </a:cubicBezTo>
                  <a:cubicBezTo>
                    <a:pt x="46013" y="21904"/>
                    <a:pt x="45830" y="21917"/>
                    <a:pt x="45658" y="21941"/>
                  </a:cubicBezTo>
                  <a:cubicBezTo>
                    <a:pt x="45462" y="21513"/>
                    <a:pt x="45266" y="21121"/>
                    <a:pt x="45058" y="20741"/>
                  </a:cubicBezTo>
                  <a:cubicBezTo>
                    <a:pt x="44556" y="19762"/>
                    <a:pt x="44079" y="18819"/>
                    <a:pt x="44054" y="18072"/>
                  </a:cubicBezTo>
                  <a:cubicBezTo>
                    <a:pt x="44018" y="17411"/>
                    <a:pt x="44324" y="16591"/>
                    <a:pt x="44666" y="15697"/>
                  </a:cubicBezTo>
                  <a:cubicBezTo>
                    <a:pt x="44838" y="15256"/>
                    <a:pt x="45022" y="14754"/>
                    <a:pt x="45168" y="14252"/>
                  </a:cubicBezTo>
                  <a:cubicBezTo>
                    <a:pt x="45830" y="12060"/>
                    <a:pt x="45756" y="8926"/>
                    <a:pt x="43405" y="7248"/>
                  </a:cubicBezTo>
                  <a:cubicBezTo>
                    <a:pt x="42463" y="6575"/>
                    <a:pt x="41410" y="6367"/>
                    <a:pt x="40638" y="6208"/>
                  </a:cubicBezTo>
                  <a:cubicBezTo>
                    <a:pt x="40271" y="6134"/>
                    <a:pt x="39891" y="6061"/>
                    <a:pt x="39695" y="5963"/>
                  </a:cubicBezTo>
                  <a:cubicBezTo>
                    <a:pt x="39402" y="5828"/>
                    <a:pt x="39034" y="5387"/>
                    <a:pt x="38667" y="4959"/>
                  </a:cubicBezTo>
                  <a:cubicBezTo>
                    <a:pt x="38410" y="4653"/>
                    <a:pt x="38104" y="4285"/>
                    <a:pt x="37749" y="3943"/>
                  </a:cubicBezTo>
                  <a:cubicBezTo>
                    <a:pt x="36659" y="2877"/>
                    <a:pt x="35263" y="2265"/>
                    <a:pt x="33941" y="2265"/>
                  </a:cubicBezTo>
                  <a:cubicBezTo>
                    <a:pt x="32998" y="2265"/>
                    <a:pt x="32141" y="2559"/>
                    <a:pt x="31443" y="3122"/>
                  </a:cubicBezTo>
                  <a:cubicBezTo>
                    <a:pt x="30292" y="4041"/>
                    <a:pt x="29974" y="5314"/>
                    <a:pt x="29753" y="6147"/>
                  </a:cubicBezTo>
                  <a:cubicBezTo>
                    <a:pt x="29729" y="6257"/>
                    <a:pt x="29717" y="6355"/>
                    <a:pt x="29680" y="6453"/>
                  </a:cubicBezTo>
                  <a:cubicBezTo>
                    <a:pt x="29202" y="8204"/>
                    <a:pt x="27733" y="9636"/>
                    <a:pt x="26117" y="9942"/>
                  </a:cubicBezTo>
                  <a:cubicBezTo>
                    <a:pt x="25896" y="9991"/>
                    <a:pt x="25688" y="10003"/>
                    <a:pt x="25468" y="10003"/>
                  </a:cubicBezTo>
                  <a:cubicBezTo>
                    <a:pt x="24060" y="10003"/>
                    <a:pt x="22676" y="9195"/>
                    <a:pt x="22162" y="8057"/>
                  </a:cubicBezTo>
                  <a:cubicBezTo>
                    <a:pt x="21942" y="7567"/>
                    <a:pt x="21819" y="6918"/>
                    <a:pt x="21672" y="6220"/>
                  </a:cubicBezTo>
                  <a:cubicBezTo>
                    <a:pt x="21489" y="5326"/>
                    <a:pt x="21280" y="4285"/>
                    <a:pt x="20791" y="3257"/>
                  </a:cubicBezTo>
                  <a:cubicBezTo>
                    <a:pt x="20019" y="1629"/>
                    <a:pt x="18415" y="392"/>
                    <a:pt x="16701" y="74"/>
                  </a:cubicBezTo>
                  <a:cubicBezTo>
                    <a:pt x="16432" y="25"/>
                    <a:pt x="16150" y="0"/>
                    <a:pt x="15881" y="0"/>
                  </a:cubicBezTo>
                  <a:cubicBezTo>
                    <a:pt x="14803" y="0"/>
                    <a:pt x="13812" y="392"/>
                    <a:pt x="13040" y="1126"/>
                  </a:cubicBezTo>
                  <a:cubicBezTo>
                    <a:pt x="11718" y="2412"/>
                    <a:pt x="11595" y="4114"/>
                    <a:pt x="11510" y="5351"/>
                  </a:cubicBezTo>
                  <a:cubicBezTo>
                    <a:pt x="11497" y="5583"/>
                    <a:pt x="11485" y="5889"/>
                    <a:pt x="11449" y="6122"/>
                  </a:cubicBezTo>
                  <a:cubicBezTo>
                    <a:pt x="11302" y="6134"/>
                    <a:pt x="11142" y="6134"/>
                    <a:pt x="11008" y="6134"/>
                  </a:cubicBezTo>
                  <a:cubicBezTo>
                    <a:pt x="10432" y="6147"/>
                    <a:pt x="9771" y="6171"/>
                    <a:pt x="9110" y="6379"/>
                  </a:cubicBezTo>
                  <a:cubicBezTo>
                    <a:pt x="7947" y="6759"/>
                    <a:pt x="7126" y="7653"/>
                    <a:pt x="6857" y="8816"/>
                  </a:cubicBezTo>
                  <a:cubicBezTo>
                    <a:pt x="6649" y="9771"/>
                    <a:pt x="6906" y="10554"/>
                    <a:pt x="7077" y="11032"/>
                  </a:cubicBezTo>
                  <a:cubicBezTo>
                    <a:pt x="7077" y="11044"/>
                    <a:pt x="7077" y="11044"/>
                    <a:pt x="7090" y="11069"/>
                  </a:cubicBezTo>
                  <a:cubicBezTo>
                    <a:pt x="6979" y="11203"/>
                    <a:pt x="6735" y="11399"/>
                    <a:pt x="6404" y="11571"/>
                  </a:cubicBezTo>
                  <a:cubicBezTo>
                    <a:pt x="6122" y="11693"/>
                    <a:pt x="5792" y="11828"/>
                    <a:pt x="5473" y="11950"/>
                  </a:cubicBezTo>
                  <a:cubicBezTo>
                    <a:pt x="4518" y="12317"/>
                    <a:pt x="3343" y="12758"/>
                    <a:pt x="2363" y="13701"/>
                  </a:cubicBezTo>
                  <a:cubicBezTo>
                    <a:pt x="637" y="15329"/>
                    <a:pt x="0" y="18084"/>
                    <a:pt x="784" y="20705"/>
                  </a:cubicBezTo>
                  <a:cubicBezTo>
                    <a:pt x="833" y="20876"/>
                    <a:pt x="882" y="21047"/>
                    <a:pt x="943" y="21219"/>
                  </a:cubicBezTo>
                  <a:cubicBezTo>
                    <a:pt x="1433" y="22933"/>
                    <a:pt x="2241" y="25810"/>
                    <a:pt x="4935" y="26545"/>
                  </a:cubicBezTo>
                  <a:cubicBezTo>
                    <a:pt x="5314" y="26655"/>
                    <a:pt x="5718" y="26704"/>
                    <a:pt x="6110" y="26704"/>
                  </a:cubicBezTo>
                  <a:cubicBezTo>
                    <a:pt x="7653" y="26704"/>
                    <a:pt x="8914" y="25921"/>
                    <a:pt x="9918" y="25284"/>
                  </a:cubicBezTo>
                  <a:cubicBezTo>
                    <a:pt x="10334" y="25014"/>
                    <a:pt x="10763" y="24757"/>
                    <a:pt x="11069" y="24635"/>
                  </a:cubicBezTo>
                  <a:cubicBezTo>
                    <a:pt x="11191" y="24586"/>
                    <a:pt x="11363" y="24512"/>
                    <a:pt x="11485" y="24488"/>
                  </a:cubicBezTo>
                  <a:cubicBezTo>
                    <a:pt x="11559" y="24525"/>
                    <a:pt x="11681" y="24610"/>
                    <a:pt x="11865" y="24770"/>
                  </a:cubicBezTo>
                  <a:cubicBezTo>
                    <a:pt x="12244" y="25112"/>
                    <a:pt x="12612" y="25492"/>
                    <a:pt x="13016" y="25921"/>
                  </a:cubicBezTo>
                  <a:cubicBezTo>
                    <a:pt x="13738" y="26667"/>
                    <a:pt x="14546" y="27524"/>
                    <a:pt x="15575" y="28198"/>
                  </a:cubicBezTo>
                  <a:cubicBezTo>
                    <a:pt x="16701" y="28957"/>
                    <a:pt x="18036" y="29361"/>
                    <a:pt x="19321" y="29361"/>
                  </a:cubicBezTo>
                  <a:cubicBezTo>
                    <a:pt x="20717" y="29361"/>
                    <a:pt x="21954" y="28896"/>
                    <a:pt x="22884" y="27990"/>
                  </a:cubicBezTo>
                  <a:cubicBezTo>
                    <a:pt x="23386" y="27500"/>
                    <a:pt x="23729" y="26961"/>
                    <a:pt x="23999" y="26520"/>
                  </a:cubicBezTo>
                  <a:cubicBezTo>
                    <a:pt x="24060" y="26423"/>
                    <a:pt x="24121" y="26325"/>
                    <a:pt x="24207" y="26214"/>
                  </a:cubicBezTo>
                  <a:cubicBezTo>
                    <a:pt x="24390" y="26276"/>
                    <a:pt x="24599" y="26361"/>
                    <a:pt x="24770" y="26423"/>
                  </a:cubicBezTo>
                  <a:cubicBezTo>
                    <a:pt x="25492" y="26716"/>
                    <a:pt x="26374" y="27084"/>
                    <a:pt x="27415" y="27084"/>
                  </a:cubicBezTo>
                  <a:cubicBezTo>
                    <a:pt x="27770" y="27084"/>
                    <a:pt x="28100" y="27035"/>
                    <a:pt x="28443" y="26961"/>
                  </a:cubicBezTo>
                  <a:cubicBezTo>
                    <a:pt x="29631" y="26667"/>
                    <a:pt x="30414" y="25921"/>
                    <a:pt x="30978" y="25382"/>
                  </a:cubicBezTo>
                  <a:cubicBezTo>
                    <a:pt x="31137" y="25235"/>
                    <a:pt x="31369" y="25014"/>
                    <a:pt x="31467" y="24941"/>
                  </a:cubicBezTo>
                  <a:cubicBezTo>
                    <a:pt x="31578" y="24953"/>
                    <a:pt x="31798" y="25063"/>
                    <a:pt x="31933" y="25235"/>
                  </a:cubicBezTo>
                  <a:cubicBezTo>
                    <a:pt x="32373" y="25749"/>
                    <a:pt x="32545" y="26692"/>
                    <a:pt x="32655" y="27329"/>
                  </a:cubicBezTo>
                  <a:cubicBezTo>
                    <a:pt x="32900" y="28982"/>
                    <a:pt x="32667" y="31014"/>
                    <a:pt x="31590" y="31614"/>
                  </a:cubicBezTo>
                  <a:cubicBezTo>
                    <a:pt x="31516" y="31663"/>
                    <a:pt x="31455" y="31687"/>
                    <a:pt x="31382" y="31724"/>
                  </a:cubicBezTo>
                  <a:cubicBezTo>
                    <a:pt x="30916" y="31957"/>
                    <a:pt x="30157" y="32336"/>
                    <a:pt x="29594" y="33144"/>
                  </a:cubicBezTo>
                  <a:cubicBezTo>
                    <a:pt x="29166" y="33769"/>
                    <a:pt x="28933" y="34553"/>
                    <a:pt x="28921" y="35446"/>
                  </a:cubicBezTo>
                  <a:cubicBezTo>
                    <a:pt x="28884" y="37871"/>
                    <a:pt x="30231" y="39768"/>
                    <a:pt x="31308" y="41287"/>
                  </a:cubicBezTo>
                  <a:cubicBezTo>
                    <a:pt x="31871" y="42083"/>
                    <a:pt x="32410" y="42854"/>
                    <a:pt x="32692" y="43564"/>
                  </a:cubicBezTo>
                  <a:cubicBezTo>
                    <a:pt x="33059" y="44519"/>
                    <a:pt x="32973" y="45670"/>
                    <a:pt x="32435" y="46735"/>
                  </a:cubicBezTo>
                  <a:cubicBezTo>
                    <a:pt x="31896" y="47813"/>
                    <a:pt x="31027" y="48560"/>
                    <a:pt x="30047" y="48841"/>
                  </a:cubicBezTo>
                  <a:cubicBezTo>
                    <a:pt x="29790" y="48902"/>
                    <a:pt x="29496" y="48976"/>
                    <a:pt x="29190" y="49037"/>
                  </a:cubicBezTo>
                  <a:cubicBezTo>
                    <a:pt x="27464" y="49417"/>
                    <a:pt x="24268" y="50139"/>
                    <a:pt x="23901" y="53286"/>
                  </a:cubicBezTo>
                  <a:cubicBezTo>
                    <a:pt x="23790" y="54278"/>
                    <a:pt x="24048" y="55122"/>
                    <a:pt x="24243" y="55735"/>
                  </a:cubicBezTo>
                  <a:cubicBezTo>
                    <a:pt x="24280" y="55845"/>
                    <a:pt x="24329" y="55967"/>
                    <a:pt x="24354" y="56053"/>
                  </a:cubicBezTo>
                  <a:cubicBezTo>
                    <a:pt x="24146" y="56408"/>
                    <a:pt x="23815" y="56947"/>
                    <a:pt x="23729" y="57694"/>
                  </a:cubicBezTo>
                  <a:cubicBezTo>
                    <a:pt x="23570" y="58832"/>
                    <a:pt x="23913" y="60461"/>
                    <a:pt x="26300" y="61771"/>
                  </a:cubicBezTo>
                  <a:lnTo>
                    <a:pt x="37700" y="67991"/>
                  </a:lnTo>
                  <a:cubicBezTo>
                    <a:pt x="39426" y="68946"/>
                    <a:pt x="41410" y="70011"/>
                    <a:pt x="43638" y="70501"/>
                  </a:cubicBezTo>
                  <a:cubicBezTo>
                    <a:pt x="44630" y="70721"/>
                    <a:pt x="45670" y="70831"/>
                    <a:pt x="46858" y="70831"/>
                  </a:cubicBezTo>
                  <a:cubicBezTo>
                    <a:pt x="48401" y="70831"/>
                    <a:pt x="49895" y="70648"/>
                    <a:pt x="51229" y="70476"/>
                  </a:cubicBezTo>
                  <a:cubicBezTo>
                    <a:pt x="53445" y="70195"/>
                    <a:pt x="55759" y="69913"/>
                    <a:pt x="58025" y="69913"/>
                  </a:cubicBezTo>
                  <a:cubicBezTo>
                    <a:pt x="60216" y="69913"/>
                    <a:pt x="62053" y="70182"/>
                    <a:pt x="63645" y="70733"/>
                  </a:cubicBezTo>
                  <a:cubicBezTo>
                    <a:pt x="64098" y="70905"/>
                    <a:pt x="64612" y="71101"/>
                    <a:pt x="65102" y="71297"/>
                  </a:cubicBezTo>
                  <a:cubicBezTo>
                    <a:pt x="66632" y="71933"/>
                    <a:pt x="68371" y="72631"/>
                    <a:pt x="70269" y="72631"/>
                  </a:cubicBezTo>
                  <a:cubicBezTo>
                    <a:pt x="70918" y="72631"/>
                    <a:pt x="71530" y="72558"/>
                    <a:pt x="72117" y="72386"/>
                  </a:cubicBezTo>
                  <a:cubicBezTo>
                    <a:pt x="73648" y="71982"/>
                    <a:pt x="75938" y="70917"/>
                    <a:pt x="78117" y="66497"/>
                  </a:cubicBezTo>
                  <a:cubicBezTo>
                    <a:pt x="79452" y="63803"/>
                    <a:pt x="80505" y="60975"/>
                    <a:pt x="81264" y="58085"/>
                  </a:cubicBezTo>
                  <a:cubicBezTo>
                    <a:pt x="81815" y="56028"/>
                    <a:pt x="82366" y="53274"/>
                    <a:pt x="81851" y="50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dashDot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6" name="Google Shape;906;p35"/>
          <p:cNvSpPr txBox="1"/>
          <p:nvPr>
            <p:ph type="title"/>
          </p:nvPr>
        </p:nvSpPr>
        <p:spPr>
          <a:xfrm flipH="1">
            <a:off x="4839099" y="3460148"/>
            <a:ext cx="216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7" name="Google Shape;907;p35"/>
          <p:cNvSpPr txBox="1"/>
          <p:nvPr>
            <p:ph idx="2" type="title"/>
          </p:nvPr>
        </p:nvSpPr>
        <p:spPr>
          <a:xfrm flipH="1">
            <a:off x="4839099" y="3824202"/>
            <a:ext cx="216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08" name="Google Shape;908;p35"/>
          <p:cNvSpPr txBox="1"/>
          <p:nvPr>
            <p:ph idx="3" type="title"/>
          </p:nvPr>
        </p:nvSpPr>
        <p:spPr>
          <a:xfrm flipH="1">
            <a:off x="4839099" y="1269211"/>
            <a:ext cx="216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9" name="Google Shape;909;p35"/>
          <p:cNvSpPr txBox="1"/>
          <p:nvPr>
            <p:ph idx="4" type="title"/>
          </p:nvPr>
        </p:nvSpPr>
        <p:spPr>
          <a:xfrm flipH="1">
            <a:off x="4839099" y="1633274"/>
            <a:ext cx="216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0" name="Google Shape;910;p35"/>
          <p:cNvSpPr txBox="1"/>
          <p:nvPr>
            <p:ph idx="5" type="title"/>
          </p:nvPr>
        </p:nvSpPr>
        <p:spPr>
          <a:xfrm flipH="1">
            <a:off x="4835788" y="2364675"/>
            <a:ext cx="217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1" name="Google Shape;911;p35"/>
          <p:cNvSpPr txBox="1"/>
          <p:nvPr>
            <p:ph idx="6" type="title"/>
          </p:nvPr>
        </p:nvSpPr>
        <p:spPr>
          <a:xfrm flipH="1">
            <a:off x="4837449" y="2728727"/>
            <a:ext cx="2167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12" name="Google Shape;912;p35"/>
          <p:cNvSpPr txBox="1"/>
          <p:nvPr>
            <p:ph idx="7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 sz="32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913" name="Google Shape;913;p35"/>
          <p:cNvSpPr/>
          <p:nvPr/>
        </p:nvSpPr>
        <p:spPr>
          <a:xfrm flipH="1">
            <a:off x="382189" y="4251215"/>
            <a:ext cx="6905459" cy="942007"/>
          </a:xfrm>
          <a:custGeom>
            <a:rect b="b" l="l" r="r" t="t"/>
            <a:pathLst>
              <a:path extrusionOk="0" h="14301" w="86232">
                <a:moveTo>
                  <a:pt x="56895" y="1"/>
                </a:moveTo>
                <a:cubicBezTo>
                  <a:pt x="56359" y="13"/>
                  <a:pt x="55823" y="72"/>
                  <a:pt x="55299" y="191"/>
                </a:cubicBezTo>
                <a:cubicBezTo>
                  <a:pt x="54978" y="227"/>
                  <a:pt x="54656" y="346"/>
                  <a:pt x="54394" y="561"/>
                </a:cubicBezTo>
                <a:cubicBezTo>
                  <a:pt x="54263" y="680"/>
                  <a:pt x="54097" y="763"/>
                  <a:pt x="53930" y="822"/>
                </a:cubicBezTo>
                <a:cubicBezTo>
                  <a:pt x="53609" y="906"/>
                  <a:pt x="53287" y="1025"/>
                  <a:pt x="52966" y="1108"/>
                </a:cubicBezTo>
                <a:cubicBezTo>
                  <a:pt x="52632" y="1192"/>
                  <a:pt x="51977" y="1168"/>
                  <a:pt x="51811" y="1418"/>
                </a:cubicBezTo>
                <a:cubicBezTo>
                  <a:pt x="51918" y="1477"/>
                  <a:pt x="52037" y="1549"/>
                  <a:pt x="52132" y="1632"/>
                </a:cubicBezTo>
                <a:cubicBezTo>
                  <a:pt x="51647" y="1632"/>
                  <a:pt x="51097" y="1528"/>
                  <a:pt x="50581" y="1528"/>
                </a:cubicBezTo>
                <a:cubicBezTo>
                  <a:pt x="50337" y="1528"/>
                  <a:pt x="50100" y="1551"/>
                  <a:pt x="49882" y="1620"/>
                </a:cubicBezTo>
                <a:cubicBezTo>
                  <a:pt x="49191" y="1834"/>
                  <a:pt x="48513" y="2025"/>
                  <a:pt x="47834" y="2227"/>
                </a:cubicBezTo>
                <a:cubicBezTo>
                  <a:pt x="46798" y="2549"/>
                  <a:pt x="45858" y="3037"/>
                  <a:pt x="44869" y="3454"/>
                </a:cubicBezTo>
                <a:cubicBezTo>
                  <a:pt x="42357" y="4513"/>
                  <a:pt x="39785" y="5418"/>
                  <a:pt x="37154" y="6168"/>
                </a:cubicBezTo>
                <a:cubicBezTo>
                  <a:pt x="36475" y="6371"/>
                  <a:pt x="35821" y="6811"/>
                  <a:pt x="35118" y="6823"/>
                </a:cubicBezTo>
                <a:cubicBezTo>
                  <a:pt x="34822" y="6830"/>
                  <a:pt x="34526" y="6833"/>
                  <a:pt x="34230" y="6833"/>
                </a:cubicBezTo>
                <a:cubicBezTo>
                  <a:pt x="32874" y="6833"/>
                  <a:pt x="31521" y="6770"/>
                  <a:pt x="30153" y="6692"/>
                </a:cubicBezTo>
                <a:cubicBezTo>
                  <a:pt x="29746" y="6668"/>
                  <a:pt x="29337" y="6656"/>
                  <a:pt x="28926" y="6656"/>
                </a:cubicBezTo>
                <a:cubicBezTo>
                  <a:pt x="26767" y="6656"/>
                  <a:pt x="24567" y="6962"/>
                  <a:pt x="22426" y="7192"/>
                </a:cubicBezTo>
                <a:cubicBezTo>
                  <a:pt x="21307" y="7311"/>
                  <a:pt x="20140" y="7204"/>
                  <a:pt x="19033" y="7466"/>
                </a:cubicBezTo>
                <a:cubicBezTo>
                  <a:pt x="18390" y="7621"/>
                  <a:pt x="17925" y="7800"/>
                  <a:pt x="17247" y="7800"/>
                </a:cubicBezTo>
                <a:cubicBezTo>
                  <a:pt x="16568" y="7800"/>
                  <a:pt x="15901" y="7633"/>
                  <a:pt x="15294" y="7311"/>
                </a:cubicBezTo>
                <a:cubicBezTo>
                  <a:pt x="15008" y="7168"/>
                  <a:pt x="14830" y="7002"/>
                  <a:pt x="14496" y="6966"/>
                </a:cubicBezTo>
                <a:cubicBezTo>
                  <a:pt x="14330" y="6960"/>
                  <a:pt x="14163" y="6957"/>
                  <a:pt x="13998" y="6957"/>
                </a:cubicBezTo>
                <a:cubicBezTo>
                  <a:pt x="13833" y="6957"/>
                  <a:pt x="13669" y="6960"/>
                  <a:pt x="13508" y="6966"/>
                </a:cubicBezTo>
                <a:cubicBezTo>
                  <a:pt x="12722" y="7002"/>
                  <a:pt x="12032" y="7299"/>
                  <a:pt x="11270" y="7430"/>
                </a:cubicBezTo>
                <a:cubicBezTo>
                  <a:pt x="10651" y="7526"/>
                  <a:pt x="10044" y="7680"/>
                  <a:pt x="9424" y="7823"/>
                </a:cubicBezTo>
                <a:cubicBezTo>
                  <a:pt x="9103" y="7895"/>
                  <a:pt x="8793" y="8026"/>
                  <a:pt x="8472" y="8085"/>
                </a:cubicBezTo>
                <a:cubicBezTo>
                  <a:pt x="8270" y="8109"/>
                  <a:pt x="8019" y="8073"/>
                  <a:pt x="7829" y="8133"/>
                </a:cubicBezTo>
                <a:cubicBezTo>
                  <a:pt x="7638" y="8204"/>
                  <a:pt x="7448" y="8371"/>
                  <a:pt x="7281" y="8454"/>
                </a:cubicBezTo>
                <a:cubicBezTo>
                  <a:pt x="7150" y="8514"/>
                  <a:pt x="7031" y="8573"/>
                  <a:pt x="6900" y="8633"/>
                </a:cubicBezTo>
                <a:cubicBezTo>
                  <a:pt x="6579" y="8788"/>
                  <a:pt x="6234" y="8895"/>
                  <a:pt x="5900" y="8966"/>
                </a:cubicBezTo>
                <a:cubicBezTo>
                  <a:pt x="5924" y="9097"/>
                  <a:pt x="1" y="14301"/>
                  <a:pt x="112" y="14301"/>
                </a:cubicBezTo>
                <a:cubicBezTo>
                  <a:pt x="112" y="14301"/>
                  <a:pt x="113" y="14301"/>
                  <a:pt x="114" y="14300"/>
                </a:cubicBezTo>
                <a:lnTo>
                  <a:pt x="5400" y="14300"/>
                </a:lnTo>
                <a:lnTo>
                  <a:pt x="81350" y="14134"/>
                </a:lnTo>
                <a:lnTo>
                  <a:pt x="86232" y="14038"/>
                </a:lnTo>
                <a:cubicBezTo>
                  <a:pt x="85362" y="14038"/>
                  <a:pt x="82076" y="5787"/>
                  <a:pt x="81207" y="5787"/>
                </a:cubicBezTo>
                <a:cubicBezTo>
                  <a:pt x="80474" y="5787"/>
                  <a:pt x="77898" y="2489"/>
                  <a:pt x="77128" y="2489"/>
                </a:cubicBezTo>
                <a:cubicBezTo>
                  <a:pt x="77122" y="2489"/>
                  <a:pt x="77117" y="2489"/>
                  <a:pt x="77111" y="2489"/>
                </a:cubicBezTo>
                <a:cubicBezTo>
                  <a:pt x="77105" y="2490"/>
                  <a:pt x="77099" y="2490"/>
                  <a:pt x="77093" y="2490"/>
                </a:cubicBezTo>
                <a:cubicBezTo>
                  <a:pt x="76513" y="2490"/>
                  <a:pt x="75236" y="846"/>
                  <a:pt x="74671" y="834"/>
                </a:cubicBezTo>
                <a:cubicBezTo>
                  <a:pt x="74650" y="834"/>
                  <a:pt x="74630" y="834"/>
                  <a:pt x="74611" y="834"/>
                </a:cubicBezTo>
                <a:cubicBezTo>
                  <a:pt x="74142" y="834"/>
                  <a:pt x="74070" y="972"/>
                  <a:pt x="73647" y="1132"/>
                </a:cubicBezTo>
                <a:cubicBezTo>
                  <a:pt x="73266" y="1275"/>
                  <a:pt x="72885" y="1323"/>
                  <a:pt x="72504" y="1454"/>
                </a:cubicBezTo>
                <a:cubicBezTo>
                  <a:pt x="72170" y="1573"/>
                  <a:pt x="71813" y="1632"/>
                  <a:pt x="71456" y="1632"/>
                </a:cubicBezTo>
                <a:cubicBezTo>
                  <a:pt x="71039" y="1644"/>
                  <a:pt x="70670" y="1799"/>
                  <a:pt x="70242" y="1799"/>
                </a:cubicBezTo>
                <a:cubicBezTo>
                  <a:pt x="70136" y="1797"/>
                  <a:pt x="70031" y="1797"/>
                  <a:pt x="69927" y="1797"/>
                </a:cubicBezTo>
                <a:cubicBezTo>
                  <a:pt x="69693" y="1797"/>
                  <a:pt x="69461" y="1799"/>
                  <a:pt x="69230" y="1799"/>
                </a:cubicBezTo>
                <a:cubicBezTo>
                  <a:pt x="68614" y="1799"/>
                  <a:pt x="68005" y="1783"/>
                  <a:pt x="67396" y="1668"/>
                </a:cubicBezTo>
                <a:cubicBezTo>
                  <a:pt x="67199" y="1632"/>
                  <a:pt x="66994" y="1623"/>
                  <a:pt x="66789" y="1623"/>
                </a:cubicBezTo>
                <a:cubicBezTo>
                  <a:pt x="66583" y="1623"/>
                  <a:pt x="66378" y="1632"/>
                  <a:pt x="66182" y="1632"/>
                </a:cubicBezTo>
                <a:cubicBezTo>
                  <a:pt x="66070" y="1632"/>
                  <a:pt x="65959" y="1637"/>
                  <a:pt x="65852" y="1637"/>
                </a:cubicBezTo>
                <a:cubicBezTo>
                  <a:pt x="65798" y="1637"/>
                  <a:pt x="65745" y="1636"/>
                  <a:pt x="65693" y="1632"/>
                </a:cubicBezTo>
                <a:cubicBezTo>
                  <a:pt x="65479" y="1620"/>
                  <a:pt x="65408" y="1549"/>
                  <a:pt x="65241" y="1501"/>
                </a:cubicBezTo>
                <a:cubicBezTo>
                  <a:pt x="65116" y="1477"/>
                  <a:pt x="64989" y="1465"/>
                  <a:pt x="64862" y="1465"/>
                </a:cubicBezTo>
                <a:cubicBezTo>
                  <a:pt x="64674" y="1465"/>
                  <a:pt x="64485" y="1492"/>
                  <a:pt x="64300" y="1549"/>
                </a:cubicBezTo>
                <a:cubicBezTo>
                  <a:pt x="64215" y="1573"/>
                  <a:pt x="64140" y="1584"/>
                  <a:pt x="64070" y="1584"/>
                </a:cubicBezTo>
                <a:cubicBezTo>
                  <a:pt x="63799" y="1584"/>
                  <a:pt x="63615" y="1427"/>
                  <a:pt x="63264" y="1323"/>
                </a:cubicBezTo>
                <a:cubicBezTo>
                  <a:pt x="62598" y="1132"/>
                  <a:pt x="61979" y="1084"/>
                  <a:pt x="61383" y="727"/>
                </a:cubicBezTo>
                <a:cubicBezTo>
                  <a:pt x="60586" y="275"/>
                  <a:pt x="59752" y="394"/>
                  <a:pt x="58823" y="334"/>
                </a:cubicBezTo>
                <a:cubicBezTo>
                  <a:pt x="58157" y="299"/>
                  <a:pt x="57561" y="13"/>
                  <a:pt x="568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36"/>
          <p:cNvGrpSpPr/>
          <p:nvPr/>
        </p:nvGrpSpPr>
        <p:grpSpPr>
          <a:xfrm>
            <a:off x="-2532673" y="-668750"/>
            <a:ext cx="13267836" cy="7427178"/>
            <a:chOff x="-2532673" y="-668750"/>
            <a:chExt cx="13267836" cy="7427178"/>
          </a:xfrm>
        </p:grpSpPr>
        <p:grpSp>
          <p:nvGrpSpPr>
            <p:cNvPr id="916" name="Google Shape;916;p36"/>
            <p:cNvGrpSpPr/>
            <p:nvPr/>
          </p:nvGrpSpPr>
          <p:grpSpPr>
            <a:xfrm>
              <a:off x="-1550574" y="2649980"/>
              <a:ext cx="3057478" cy="3130393"/>
              <a:chOff x="6744875" y="2031607"/>
              <a:chExt cx="3661651" cy="3748974"/>
            </a:xfrm>
          </p:grpSpPr>
          <p:grpSp>
            <p:nvGrpSpPr>
              <p:cNvPr id="917" name="Google Shape;917;p36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918" name="Google Shape;918;p36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rect b="b" l="l" r="r" t="t"/>
                  <a:pathLst>
                    <a:path extrusionOk="0" h="920" w="125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36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rect b="b" l="l" r="r" t="t"/>
                  <a:pathLst>
                    <a:path extrusionOk="0" h="870" w="1177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36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rect b="b" l="l" r="r" t="t"/>
                  <a:pathLst>
                    <a:path extrusionOk="0" h="430" w="589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36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rect b="b" l="l" r="r" t="t"/>
                  <a:pathLst>
                    <a:path extrusionOk="0" h="429" w="601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36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rect b="b" l="l" r="r" t="t"/>
                  <a:pathLst>
                    <a:path extrusionOk="0" h="429" w="589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36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rect b="b" l="l" r="r" t="t"/>
                  <a:pathLst>
                    <a:path extrusionOk="0" h="430" w="601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4" name="Google Shape;924;p36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5" name="Google Shape;925;p36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926" name="Google Shape;926;p36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rect b="b" l="l" r="r" t="t"/>
                  <a:pathLst>
                    <a:path extrusionOk="0" h="919" w="1237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36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rect b="b" l="l" r="r" t="t"/>
                  <a:pathLst>
                    <a:path extrusionOk="0" h="870" w="1176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36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rect b="b" l="l" r="r" t="t"/>
                  <a:pathLst>
                    <a:path extrusionOk="0" h="429" w="601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36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rect b="b" l="l" r="r" t="t"/>
                  <a:pathLst>
                    <a:path extrusionOk="0" h="429" w="601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36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rect b="b" l="l" r="r" t="t"/>
                  <a:pathLst>
                    <a:path extrusionOk="0" h="430" w="601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36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rect b="b" l="l" r="r" t="t"/>
                  <a:pathLst>
                    <a:path extrusionOk="0" h="430" w="589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32" name="Google Shape;932;p36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3" name="Google Shape;933;p36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934" name="Google Shape;934;p36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rect b="b" l="l" r="r" t="t"/>
                  <a:pathLst>
                    <a:path extrusionOk="0" fill="none" h="64123" w="73244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36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rect b="b" l="l" r="r" t="t"/>
                  <a:pathLst>
                    <a:path extrusionOk="0" fill="none" h="56679" w="65959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36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rect b="b" l="l" r="r" t="t"/>
                  <a:pathLst>
                    <a:path extrusionOk="0" fill="none" h="50336" w="55968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36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rect b="b" l="l" r="r" t="t"/>
                  <a:pathLst>
                    <a:path extrusionOk="0" fill="none" h="41006" w="48695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36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rect b="b" l="l" r="r" t="t"/>
                  <a:pathLst>
                    <a:path extrusionOk="0" fill="none" h="32570" w="4146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rect b="b" l="l" r="r" t="t"/>
                  <a:pathLst>
                    <a:path extrusionOk="0" fill="none" h="25946" w="34652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rect b="b" l="l" r="r" t="t"/>
                  <a:pathLst>
                    <a:path extrusionOk="0" fill="none" h="18857" w="27047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36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rect b="b" l="l" r="r" t="t"/>
                  <a:pathLst>
                    <a:path extrusionOk="0" fill="none" h="11498" w="14976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2" name="Google Shape;942;p36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943" name="Google Shape;943;p36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rect b="b" l="l" r="r" t="t"/>
                  <a:pathLst>
                    <a:path extrusionOk="0" fill="none" h="23999" w="13763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rect b="b" l="l" r="r" t="t"/>
                  <a:pathLst>
                    <a:path extrusionOk="0" fill="none" h="17988" w="7605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36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rect b="b" l="l" r="r" t="t"/>
                  <a:pathLst>
                    <a:path extrusionOk="0" fill="none" h="2254" w="1532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46" name="Google Shape;946;p36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947" name="Google Shape;947;p36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rect b="b" l="l" r="r" t="t"/>
                  <a:pathLst>
                    <a:path extrusionOk="0" fill="none" h="37614" w="18575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36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rect b="b" l="l" r="r" t="t"/>
                  <a:pathLst>
                    <a:path extrusionOk="0" fill="none" h="31970" w="13102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49" name="Google Shape;949;p36"/>
            <p:cNvSpPr/>
            <p:nvPr/>
          </p:nvSpPr>
          <p:spPr>
            <a:xfrm>
              <a:off x="-2532673" y="-252527"/>
              <a:ext cx="5568204" cy="1725147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 rot="9794316">
              <a:off x="4899481" y="4267032"/>
              <a:ext cx="5568199" cy="1725146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1" name="Google Shape;951;p36"/>
            <p:cNvGrpSpPr/>
            <p:nvPr/>
          </p:nvGrpSpPr>
          <p:grpSpPr>
            <a:xfrm>
              <a:off x="6714578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952" name="Google Shape;952;p3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953" name="Google Shape;953;p3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3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3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3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9" name="Google Shape;959;p3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0" name="Google Shape;960;p3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961" name="Google Shape;961;p3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3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3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3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3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3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3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3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70" name="Google Shape;970;p36"/>
          <p:cNvSpPr txBox="1"/>
          <p:nvPr>
            <p:ph type="title"/>
          </p:nvPr>
        </p:nvSpPr>
        <p:spPr>
          <a:xfrm>
            <a:off x="5106262" y="142707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1" name="Google Shape;971;p36"/>
          <p:cNvSpPr txBox="1"/>
          <p:nvPr>
            <p:ph idx="2" type="title"/>
          </p:nvPr>
        </p:nvSpPr>
        <p:spPr>
          <a:xfrm>
            <a:off x="5106212" y="1882475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2" name="Google Shape;972;p36"/>
          <p:cNvSpPr txBox="1"/>
          <p:nvPr>
            <p:ph idx="3" type="title"/>
          </p:nvPr>
        </p:nvSpPr>
        <p:spPr>
          <a:xfrm>
            <a:off x="1518988" y="142707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3" name="Google Shape;973;p36"/>
          <p:cNvSpPr txBox="1"/>
          <p:nvPr>
            <p:ph idx="4" type="title"/>
          </p:nvPr>
        </p:nvSpPr>
        <p:spPr>
          <a:xfrm>
            <a:off x="1518938" y="1882475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4" name="Google Shape;974;p36"/>
          <p:cNvSpPr txBox="1"/>
          <p:nvPr>
            <p:ph idx="5" type="title"/>
          </p:nvPr>
        </p:nvSpPr>
        <p:spPr>
          <a:xfrm>
            <a:off x="5106262" y="3090921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36"/>
          <p:cNvSpPr txBox="1"/>
          <p:nvPr>
            <p:ph idx="6" type="title"/>
          </p:nvPr>
        </p:nvSpPr>
        <p:spPr>
          <a:xfrm>
            <a:off x="5106212" y="3546321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6" name="Google Shape;976;p36"/>
          <p:cNvSpPr txBox="1"/>
          <p:nvPr>
            <p:ph idx="7" type="title"/>
          </p:nvPr>
        </p:nvSpPr>
        <p:spPr>
          <a:xfrm>
            <a:off x="1518988" y="3090921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7" name="Google Shape;977;p36"/>
          <p:cNvSpPr txBox="1"/>
          <p:nvPr>
            <p:ph idx="8" type="title"/>
          </p:nvPr>
        </p:nvSpPr>
        <p:spPr>
          <a:xfrm>
            <a:off x="1518938" y="3546321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78" name="Google Shape;978;p36"/>
          <p:cNvSpPr txBox="1"/>
          <p:nvPr>
            <p:ph idx="9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7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981" name="Google Shape;981;p37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982" name="Google Shape;982;p37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7" name="Google Shape;987;p37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37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90" name="Google Shape;990;p37"/>
          <p:cNvSpPr txBox="1"/>
          <p:nvPr>
            <p:ph idx="2" type="title"/>
          </p:nvPr>
        </p:nvSpPr>
        <p:spPr>
          <a:xfrm>
            <a:off x="3349575" y="1592175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1" name="Google Shape;991;p37"/>
          <p:cNvSpPr txBox="1"/>
          <p:nvPr>
            <p:ph idx="3" type="title"/>
          </p:nvPr>
        </p:nvSpPr>
        <p:spPr>
          <a:xfrm>
            <a:off x="3349512" y="20475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2" name="Google Shape;992;p37"/>
          <p:cNvSpPr txBox="1"/>
          <p:nvPr>
            <p:ph idx="4" type="title"/>
          </p:nvPr>
        </p:nvSpPr>
        <p:spPr>
          <a:xfrm>
            <a:off x="727200" y="1592175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3" name="Google Shape;993;p37"/>
          <p:cNvSpPr txBox="1"/>
          <p:nvPr>
            <p:ph idx="5" type="title"/>
          </p:nvPr>
        </p:nvSpPr>
        <p:spPr>
          <a:xfrm>
            <a:off x="727200" y="20475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4" name="Google Shape;994;p37"/>
          <p:cNvSpPr txBox="1"/>
          <p:nvPr>
            <p:ph idx="6" type="title"/>
          </p:nvPr>
        </p:nvSpPr>
        <p:spPr>
          <a:xfrm>
            <a:off x="5971737" y="1592175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5" name="Google Shape;995;p37"/>
          <p:cNvSpPr txBox="1"/>
          <p:nvPr>
            <p:ph idx="7" type="title"/>
          </p:nvPr>
        </p:nvSpPr>
        <p:spPr>
          <a:xfrm>
            <a:off x="5971700" y="20475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6" name="Google Shape;996;p37"/>
          <p:cNvSpPr txBox="1"/>
          <p:nvPr>
            <p:ph idx="8" type="title"/>
          </p:nvPr>
        </p:nvSpPr>
        <p:spPr>
          <a:xfrm>
            <a:off x="3349575" y="3243975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7" name="Google Shape;997;p37"/>
          <p:cNvSpPr txBox="1"/>
          <p:nvPr>
            <p:ph idx="9" type="title"/>
          </p:nvPr>
        </p:nvSpPr>
        <p:spPr>
          <a:xfrm>
            <a:off x="3349512" y="3699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998" name="Google Shape;998;p37"/>
          <p:cNvSpPr txBox="1"/>
          <p:nvPr>
            <p:ph idx="13" type="title"/>
          </p:nvPr>
        </p:nvSpPr>
        <p:spPr>
          <a:xfrm>
            <a:off x="727200" y="3243975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9" name="Google Shape;999;p37"/>
          <p:cNvSpPr txBox="1"/>
          <p:nvPr>
            <p:ph idx="14" type="title"/>
          </p:nvPr>
        </p:nvSpPr>
        <p:spPr>
          <a:xfrm>
            <a:off x="727200" y="3699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00" name="Google Shape;1000;p37"/>
          <p:cNvSpPr txBox="1"/>
          <p:nvPr>
            <p:ph idx="15" type="title"/>
          </p:nvPr>
        </p:nvSpPr>
        <p:spPr>
          <a:xfrm>
            <a:off x="5971737" y="3243975"/>
            <a:ext cx="2445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1" name="Google Shape;1001;p37"/>
          <p:cNvSpPr txBox="1"/>
          <p:nvPr>
            <p:ph idx="16" type="title"/>
          </p:nvPr>
        </p:nvSpPr>
        <p:spPr>
          <a:xfrm>
            <a:off x="5971700" y="3699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_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38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1004" name="Google Shape;1004;p38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1005" name="Google Shape;1005;p38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0" name="Google Shape;1010;p38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38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13" name="Google Shape;1013;p38"/>
          <p:cNvSpPr txBox="1"/>
          <p:nvPr>
            <p:ph idx="2" type="title"/>
          </p:nvPr>
        </p:nvSpPr>
        <p:spPr>
          <a:xfrm>
            <a:off x="5550045" y="1134975"/>
            <a:ext cx="213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4" name="Google Shape;1014;p38"/>
          <p:cNvSpPr txBox="1"/>
          <p:nvPr>
            <p:ph idx="3" type="title"/>
          </p:nvPr>
        </p:nvSpPr>
        <p:spPr>
          <a:xfrm>
            <a:off x="5550045" y="1499035"/>
            <a:ext cx="213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15" name="Google Shape;1015;p38"/>
          <p:cNvSpPr txBox="1"/>
          <p:nvPr>
            <p:ph idx="4" type="title"/>
          </p:nvPr>
        </p:nvSpPr>
        <p:spPr>
          <a:xfrm>
            <a:off x="2069607" y="1134975"/>
            <a:ext cx="2126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6" name="Google Shape;1016;p38"/>
          <p:cNvSpPr txBox="1"/>
          <p:nvPr>
            <p:ph idx="5" type="title"/>
          </p:nvPr>
        </p:nvSpPr>
        <p:spPr>
          <a:xfrm>
            <a:off x="2069607" y="1499035"/>
            <a:ext cx="21267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17" name="Google Shape;1017;p38"/>
          <p:cNvSpPr txBox="1"/>
          <p:nvPr>
            <p:ph idx="6" type="title"/>
          </p:nvPr>
        </p:nvSpPr>
        <p:spPr>
          <a:xfrm>
            <a:off x="2069607" y="2289821"/>
            <a:ext cx="2126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8" name="Google Shape;1018;p38"/>
          <p:cNvSpPr txBox="1"/>
          <p:nvPr>
            <p:ph idx="7" type="title"/>
          </p:nvPr>
        </p:nvSpPr>
        <p:spPr>
          <a:xfrm>
            <a:off x="2069607" y="2655774"/>
            <a:ext cx="21267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19" name="Google Shape;1019;p38"/>
          <p:cNvSpPr txBox="1"/>
          <p:nvPr>
            <p:ph idx="8" type="title"/>
          </p:nvPr>
        </p:nvSpPr>
        <p:spPr>
          <a:xfrm>
            <a:off x="5550045" y="3446087"/>
            <a:ext cx="213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0" name="Google Shape;1020;p38"/>
          <p:cNvSpPr txBox="1"/>
          <p:nvPr>
            <p:ph idx="9" type="title"/>
          </p:nvPr>
        </p:nvSpPr>
        <p:spPr>
          <a:xfrm>
            <a:off x="5550045" y="3813933"/>
            <a:ext cx="213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21" name="Google Shape;1021;p38"/>
          <p:cNvSpPr txBox="1"/>
          <p:nvPr>
            <p:ph idx="13" type="title"/>
          </p:nvPr>
        </p:nvSpPr>
        <p:spPr>
          <a:xfrm>
            <a:off x="5550045" y="2289825"/>
            <a:ext cx="213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2" name="Google Shape;1022;p38"/>
          <p:cNvSpPr txBox="1"/>
          <p:nvPr>
            <p:ph idx="14" type="title"/>
          </p:nvPr>
        </p:nvSpPr>
        <p:spPr>
          <a:xfrm>
            <a:off x="5550045" y="2655778"/>
            <a:ext cx="213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23" name="Google Shape;1023;p38"/>
          <p:cNvSpPr txBox="1"/>
          <p:nvPr>
            <p:ph idx="15" type="title"/>
          </p:nvPr>
        </p:nvSpPr>
        <p:spPr>
          <a:xfrm>
            <a:off x="2067634" y="3446087"/>
            <a:ext cx="213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4" name="Google Shape;1024;p38"/>
          <p:cNvSpPr txBox="1"/>
          <p:nvPr>
            <p:ph idx="16" type="title"/>
          </p:nvPr>
        </p:nvSpPr>
        <p:spPr>
          <a:xfrm>
            <a:off x="2067634" y="3813933"/>
            <a:ext cx="2130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39"/>
          <p:cNvGrpSpPr/>
          <p:nvPr/>
        </p:nvGrpSpPr>
        <p:grpSpPr>
          <a:xfrm>
            <a:off x="-3965516" y="-1112468"/>
            <a:ext cx="15917385" cy="8258550"/>
            <a:chOff x="-3965516" y="-1112468"/>
            <a:chExt cx="15917385" cy="8258550"/>
          </a:xfrm>
        </p:grpSpPr>
        <p:sp>
          <p:nvSpPr>
            <p:cNvPr id="1027" name="Google Shape;1027;p39"/>
            <p:cNvSpPr/>
            <p:nvPr/>
          </p:nvSpPr>
          <p:spPr>
            <a:xfrm flipH="1" rot="-2011241">
              <a:off x="5061069" y="3210440"/>
              <a:ext cx="6874365" cy="2129823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 flipH="1" rot="-2011241">
              <a:off x="-3949081" y="608565"/>
              <a:ext cx="6874365" cy="2129823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p39"/>
            <p:cNvGrpSpPr/>
            <p:nvPr/>
          </p:nvGrpSpPr>
          <p:grpSpPr>
            <a:xfrm rot="-2208593">
              <a:off x="35930" y="3875569"/>
              <a:ext cx="3006595" cy="2632186"/>
              <a:chOff x="1057550" y="3474725"/>
              <a:chExt cx="1831100" cy="1603075"/>
            </a:xfrm>
          </p:grpSpPr>
          <p:sp>
            <p:nvSpPr>
              <p:cNvPr id="1030" name="Google Shape;1030;p39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rect b="b" l="l" r="r" t="t"/>
                <a:pathLst>
                  <a:path extrusionOk="0" fill="none" h="64123" w="73244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rect b="b" l="l" r="r" t="t"/>
                <a:pathLst>
                  <a:path extrusionOk="0" fill="none" h="56679" w="65959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rect b="b" l="l" r="r" t="t"/>
                <a:pathLst>
                  <a:path extrusionOk="0" fill="none" h="50336" w="55968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rect b="b" l="l" r="r" t="t"/>
                <a:pathLst>
                  <a:path extrusionOk="0" fill="none" h="41006" w="48695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rect b="b" l="l" r="r" t="t"/>
                <a:pathLst>
                  <a:path extrusionOk="0" fill="none" h="32570" w="4146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rect b="b" l="l" r="r" t="t"/>
                <a:pathLst>
                  <a:path extrusionOk="0" fill="none" h="25946" w="34652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rect b="b" l="l" r="r" t="t"/>
                <a:pathLst>
                  <a:path extrusionOk="0" fill="none" h="18857" w="27047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rect b="b" l="l" r="r" t="t"/>
                <a:pathLst>
                  <a:path extrusionOk="0" fill="none" h="11498" w="14976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8" name="Google Shape;1038;p39"/>
            <p:cNvGrpSpPr/>
            <p:nvPr/>
          </p:nvGrpSpPr>
          <p:grpSpPr>
            <a:xfrm>
              <a:off x="6628424" y="-946509"/>
              <a:ext cx="3435709" cy="2972407"/>
              <a:chOff x="1683500" y="188175"/>
              <a:chExt cx="1607650" cy="1390925"/>
            </a:xfrm>
          </p:grpSpPr>
          <p:sp>
            <p:nvSpPr>
              <p:cNvPr id="1039" name="Google Shape;1039;p39"/>
              <p:cNvSpPr/>
              <p:nvPr/>
            </p:nvSpPr>
            <p:spPr>
              <a:xfrm>
                <a:off x="1743500" y="231325"/>
                <a:ext cx="1491650" cy="1290225"/>
              </a:xfrm>
              <a:custGeom>
                <a:rect b="b" l="l" r="r" t="t"/>
                <a:pathLst>
                  <a:path extrusionOk="0" fill="none" h="51609" w="59666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1929900" y="330800"/>
                <a:ext cx="1218925" cy="1106275"/>
              </a:xfrm>
              <a:custGeom>
                <a:rect b="b" l="l" r="r" t="t"/>
                <a:pathLst>
                  <a:path extrusionOk="0" fill="none" h="44251" w="48757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2190400" y="403975"/>
                <a:ext cx="875175" cy="877300"/>
              </a:xfrm>
              <a:custGeom>
                <a:rect b="b" l="l" r="r" t="t"/>
                <a:pathLst>
                  <a:path extrusionOk="0" fill="none" h="35092" w="35007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2648950" y="494275"/>
                <a:ext cx="331525" cy="636400"/>
              </a:xfrm>
              <a:custGeom>
                <a:rect b="b" l="l" r="r" t="t"/>
                <a:pathLst>
                  <a:path extrusionOk="0" fill="none" h="25456" w="13261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2816375" y="578125"/>
                <a:ext cx="71650" cy="54525"/>
              </a:xfrm>
              <a:custGeom>
                <a:rect b="b" l="l" r="r" t="t"/>
                <a:pathLst>
                  <a:path extrusionOk="0" fill="none" h="2181" w="2866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1683500" y="188175"/>
                <a:ext cx="1607650" cy="1390925"/>
              </a:xfrm>
              <a:custGeom>
                <a:rect b="b" l="l" r="r" t="t"/>
                <a:pathLst>
                  <a:path extrusionOk="0" fill="none" h="55637" w="64306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5" name="Google Shape;1045;p39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6" name="Google Shape;1046;p39"/>
          <p:cNvSpPr txBox="1"/>
          <p:nvPr>
            <p:ph idx="1" type="subTitle"/>
          </p:nvPr>
        </p:nvSpPr>
        <p:spPr>
          <a:xfrm>
            <a:off x="810950" y="2298500"/>
            <a:ext cx="2665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0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9" name="Google Shape;1049;p40"/>
          <p:cNvSpPr txBox="1"/>
          <p:nvPr>
            <p:ph idx="1" type="subTitle"/>
          </p:nvPr>
        </p:nvSpPr>
        <p:spPr>
          <a:xfrm>
            <a:off x="5200725" y="2298500"/>
            <a:ext cx="26349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50" name="Google Shape;1050;p40"/>
          <p:cNvGrpSpPr/>
          <p:nvPr/>
        </p:nvGrpSpPr>
        <p:grpSpPr>
          <a:xfrm>
            <a:off x="-2857316" y="-2246243"/>
            <a:ext cx="15708410" cy="10058827"/>
            <a:chOff x="-2857316" y="-2246243"/>
            <a:chExt cx="15708410" cy="10058827"/>
          </a:xfrm>
        </p:grpSpPr>
        <p:sp>
          <p:nvSpPr>
            <p:cNvPr id="1051" name="Google Shape;1051;p40"/>
            <p:cNvSpPr/>
            <p:nvPr/>
          </p:nvSpPr>
          <p:spPr>
            <a:xfrm flipH="1" rot="-2011241">
              <a:off x="-2840881" y="3210440"/>
              <a:ext cx="6874365" cy="2129823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2" name="Google Shape;1052;p40"/>
            <p:cNvGrpSpPr/>
            <p:nvPr/>
          </p:nvGrpSpPr>
          <p:grpSpPr>
            <a:xfrm>
              <a:off x="-2328826" y="-946509"/>
              <a:ext cx="3435709" cy="2972407"/>
              <a:chOff x="1683500" y="188175"/>
              <a:chExt cx="1607650" cy="1390925"/>
            </a:xfrm>
          </p:grpSpPr>
          <p:sp>
            <p:nvSpPr>
              <p:cNvPr id="1053" name="Google Shape;1053;p40"/>
              <p:cNvSpPr/>
              <p:nvPr/>
            </p:nvSpPr>
            <p:spPr>
              <a:xfrm>
                <a:off x="1743500" y="231325"/>
                <a:ext cx="1491650" cy="1290225"/>
              </a:xfrm>
              <a:custGeom>
                <a:rect b="b" l="l" r="r" t="t"/>
                <a:pathLst>
                  <a:path extrusionOk="0" fill="none" h="51609" w="59666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1929900" y="330800"/>
                <a:ext cx="1218925" cy="1106275"/>
              </a:xfrm>
              <a:custGeom>
                <a:rect b="b" l="l" r="r" t="t"/>
                <a:pathLst>
                  <a:path extrusionOk="0" fill="none" h="44251" w="48757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2190400" y="403975"/>
                <a:ext cx="875175" cy="877300"/>
              </a:xfrm>
              <a:custGeom>
                <a:rect b="b" l="l" r="r" t="t"/>
                <a:pathLst>
                  <a:path extrusionOk="0" fill="none" h="35092" w="35007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2648950" y="494275"/>
                <a:ext cx="331525" cy="636400"/>
              </a:xfrm>
              <a:custGeom>
                <a:rect b="b" l="l" r="r" t="t"/>
                <a:pathLst>
                  <a:path extrusionOk="0" fill="none" h="25456" w="13261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2816375" y="578125"/>
                <a:ext cx="71650" cy="54525"/>
              </a:xfrm>
              <a:custGeom>
                <a:rect b="b" l="l" r="r" t="t"/>
                <a:pathLst>
                  <a:path extrusionOk="0" fill="none" h="2181" w="2866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1683500" y="188175"/>
                <a:ext cx="1607650" cy="1390925"/>
              </a:xfrm>
              <a:custGeom>
                <a:rect b="b" l="l" r="r" t="t"/>
                <a:pathLst>
                  <a:path extrusionOk="0" fill="none" h="55637" w="64306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9" name="Google Shape;1059;p40"/>
            <p:cNvGrpSpPr/>
            <p:nvPr/>
          </p:nvGrpSpPr>
          <p:grpSpPr>
            <a:xfrm>
              <a:off x="266185" y="357765"/>
              <a:ext cx="548532" cy="572686"/>
              <a:chOff x="1270775" y="1125497"/>
              <a:chExt cx="447270" cy="467003"/>
            </a:xfrm>
          </p:grpSpPr>
          <p:sp>
            <p:nvSpPr>
              <p:cNvPr id="1060" name="Google Shape;1060;p40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rect b="b" l="l" r="r" t="t"/>
                <a:pathLst>
                  <a:path extrusionOk="0" h="919" w="1237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rect b="b" l="l" r="r" t="t"/>
                <a:pathLst>
                  <a:path extrusionOk="0" h="870" w="1176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rect b="b" l="l" r="r" t="t"/>
                <a:pathLst>
                  <a:path extrusionOk="0" h="429" w="601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rect b="b" l="l" r="r" t="t"/>
                <a:pathLst>
                  <a:path extrusionOk="0" h="429" w="601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rect b="b" l="l" r="r" t="t"/>
                <a:pathLst>
                  <a:path extrusionOk="0" h="430" w="601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rect b="b" l="l" r="r" t="t"/>
                <a:pathLst>
                  <a:path extrusionOk="0" h="430" w="589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40"/>
            <p:cNvSpPr/>
            <p:nvPr/>
          </p:nvSpPr>
          <p:spPr>
            <a:xfrm>
              <a:off x="266115" y="1262350"/>
              <a:ext cx="292205" cy="292205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 flipH="1" rot="-2011241">
              <a:off x="5960294" y="-525210"/>
              <a:ext cx="6874365" cy="2129823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40"/>
            <p:cNvGrpSpPr/>
            <p:nvPr/>
          </p:nvGrpSpPr>
          <p:grpSpPr>
            <a:xfrm rot="-2023058">
              <a:off x="6496709" y="3303547"/>
              <a:ext cx="4155021" cy="3663981"/>
              <a:chOff x="3141775" y="2797950"/>
              <a:chExt cx="2059150" cy="1815800"/>
            </a:xfrm>
          </p:grpSpPr>
          <p:sp>
            <p:nvSpPr>
              <p:cNvPr id="1069" name="Google Shape;1069;p40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rect b="b" l="l" r="r" t="t"/>
                <a:pathLst>
                  <a:path extrusionOk="0" fill="none" h="68151" w="77591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rect b="b" l="l" r="r" t="t"/>
                <a:pathLst>
                  <a:path extrusionOk="0" fill="none" h="58013" w="70551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rect b="b" l="l" r="r" t="t"/>
                <a:pathLst>
                  <a:path extrusionOk="0" fill="none" h="50104" w="59042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rect b="b" l="l" r="r" t="t"/>
                <a:pathLst>
                  <a:path extrusionOk="0" fill="none" h="17938" w="29313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rect b="b" l="l" r="r" t="t"/>
                <a:pathLst>
                  <a:path extrusionOk="0" fill="none" h="9870" w="20131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rect b="b" l="l" r="r" t="t"/>
                <a:pathLst>
                  <a:path extrusionOk="0" fill="none" h="2438" w="4776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rect b="b" l="l" r="r" t="t"/>
                <a:pathLst>
                  <a:path extrusionOk="0" fill="none" h="7727" w="6441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rect b="b" l="l" r="r" t="t"/>
                <a:pathLst>
                  <a:path extrusionOk="0" fill="none" h="9723" w="5596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rect b="b" l="l" r="r" t="t"/>
                <a:pathLst>
                  <a:path extrusionOk="0" fill="none" h="72632" w="82366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8" name="Google Shape;1078;p40"/>
            <p:cNvGrpSpPr/>
            <p:nvPr/>
          </p:nvGrpSpPr>
          <p:grpSpPr>
            <a:xfrm rot="10800000">
              <a:off x="7784690" y="4357510"/>
              <a:ext cx="548532" cy="572686"/>
              <a:chOff x="1270775" y="1125497"/>
              <a:chExt cx="447270" cy="467003"/>
            </a:xfrm>
          </p:grpSpPr>
          <p:sp>
            <p:nvSpPr>
              <p:cNvPr id="1079" name="Google Shape;1079;p40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rect b="b" l="l" r="r" t="t"/>
                <a:pathLst>
                  <a:path extrusionOk="0" h="919" w="1237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rect b="b" l="l" r="r" t="t"/>
                <a:pathLst>
                  <a:path extrusionOk="0" h="870" w="1176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rect b="b" l="l" r="r" t="t"/>
                <a:pathLst>
                  <a:path extrusionOk="0" h="429" w="601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rect b="b" l="l" r="r" t="t"/>
                <a:pathLst>
                  <a:path extrusionOk="0" h="429" w="601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rect b="b" l="l" r="r" t="t"/>
                <a:pathLst>
                  <a:path extrusionOk="0" h="430" w="601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rect b="b" l="l" r="r" t="t"/>
                <a:pathLst>
                  <a:path extrusionOk="0" h="430" w="589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2823343" y="-465836"/>
            <a:ext cx="14575842" cy="6924864"/>
            <a:chOff x="-2823343" y="-465836"/>
            <a:chExt cx="14575842" cy="6924864"/>
          </a:xfrm>
        </p:grpSpPr>
        <p:grpSp>
          <p:nvGrpSpPr>
            <p:cNvPr id="50" name="Google Shape;50;p5"/>
            <p:cNvGrpSpPr/>
            <p:nvPr/>
          </p:nvGrpSpPr>
          <p:grpSpPr>
            <a:xfrm rot="90">
              <a:off x="8430753" y="4513263"/>
              <a:ext cx="484870" cy="326689"/>
              <a:chOff x="5850477" y="3901125"/>
              <a:chExt cx="127450" cy="85874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" name="Google Shape;57;p5"/>
            <p:cNvSpPr/>
            <p:nvPr/>
          </p:nvSpPr>
          <p:spPr>
            <a:xfrm rot="503819">
              <a:off x="-2732407" y="-89933"/>
              <a:ext cx="5268076" cy="1632161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9878429">
              <a:off x="8010562" y="13897"/>
              <a:ext cx="3589865" cy="1632149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>
              <a:off x="6674940" y="2469163"/>
              <a:ext cx="3451998" cy="3989866"/>
              <a:chOff x="-2471448" y="2469163"/>
              <a:chExt cx="3451998" cy="3989866"/>
            </a:xfrm>
          </p:grpSpPr>
          <p:sp>
            <p:nvSpPr>
              <p:cNvPr id="60" name="Google Shape;60;p5"/>
              <p:cNvSpPr/>
              <p:nvPr/>
            </p:nvSpPr>
            <p:spPr>
              <a:xfrm rot="5400000">
                <a:off x="-2578567" y="2868017"/>
                <a:ext cx="3701977" cy="3202080"/>
              </a:xfrm>
              <a:custGeom>
                <a:rect b="b" l="l" r="r" t="t"/>
                <a:pathLst>
                  <a:path extrusionOk="0" fill="none" h="51609" w="59666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 rot="5400000">
                <a:off x="-2258753" y="3220459"/>
                <a:ext cx="3025128" cy="2745553"/>
              </a:xfrm>
              <a:custGeom>
                <a:rect b="b" l="l" r="r" t="t"/>
                <a:pathLst>
                  <a:path extrusionOk="0" fill="none" h="44251" w="48757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 rot="5400000">
                <a:off x="-1729661" y="3724537"/>
                <a:ext cx="2172009" cy="2177283"/>
              </a:xfrm>
              <a:custGeom>
                <a:rect b="b" l="l" r="r" t="t"/>
                <a:pathLst>
                  <a:path extrusionOk="0" fill="none" h="35092" w="35007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 rot="5400000">
                <a:off x="-980217" y="4486872"/>
                <a:ext cx="822779" cy="1579418"/>
              </a:xfrm>
              <a:custGeom>
                <a:rect b="b" l="l" r="r" t="t"/>
                <a:pathLst>
                  <a:path extrusionOk="0" fill="none" h="25456" w="13261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 rot="5400000">
                <a:off x="-143785" y="5301953"/>
                <a:ext cx="177821" cy="135320"/>
              </a:xfrm>
              <a:custGeom>
                <a:rect b="b" l="l" r="r" t="t"/>
                <a:pathLst>
                  <a:path extrusionOk="0" fill="none" h="2181" w="2866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 rot="5400000">
                <a:off x="-2740382" y="2738097"/>
                <a:ext cx="3989866" cy="3451998"/>
              </a:xfrm>
              <a:custGeom>
                <a:rect b="b" l="l" r="r" t="t"/>
                <a:pathLst>
                  <a:path extrusionOk="0" fill="none" h="55637" w="64306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>
              <a:off x="-2338325" y="2574912"/>
              <a:ext cx="3661651" cy="3205669"/>
              <a:chOff x="1057550" y="3474725"/>
              <a:chExt cx="1831100" cy="1603075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rect b="b" l="l" r="r" t="t"/>
                <a:pathLst>
                  <a:path extrusionOk="0" fill="none" h="64123" w="73244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rect b="b" l="l" r="r" t="t"/>
                <a:pathLst>
                  <a:path extrusionOk="0" fill="none" h="56679" w="65959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rect b="b" l="l" r="r" t="t"/>
                <a:pathLst>
                  <a:path extrusionOk="0" fill="none" h="50336" w="55968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rect b="b" l="l" r="r" t="t"/>
                <a:pathLst>
                  <a:path extrusionOk="0" fill="none" h="41006" w="48695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rect b="b" l="l" r="r" t="t"/>
                <a:pathLst>
                  <a:path extrusionOk="0" fill="none" h="32570" w="4146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rect b="b" l="l" r="r" t="t"/>
                <a:pathLst>
                  <a:path extrusionOk="0" fill="none" h="25946" w="34652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rect b="b" l="l" r="r" t="t"/>
                <a:pathLst>
                  <a:path extrusionOk="0" fill="none" h="18857" w="27047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rect b="b" l="l" r="r" t="t"/>
                <a:pathLst>
                  <a:path extrusionOk="0" fill="none" h="11498" w="14976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1323325" y="2763411"/>
            <a:ext cx="26337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5"/>
          <p:cNvSpPr txBox="1"/>
          <p:nvPr>
            <p:ph idx="2" type="body"/>
          </p:nvPr>
        </p:nvSpPr>
        <p:spPr>
          <a:xfrm>
            <a:off x="5187100" y="2763411"/>
            <a:ext cx="2633700" cy="1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>
            <a:off x="1323325" y="2308011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5"/>
          <p:cNvSpPr txBox="1"/>
          <p:nvPr>
            <p:ph idx="3" type="title"/>
          </p:nvPr>
        </p:nvSpPr>
        <p:spPr>
          <a:xfrm>
            <a:off x="5187100" y="2308011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5"/>
          <p:cNvSpPr txBox="1"/>
          <p:nvPr>
            <p:ph idx="4" type="title"/>
          </p:nvPr>
        </p:nvSpPr>
        <p:spPr>
          <a:xfrm>
            <a:off x="713250" y="3912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 sz="3200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2_1"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" name="Google Shape;1086;p41"/>
          <p:cNvGrpSpPr/>
          <p:nvPr/>
        </p:nvGrpSpPr>
        <p:grpSpPr>
          <a:xfrm>
            <a:off x="-3813116" y="-1737168"/>
            <a:ext cx="15996763" cy="8272990"/>
            <a:chOff x="-3813116" y="-1737168"/>
            <a:chExt cx="15996763" cy="8272990"/>
          </a:xfrm>
        </p:grpSpPr>
        <p:sp>
          <p:nvSpPr>
            <p:cNvPr id="1087" name="Google Shape;1087;p41"/>
            <p:cNvSpPr/>
            <p:nvPr/>
          </p:nvSpPr>
          <p:spPr>
            <a:xfrm flipH="1" rot="-2011241">
              <a:off x="-3796681" y="-16135"/>
              <a:ext cx="6874365" cy="2129823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8" name="Google Shape;1088;p41"/>
            <p:cNvGrpSpPr/>
            <p:nvPr/>
          </p:nvGrpSpPr>
          <p:grpSpPr>
            <a:xfrm rot="5400000">
              <a:off x="-1902676" y="2789141"/>
              <a:ext cx="3435709" cy="2972407"/>
              <a:chOff x="1683500" y="188175"/>
              <a:chExt cx="1607650" cy="1390925"/>
            </a:xfrm>
          </p:grpSpPr>
          <p:sp>
            <p:nvSpPr>
              <p:cNvPr id="1089" name="Google Shape;1089;p41"/>
              <p:cNvSpPr/>
              <p:nvPr/>
            </p:nvSpPr>
            <p:spPr>
              <a:xfrm>
                <a:off x="1743500" y="231325"/>
                <a:ext cx="1491650" cy="1290225"/>
              </a:xfrm>
              <a:custGeom>
                <a:rect b="b" l="l" r="r" t="t"/>
                <a:pathLst>
                  <a:path extrusionOk="0" fill="none" h="51609" w="59666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1929900" y="330800"/>
                <a:ext cx="1218925" cy="1106275"/>
              </a:xfrm>
              <a:custGeom>
                <a:rect b="b" l="l" r="r" t="t"/>
                <a:pathLst>
                  <a:path extrusionOk="0" fill="none" h="44251" w="48757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2190400" y="403975"/>
                <a:ext cx="875175" cy="877300"/>
              </a:xfrm>
              <a:custGeom>
                <a:rect b="b" l="l" r="r" t="t"/>
                <a:pathLst>
                  <a:path extrusionOk="0" fill="none" h="35092" w="35007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2648950" y="494275"/>
                <a:ext cx="331525" cy="636400"/>
              </a:xfrm>
              <a:custGeom>
                <a:rect b="b" l="l" r="r" t="t"/>
                <a:pathLst>
                  <a:path extrusionOk="0" fill="none" h="25456" w="13261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2816375" y="578125"/>
                <a:ext cx="71650" cy="54525"/>
              </a:xfrm>
              <a:custGeom>
                <a:rect b="b" l="l" r="r" t="t"/>
                <a:pathLst>
                  <a:path extrusionOk="0" fill="none" h="2181" w="2866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1683500" y="188175"/>
                <a:ext cx="1607650" cy="1390925"/>
              </a:xfrm>
              <a:custGeom>
                <a:rect b="b" l="l" r="r" t="t"/>
                <a:pathLst>
                  <a:path extrusionOk="0" fill="none" h="55637" w="64306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5" name="Google Shape;1095;p41"/>
            <p:cNvGrpSpPr/>
            <p:nvPr/>
          </p:nvGrpSpPr>
          <p:grpSpPr>
            <a:xfrm>
              <a:off x="588860" y="3919190"/>
              <a:ext cx="548532" cy="572686"/>
              <a:chOff x="1270775" y="1125497"/>
              <a:chExt cx="447270" cy="467003"/>
            </a:xfrm>
          </p:grpSpPr>
          <p:sp>
            <p:nvSpPr>
              <p:cNvPr id="1096" name="Google Shape;1096;p41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rect b="b" l="l" r="r" t="t"/>
                <a:pathLst>
                  <a:path extrusionOk="0" h="919" w="1237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rect b="b" l="l" r="r" t="t"/>
                <a:pathLst>
                  <a:path extrusionOk="0" h="870" w="1176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rect b="b" l="l" r="r" t="t"/>
                <a:pathLst>
                  <a:path extrusionOk="0" h="429" w="601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rect b="b" l="l" r="r" t="t"/>
                <a:pathLst>
                  <a:path extrusionOk="0" h="429" w="601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rect b="b" l="l" r="r" t="t"/>
                <a:pathLst>
                  <a:path extrusionOk="0" h="430" w="601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rect b="b" l="l" r="r" t="t"/>
                <a:pathLst>
                  <a:path extrusionOk="0" h="430" w="589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2" name="Google Shape;1102;p41"/>
            <p:cNvSpPr/>
            <p:nvPr/>
          </p:nvSpPr>
          <p:spPr>
            <a:xfrm>
              <a:off x="202099" y="4491875"/>
              <a:ext cx="151025" cy="151025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 flipH="1" rot="-2011241">
              <a:off x="4706194" y="2684965"/>
              <a:ext cx="6874365" cy="2129823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4" name="Google Shape;1104;p41"/>
            <p:cNvGrpSpPr/>
            <p:nvPr/>
          </p:nvGrpSpPr>
          <p:grpSpPr>
            <a:xfrm rot="-2023058">
              <a:off x="7361159" y="168297"/>
              <a:ext cx="4155021" cy="3663981"/>
              <a:chOff x="3141775" y="2797950"/>
              <a:chExt cx="2059150" cy="1815800"/>
            </a:xfrm>
          </p:grpSpPr>
          <p:sp>
            <p:nvSpPr>
              <p:cNvPr id="1105" name="Google Shape;1105;p41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rect b="b" l="l" r="r" t="t"/>
                <a:pathLst>
                  <a:path extrusionOk="0" fill="none" h="68151" w="77591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rect b="b" l="l" r="r" t="t"/>
                <a:pathLst>
                  <a:path extrusionOk="0" fill="none" h="58013" w="70551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rect b="b" l="l" r="r" t="t"/>
                <a:pathLst>
                  <a:path extrusionOk="0" fill="none" h="50104" w="59042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rect b="b" l="l" r="r" t="t"/>
                <a:pathLst>
                  <a:path extrusionOk="0" fill="none" h="17938" w="29313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rect b="b" l="l" r="r" t="t"/>
                <a:pathLst>
                  <a:path extrusionOk="0" fill="none" h="9870" w="20131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rect b="b" l="l" r="r" t="t"/>
                <a:pathLst>
                  <a:path extrusionOk="0" fill="none" h="2438" w="4776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rect b="b" l="l" r="r" t="t"/>
                <a:pathLst>
                  <a:path extrusionOk="0" fill="none" h="7727" w="6441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rect b="b" l="l" r="r" t="t"/>
                <a:pathLst>
                  <a:path extrusionOk="0" fill="none" h="9723" w="5596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rect b="b" l="l" r="r" t="t"/>
                <a:pathLst>
                  <a:path extrusionOk="0" fill="none" h="72632" w="82366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4" name="Google Shape;1114;p41"/>
            <p:cNvGrpSpPr/>
            <p:nvPr/>
          </p:nvGrpSpPr>
          <p:grpSpPr>
            <a:xfrm rot="10800000">
              <a:off x="8338735" y="1283140"/>
              <a:ext cx="548532" cy="572686"/>
              <a:chOff x="1270775" y="1125497"/>
              <a:chExt cx="447270" cy="467003"/>
            </a:xfrm>
          </p:grpSpPr>
          <p:sp>
            <p:nvSpPr>
              <p:cNvPr id="1115" name="Google Shape;1115;p41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rect b="b" l="l" r="r" t="t"/>
                <a:pathLst>
                  <a:path extrusionOk="0" h="919" w="1237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rect b="b" l="l" r="r" t="t"/>
                <a:pathLst>
                  <a:path extrusionOk="0" h="870" w="1176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rect b="b" l="l" r="r" t="t"/>
                <a:pathLst>
                  <a:path extrusionOk="0" h="429" w="601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rect b="b" l="l" r="r" t="t"/>
                <a:pathLst>
                  <a:path extrusionOk="0" h="429" w="601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rect b="b" l="l" r="r" t="t"/>
                <a:pathLst>
                  <a:path extrusionOk="0" h="430" w="601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rect b="b" l="l" r="r" t="t"/>
                <a:pathLst>
                  <a:path extrusionOk="0" h="430" w="589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1" name="Google Shape;1121;p41"/>
          <p:cNvSpPr txBox="1"/>
          <p:nvPr>
            <p:ph type="title"/>
          </p:nvPr>
        </p:nvSpPr>
        <p:spPr>
          <a:xfrm>
            <a:off x="758850" y="393192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2" name="Google Shape;1122;p41"/>
          <p:cNvSpPr txBox="1"/>
          <p:nvPr>
            <p:ph idx="1" type="subTitle"/>
          </p:nvPr>
        </p:nvSpPr>
        <p:spPr>
          <a:xfrm>
            <a:off x="1414075" y="2298500"/>
            <a:ext cx="26349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_2_1_1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2"/>
          <p:cNvSpPr txBox="1"/>
          <p:nvPr>
            <p:ph idx="1" type="subTitle"/>
          </p:nvPr>
        </p:nvSpPr>
        <p:spPr>
          <a:xfrm>
            <a:off x="3738025" y="2395742"/>
            <a:ext cx="4645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5" name="Google Shape;1125;p42"/>
          <p:cNvSpPr/>
          <p:nvPr/>
        </p:nvSpPr>
        <p:spPr>
          <a:xfrm rot="981010">
            <a:off x="4154447" y="-663071"/>
            <a:ext cx="6874487" cy="2129861"/>
          </a:xfrm>
          <a:custGeom>
            <a:rect b="b" l="l" r="r" t="t"/>
            <a:pathLst>
              <a:path extrusionOk="0" h="26947" w="86976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6" name="Google Shape;1126;p42"/>
          <p:cNvGrpSpPr/>
          <p:nvPr/>
        </p:nvGrpSpPr>
        <p:grpSpPr>
          <a:xfrm>
            <a:off x="588860" y="3919190"/>
            <a:ext cx="548532" cy="572686"/>
            <a:chOff x="1270775" y="1125497"/>
            <a:chExt cx="447270" cy="467003"/>
          </a:xfrm>
        </p:grpSpPr>
        <p:sp>
          <p:nvSpPr>
            <p:cNvPr id="1127" name="Google Shape;1127;p42"/>
            <p:cNvSpPr/>
            <p:nvPr/>
          </p:nvSpPr>
          <p:spPr>
            <a:xfrm>
              <a:off x="1454106" y="1296862"/>
              <a:ext cx="86556" cy="64305"/>
            </a:xfrm>
            <a:custGeom>
              <a:rect b="b" l="l" r="r" t="t"/>
              <a:pathLst>
                <a:path extrusionOk="0" h="919" w="1237">
                  <a:moveTo>
                    <a:pt x="0" y="0"/>
                  </a:moveTo>
                  <a:lnTo>
                    <a:pt x="0" y="919"/>
                  </a:lnTo>
                  <a:lnTo>
                    <a:pt x="1237" y="919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1635757" y="1415117"/>
              <a:ext cx="82288" cy="60876"/>
            </a:xfrm>
            <a:custGeom>
              <a:rect b="b" l="l" r="r" t="t"/>
              <a:pathLst>
                <a:path extrusionOk="0" h="870" w="1176">
                  <a:moveTo>
                    <a:pt x="0" y="0"/>
                  </a:moveTo>
                  <a:lnTo>
                    <a:pt x="0" y="869"/>
                  </a:lnTo>
                  <a:lnTo>
                    <a:pt x="1175" y="869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1270775" y="1373973"/>
              <a:ext cx="42053" cy="30018"/>
            </a:xfrm>
            <a:custGeom>
              <a:rect b="b" l="l" r="r" t="t"/>
              <a:pathLst>
                <a:path extrusionOk="0" h="429" w="601">
                  <a:moveTo>
                    <a:pt x="0" y="0"/>
                  </a:moveTo>
                  <a:lnTo>
                    <a:pt x="0" y="429"/>
                  </a:lnTo>
                  <a:lnTo>
                    <a:pt x="600" y="429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1540593" y="1562481"/>
              <a:ext cx="42053" cy="30018"/>
            </a:xfrm>
            <a:custGeom>
              <a:rect b="b" l="l" r="r" t="t"/>
              <a:pathLst>
                <a:path extrusionOk="0" h="429" w="601">
                  <a:moveTo>
                    <a:pt x="1" y="0"/>
                  </a:moveTo>
                  <a:lnTo>
                    <a:pt x="1" y="429"/>
                  </a:lnTo>
                  <a:lnTo>
                    <a:pt x="601" y="429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1312759" y="1509301"/>
              <a:ext cx="42053" cy="30088"/>
            </a:xfrm>
            <a:custGeom>
              <a:rect b="b" l="l" r="r" t="t"/>
              <a:pathLst>
                <a:path extrusionOk="0" h="430" w="601">
                  <a:moveTo>
                    <a:pt x="0" y="1"/>
                  </a:moveTo>
                  <a:lnTo>
                    <a:pt x="0" y="429"/>
                  </a:lnTo>
                  <a:lnTo>
                    <a:pt x="600" y="429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1544022" y="1125497"/>
              <a:ext cx="41214" cy="30088"/>
            </a:xfrm>
            <a:custGeom>
              <a:rect b="b" l="l" r="r" t="t"/>
              <a:pathLst>
                <a:path extrusionOk="0" h="430" w="589">
                  <a:moveTo>
                    <a:pt x="1" y="1"/>
                  </a:moveTo>
                  <a:lnTo>
                    <a:pt x="1" y="429"/>
                  </a:lnTo>
                  <a:lnTo>
                    <a:pt x="589" y="42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42"/>
          <p:cNvSpPr/>
          <p:nvPr/>
        </p:nvSpPr>
        <p:spPr>
          <a:xfrm>
            <a:off x="202099" y="4491875"/>
            <a:ext cx="151025" cy="151025"/>
          </a:xfrm>
          <a:custGeom>
            <a:rect b="b" l="l" r="r" t="t"/>
            <a:pathLst>
              <a:path extrusionOk="0" h="4176" w="4176">
                <a:moveTo>
                  <a:pt x="1776" y="1"/>
                </a:moveTo>
                <a:lnTo>
                  <a:pt x="1776" y="1776"/>
                </a:lnTo>
                <a:lnTo>
                  <a:pt x="0" y="1776"/>
                </a:lnTo>
                <a:lnTo>
                  <a:pt x="0" y="2400"/>
                </a:lnTo>
                <a:lnTo>
                  <a:pt x="1776" y="2400"/>
                </a:lnTo>
                <a:lnTo>
                  <a:pt x="1776" y="4176"/>
                </a:lnTo>
                <a:lnTo>
                  <a:pt x="2400" y="4176"/>
                </a:lnTo>
                <a:lnTo>
                  <a:pt x="2400" y="2400"/>
                </a:lnTo>
                <a:lnTo>
                  <a:pt x="4175" y="2400"/>
                </a:lnTo>
                <a:lnTo>
                  <a:pt x="4175" y="1776"/>
                </a:lnTo>
                <a:lnTo>
                  <a:pt x="2400" y="1776"/>
                </a:lnTo>
                <a:lnTo>
                  <a:pt x="240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42"/>
          <p:cNvGrpSpPr/>
          <p:nvPr/>
        </p:nvGrpSpPr>
        <p:grpSpPr>
          <a:xfrm rot="-2023058">
            <a:off x="-1781216" y="-1680353"/>
            <a:ext cx="4155021" cy="3663981"/>
            <a:chOff x="3141775" y="2797950"/>
            <a:chExt cx="2059150" cy="1815800"/>
          </a:xfrm>
        </p:grpSpPr>
        <p:sp>
          <p:nvSpPr>
            <p:cNvPr id="1135" name="Google Shape;1135;p42"/>
            <p:cNvSpPr/>
            <p:nvPr/>
          </p:nvSpPr>
          <p:spPr>
            <a:xfrm>
              <a:off x="3202075" y="2853350"/>
              <a:ext cx="1939775" cy="1703775"/>
            </a:xfrm>
            <a:custGeom>
              <a:rect b="b" l="l" r="r" t="t"/>
              <a:pathLst>
                <a:path extrusionOk="0" fill="none" h="68151" w="77591">
                  <a:moveTo>
                    <a:pt x="67857" y="68150"/>
                  </a:moveTo>
                  <a:cubicBezTo>
                    <a:pt x="66400" y="68150"/>
                    <a:pt x="64967" y="67575"/>
                    <a:pt x="63559" y="66987"/>
                  </a:cubicBezTo>
                  <a:cubicBezTo>
                    <a:pt x="63032" y="66779"/>
                    <a:pt x="62518" y="66558"/>
                    <a:pt x="61992" y="66375"/>
                  </a:cubicBezTo>
                  <a:cubicBezTo>
                    <a:pt x="57694" y="64881"/>
                    <a:pt x="52833" y="65481"/>
                    <a:pt x="48548" y="65995"/>
                  </a:cubicBezTo>
                  <a:cubicBezTo>
                    <a:pt x="46417" y="66252"/>
                    <a:pt x="43993" y="66558"/>
                    <a:pt x="41728" y="66056"/>
                  </a:cubicBezTo>
                  <a:cubicBezTo>
                    <a:pt x="39818" y="65640"/>
                    <a:pt x="38091" y="64697"/>
                    <a:pt x="36402" y="63779"/>
                  </a:cubicBezTo>
                  <a:lnTo>
                    <a:pt x="25003" y="57547"/>
                  </a:lnTo>
                  <a:cubicBezTo>
                    <a:pt x="23999" y="56996"/>
                    <a:pt x="23533" y="56420"/>
                    <a:pt x="23607" y="55784"/>
                  </a:cubicBezTo>
                  <a:cubicBezTo>
                    <a:pt x="23644" y="55502"/>
                    <a:pt x="23791" y="55257"/>
                    <a:pt x="23950" y="55025"/>
                  </a:cubicBezTo>
                  <a:cubicBezTo>
                    <a:pt x="24060" y="54853"/>
                    <a:pt x="24158" y="54682"/>
                    <a:pt x="24219" y="54498"/>
                  </a:cubicBezTo>
                  <a:cubicBezTo>
                    <a:pt x="24403" y="53972"/>
                    <a:pt x="24244" y="53421"/>
                    <a:pt x="24035" y="52833"/>
                  </a:cubicBezTo>
                  <a:cubicBezTo>
                    <a:pt x="23888" y="52355"/>
                    <a:pt x="23717" y="51853"/>
                    <a:pt x="23778" y="51364"/>
                  </a:cubicBezTo>
                  <a:cubicBezTo>
                    <a:pt x="23950" y="49833"/>
                    <a:pt x="25725" y="49429"/>
                    <a:pt x="27280" y="49086"/>
                  </a:cubicBezTo>
                  <a:cubicBezTo>
                    <a:pt x="27623" y="49001"/>
                    <a:pt x="27929" y="48939"/>
                    <a:pt x="28235" y="48854"/>
                  </a:cubicBezTo>
                  <a:cubicBezTo>
                    <a:pt x="29839" y="48425"/>
                    <a:pt x="31247" y="47225"/>
                    <a:pt x="32080" y="45572"/>
                  </a:cubicBezTo>
                  <a:cubicBezTo>
                    <a:pt x="32900" y="43932"/>
                    <a:pt x="33022" y="42095"/>
                    <a:pt x="32410" y="40540"/>
                  </a:cubicBezTo>
                  <a:cubicBezTo>
                    <a:pt x="32031" y="39560"/>
                    <a:pt x="31370" y="38667"/>
                    <a:pt x="30757" y="37773"/>
                  </a:cubicBezTo>
                  <a:cubicBezTo>
                    <a:pt x="29778" y="36389"/>
                    <a:pt x="28774" y="34981"/>
                    <a:pt x="28798" y="33292"/>
                  </a:cubicBezTo>
                  <a:cubicBezTo>
                    <a:pt x="28798" y="32863"/>
                    <a:pt x="28896" y="32520"/>
                    <a:pt x="29055" y="32263"/>
                  </a:cubicBezTo>
                  <a:cubicBezTo>
                    <a:pt x="29288" y="31945"/>
                    <a:pt x="29643" y="31761"/>
                    <a:pt x="29998" y="31590"/>
                  </a:cubicBezTo>
                  <a:cubicBezTo>
                    <a:pt x="30096" y="31541"/>
                    <a:pt x="30194" y="31479"/>
                    <a:pt x="30280" y="31430"/>
                  </a:cubicBezTo>
                  <a:cubicBezTo>
                    <a:pt x="32447" y="30231"/>
                    <a:pt x="32839" y="27231"/>
                    <a:pt x="32508" y="24819"/>
                  </a:cubicBezTo>
                  <a:cubicBezTo>
                    <a:pt x="32349" y="23815"/>
                    <a:pt x="32092" y="22529"/>
                    <a:pt x="31259" y="21562"/>
                  </a:cubicBezTo>
                  <a:cubicBezTo>
                    <a:pt x="30561" y="20741"/>
                    <a:pt x="29264" y="20154"/>
                    <a:pt x="28137" y="20644"/>
                  </a:cubicBezTo>
                  <a:cubicBezTo>
                    <a:pt x="27696" y="20839"/>
                    <a:pt x="27329" y="21195"/>
                    <a:pt x="26974" y="21537"/>
                  </a:cubicBezTo>
                  <a:cubicBezTo>
                    <a:pt x="26533" y="21966"/>
                    <a:pt x="26080" y="22394"/>
                    <a:pt x="25468" y="22541"/>
                  </a:cubicBezTo>
                  <a:cubicBezTo>
                    <a:pt x="24709" y="22725"/>
                    <a:pt x="23950" y="22419"/>
                    <a:pt x="23203" y="22113"/>
                  </a:cubicBezTo>
                  <a:cubicBezTo>
                    <a:pt x="22382" y="21782"/>
                    <a:pt x="21611" y="21476"/>
                    <a:pt x="20852" y="21782"/>
                  </a:cubicBezTo>
                  <a:cubicBezTo>
                    <a:pt x="20289" y="22027"/>
                    <a:pt x="19970" y="22541"/>
                    <a:pt x="19615" y="23117"/>
                  </a:cubicBezTo>
                  <a:cubicBezTo>
                    <a:pt x="19383" y="23472"/>
                    <a:pt x="19162" y="23839"/>
                    <a:pt x="18856" y="24133"/>
                  </a:cubicBezTo>
                  <a:cubicBezTo>
                    <a:pt x="17693" y="25272"/>
                    <a:pt x="15734" y="24966"/>
                    <a:pt x="14399" y="24096"/>
                  </a:cubicBezTo>
                  <a:cubicBezTo>
                    <a:pt x="13591" y="23558"/>
                    <a:pt x="12893" y="22835"/>
                    <a:pt x="12244" y="22137"/>
                  </a:cubicBezTo>
                  <a:cubicBezTo>
                    <a:pt x="11828" y="21709"/>
                    <a:pt x="11400" y="21243"/>
                    <a:pt x="10934" y="20852"/>
                  </a:cubicBezTo>
                  <a:cubicBezTo>
                    <a:pt x="10530" y="20484"/>
                    <a:pt x="9881" y="19995"/>
                    <a:pt x="9159" y="19958"/>
                  </a:cubicBezTo>
                  <a:cubicBezTo>
                    <a:pt x="8694" y="19946"/>
                    <a:pt x="8216" y="20129"/>
                    <a:pt x="7788" y="20301"/>
                  </a:cubicBezTo>
                  <a:cubicBezTo>
                    <a:pt x="7286" y="20497"/>
                    <a:pt x="6759" y="20815"/>
                    <a:pt x="6257" y="21133"/>
                  </a:cubicBezTo>
                  <a:cubicBezTo>
                    <a:pt x="5241" y="21782"/>
                    <a:pt x="4188" y="22443"/>
                    <a:pt x="3086" y="22137"/>
                  </a:cubicBezTo>
                  <a:cubicBezTo>
                    <a:pt x="1629" y="21733"/>
                    <a:pt x="1115" y="19884"/>
                    <a:pt x="686" y="18378"/>
                  </a:cubicBezTo>
                  <a:cubicBezTo>
                    <a:pt x="637" y="18195"/>
                    <a:pt x="576" y="18011"/>
                    <a:pt x="527" y="17852"/>
                  </a:cubicBezTo>
                  <a:cubicBezTo>
                    <a:pt x="0" y="16052"/>
                    <a:pt x="368" y="14215"/>
                    <a:pt x="1482" y="13162"/>
                  </a:cubicBezTo>
                  <a:cubicBezTo>
                    <a:pt x="2143" y="12538"/>
                    <a:pt x="3000" y="12220"/>
                    <a:pt x="3833" y="11889"/>
                  </a:cubicBezTo>
                  <a:cubicBezTo>
                    <a:pt x="4200" y="11754"/>
                    <a:pt x="4567" y="11620"/>
                    <a:pt x="4923" y="11448"/>
                  </a:cubicBezTo>
                  <a:cubicBezTo>
                    <a:pt x="6098" y="10897"/>
                    <a:pt x="7175" y="9795"/>
                    <a:pt x="6943" y="8583"/>
                  </a:cubicBezTo>
                  <a:cubicBezTo>
                    <a:pt x="6918" y="8436"/>
                    <a:pt x="6857" y="8265"/>
                    <a:pt x="6808" y="8118"/>
                  </a:cubicBezTo>
                  <a:cubicBezTo>
                    <a:pt x="6698" y="7787"/>
                    <a:pt x="6588" y="7457"/>
                    <a:pt x="6673" y="7114"/>
                  </a:cubicBezTo>
                  <a:cubicBezTo>
                    <a:pt x="6857" y="6281"/>
                    <a:pt x="7726" y="6245"/>
                    <a:pt x="8645" y="6232"/>
                  </a:cubicBezTo>
                  <a:cubicBezTo>
                    <a:pt x="9245" y="6220"/>
                    <a:pt x="9857" y="6196"/>
                    <a:pt x="10322" y="5951"/>
                  </a:cubicBezTo>
                  <a:cubicBezTo>
                    <a:pt x="11228" y="5498"/>
                    <a:pt x="11302" y="4420"/>
                    <a:pt x="11387" y="3294"/>
                  </a:cubicBezTo>
                  <a:cubicBezTo>
                    <a:pt x="11449" y="2278"/>
                    <a:pt x="11522" y="1237"/>
                    <a:pt x="12208" y="563"/>
                  </a:cubicBezTo>
                  <a:cubicBezTo>
                    <a:pt x="12636" y="159"/>
                    <a:pt x="13224" y="0"/>
                    <a:pt x="13873" y="110"/>
                  </a:cubicBezTo>
                  <a:cubicBezTo>
                    <a:pt x="14852" y="294"/>
                    <a:pt x="15856" y="1078"/>
                    <a:pt x="16297" y="2020"/>
                  </a:cubicBezTo>
                  <a:cubicBezTo>
                    <a:pt x="16665" y="2792"/>
                    <a:pt x="16836" y="3649"/>
                    <a:pt x="16995" y="4457"/>
                  </a:cubicBezTo>
                  <a:cubicBezTo>
                    <a:pt x="17154" y="5241"/>
                    <a:pt x="17326" y="6049"/>
                    <a:pt x="17656" y="6771"/>
                  </a:cubicBezTo>
                  <a:cubicBezTo>
                    <a:pt x="18697" y="9061"/>
                    <a:pt x="21550" y="10457"/>
                    <a:pt x="24133" y="9955"/>
                  </a:cubicBezTo>
                  <a:cubicBezTo>
                    <a:pt x="26607" y="9477"/>
                    <a:pt x="28749" y="7408"/>
                    <a:pt x="29472" y="4812"/>
                  </a:cubicBezTo>
                  <a:cubicBezTo>
                    <a:pt x="29508" y="4702"/>
                    <a:pt x="29533" y="4579"/>
                    <a:pt x="29570" y="4469"/>
                  </a:cubicBezTo>
                  <a:cubicBezTo>
                    <a:pt x="29729" y="3796"/>
                    <a:pt x="29913" y="3098"/>
                    <a:pt x="30463" y="2669"/>
                  </a:cubicBezTo>
                  <a:cubicBezTo>
                    <a:pt x="31406" y="1910"/>
                    <a:pt x="32827" y="2437"/>
                    <a:pt x="33720" y="3318"/>
                  </a:cubicBezTo>
                  <a:cubicBezTo>
                    <a:pt x="34002" y="3600"/>
                    <a:pt x="34259" y="3894"/>
                    <a:pt x="34504" y="4175"/>
                  </a:cubicBezTo>
                  <a:cubicBezTo>
                    <a:pt x="35030" y="4775"/>
                    <a:pt x="35557" y="5400"/>
                    <a:pt x="36267" y="5755"/>
                  </a:cubicBezTo>
                  <a:cubicBezTo>
                    <a:pt x="36745" y="5988"/>
                    <a:pt x="37283" y="6098"/>
                    <a:pt x="37785" y="6196"/>
                  </a:cubicBezTo>
                  <a:cubicBezTo>
                    <a:pt x="38447" y="6318"/>
                    <a:pt x="39108" y="6465"/>
                    <a:pt x="39671" y="6857"/>
                  </a:cubicBezTo>
                  <a:cubicBezTo>
                    <a:pt x="41030" y="7824"/>
                    <a:pt x="40993" y="9857"/>
                    <a:pt x="40553" y="11314"/>
                  </a:cubicBezTo>
                  <a:cubicBezTo>
                    <a:pt x="40418" y="11754"/>
                    <a:pt x="40246" y="12195"/>
                    <a:pt x="40087" y="12624"/>
                  </a:cubicBezTo>
                  <a:cubicBezTo>
                    <a:pt x="39695" y="13689"/>
                    <a:pt x="39291" y="14766"/>
                    <a:pt x="39340" y="15893"/>
                  </a:cubicBezTo>
                  <a:cubicBezTo>
                    <a:pt x="39389" y="17154"/>
                    <a:pt x="40014" y="18354"/>
                    <a:pt x="40614" y="19517"/>
                  </a:cubicBezTo>
                  <a:cubicBezTo>
                    <a:pt x="41336" y="20913"/>
                    <a:pt x="42083" y="22345"/>
                    <a:pt x="41801" y="23876"/>
                  </a:cubicBezTo>
                  <a:cubicBezTo>
                    <a:pt x="41765" y="24170"/>
                    <a:pt x="41667" y="24464"/>
                    <a:pt x="41581" y="24733"/>
                  </a:cubicBezTo>
                  <a:cubicBezTo>
                    <a:pt x="41483" y="25039"/>
                    <a:pt x="41373" y="25357"/>
                    <a:pt x="41336" y="25688"/>
                  </a:cubicBezTo>
                  <a:cubicBezTo>
                    <a:pt x="41214" y="26521"/>
                    <a:pt x="41422" y="27463"/>
                    <a:pt x="42010" y="28590"/>
                  </a:cubicBezTo>
                  <a:cubicBezTo>
                    <a:pt x="43087" y="30720"/>
                    <a:pt x="44752" y="32030"/>
                    <a:pt x="46430" y="32116"/>
                  </a:cubicBezTo>
                  <a:cubicBezTo>
                    <a:pt x="47972" y="32177"/>
                    <a:pt x="48340" y="30867"/>
                    <a:pt x="48768" y="29373"/>
                  </a:cubicBezTo>
                  <a:cubicBezTo>
                    <a:pt x="48878" y="28994"/>
                    <a:pt x="48989" y="28590"/>
                    <a:pt x="49123" y="28210"/>
                  </a:cubicBezTo>
                  <a:cubicBezTo>
                    <a:pt x="49809" y="26264"/>
                    <a:pt x="50703" y="24917"/>
                    <a:pt x="51719" y="23374"/>
                  </a:cubicBezTo>
                  <a:cubicBezTo>
                    <a:pt x="52013" y="22933"/>
                    <a:pt x="52319" y="22468"/>
                    <a:pt x="52625" y="21978"/>
                  </a:cubicBezTo>
                  <a:cubicBezTo>
                    <a:pt x="53286" y="20937"/>
                    <a:pt x="54890" y="21354"/>
                    <a:pt x="56200" y="21684"/>
                  </a:cubicBezTo>
                  <a:cubicBezTo>
                    <a:pt x="56360" y="21733"/>
                    <a:pt x="56519" y="21770"/>
                    <a:pt x="56653" y="21807"/>
                  </a:cubicBezTo>
                  <a:cubicBezTo>
                    <a:pt x="57841" y="22101"/>
                    <a:pt x="59212" y="23056"/>
                    <a:pt x="59372" y="24488"/>
                  </a:cubicBezTo>
                  <a:cubicBezTo>
                    <a:pt x="59420" y="24917"/>
                    <a:pt x="59359" y="25345"/>
                    <a:pt x="59298" y="25774"/>
                  </a:cubicBezTo>
                  <a:cubicBezTo>
                    <a:pt x="59286" y="25933"/>
                    <a:pt x="59261" y="26080"/>
                    <a:pt x="59237" y="26251"/>
                  </a:cubicBezTo>
                  <a:cubicBezTo>
                    <a:pt x="58992" y="28541"/>
                    <a:pt x="59959" y="30794"/>
                    <a:pt x="60816" y="32765"/>
                  </a:cubicBezTo>
                  <a:cubicBezTo>
                    <a:pt x="61024" y="33279"/>
                    <a:pt x="61294" y="33855"/>
                    <a:pt x="61735" y="34234"/>
                  </a:cubicBezTo>
                  <a:cubicBezTo>
                    <a:pt x="62151" y="34589"/>
                    <a:pt x="62714" y="34761"/>
                    <a:pt x="63216" y="34883"/>
                  </a:cubicBezTo>
                  <a:cubicBezTo>
                    <a:pt x="64024" y="35079"/>
                    <a:pt x="64930" y="35116"/>
                    <a:pt x="65800" y="35153"/>
                  </a:cubicBezTo>
                  <a:cubicBezTo>
                    <a:pt x="67306" y="35214"/>
                    <a:pt x="68861" y="35275"/>
                    <a:pt x="69999" y="36157"/>
                  </a:cubicBezTo>
                  <a:cubicBezTo>
                    <a:pt x="71946" y="37638"/>
                    <a:pt x="73256" y="40099"/>
                    <a:pt x="74419" y="42291"/>
                  </a:cubicBezTo>
                  <a:cubicBezTo>
                    <a:pt x="74579" y="42560"/>
                    <a:pt x="74713" y="42842"/>
                    <a:pt x="74872" y="43111"/>
                  </a:cubicBezTo>
                  <a:cubicBezTo>
                    <a:pt x="75815" y="44862"/>
                    <a:pt x="76795" y="46662"/>
                    <a:pt x="77162" y="48670"/>
                  </a:cubicBezTo>
                  <a:cubicBezTo>
                    <a:pt x="77591" y="51045"/>
                    <a:pt x="77101" y="53457"/>
                    <a:pt x="76611" y="55331"/>
                  </a:cubicBezTo>
                  <a:cubicBezTo>
                    <a:pt x="75889" y="58086"/>
                    <a:pt x="74897" y="60767"/>
                    <a:pt x="73648" y="63301"/>
                  </a:cubicBezTo>
                  <a:cubicBezTo>
                    <a:pt x="72730" y="65175"/>
                    <a:pt x="71383" y="67391"/>
                    <a:pt x="69118" y="67991"/>
                  </a:cubicBezTo>
                  <a:cubicBezTo>
                    <a:pt x="68701" y="68113"/>
                    <a:pt x="68285" y="68150"/>
                    <a:pt x="67857" y="6815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3291150" y="3022000"/>
              <a:ext cx="1763775" cy="1450325"/>
            </a:xfrm>
            <a:custGeom>
              <a:rect b="b" l="l" r="r" t="t"/>
              <a:pathLst>
                <a:path extrusionOk="0" fill="none" h="58013" w="70551">
                  <a:moveTo>
                    <a:pt x="64294" y="58013"/>
                  </a:moveTo>
                  <a:lnTo>
                    <a:pt x="64294" y="58013"/>
                  </a:lnTo>
                  <a:cubicBezTo>
                    <a:pt x="63510" y="58013"/>
                    <a:pt x="62371" y="57547"/>
                    <a:pt x="61269" y="57094"/>
                  </a:cubicBezTo>
                  <a:cubicBezTo>
                    <a:pt x="60718" y="56862"/>
                    <a:pt x="60143" y="56629"/>
                    <a:pt x="59555" y="56433"/>
                  </a:cubicBezTo>
                  <a:cubicBezTo>
                    <a:pt x="57339" y="55649"/>
                    <a:pt x="54890" y="55282"/>
                    <a:pt x="52086" y="55282"/>
                  </a:cubicBezTo>
                  <a:cubicBezTo>
                    <a:pt x="49478" y="55282"/>
                    <a:pt x="46858" y="55600"/>
                    <a:pt x="44569" y="55894"/>
                  </a:cubicBezTo>
                  <a:cubicBezTo>
                    <a:pt x="43405" y="56041"/>
                    <a:pt x="42071" y="56200"/>
                    <a:pt x="40883" y="56200"/>
                  </a:cubicBezTo>
                  <a:cubicBezTo>
                    <a:pt x="40124" y="56200"/>
                    <a:pt x="39475" y="56139"/>
                    <a:pt x="38887" y="56017"/>
                  </a:cubicBezTo>
                  <a:cubicBezTo>
                    <a:pt x="37455" y="55711"/>
                    <a:pt x="35998" y="54915"/>
                    <a:pt x="34467" y="54070"/>
                  </a:cubicBezTo>
                  <a:cubicBezTo>
                    <a:pt x="33684" y="53654"/>
                    <a:pt x="32508" y="53188"/>
                    <a:pt x="31272" y="52711"/>
                  </a:cubicBezTo>
                  <a:cubicBezTo>
                    <a:pt x="28419" y="51621"/>
                    <a:pt x="24905" y="50262"/>
                    <a:pt x="24023" y="48364"/>
                  </a:cubicBezTo>
                  <a:cubicBezTo>
                    <a:pt x="23619" y="47446"/>
                    <a:pt x="23570" y="46405"/>
                    <a:pt x="23950" y="45793"/>
                  </a:cubicBezTo>
                  <a:cubicBezTo>
                    <a:pt x="24023" y="45671"/>
                    <a:pt x="24182" y="45671"/>
                    <a:pt x="24317" y="45671"/>
                  </a:cubicBezTo>
                  <a:cubicBezTo>
                    <a:pt x="24378" y="45671"/>
                    <a:pt x="24439" y="45671"/>
                    <a:pt x="24476" y="45658"/>
                  </a:cubicBezTo>
                  <a:lnTo>
                    <a:pt x="24488" y="45658"/>
                  </a:lnTo>
                  <a:cubicBezTo>
                    <a:pt x="24819" y="45585"/>
                    <a:pt x="25186" y="45499"/>
                    <a:pt x="25541" y="45401"/>
                  </a:cubicBezTo>
                  <a:cubicBezTo>
                    <a:pt x="28088" y="44703"/>
                    <a:pt x="30268" y="42891"/>
                    <a:pt x="31541" y="40357"/>
                  </a:cubicBezTo>
                  <a:cubicBezTo>
                    <a:pt x="32814" y="37847"/>
                    <a:pt x="32986" y="35006"/>
                    <a:pt x="32006" y="32545"/>
                  </a:cubicBezTo>
                  <a:cubicBezTo>
                    <a:pt x="31467" y="31174"/>
                    <a:pt x="30659" y="30047"/>
                    <a:pt x="29949" y="29056"/>
                  </a:cubicBezTo>
                  <a:cubicBezTo>
                    <a:pt x="29827" y="28872"/>
                    <a:pt x="29655" y="28700"/>
                    <a:pt x="29496" y="28517"/>
                  </a:cubicBezTo>
                  <a:cubicBezTo>
                    <a:pt x="29104" y="28113"/>
                    <a:pt x="28762" y="27745"/>
                    <a:pt x="28860" y="27354"/>
                  </a:cubicBezTo>
                  <a:cubicBezTo>
                    <a:pt x="29166" y="26178"/>
                    <a:pt x="29778" y="25137"/>
                    <a:pt x="30439" y="24011"/>
                  </a:cubicBezTo>
                  <a:cubicBezTo>
                    <a:pt x="31541" y="22162"/>
                    <a:pt x="32680" y="20252"/>
                    <a:pt x="32288" y="17571"/>
                  </a:cubicBezTo>
                  <a:cubicBezTo>
                    <a:pt x="32092" y="16224"/>
                    <a:pt x="31676" y="14240"/>
                    <a:pt x="30292" y="12600"/>
                  </a:cubicBezTo>
                  <a:cubicBezTo>
                    <a:pt x="29068" y="11155"/>
                    <a:pt x="27256" y="10298"/>
                    <a:pt x="25456" y="10298"/>
                  </a:cubicBezTo>
                  <a:cubicBezTo>
                    <a:pt x="24660" y="10298"/>
                    <a:pt x="23888" y="10469"/>
                    <a:pt x="23166" y="10788"/>
                  </a:cubicBezTo>
                  <a:cubicBezTo>
                    <a:pt x="22713" y="11008"/>
                    <a:pt x="22358" y="11339"/>
                    <a:pt x="22040" y="11632"/>
                  </a:cubicBezTo>
                  <a:cubicBezTo>
                    <a:pt x="21697" y="11951"/>
                    <a:pt x="21427" y="12220"/>
                    <a:pt x="21072" y="12294"/>
                  </a:cubicBezTo>
                  <a:cubicBezTo>
                    <a:pt x="21023" y="12306"/>
                    <a:pt x="20987" y="12281"/>
                    <a:pt x="20938" y="12245"/>
                  </a:cubicBezTo>
                  <a:cubicBezTo>
                    <a:pt x="20925" y="12232"/>
                    <a:pt x="20901" y="12232"/>
                    <a:pt x="20889" y="12220"/>
                  </a:cubicBezTo>
                  <a:cubicBezTo>
                    <a:pt x="20154" y="11914"/>
                    <a:pt x="19150" y="11498"/>
                    <a:pt x="17938" y="11498"/>
                  </a:cubicBezTo>
                  <a:cubicBezTo>
                    <a:pt x="17228" y="11498"/>
                    <a:pt x="16554" y="11632"/>
                    <a:pt x="15930" y="11914"/>
                  </a:cubicBezTo>
                  <a:cubicBezTo>
                    <a:pt x="14387" y="12563"/>
                    <a:pt x="13604" y="13824"/>
                    <a:pt x="13150" y="14559"/>
                  </a:cubicBezTo>
                  <a:cubicBezTo>
                    <a:pt x="13150" y="14571"/>
                    <a:pt x="13126" y="14571"/>
                    <a:pt x="13126" y="14583"/>
                  </a:cubicBezTo>
                  <a:cubicBezTo>
                    <a:pt x="13114" y="14620"/>
                    <a:pt x="13102" y="14644"/>
                    <a:pt x="13065" y="14669"/>
                  </a:cubicBezTo>
                  <a:cubicBezTo>
                    <a:pt x="12967" y="14706"/>
                    <a:pt x="12857" y="14620"/>
                    <a:pt x="12746" y="14546"/>
                  </a:cubicBezTo>
                  <a:cubicBezTo>
                    <a:pt x="12722" y="14522"/>
                    <a:pt x="12697" y="14497"/>
                    <a:pt x="12673" y="14485"/>
                  </a:cubicBezTo>
                  <a:cubicBezTo>
                    <a:pt x="12183" y="14155"/>
                    <a:pt x="11657" y="13604"/>
                    <a:pt x="11106" y="13028"/>
                  </a:cubicBezTo>
                  <a:cubicBezTo>
                    <a:pt x="10665" y="12563"/>
                    <a:pt x="10163" y="12036"/>
                    <a:pt x="9600" y="11522"/>
                  </a:cubicBezTo>
                  <a:cubicBezTo>
                    <a:pt x="9134" y="11118"/>
                    <a:pt x="7714" y="9882"/>
                    <a:pt x="5694" y="9796"/>
                  </a:cubicBezTo>
                  <a:lnTo>
                    <a:pt x="5510" y="9796"/>
                  </a:lnTo>
                  <a:cubicBezTo>
                    <a:pt x="4408" y="9796"/>
                    <a:pt x="3539" y="10139"/>
                    <a:pt x="2951" y="10371"/>
                  </a:cubicBezTo>
                  <a:cubicBezTo>
                    <a:pt x="2143" y="10690"/>
                    <a:pt x="1470" y="11118"/>
                    <a:pt x="858" y="11485"/>
                  </a:cubicBezTo>
                  <a:lnTo>
                    <a:pt x="809" y="11522"/>
                  </a:lnTo>
                  <a:cubicBezTo>
                    <a:pt x="760" y="11571"/>
                    <a:pt x="723" y="11620"/>
                    <a:pt x="662" y="11608"/>
                  </a:cubicBezTo>
                  <a:cubicBezTo>
                    <a:pt x="429" y="11510"/>
                    <a:pt x="417" y="11216"/>
                    <a:pt x="392" y="10971"/>
                  </a:cubicBezTo>
                  <a:cubicBezTo>
                    <a:pt x="392" y="10873"/>
                    <a:pt x="380" y="10763"/>
                    <a:pt x="368" y="10690"/>
                  </a:cubicBezTo>
                  <a:cubicBezTo>
                    <a:pt x="307" y="10494"/>
                    <a:pt x="258" y="10286"/>
                    <a:pt x="196" y="10102"/>
                  </a:cubicBezTo>
                  <a:cubicBezTo>
                    <a:pt x="0" y="9453"/>
                    <a:pt x="135" y="8939"/>
                    <a:pt x="233" y="8853"/>
                  </a:cubicBezTo>
                  <a:cubicBezTo>
                    <a:pt x="368" y="8694"/>
                    <a:pt x="882" y="8510"/>
                    <a:pt x="1335" y="8327"/>
                  </a:cubicBezTo>
                  <a:lnTo>
                    <a:pt x="1457" y="8290"/>
                  </a:lnTo>
                  <a:cubicBezTo>
                    <a:pt x="1849" y="8131"/>
                    <a:pt x="2315" y="7959"/>
                    <a:pt x="2780" y="7739"/>
                  </a:cubicBezTo>
                  <a:cubicBezTo>
                    <a:pt x="4212" y="7065"/>
                    <a:pt x="4849" y="5853"/>
                    <a:pt x="5474" y="4678"/>
                  </a:cubicBezTo>
                  <a:cubicBezTo>
                    <a:pt x="5865" y="3955"/>
                    <a:pt x="6233" y="3258"/>
                    <a:pt x="6759" y="2694"/>
                  </a:cubicBezTo>
                  <a:cubicBezTo>
                    <a:pt x="6967" y="2486"/>
                    <a:pt x="7273" y="2437"/>
                    <a:pt x="7579" y="2376"/>
                  </a:cubicBezTo>
                  <a:cubicBezTo>
                    <a:pt x="7800" y="2327"/>
                    <a:pt x="8045" y="2302"/>
                    <a:pt x="8265" y="2192"/>
                  </a:cubicBezTo>
                  <a:cubicBezTo>
                    <a:pt x="8755" y="1947"/>
                    <a:pt x="9061" y="1445"/>
                    <a:pt x="9318" y="1005"/>
                  </a:cubicBezTo>
                  <a:cubicBezTo>
                    <a:pt x="9636" y="466"/>
                    <a:pt x="9918" y="1"/>
                    <a:pt x="10432" y="50"/>
                  </a:cubicBezTo>
                  <a:cubicBezTo>
                    <a:pt x="10738" y="86"/>
                    <a:pt x="10787" y="429"/>
                    <a:pt x="10824" y="796"/>
                  </a:cubicBezTo>
                  <a:cubicBezTo>
                    <a:pt x="10849" y="1017"/>
                    <a:pt x="10861" y="1225"/>
                    <a:pt x="10947" y="1396"/>
                  </a:cubicBezTo>
                  <a:cubicBezTo>
                    <a:pt x="12367" y="4568"/>
                    <a:pt x="15783" y="6686"/>
                    <a:pt x="19419" y="6686"/>
                  </a:cubicBezTo>
                  <a:cubicBezTo>
                    <a:pt x="20007" y="6686"/>
                    <a:pt x="20583" y="6625"/>
                    <a:pt x="21146" y="6527"/>
                  </a:cubicBezTo>
                  <a:cubicBezTo>
                    <a:pt x="22774" y="6196"/>
                    <a:pt x="23815" y="4776"/>
                    <a:pt x="24819" y="3380"/>
                  </a:cubicBezTo>
                  <a:cubicBezTo>
                    <a:pt x="25884" y="1947"/>
                    <a:pt x="26962" y="441"/>
                    <a:pt x="28725" y="135"/>
                  </a:cubicBezTo>
                  <a:cubicBezTo>
                    <a:pt x="29227" y="50"/>
                    <a:pt x="29582" y="490"/>
                    <a:pt x="30010" y="992"/>
                  </a:cubicBezTo>
                  <a:cubicBezTo>
                    <a:pt x="30329" y="1384"/>
                    <a:pt x="30684" y="1813"/>
                    <a:pt x="31125" y="2033"/>
                  </a:cubicBezTo>
                  <a:cubicBezTo>
                    <a:pt x="32006" y="2462"/>
                    <a:pt x="32827" y="2633"/>
                    <a:pt x="33488" y="2756"/>
                  </a:cubicBezTo>
                  <a:lnTo>
                    <a:pt x="33573" y="2756"/>
                  </a:lnTo>
                  <a:cubicBezTo>
                    <a:pt x="33659" y="2756"/>
                    <a:pt x="33745" y="2756"/>
                    <a:pt x="33794" y="2817"/>
                  </a:cubicBezTo>
                  <a:cubicBezTo>
                    <a:pt x="33880" y="2939"/>
                    <a:pt x="33818" y="3135"/>
                    <a:pt x="33745" y="3355"/>
                  </a:cubicBezTo>
                  <a:cubicBezTo>
                    <a:pt x="33720" y="3417"/>
                    <a:pt x="33696" y="3490"/>
                    <a:pt x="33684" y="3551"/>
                  </a:cubicBezTo>
                  <a:cubicBezTo>
                    <a:pt x="33573" y="3894"/>
                    <a:pt x="33439" y="4262"/>
                    <a:pt x="33304" y="4653"/>
                  </a:cubicBezTo>
                  <a:lnTo>
                    <a:pt x="33304" y="4666"/>
                  </a:lnTo>
                  <a:cubicBezTo>
                    <a:pt x="32839" y="5914"/>
                    <a:pt x="32276" y="7445"/>
                    <a:pt x="32337" y="9245"/>
                  </a:cubicBezTo>
                  <a:cubicBezTo>
                    <a:pt x="32410" y="11265"/>
                    <a:pt x="33292" y="12955"/>
                    <a:pt x="33990" y="14314"/>
                  </a:cubicBezTo>
                  <a:cubicBezTo>
                    <a:pt x="34406" y="15110"/>
                    <a:pt x="34920" y="16114"/>
                    <a:pt x="34847" y="16518"/>
                  </a:cubicBezTo>
                  <a:cubicBezTo>
                    <a:pt x="34835" y="16591"/>
                    <a:pt x="34773" y="16787"/>
                    <a:pt x="34724" y="16959"/>
                  </a:cubicBezTo>
                  <a:cubicBezTo>
                    <a:pt x="34602" y="17363"/>
                    <a:pt x="34455" y="17852"/>
                    <a:pt x="34357" y="18440"/>
                  </a:cubicBezTo>
                  <a:cubicBezTo>
                    <a:pt x="34124" y="20007"/>
                    <a:pt x="34467" y="21611"/>
                    <a:pt x="35386" y="23387"/>
                  </a:cubicBezTo>
                  <a:cubicBezTo>
                    <a:pt x="37063" y="26668"/>
                    <a:pt x="39708" y="28627"/>
                    <a:pt x="42683" y="28749"/>
                  </a:cubicBezTo>
                  <a:lnTo>
                    <a:pt x="42940" y="28749"/>
                  </a:lnTo>
                  <a:cubicBezTo>
                    <a:pt x="46956" y="28749"/>
                    <a:pt x="47997" y="25089"/>
                    <a:pt x="48438" y="23521"/>
                  </a:cubicBezTo>
                  <a:cubicBezTo>
                    <a:pt x="48548" y="23178"/>
                    <a:pt x="48634" y="22848"/>
                    <a:pt x="48732" y="22566"/>
                  </a:cubicBezTo>
                  <a:cubicBezTo>
                    <a:pt x="49282" y="21011"/>
                    <a:pt x="49980" y="19946"/>
                    <a:pt x="50960" y="18477"/>
                  </a:cubicBezTo>
                  <a:cubicBezTo>
                    <a:pt x="50997" y="18428"/>
                    <a:pt x="51009" y="18379"/>
                    <a:pt x="51021" y="18342"/>
                  </a:cubicBezTo>
                  <a:cubicBezTo>
                    <a:pt x="51070" y="18232"/>
                    <a:pt x="51119" y="18122"/>
                    <a:pt x="51229" y="18073"/>
                  </a:cubicBezTo>
                  <a:cubicBezTo>
                    <a:pt x="51364" y="18011"/>
                    <a:pt x="51499" y="18097"/>
                    <a:pt x="51621" y="18134"/>
                  </a:cubicBezTo>
                  <a:cubicBezTo>
                    <a:pt x="51670" y="18171"/>
                    <a:pt x="51731" y="18183"/>
                    <a:pt x="51756" y="18195"/>
                  </a:cubicBezTo>
                  <a:lnTo>
                    <a:pt x="51780" y="18195"/>
                  </a:lnTo>
                  <a:cubicBezTo>
                    <a:pt x="51939" y="18244"/>
                    <a:pt x="52111" y="18293"/>
                    <a:pt x="52282" y="18318"/>
                  </a:cubicBezTo>
                  <a:lnTo>
                    <a:pt x="52294" y="18318"/>
                  </a:lnTo>
                  <a:cubicBezTo>
                    <a:pt x="52307" y="18318"/>
                    <a:pt x="52343" y="18318"/>
                    <a:pt x="52368" y="18354"/>
                  </a:cubicBezTo>
                  <a:cubicBezTo>
                    <a:pt x="52380" y="18379"/>
                    <a:pt x="52368" y="18428"/>
                    <a:pt x="52368" y="18465"/>
                  </a:cubicBezTo>
                  <a:cubicBezTo>
                    <a:pt x="52368" y="18477"/>
                    <a:pt x="52368" y="18477"/>
                    <a:pt x="52356" y="18489"/>
                  </a:cubicBezTo>
                  <a:cubicBezTo>
                    <a:pt x="52343" y="18648"/>
                    <a:pt x="52307" y="18856"/>
                    <a:pt x="52282" y="19089"/>
                  </a:cubicBezTo>
                  <a:cubicBezTo>
                    <a:pt x="51927" y="22285"/>
                    <a:pt x="53201" y="25199"/>
                    <a:pt x="54119" y="27317"/>
                  </a:cubicBezTo>
                  <a:cubicBezTo>
                    <a:pt x="54413" y="27990"/>
                    <a:pt x="54890" y="29129"/>
                    <a:pt x="55955" y="30011"/>
                  </a:cubicBezTo>
                  <a:cubicBezTo>
                    <a:pt x="56886" y="30806"/>
                    <a:pt x="57927" y="31149"/>
                    <a:pt x="58821" y="31357"/>
                  </a:cubicBezTo>
                  <a:cubicBezTo>
                    <a:pt x="59959" y="31639"/>
                    <a:pt x="61086" y="31688"/>
                    <a:pt x="62090" y="31725"/>
                  </a:cubicBezTo>
                  <a:cubicBezTo>
                    <a:pt x="62824" y="31761"/>
                    <a:pt x="64061" y="31810"/>
                    <a:pt x="64355" y="32019"/>
                  </a:cubicBezTo>
                  <a:cubicBezTo>
                    <a:pt x="65714" y="33059"/>
                    <a:pt x="66853" y="35190"/>
                    <a:pt x="67844" y="37051"/>
                  </a:cubicBezTo>
                  <a:cubicBezTo>
                    <a:pt x="68004" y="37345"/>
                    <a:pt x="68150" y="37626"/>
                    <a:pt x="68310" y="37896"/>
                  </a:cubicBezTo>
                  <a:cubicBezTo>
                    <a:pt x="69130" y="39414"/>
                    <a:pt x="69975" y="40969"/>
                    <a:pt x="70244" y="42438"/>
                  </a:cubicBezTo>
                  <a:cubicBezTo>
                    <a:pt x="70550" y="44152"/>
                    <a:pt x="70146" y="46111"/>
                    <a:pt x="69754" y="47630"/>
                  </a:cubicBezTo>
                  <a:cubicBezTo>
                    <a:pt x="69105" y="50152"/>
                    <a:pt x="68187" y="52625"/>
                    <a:pt x="67036" y="54964"/>
                  </a:cubicBezTo>
                  <a:cubicBezTo>
                    <a:pt x="65959" y="57131"/>
                    <a:pt x="65151" y="57743"/>
                    <a:pt x="64661" y="57866"/>
                  </a:cubicBezTo>
                  <a:cubicBezTo>
                    <a:pt x="64575" y="58000"/>
                    <a:pt x="64428" y="58013"/>
                    <a:pt x="64294" y="5801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3494700" y="3128825"/>
              <a:ext cx="1476050" cy="1252600"/>
            </a:xfrm>
            <a:custGeom>
              <a:rect b="b" l="l" r="r" t="t"/>
              <a:pathLst>
                <a:path extrusionOk="0" fill="none" h="50104" w="59042">
                  <a:moveTo>
                    <a:pt x="55454" y="50103"/>
                  </a:moveTo>
                  <a:lnTo>
                    <a:pt x="55417" y="50091"/>
                  </a:lnTo>
                  <a:cubicBezTo>
                    <a:pt x="55062" y="49956"/>
                    <a:pt x="54682" y="49797"/>
                    <a:pt x="54413" y="49699"/>
                  </a:cubicBezTo>
                  <a:lnTo>
                    <a:pt x="54388" y="49699"/>
                  </a:lnTo>
                  <a:cubicBezTo>
                    <a:pt x="53825" y="49466"/>
                    <a:pt x="53201" y="49209"/>
                    <a:pt x="52515" y="48977"/>
                  </a:cubicBezTo>
                  <a:cubicBezTo>
                    <a:pt x="49944" y="48071"/>
                    <a:pt x="47140" y="47642"/>
                    <a:pt x="43944" y="47642"/>
                  </a:cubicBezTo>
                  <a:cubicBezTo>
                    <a:pt x="41128" y="47642"/>
                    <a:pt x="38410" y="47985"/>
                    <a:pt x="36010" y="48266"/>
                  </a:cubicBezTo>
                  <a:cubicBezTo>
                    <a:pt x="34945" y="48413"/>
                    <a:pt x="33733" y="48548"/>
                    <a:pt x="32741" y="48548"/>
                  </a:cubicBezTo>
                  <a:cubicBezTo>
                    <a:pt x="32227" y="48548"/>
                    <a:pt x="31823" y="48511"/>
                    <a:pt x="31468" y="48438"/>
                  </a:cubicBezTo>
                  <a:cubicBezTo>
                    <a:pt x="30500" y="48230"/>
                    <a:pt x="29252" y="47556"/>
                    <a:pt x="27929" y="46834"/>
                  </a:cubicBezTo>
                  <a:cubicBezTo>
                    <a:pt x="26950" y="46295"/>
                    <a:pt x="25676" y="45805"/>
                    <a:pt x="24329" y="45291"/>
                  </a:cubicBezTo>
                  <a:cubicBezTo>
                    <a:pt x="23044" y="44801"/>
                    <a:pt x="21734" y="44287"/>
                    <a:pt x="20632" y="43724"/>
                  </a:cubicBezTo>
                  <a:cubicBezTo>
                    <a:pt x="20620" y="43712"/>
                    <a:pt x="20583" y="43712"/>
                    <a:pt x="20558" y="43712"/>
                  </a:cubicBezTo>
                  <a:cubicBezTo>
                    <a:pt x="20497" y="43699"/>
                    <a:pt x="20411" y="43675"/>
                    <a:pt x="20411" y="43602"/>
                  </a:cubicBezTo>
                  <a:cubicBezTo>
                    <a:pt x="20436" y="42034"/>
                    <a:pt x="21856" y="41189"/>
                    <a:pt x="23350" y="40283"/>
                  </a:cubicBezTo>
                  <a:cubicBezTo>
                    <a:pt x="24562" y="39549"/>
                    <a:pt x="25823" y="38802"/>
                    <a:pt x="26411" y="37614"/>
                  </a:cubicBezTo>
                  <a:cubicBezTo>
                    <a:pt x="28113" y="34247"/>
                    <a:pt x="28333" y="30390"/>
                    <a:pt x="27011" y="27048"/>
                  </a:cubicBezTo>
                  <a:cubicBezTo>
                    <a:pt x="26325" y="25297"/>
                    <a:pt x="25358" y="23938"/>
                    <a:pt x="24574" y="22848"/>
                  </a:cubicBezTo>
                  <a:cubicBezTo>
                    <a:pt x="24574" y="22836"/>
                    <a:pt x="24562" y="22836"/>
                    <a:pt x="24562" y="22824"/>
                  </a:cubicBezTo>
                  <a:cubicBezTo>
                    <a:pt x="24550" y="22799"/>
                    <a:pt x="24513" y="22775"/>
                    <a:pt x="24513" y="22738"/>
                  </a:cubicBezTo>
                  <a:cubicBezTo>
                    <a:pt x="24501" y="22542"/>
                    <a:pt x="24562" y="22236"/>
                    <a:pt x="24721" y="22064"/>
                  </a:cubicBezTo>
                  <a:cubicBezTo>
                    <a:pt x="24795" y="21991"/>
                    <a:pt x="24868" y="21942"/>
                    <a:pt x="24966" y="21942"/>
                  </a:cubicBezTo>
                  <a:lnTo>
                    <a:pt x="25040" y="21942"/>
                  </a:lnTo>
                  <a:cubicBezTo>
                    <a:pt x="27256" y="21942"/>
                    <a:pt x="28701" y="23521"/>
                    <a:pt x="30084" y="25052"/>
                  </a:cubicBezTo>
                  <a:cubicBezTo>
                    <a:pt x="31394" y="26472"/>
                    <a:pt x="32631" y="27844"/>
                    <a:pt x="34431" y="27917"/>
                  </a:cubicBezTo>
                  <a:cubicBezTo>
                    <a:pt x="34578" y="27917"/>
                    <a:pt x="34712" y="27929"/>
                    <a:pt x="34847" y="27929"/>
                  </a:cubicBezTo>
                  <a:cubicBezTo>
                    <a:pt x="36500" y="27929"/>
                    <a:pt x="37529" y="26754"/>
                    <a:pt x="38508" y="25615"/>
                  </a:cubicBezTo>
                  <a:cubicBezTo>
                    <a:pt x="39500" y="24476"/>
                    <a:pt x="40541" y="23289"/>
                    <a:pt x="42230" y="23289"/>
                  </a:cubicBezTo>
                  <a:lnTo>
                    <a:pt x="42414" y="23289"/>
                  </a:lnTo>
                  <a:cubicBezTo>
                    <a:pt x="42732" y="23313"/>
                    <a:pt x="42793" y="23693"/>
                    <a:pt x="42842" y="24048"/>
                  </a:cubicBezTo>
                  <a:cubicBezTo>
                    <a:pt x="42867" y="24207"/>
                    <a:pt x="42879" y="24366"/>
                    <a:pt x="42928" y="24489"/>
                  </a:cubicBezTo>
                  <a:cubicBezTo>
                    <a:pt x="43283" y="25309"/>
                    <a:pt x="44030" y="27011"/>
                    <a:pt x="45671" y="28407"/>
                  </a:cubicBezTo>
                  <a:cubicBezTo>
                    <a:pt x="47152" y="29656"/>
                    <a:pt x="48720" y="30170"/>
                    <a:pt x="49907" y="30452"/>
                  </a:cubicBezTo>
                  <a:cubicBezTo>
                    <a:pt x="51376" y="30819"/>
                    <a:pt x="52760" y="30868"/>
                    <a:pt x="53862" y="30917"/>
                  </a:cubicBezTo>
                  <a:cubicBezTo>
                    <a:pt x="54009" y="30917"/>
                    <a:pt x="54327" y="30929"/>
                    <a:pt x="54621" y="30941"/>
                  </a:cubicBezTo>
                  <a:lnTo>
                    <a:pt x="54633" y="30941"/>
                  </a:lnTo>
                  <a:lnTo>
                    <a:pt x="54658" y="30966"/>
                  </a:lnTo>
                  <a:cubicBezTo>
                    <a:pt x="55356" y="31798"/>
                    <a:pt x="56188" y="33353"/>
                    <a:pt x="56776" y="34468"/>
                  </a:cubicBezTo>
                  <a:cubicBezTo>
                    <a:pt x="56935" y="34761"/>
                    <a:pt x="57082" y="35043"/>
                    <a:pt x="57241" y="35325"/>
                  </a:cubicBezTo>
                  <a:cubicBezTo>
                    <a:pt x="57927" y="36610"/>
                    <a:pt x="58649" y="37920"/>
                    <a:pt x="58833" y="38863"/>
                  </a:cubicBezTo>
                  <a:cubicBezTo>
                    <a:pt x="59041" y="40051"/>
                    <a:pt x="58576" y="41912"/>
                    <a:pt x="58392" y="42598"/>
                  </a:cubicBezTo>
                  <a:cubicBezTo>
                    <a:pt x="57792" y="44887"/>
                    <a:pt x="56947" y="47140"/>
                    <a:pt x="55894" y="49270"/>
                  </a:cubicBezTo>
                  <a:cubicBezTo>
                    <a:pt x="55735" y="49577"/>
                    <a:pt x="55588" y="49846"/>
                    <a:pt x="55454" y="50079"/>
                  </a:cubicBezTo>
                  <a:close/>
                  <a:moveTo>
                    <a:pt x="4739" y="5645"/>
                  </a:moveTo>
                  <a:lnTo>
                    <a:pt x="4666" y="5645"/>
                  </a:lnTo>
                  <a:cubicBezTo>
                    <a:pt x="4396" y="5633"/>
                    <a:pt x="4225" y="5388"/>
                    <a:pt x="4041" y="5143"/>
                  </a:cubicBezTo>
                  <a:cubicBezTo>
                    <a:pt x="3943" y="5009"/>
                    <a:pt x="3845" y="4874"/>
                    <a:pt x="3723" y="4776"/>
                  </a:cubicBezTo>
                  <a:cubicBezTo>
                    <a:pt x="3233" y="4347"/>
                    <a:pt x="2584" y="4115"/>
                    <a:pt x="1960" y="3907"/>
                  </a:cubicBezTo>
                  <a:cubicBezTo>
                    <a:pt x="1127" y="3613"/>
                    <a:pt x="356" y="3343"/>
                    <a:pt x="62" y="2621"/>
                  </a:cubicBezTo>
                  <a:cubicBezTo>
                    <a:pt x="1" y="2462"/>
                    <a:pt x="123" y="2327"/>
                    <a:pt x="233" y="2217"/>
                  </a:cubicBezTo>
                  <a:cubicBezTo>
                    <a:pt x="270" y="2156"/>
                    <a:pt x="331" y="2119"/>
                    <a:pt x="356" y="2058"/>
                  </a:cubicBezTo>
                  <a:cubicBezTo>
                    <a:pt x="393" y="1972"/>
                    <a:pt x="429" y="1886"/>
                    <a:pt x="454" y="1813"/>
                  </a:cubicBezTo>
                  <a:cubicBezTo>
                    <a:pt x="539" y="1629"/>
                    <a:pt x="601" y="1458"/>
                    <a:pt x="735" y="1360"/>
                  </a:cubicBezTo>
                  <a:cubicBezTo>
                    <a:pt x="980" y="1176"/>
                    <a:pt x="1188" y="1103"/>
                    <a:pt x="1360" y="1152"/>
                  </a:cubicBezTo>
                  <a:cubicBezTo>
                    <a:pt x="3111" y="1592"/>
                    <a:pt x="6049" y="2645"/>
                    <a:pt x="6086" y="4751"/>
                  </a:cubicBezTo>
                  <a:cubicBezTo>
                    <a:pt x="6086" y="4935"/>
                    <a:pt x="6013" y="5094"/>
                    <a:pt x="5866" y="5241"/>
                  </a:cubicBezTo>
                  <a:cubicBezTo>
                    <a:pt x="5584" y="5511"/>
                    <a:pt x="5094" y="5645"/>
                    <a:pt x="4739" y="5645"/>
                  </a:cubicBezTo>
                  <a:close/>
                  <a:moveTo>
                    <a:pt x="20020" y="3625"/>
                  </a:moveTo>
                  <a:cubicBezTo>
                    <a:pt x="19762" y="3625"/>
                    <a:pt x="19481" y="3588"/>
                    <a:pt x="19224" y="3490"/>
                  </a:cubicBezTo>
                  <a:cubicBezTo>
                    <a:pt x="18758" y="3343"/>
                    <a:pt x="18428" y="3062"/>
                    <a:pt x="18281" y="2731"/>
                  </a:cubicBezTo>
                  <a:cubicBezTo>
                    <a:pt x="18097" y="2278"/>
                    <a:pt x="18550" y="1948"/>
                    <a:pt x="18954" y="1629"/>
                  </a:cubicBezTo>
                  <a:cubicBezTo>
                    <a:pt x="19163" y="1470"/>
                    <a:pt x="19358" y="1323"/>
                    <a:pt x="19481" y="1164"/>
                  </a:cubicBezTo>
                  <a:cubicBezTo>
                    <a:pt x="19554" y="1054"/>
                    <a:pt x="19616" y="919"/>
                    <a:pt x="19689" y="772"/>
                  </a:cubicBezTo>
                  <a:cubicBezTo>
                    <a:pt x="19848" y="429"/>
                    <a:pt x="20020" y="62"/>
                    <a:pt x="20350" y="38"/>
                  </a:cubicBezTo>
                  <a:cubicBezTo>
                    <a:pt x="20779" y="1"/>
                    <a:pt x="21330" y="368"/>
                    <a:pt x="21526" y="833"/>
                  </a:cubicBezTo>
                  <a:cubicBezTo>
                    <a:pt x="21856" y="1580"/>
                    <a:pt x="21771" y="2927"/>
                    <a:pt x="20962" y="3405"/>
                  </a:cubicBezTo>
                  <a:lnTo>
                    <a:pt x="20950" y="3368"/>
                  </a:lnTo>
                  <a:lnTo>
                    <a:pt x="20962" y="3405"/>
                  </a:lnTo>
                  <a:cubicBezTo>
                    <a:pt x="20693" y="3552"/>
                    <a:pt x="20350" y="3625"/>
                    <a:pt x="20020" y="362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4150375" y="3826750"/>
              <a:ext cx="732825" cy="448450"/>
            </a:xfrm>
            <a:custGeom>
              <a:rect b="b" l="l" r="r" t="t"/>
              <a:pathLst>
                <a:path extrusionOk="0" fill="none" h="17938" w="29313">
                  <a:moveTo>
                    <a:pt x="27488" y="17925"/>
                  </a:moveTo>
                  <a:cubicBezTo>
                    <a:pt x="27464" y="17925"/>
                    <a:pt x="27451" y="17913"/>
                    <a:pt x="27427" y="17888"/>
                  </a:cubicBezTo>
                  <a:cubicBezTo>
                    <a:pt x="27415" y="17888"/>
                    <a:pt x="27415" y="17876"/>
                    <a:pt x="27402" y="17876"/>
                  </a:cubicBezTo>
                  <a:lnTo>
                    <a:pt x="27402" y="17876"/>
                  </a:lnTo>
                  <a:cubicBezTo>
                    <a:pt x="24464" y="16848"/>
                    <a:pt x="21293" y="16346"/>
                    <a:pt x="17705" y="16346"/>
                  </a:cubicBezTo>
                  <a:cubicBezTo>
                    <a:pt x="14693" y="16346"/>
                    <a:pt x="11865" y="16701"/>
                    <a:pt x="9367" y="17007"/>
                  </a:cubicBezTo>
                  <a:cubicBezTo>
                    <a:pt x="8387" y="17129"/>
                    <a:pt x="7285" y="17264"/>
                    <a:pt x="6502" y="17264"/>
                  </a:cubicBezTo>
                  <a:cubicBezTo>
                    <a:pt x="6135" y="17264"/>
                    <a:pt x="5975" y="17239"/>
                    <a:pt x="5951" y="17239"/>
                  </a:cubicBezTo>
                  <a:cubicBezTo>
                    <a:pt x="5461" y="17129"/>
                    <a:pt x="4224" y="16456"/>
                    <a:pt x="3318" y="15966"/>
                  </a:cubicBezTo>
                  <a:cubicBezTo>
                    <a:pt x="2988" y="15782"/>
                    <a:pt x="2486" y="15709"/>
                    <a:pt x="2008" y="15623"/>
                  </a:cubicBezTo>
                  <a:cubicBezTo>
                    <a:pt x="1102" y="15489"/>
                    <a:pt x="184" y="15342"/>
                    <a:pt x="98" y="14509"/>
                  </a:cubicBezTo>
                  <a:cubicBezTo>
                    <a:pt x="0" y="13725"/>
                    <a:pt x="735" y="13260"/>
                    <a:pt x="1519" y="12746"/>
                  </a:cubicBezTo>
                  <a:cubicBezTo>
                    <a:pt x="2180" y="12317"/>
                    <a:pt x="2865" y="11877"/>
                    <a:pt x="3196" y="11203"/>
                  </a:cubicBezTo>
                  <a:cubicBezTo>
                    <a:pt x="3796" y="10028"/>
                    <a:pt x="3747" y="8546"/>
                    <a:pt x="3686" y="7114"/>
                  </a:cubicBezTo>
                  <a:cubicBezTo>
                    <a:pt x="3625" y="5240"/>
                    <a:pt x="3576" y="3441"/>
                    <a:pt x="4984" y="2522"/>
                  </a:cubicBezTo>
                  <a:cubicBezTo>
                    <a:pt x="5473" y="2204"/>
                    <a:pt x="6024" y="2510"/>
                    <a:pt x="6612" y="2828"/>
                  </a:cubicBezTo>
                  <a:cubicBezTo>
                    <a:pt x="7077" y="3073"/>
                    <a:pt x="7530" y="3343"/>
                    <a:pt x="8045" y="3355"/>
                  </a:cubicBezTo>
                  <a:cubicBezTo>
                    <a:pt x="8228" y="3367"/>
                    <a:pt x="8424" y="3367"/>
                    <a:pt x="8608" y="3367"/>
                  </a:cubicBezTo>
                  <a:cubicBezTo>
                    <a:pt x="10285" y="3367"/>
                    <a:pt x="11412" y="2314"/>
                    <a:pt x="12391" y="1396"/>
                  </a:cubicBezTo>
                  <a:cubicBezTo>
                    <a:pt x="13187" y="649"/>
                    <a:pt x="13873" y="0"/>
                    <a:pt x="14693" y="61"/>
                  </a:cubicBezTo>
                  <a:cubicBezTo>
                    <a:pt x="15342" y="110"/>
                    <a:pt x="15709" y="771"/>
                    <a:pt x="16138" y="1506"/>
                  </a:cubicBezTo>
                  <a:cubicBezTo>
                    <a:pt x="16456" y="2057"/>
                    <a:pt x="16775" y="2632"/>
                    <a:pt x="17264" y="3049"/>
                  </a:cubicBezTo>
                  <a:cubicBezTo>
                    <a:pt x="19309" y="4775"/>
                    <a:pt x="21452" y="5449"/>
                    <a:pt x="22884" y="5804"/>
                  </a:cubicBezTo>
                  <a:cubicBezTo>
                    <a:pt x="23472" y="5938"/>
                    <a:pt x="24060" y="5951"/>
                    <a:pt x="24635" y="5975"/>
                  </a:cubicBezTo>
                  <a:cubicBezTo>
                    <a:pt x="25370" y="5987"/>
                    <a:pt x="26056" y="6000"/>
                    <a:pt x="26570" y="6318"/>
                  </a:cubicBezTo>
                  <a:cubicBezTo>
                    <a:pt x="27023" y="6599"/>
                    <a:pt x="27206" y="7138"/>
                    <a:pt x="27366" y="7628"/>
                  </a:cubicBezTo>
                  <a:cubicBezTo>
                    <a:pt x="27427" y="7824"/>
                    <a:pt x="27513" y="8008"/>
                    <a:pt x="27574" y="8142"/>
                  </a:cubicBezTo>
                  <a:cubicBezTo>
                    <a:pt x="27733" y="8448"/>
                    <a:pt x="27892" y="8742"/>
                    <a:pt x="28039" y="9024"/>
                  </a:cubicBezTo>
                  <a:cubicBezTo>
                    <a:pt x="28100" y="9134"/>
                    <a:pt x="28161" y="9244"/>
                    <a:pt x="28223" y="9367"/>
                  </a:cubicBezTo>
                  <a:cubicBezTo>
                    <a:pt x="28639" y="10114"/>
                    <a:pt x="29202" y="11142"/>
                    <a:pt x="29263" y="11571"/>
                  </a:cubicBezTo>
                  <a:cubicBezTo>
                    <a:pt x="29288" y="11693"/>
                    <a:pt x="29312" y="12195"/>
                    <a:pt x="28884" y="13860"/>
                  </a:cubicBezTo>
                  <a:cubicBezTo>
                    <a:pt x="28774" y="14264"/>
                    <a:pt x="28737" y="14754"/>
                    <a:pt x="28688" y="15207"/>
                  </a:cubicBezTo>
                  <a:cubicBezTo>
                    <a:pt x="28566" y="16346"/>
                    <a:pt x="28455" y="17521"/>
                    <a:pt x="27525" y="17937"/>
                  </a:cubicBezTo>
                  <a:cubicBezTo>
                    <a:pt x="27513" y="17925"/>
                    <a:pt x="27513" y="17925"/>
                    <a:pt x="27488" y="1792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4294225" y="3936625"/>
              <a:ext cx="503275" cy="246750"/>
            </a:xfrm>
            <a:custGeom>
              <a:rect b="b" l="l" r="r" t="t"/>
              <a:pathLst>
                <a:path extrusionOk="0" fill="none" h="9870" w="20131">
                  <a:moveTo>
                    <a:pt x="18098" y="9869"/>
                  </a:moveTo>
                  <a:cubicBezTo>
                    <a:pt x="17204" y="9869"/>
                    <a:pt x="16249" y="9563"/>
                    <a:pt x="15232" y="9257"/>
                  </a:cubicBezTo>
                  <a:cubicBezTo>
                    <a:pt x="14155" y="8914"/>
                    <a:pt x="13053" y="8584"/>
                    <a:pt x="11976" y="8584"/>
                  </a:cubicBezTo>
                  <a:cubicBezTo>
                    <a:pt x="8743" y="8584"/>
                    <a:pt x="5817" y="8951"/>
                    <a:pt x="3233" y="9257"/>
                  </a:cubicBezTo>
                  <a:cubicBezTo>
                    <a:pt x="3001" y="9294"/>
                    <a:pt x="2756" y="9330"/>
                    <a:pt x="2511" y="9367"/>
                  </a:cubicBezTo>
                  <a:cubicBezTo>
                    <a:pt x="1936" y="9477"/>
                    <a:pt x="1323" y="9563"/>
                    <a:pt x="907" y="9490"/>
                  </a:cubicBezTo>
                  <a:cubicBezTo>
                    <a:pt x="883" y="9490"/>
                    <a:pt x="834" y="9477"/>
                    <a:pt x="797" y="9477"/>
                  </a:cubicBezTo>
                  <a:cubicBezTo>
                    <a:pt x="527" y="9428"/>
                    <a:pt x="111" y="9355"/>
                    <a:pt x="50" y="9049"/>
                  </a:cubicBezTo>
                  <a:cubicBezTo>
                    <a:pt x="1" y="8865"/>
                    <a:pt x="136" y="8718"/>
                    <a:pt x="283" y="8571"/>
                  </a:cubicBezTo>
                  <a:cubicBezTo>
                    <a:pt x="356" y="8498"/>
                    <a:pt x="430" y="8400"/>
                    <a:pt x="478" y="8314"/>
                  </a:cubicBezTo>
                  <a:cubicBezTo>
                    <a:pt x="1458" y="6355"/>
                    <a:pt x="1397" y="4274"/>
                    <a:pt x="1336" y="2584"/>
                  </a:cubicBezTo>
                  <a:cubicBezTo>
                    <a:pt x="1336" y="2560"/>
                    <a:pt x="1323" y="2511"/>
                    <a:pt x="1299" y="2474"/>
                  </a:cubicBezTo>
                  <a:cubicBezTo>
                    <a:pt x="1274" y="2388"/>
                    <a:pt x="1238" y="2278"/>
                    <a:pt x="1336" y="2217"/>
                  </a:cubicBezTo>
                  <a:cubicBezTo>
                    <a:pt x="1470" y="2107"/>
                    <a:pt x="1654" y="2168"/>
                    <a:pt x="1838" y="2229"/>
                  </a:cubicBezTo>
                  <a:cubicBezTo>
                    <a:pt x="1948" y="2266"/>
                    <a:pt x="2058" y="2315"/>
                    <a:pt x="2156" y="2315"/>
                  </a:cubicBezTo>
                  <a:cubicBezTo>
                    <a:pt x="2401" y="2327"/>
                    <a:pt x="2646" y="2327"/>
                    <a:pt x="2878" y="2327"/>
                  </a:cubicBezTo>
                  <a:cubicBezTo>
                    <a:pt x="4213" y="2327"/>
                    <a:pt x="5217" y="1617"/>
                    <a:pt x="6111" y="1005"/>
                  </a:cubicBezTo>
                  <a:cubicBezTo>
                    <a:pt x="6894" y="478"/>
                    <a:pt x="7568" y="1"/>
                    <a:pt x="8278" y="74"/>
                  </a:cubicBezTo>
                  <a:cubicBezTo>
                    <a:pt x="8572" y="111"/>
                    <a:pt x="8755" y="380"/>
                    <a:pt x="8927" y="674"/>
                  </a:cubicBezTo>
                  <a:cubicBezTo>
                    <a:pt x="9049" y="858"/>
                    <a:pt x="9172" y="1054"/>
                    <a:pt x="9319" y="1188"/>
                  </a:cubicBezTo>
                  <a:cubicBezTo>
                    <a:pt x="11914" y="3380"/>
                    <a:pt x="14559" y="4225"/>
                    <a:pt x="16322" y="4653"/>
                  </a:cubicBezTo>
                  <a:cubicBezTo>
                    <a:pt x="16702" y="4739"/>
                    <a:pt x="17081" y="4739"/>
                    <a:pt x="17461" y="4727"/>
                  </a:cubicBezTo>
                  <a:cubicBezTo>
                    <a:pt x="17926" y="4715"/>
                    <a:pt x="18355" y="4715"/>
                    <a:pt x="18673" y="4910"/>
                  </a:cubicBezTo>
                  <a:cubicBezTo>
                    <a:pt x="18747" y="4959"/>
                    <a:pt x="18783" y="5045"/>
                    <a:pt x="18808" y="5143"/>
                  </a:cubicBezTo>
                  <a:cubicBezTo>
                    <a:pt x="18832" y="5192"/>
                    <a:pt x="18844" y="5229"/>
                    <a:pt x="18869" y="5278"/>
                  </a:cubicBezTo>
                  <a:cubicBezTo>
                    <a:pt x="19040" y="5584"/>
                    <a:pt x="19200" y="5890"/>
                    <a:pt x="19359" y="6184"/>
                  </a:cubicBezTo>
                  <a:cubicBezTo>
                    <a:pt x="19432" y="6294"/>
                    <a:pt x="19481" y="6392"/>
                    <a:pt x="19555" y="6514"/>
                  </a:cubicBezTo>
                  <a:cubicBezTo>
                    <a:pt x="19591" y="6600"/>
                    <a:pt x="19653" y="6686"/>
                    <a:pt x="19714" y="6784"/>
                  </a:cubicBezTo>
                  <a:cubicBezTo>
                    <a:pt x="19885" y="7004"/>
                    <a:pt x="20081" y="7310"/>
                    <a:pt x="20118" y="7592"/>
                  </a:cubicBezTo>
                  <a:cubicBezTo>
                    <a:pt x="20130" y="7739"/>
                    <a:pt x="20081" y="7947"/>
                    <a:pt x="20008" y="8167"/>
                  </a:cubicBezTo>
                  <a:cubicBezTo>
                    <a:pt x="19971" y="8277"/>
                    <a:pt x="19934" y="8400"/>
                    <a:pt x="19897" y="8535"/>
                  </a:cubicBezTo>
                  <a:cubicBezTo>
                    <a:pt x="19873" y="8633"/>
                    <a:pt x="19873" y="8731"/>
                    <a:pt x="19873" y="8841"/>
                  </a:cubicBezTo>
                  <a:cubicBezTo>
                    <a:pt x="19873" y="9037"/>
                    <a:pt x="19873" y="9245"/>
                    <a:pt x="19714" y="9343"/>
                  </a:cubicBezTo>
                  <a:cubicBezTo>
                    <a:pt x="19212" y="9747"/>
                    <a:pt x="18661" y="9869"/>
                    <a:pt x="18098" y="986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4404425" y="4038250"/>
              <a:ext cx="119400" cy="60950"/>
            </a:xfrm>
            <a:custGeom>
              <a:rect b="b" l="l" r="r" t="t"/>
              <a:pathLst>
                <a:path extrusionOk="0" fill="none" h="2438" w="4776">
                  <a:moveTo>
                    <a:pt x="1752" y="2437"/>
                  </a:moveTo>
                  <a:cubicBezTo>
                    <a:pt x="968" y="2437"/>
                    <a:pt x="246" y="2290"/>
                    <a:pt x="74" y="1984"/>
                  </a:cubicBezTo>
                  <a:cubicBezTo>
                    <a:pt x="1" y="1837"/>
                    <a:pt x="38" y="1690"/>
                    <a:pt x="172" y="1519"/>
                  </a:cubicBezTo>
                  <a:lnTo>
                    <a:pt x="172" y="1519"/>
                  </a:lnTo>
                  <a:cubicBezTo>
                    <a:pt x="1042" y="454"/>
                    <a:pt x="2278" y="1"/>
                    <a:pt x="3135" y="50"/>
                  </a:cubicBezTo>
                  <a:cubicBezTo>
                    <a:pt x="3625" y="62"/>
                    <a:pt x="4335" y="343"/>
                    <a:pt x="4629" y="735"/>
                  </a:cubicBezTo>
                  <a:cubicBezTo>
                    <a:pt x="4751" y="894"/>
                    <a:pt x="4776" y="1066"/>
                    <a:pt x="4739" y="1225"/>
                  </a:cubicBezTo>
                  <a:cubicBezTo>
                    <a:pt x="4580" y="1813"/>
                    <a:pt x="3747" y="2253"/>
                    <a:pt x="2523" y="2413"/>
                  </a:cubicBezTo>
                  <a:cubicBezTo>
                    <a:pt x="2266" y="2425"/>
                    <a:pt x="2009" y="2437"/>
                    <a:pt x="1752" y="243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4278025" y="3400650"/>
              <a:ext cx="161025" cy="193175"/>
            </a:xfrm>
            <a:custGeom>
              <a:rect b="b" l="l" r="r" t="t"/>
              <a:pathLst>
                <a:path extrusionOk="0" fill="none" h="7727" w="6441">
                  <a:moveTo>
                    <a:pt x="2535" y="7726"/>
                  </a:moveTo>
                  <a:cubicBezTo>
                    <a:pt x="2228" y="7726"/>
                    <a:pt x="1959" y="7592"/>
                    <a:pt x="1726" y="7347"/>
                  </a:cubicBezTo>
                  <a:lnTo>
                    <a:pt x="1714" y="7322"/>
                  </a:lnTo>
                  <a:cubicBezTo>
                    <a:pt x="1286" y="6833"/>
                    <a:pt x="465" y="5914"/>
                    <a:pt x="282" y="5510"/>
                  </a:cubicBezTo>
                  <a:cubicBezTo>
                    <a:pt x="0" y="4861"/>
                    <a:pt x="184" y="4127"/>
                    <a:pt x="331" y="3490"/>
                  </a:cubicBezTo>
                  <a:cubicBezTo>
                    <a:pt x="380" y="3282"/>
                    <a:pt x="429" y="3098"/>
                    <a:pt x="453" y="2914"/>
                  </a:cubicBezTo>
                  <a:lnTo>
                    <a:pt x="453" y="2914"/>
                  </a:lnTo>
                  <a:cubicBezTo>
                    <a:pt x="576" y="2229"/>
                    <a:pt x="490" y="1604"/>
                    <a:pt x="404" y="1102"/>
                  </a:cubicBezTo>
                  <a:cubicBezTo>
                    <a:pt x="343" y="625"/>
                    <a:pt x="282" y="270"/>
                    <a:pt x="465" y="135"/>
                  </a:cubicBezTo>
                  <a:cubicBezTo>
                    <a:pt x="649" y="0"/>
                    <a:pt x="1065" y="74"/>
                    <a:pt x="1861" y="404"/>
                  </a:cubicBezTo>
                  <a:cubicBezTo>
                    <a:pt x="2963" y="870"/>
                    <a:pt x="3685" y="882"/>
                    <a:pt x="4261" y="882"/>
                  </a:cubicBezTo>
                  <a:cubicBezTo>
                    <a:pt x="4714" y="882"/>
                    <a:pt x="5081" y="894"/>
                    <a:pt x="5449" y="1115"/>
                  </a:cubicBezTo>
                  <a:cubicBezTo>
                    <a:pt x="6440" y="1690"/>
                    <a:pt x="6159" y="3331"/>
                    <a:pt x="5791" y="4078"/>
                  </a:cubicBezTo>
                  <a:cubicBezTo>
                    <a:pt x="5632" y="4408"/>
                    <a:pt x="5449" y="4592"/>
                    <a:pt x="5265" y="4788"/>
                  </a:cubicBezTo>
                  <a:cubicBezTo>
                    <a:pt x="4959" y="5082"/>
                    <a:pt x="4616" y="5412"/>
                    <a:pt x="4236" y="6380"/>
                  </a:cubicBezTo>
                  <a:cubicBezTo>
                    <a:pt x="4016" y="6930"/>
                    <a:pt x="3379" y="7592"/>
                    <a:pt x="2718" y="7714"/>
                  </a:cubicBezTo>
                  <a:cubicBezTo>
                    <a:pt x="2669" y="7726"/>
                    <a:pt x="2596" y="7726"/>
                    <a:pt x="2535" y="7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4693700" y="3373700"/>
              <a:ext cx="139900" cy="243075"/>
            </a:xfrm>
            <a:custGeom>
              <a:rect b="b" l="l" r="r" t="t"/>
              <a:pathLst>
                <a:path extrusionOk="0" fill="none" h="9723" w="5596">
                  <a:moveTo>
                    <a:pt x="4825" y="9723"/>
                  </a:moveTo>
                  <a:lnTo>
                    <a:pt x="4800" y="9723"/>
                  </a:lnTo>
                  <a:cubicBezTo>
                    <a:pt x="4604" y="9710"/>
                    <a:pt x="4494" y="9551"/>
                    <a:pt x="4371" y="9417"/>
                  </a:cubicBezTo>
                  <a:lnTo>
                    <a:pt x="4347" y="9404"/>
                  </a:lnTo>
                  <a:cubicBezTo>
                    <a:pt x="4004" y="8988"/>
                    <a:pt x="3527" y="8670"/>
                    <a:pt x="3025" y="8510"/>
                  </a:cubicBezTo>
                  <a:lnTo>
                    <a:pt x="2841" y="8462"/>
                  </a:lnTo>
                  <a:cubicBezTo>
                    <a:pt x="2670" y="8425"/>
                    <a:pt x="2510" y="8376"/>
                    <a:pt x="2363" y="8302"/>
                  </a:cubicBezTo>
                  <a:cubicBezTo>
                    <a:pt x="2229" y="8217"/>
                    <a:pt x="2106" y="8119"/>
                    <a:pt x="1959" y="7960"/>
                  </a:cubicBezTo>
                  <a:cubicBezTo>
                    <a:pt x="1653" y="7629"/>
                    <a:pt x="1457" y="7213"/>
                    <a:pt x="1249" y="6809"/>
                  </a:cubicBezTo>
                  <a:cubicBezTo>
                    <a:pt x="1127" y="6588"/>
                    <a:pt x="1004" y="6343"/>
                    <a:pt x="955" y="6062"/>
                  </a:cubicBezTo>
                  <a:cubicBezTo>
                    <a:pt x="906" y="5805"/>
                    <a:pt x="919" y="5523"/>
                    <a:pt x="943" y="5266"/>
                  </a:cubicBezTo>
                  <a:cubicBezTo>
                    <a:pt x="943" y="5217"/>
                    <a:pt x="943" y="5180"/>
                    <a:pt x="955" y="5131"/>
                  </a:cubicBezTo>
                  <a:cubicBezTo>
                    <a:pt x="1029" y="4054"/>
                    <a:pt x="882" y="3123"/>
                    <a:pt x="515" y="2364"/>
                  </a:cubicBezTo>
                  <a:cubicBezTo>
                    <a:pt x="466" y="2278"/>
                    <a:pt x="429" y="2193"/>
                    <a:pt x="392" y="2119"/>
                  </a:cubicBezTo>
                  <a:cubicBezTo>
                    <a:pt x="282" y="1911"/>
                    <a:pt x="184" y="1715"/>
                    <a:pt x="111" y="1507"/>
                  </a:cubicBezTo>
                  <a:cubicBezTo>
                    <a:pt x="0" y="1152"/>
                    <a:pt x="49" y="809"/>
                    <a:pt x="221" y="589"/>
                  </a:cubicBezTo>
                  <a:cubicBezTo>
                    <a:pt x="466" y="246"/>
                    <a:pt x="906" y="197"/>
                    <a:pt x="1323" y="160"/>
                  </a:cubicBezTo>
                  <a:cubicBezTo>
                    <a:pt x="1433" y="136"/>
                    <a:pt x="1519" y="136"/>
                    <a:pt x="1629" y="123"/>
                  </a:cubicBezTo>
                  <a:lnTo>
                    <a:pt x="1898" y="74"/>
                  </a:lnTo>
                  <a:cubicBezTo>
                    <a:pt x="2070" y="50"/>
                    <a:pt x="2253" y="1"/>
                    <a:pt x="2437" y="1"/>
                  </a:cubicBezTo>
                  <a:lnTo>
                    <a:pt x="2437" y="1"/>
                  </a:lnTo>
                  <a:cubicBezTo>
                    <a:pt x="2792" y="1"/>
                    <a:pt x="3147" y="136"/>
                    <a:pt x="3453" y="258"/>
                  </a:cubicBezTo>
                  <a:lnTo>
                    <a:pt x="4298" y="601"/>
                  </a:lnTo>
                  <a:cubicBezTo>
                    <a:pt x="4347" y="613"/>
                    <a:pt x="4408" y="625"/>
                    <a:pt x="4469" y="662"/>
                  </a:cubicBezTo>
                  <a:cubicBezTo>
                    <a:pt x="4629" y="711"/>
                    <a:pt x="4812" y="772"/>
                    <a:pt x="4910" y="870"/>
                  </a:cubicBezTo>
                  <a:cubicBezTo>
                    <a:pt x="5155" y="1140"/>
                    <a:pt x="5131" y="1642"/>
                    <a:pt x="5118" y="2058"/>
                  </a:cubicBezTo>
                  <a:cubicBezTo>
                    <a:pt x="5118" y="2156"/>
                    <a:pt x="5106" y="2254"/>
                    <a:pt x="5106" y="2340"/>
                  </a:cubicBezTo>
                  <a:cubicBezTo>
                    <a:pt x="5106" y="2768"/>
                    <a:pt x="5167" y="3197"/>
                    <a:pt x="5241" y="3625"/>
                  </a:cubicBezTo>
                  <a:cubicBezTo>
                    <a:pt x="5302" y="4017"/>
                    <a:pt x="5363" y="4409"/>
                    <a:pt x="5375" y="4813"/>
                  </a:cubicBezTo>
                  <a:cubicBezTo>
                    <a:pt x="5375" y="5082"/>
                    <a:pt x="5363" y="5364"/>
                    <a:pt x="5351" y="5633"/>
                  </a:cubicBezTo>
                  <a:cubicBezTo>
                    <a:pt x="5327" y="5952"/>
                    <a:pt x="5302" y="6307"/>
                    <a:pt x="5327" y="6625"/>
                  </a:cubicBezTo>
                  <a:cubicBezTo>
                    <a:pt x="5351" y="6894"/>
                    <a:pt x="5388" y="7139"/>
                    <a:pt x="5437" y="7396"/>
                  </a:cubicBezTo>
                  <a:cubicBezTo>
                    <a:pt x="5473" y="7604"/>
                    <a:pt x="5510" y="7837"/>
                    <a:pt x="5535" y="8057"/>
                  </a:cubicBezTo>
                  <a:cubicBezTo>
                    <a:pt x="5596" y="8633"/>
                    <a:pt x="5498" y="9110"/>
                    <a:pt x="5253" y="9466"/>
                  </a:cubicBezTo>
                  <a:cubicBezTo>
                    <a:pt x="5180" y="9551"/>
                    <a:pt x="5020" y="9723"/>
                    <a:pt x="4825" y="97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3141775" y="2797950"/>
              <a:ext cx="2059150" cy="1815800"/>
            </a:xfrm>
            <a:custGeom>
              <a:rect b="b" l="l" r="r" t="t"/>
              <a:pathLst>
                <a:path extrusionOk="0" fill="none" h="72632" w="82366">
                  <a:moveTo>
                    <a:pt x="81851" y="50470"/>
                  </a:moveTo>
                  <a:cubicBezTo>
                    <a:pt x="81423" y="48119"/>
                    <a:pt x="80309" y="46050"/>
                    <a:pt x="79317" y="44225"/>
                  </a:cubicBezTo>
                  <a:cubicBezTo>
                    <a:pt x="79182" y="43980"/>
                    <a:pt x="79035" y="43723"/>
                    <a:pt x="78901" y="43466"/>
                  </a:cubicBezTo>
                  <a:lnTo>
                    <a:pt x="78876" y="43417"/>
                  </a:lnTo>
                  <a:cubicBezTo>
                    <a:pt x="77603" y="41030"/>
                    <a:pt x="76146" y="38336"/>
                    <a:pt x="73819" y="36548"/>
                  </a:cubicBezTo>
                  <a:cubicBezTo>
                    <a:pt x="72105" y="35226"/>
                    <a:pt x="70011" y="35152"/>
                    <a:pt x="68310" y="35079"/>
                  </a:cubicBezTo>
                  <a:cubicBezTo>
                    <a:pt x="67930" y="35067"/>
                    <a:pt x="67550" y="35042"/>
                    <a:pt x="67183" y="35018"/>
                  </a:cubicBezTo>
                  <a:cubicBezTo>
                    <a:pt x="67979" y="34920"/>
                    <a:pt x="68689" y="34479"/>
                    <a:pt x="69203" y="33757"/>
                  </a:cubicBezTo>
                  <a:cubicBezTo>
                    <a:pt x="69742" y="32961"/>
                    <a:pt x="69975" y="31969"/>
                    <a:pt x="69877" y="30843"/>
                  </a:cubicBezTo>
                  <a:cubicBezTo>
                    <a:pt x="69840" y="30536"/>
                    <a:pt x="69791" y="30243"/>
                    <a:pt x="69754" y="29998"/>
                  </a:cubicBezTo>
                  <a:cubicBezTo>
                    <a:pt x="69718" y="29802"/>
                    <a:pt x="69693" y="29618"/>
                    <a:pt x="69669" y="29471"/>
                  </a:cubicBezTo>
                  <a:cubicBezTo>
                    <a:pt x="69656" y="29288"/>
                    <a:pt x="69669" y="29043"/>
                    <a:pt x="69693" y="28786"/>
                  </a:cubicBezTo>
                  <a:cubicBezTo>
                    <a:pt x="69705" y="28492"/>
                    <a:pt x="69730" y="28124"/>
                    <a:pt x="69718" y="27745"/>
                  </a:cubicBezTo>
                  <a:cubicBezTo>
                    <a:pt x="69705" y="27194"/>
                    <a:pt x="69632" y="26704"/>
                    <a:pt x="69546" y="26263"/>
                  </a:cubicBezTo>
                  <a:cubicBezTo>
                    <a:pt x="69485" y="25908"/>
                    <a:pt x="69448" y="25590"/>
                    <a:pt x="69448" y="25345"/>
                  </a:cubicBezTo>
                  <a:cubicBezTo>
                    <a:pt x="69448" y="25296"/>
                    <a:pt x="69448" y="25247"/>
                    <a:pt x="69460" y="25186"/>
                  </a:cubicBezTo>
                  <a:cubicBezTo>
                    <a:pt x="69485" y="24574"/>
                    <a:pt x="69571" y="23313"/>
                    <a:pt x="68665" y="22333"/>
                  </a:cubicBezTo>
                  <a:cubicBezTo>
                    <a:pt x="68163" y="21782"/>
                    <a:pt x="67526" y="21574"/>
                    <a:pt x="67220" y="21488"/>
                  </a:cubicBezTo>
                  <a:lnTo>
                    <a:pt x="67195" y="21476"/>
                  </a:lnTo>
                  <a:lnTo>
                    <a:pt x="66363" y="21145"/>
                  </a:lnTo>
                  <a:cubicBezTo>
                    <a:pt x="65934" y="20986"/>
                    <a:pt x="65298" y="20717"/>
                    <a:pt x="64502" y="20717"/>
                  </a:cubicBezTo>
                  <a:lnTo>
                    <a:pt x="64477" y="20717"/>
                  </a:lnTo>
                  <a:cubicBezTo>
                    <a:pt x="64073" y="20717"/>
                    <a:pt x="63730" y="20803"/>
                    <a:pt x="63485" y="20839"/>
                  </a:cubicBezTo>
                  <a:cubicBezTo>
                    <a:pt x="63436" y="20864"/>
                    <a:pt x="63400" y="20864"/>
                    <a:pt x="63339" y="20876"/>
                  </a:cubicBezTo>
                  <a:cubicBezTo>
                    <a:pt x="63277" y="20888"/>
                    <a:pt x="63192" y="20888"/>
                    <a:pt x="63130" y="20900"/>
                  </a:cubicBezTo>
                  <a:cubicBezTo>
                    <a:pt x="62555" y="20962"/>
                    <a:pt x="61367" y="21109"/>
                    <a:pt x="60522" y="22125"/>
                  </a:cubicBezTo>
                  <a:cubicBezTo>
                    <a:pt x="60229" y="22027"/>
                    <a:pt x="59922" y="21917"/>
                    <a:pt x="59604" y="21843"/>
                  </a:cubicBezTo>
                  <a:cubicBezTo>
                    <a:pt x="59482" y="21807"/>
                    <a:pt x="59335" y="21782"/>
                    <a:pt x="59188" y="21733"/>
                  </a:cubicBezTo>
                  <a:lnTo>
                    <a:pt x="59176" y="21733"/>
                  </a:lnTo>
                  <a:cubicBezTo>
                    <a:pt x="58404" y="21537"/>
                    <a:pt x="57461" y="21305"/>
                    <a:pt x="56506" y="21305"/>
                  </a:cubicBezTo>
                  <a:cubicBezTo>
                    <a:pt x="54511" y="21305"/>
                    <a:pt x="53519" y="22394"/>
                    <a:pt x="53115" y="23031"/>
                  </a:cubicBezTo>
                  <a:cubicBezTo>
                    <a:pt x="52956" y="23264"/>
                    <a:pt x="52821" y="23496"/>
                    <a:pt x="52686" y="23704"/>
                  </a:cubicBezTo>
                  <a:cubicBezTo>
                    <a:pt x="52503" y="23533"/>
                    <a:pt x="52294" y="23398"/>
                    <a:pt x="52074" y="23264"/>
                  </a:cubicBezTo>
                  <a:cubicBezTo>
                    <a:pt x="51180" y="22737"/>
                    <a:pt x="50372" y="22725"/>
                    <a:pt x="49772" y="22725"/>
                  </a:cubicBezTo>
                  <a:cubicBezTo>
                    <a:pt x="49307" y="22725"/>
                    <a:pt x="48915" y="22713"/>
                    <a:pt x="48229" y="22419"/>
                  </a:cubicBezTo>
                  <a:cubicBezTo>
                    <a:pt x="47360" y="22051"/>
                    <a:pt x="46760" y="21904"/>
                    <a:pt x="46197" y="21904"/>
                  </a:cubicBezTo>
                  <a:cubicBezTo>
                    <a:pt x="46013" y="21904"/>
                    <a:pt x="45830" y="21917"/>
                    <a:pt x="45658" y="21941"/>
                  </a:cubicBezTo>
                  <a:cubicBezTo>
                    <a:pt x="45462" y="21513"/>
                    <a:pt x="45266" y="21121"/>
                    <a:pt x="45058" y="20741"/>
                  </a:cubicBezTo>
                  <a:cubicBezTo>
                    <a:pt x="44556" y="19762"/>
                    <a:pt x="44079" y="18819"/>
                    <a:pt x="44054" y="18072"/>
                  </a:cubicBezTo>
                  <a:cubicBezTo>
                    <a:pt x="44018" y="17411"/>
                    <a:pt x="44324" y="16591"/>
                    <a:pt x="44666" y="15697"/>
                  </a:cubicBezTo>
                  <a:cubicBezTo>
                    <a:pt x="44838" y="15256"/>
                    <a:pt x="45022" y="14754"/>
                    <a:pt x="45168" y="14252"/>
                  </a:cubicBezTo>
                  <a:cubicBezTo>
                    <a:pt x="45830" y="12060"/>
                    <a:pt x="45756" y="8926"/>
                    <a:pt x="43405" y="7248"/>
                  </a:cubicBezTo>
                  <a:cubicBezTo>
                    <a:pt x="42463" y="6575"/>
                    <a:pt x="41410" y="6367"/>
                    <a:pt x="40638" y="6208"/>
                  </a:cubicBezTo>
                  <a:cubicBezTo>
                    <a:pt x="40271" y="6134"/>
                    <a:pt x="39891" y="6061"/>
                    <a:pt x="39695" y="5963"/>
                  </a:cubicBezTo>
                  <a:cubicBezTo>
                    <a:pt x="39402" y="5828"/>
                    <a:pt x="39034" y="5387"/>
                    <a:pt x="38667" y="4959"/>
                  </a:cubicBezTo>
                  <a:cubicBezTo>
                    <a:pt x="38410" y="4653"/>
                    <a:pt x="38104" y="4285"/>
                    <a:pt x="37749" y="3943"/>
                  </a:cubicBezTo>
                  <a:cubicBezTo>
                    <a:pt x="36659" y="2877"/>
                    <a:pt x="35263" y="2265"/>
                    <a:pt x="33941" y="2265"/>
                  </a:cubicBezTo>
                  <a:cubicBezTo>
                    <a:pt x="32998" y="2265"/>
                    <a:pt x="32141" y="2559"/>
                    <a:pt x="31443" y="3122"/>
                  </a:cubicBezTo>
                  <a:cubicBezTo>
                    <a:pt x="30292" y="4041"/>
                    <a:pt x="29974" y="5314"/>
                    <a:pt x="29753" y="6147"/>
                  </a:cubicBezTo>
                  <a:cubicBezTo>
                    <a:pt x="29729" y="6257"/>
                    <a:pt x="29717" y="6355"/>
                    <a:pt x="29680" y="6453"/>
                  </a:cubicBezTo>
                  <a:cubicBezTo>
                    <a:pt x="29202" y="8204"/>
                    <a:pt x="27733" y="9636"/>
                    <a:pt x="26117" y="9942"/>
                  </a:cubicBezTo>
                  <a:cubicBezTo>
                    <a:pt x="25896" y="9991"/>
                    <a:pt x="25688" y="10003"/>
                    <a:pt x="25468" y="10003"/>
                  </a:cubicBezTo>
                  <a:cubicBezTo>
                    <a:pt x="24060" y="10003"/>
                    <a:pt x="22676" y="9195"/>
                    <a:pt x="22162" y="8057"/>
                  </a:cubicBezTo>
                  <a:cubicBezTo>
                    <a:pt x="21942" y="7567"/>
                    <a:pt x="21819" y="6918"/>
                    <a:pt x="21672" y="6220"/>
                  </a:cubicBezTo>
                  <a:cubicBezTo>
                    <a:pt x="21489" y="5326"/>
                    <a:pt x="21280" y="4285"/>
                    <a:pt x="20791" y="3257"/>
                  </a:cubicBezTo>
                  <a:cubicBezTo>
                    <a:pt x="20019" y="1629"/>
                    <a:pt x="18415" y="392"/>
                    <a:pt x="16701" y="74"/>
                  </a:cubicBezTo>
                  <a:cubicBezTo>
                    <a:pt x="16432" y="25"/>
                    <a:pt x="16150" y="0"/>
                    <a:pt x="15881" y="0"/>
                  </a:cubicBezTo>
                  <a:cubicBezTo>
                    <a:pt x="14803" y="0"/>
                    <a:pt x="13812" y="392"/>
                    <a:pt x="13040" y="1126"/>
                  </a:cubicBezTo>
                  <a:cubicBezTo>
                    <a:pt x="11718" y="2412"/>
                    <a:pt x="11595" y="4114"/>
                    <a:pt x="11510" y="5351"/>
                  </a:cubicBezTo>
                  <a:cubicBezTo>
                    <a:pt x="11497" y="5583"/>
                    <a:pt x="11485" y="5889"/>
                    <a:pt x="11449" y="6122"/>
                  </a:cubicBezTo>
                  <a:cubicBezTo>
                    <a:pt x="11302" y="6134"/>
                    <a:pt x="11142" y="6134"/>
                    <a:pt x="11008" y="6134"/>
                  </a:cubicBezTo>
                  <a:cubicBezTo>
                    <a:pt x="10432" y="6147"/>
                    <a:pt x="9771" y="6171"/>
                    <a:pt x="9110" y="6379"/>
                  </a:cubicBezTo>
                  <a:cubicBezTo>
                    <a:pt x="7947" y="6759"/>
                    <a:pt x="7126" y="7653"/>
                    <a:pt x="6857" y="8816"/>
                  </a:cubicBezTo>
                  <a:cubicBezTo>
                    <a:pt x="6649" y="9771"/>
                    <a:pt x="6906" y="10554"/>
                    <a:pt x="7077" y="11032"/>
                  </a:cubicBezTo>
                  <a:cubicBezTo>
                    <a:pt x="7077" y="11044"/>
                    <a:pt x="7077" y="11044"/>
                    <a:pt x="7090" y="11069"/>
                  </a:cubicBezTo>
                  <a:cubicBezTo>
                    <a:pt x="6979" y="11203"/>
                    <a:pt x="6735" y="11399"/>
                    <a:pt x="6404" y="11571"/>
                  </a:cubicBezTo>
                  <a:cubicBezTo>
                    <a:pt x="6122" y="11693"/>
                    <a:pt x="5792" y="11828"/>
                    <a:pt x="5473" y="11950"/>
                  </a:cubicBezTo>
                  <a:cubicBezTo>
                    <a:pt x="4518" y="12317"/>
                    <a:pt x="3343" y="12758"/>
                    <a:pt x="2363" y="13701"/>
                  </a:cubicBezTo>
                  <a:cubicBezTo>
                    <a:pt x="637" y="15329"/>
                    <a:pt x="0" y="18084"/>
                    <a:pt x="784" y="20705"/>
                  </a:cubicBezTo>
                  <a:cubicBezTo>
                    <a:pt x="833" y="20876"/>
                    <a:pt x="882" y="21047"/>
                    <a:pt x="943" y="21219"/>
                  </a:cubicBezTo>
                  <a:cubicBezTo>
                    <a:pt x="1433" y="22933"/>
                    <a:pt x="2241" y="25810"/>
                    <a:pt x="4935" y="26545"/>
                  </a:cubicBezTo>
                  <a:cubicBezTo>
                    <a:pt x="5314" y="26655"/>
                    <a:pt x="5718" y="26704"/>
                    <a:pt x="6110" y="26704"/>
                  </a:cubicBezTo>
                  <a:cubicBezTo>
                    <a:pt x="7653" y="26704"/>
                    <a:pt x="8914" y="25921"/>
                    <a:pt x="9918" y="25284"/>
                  </a:cubicBezTo>
                  <a:cubicBezTo>
                    <a:pt x="10334" y="25014"/>
                    <a:pt x="10763" y="24757"/>
                    <a:pt x="11069" y="24635"/>
                  </a:cubicBezTo>
                  <a:cubicBezTo>
                    <a:pt x="11191" y="24586"/>
                    <a:pt x="11363" y="24512"/>
                    <a:pt x="11485" y="24488"/>
                  </a:cubicBezTo>
                  <a:cubicBezTo>
                    <a:pt x="11559" y="24525"/>
                    <a:pt x="11681" y="24610"/>
                    <a:pt x="11865" y="24770"/>
                  </a:cubicBezTo>
                  <a:cubicBezTo>
                    <a:pt x="12244" y="25112"/>
                    <a:pt x="12612" y="25492"/>
                    <a:pt x="13016" y="25921"/>
                  </a:cubicBezTo>
                  <a:cubicBezTo>
                    <a:pt x="13738" y="26667"/>
                    <a:pt x="14546" y="27524"/>
                    <a:pt x="15575" y="28198"/>
                  </a:cubicBezTo>
                  <a:cubicBezTo>
                    <a:pt x="16701" y="28957"/>
                    <a:pt x="18036" y="29361"/>
                    <a:pt x="19321" y="29361"/>
                  </a:cubicBezTo>
                  <a:cubicBezTo>
                    <a:pt x="20717" y="29361"/>
                    <a:pt x="21954" y="28896"/>
                    <a:pt x="22884" y="27990"/>
                  </a:cubicBezTo>
                  <a:cubicBezTo>
                    <a:pt x="23386" y="27500"/>
                    <a:pt x="23729" y="26961"/>
                    <a:pt x="23999" y="26520"/>
                  </a:cubicBezTo>
                  <a:cubicBezTo>
                    <a:pt x="24060" y="26423"/>
                    <a:pt x="24121" y="26325"/>
                    <a:pt x="24207" y="26214"/>
                  </a:cubicBezTo>
                  <a:cubicBezTo>
                    <a:pt x="24390" y="26276"/>
                    <a:pt x="24599" y="26361"/>
                    <a:pt x="24770" y="26423"/>
                  </a:cubicBezTo>
                  <a:cubicBezTo>
                    <a:pt x="25492" y="26716"/>
                    <a:pt x="26374" y="27084"/>
                    <a:pt x="27415" y="27084"/>
                  </a:cubicBezTo>
                  <a:cubicBezTo>
                    <a:pt x="27770" y="27084"/>
                    <a:pt x="28100" y="27035"/>
                    <a:pt x="28443" y="26961"/>
                  </a:cubicBezTo>
                  <a:cubicBezTo>
                    <a:pt x="29631" y="26667"/>
                    <a:pt x="30414" y="25921"/>
                    <a:pt x="30978" y="25382"/>
                  </a:cubicBezTo>
                  <a:cubicBezTo>
                    <a:pt x="31137" y="25235"/>
                    <a:pt x="31369" y="25014"/>
                    <a:pt x="31467" y="24941"/>
                  </a:cubicBezTo>
                  <a:cubicBezTo>
                    <a:pt x="31578" y="24953"/>
                    <a:pt x="31798" y="25063"/>
                    <a:pt x="31933" y="25235"/>
                  </a:cubicBezTo>
                  <a:cubicBezTo>
                    <a:pt x="32373" y="25749"/>
                    <a:pt x="32545" y="26692"/>
                    <a:pt x="32655" y="27329"/>
                  </a:cubicBezTo>
                  <a:cubicBezTo>
                    <a:pt x="32900" y="28982"/>
                    <a:pt x="32667" y="31014"/>
                    <a:pt x="31590" y="31614"/>
                  </a:cubicBezTo>
                  <a:cubicBezTo>
                    <a:pt x="31516" y="31663"/>
                    <a:pt x="31455" y="31687"/>
                    <a:pt x="31382" y="31724"/>
                  </a:cubicBezTo>
                  <a:cubicBezTo>
                    <a:pt x="30916" y="31957"/>
                    <a:pt x="30157" y="32336"/>
                    <a:pt x="29594" y="33144"/>
                  </a:cubicBezTo>
                  <a:cubicBezTo>
                    <a:pt x="29166" y="33769"/>
                    <a:pt x="28933" y="34553"/>
                    <a:pt x="28921" y="35446"/>
                  </a:cubicBezTo>
                  <a:cubicBezTo>
                    <a:pt x="28884" y="37871"/>
                    <a:pt x="30231" y="39768"/>
                    <a:pt x="31308" y="41287"/>
                  </a:cubicBezTo>
                  <a:cubicBezTo>
                    <a:pt x="31871" y="42083"/>
                    <a:pt x="32410" y="42854"/>
                    <a:pt x="32692" y="43564"/>
                  </a:cubicBezTo>
                  <a:cubicBezTo>
                    <a:pt x="33059" y="44519"/>
                    <a:pt x="32973" y="45670"/>
                    <a:pt x="32435" y="46735"/>
                  </a:cubicBezTo>
                  <a:cubicBezTo>
                    <a:pt x="31896" y="47813"/>
                    <a:pt x="31027" y="48560"/>
                    <a:pt x="30047" y="48841"/>
                  </a:cubicBezTo>
                  <a:cubicBezTo>
                    <a:pt x="29790" y="48902"/>
                    <a:pt x="29496" y="48976"/>
                    <a:pt x="29190" y="49037"/>
                  </a:cubicBezTo>
                  <a:cubicBezTo>
                    <a:pt x="27464" y="49417"/>
                    <a:pt x="24268" y="50139"/>
                    <a:pt x="23901" y="53286"/>
                  </a:cubicBezTo>
                  <a:cubicBezTo>
                    <a:pt x="23790" y="54278"/>
                    <a:pt x="24048" y="55122"/>
                    <a:pt x="24243" y="55735"/>
                  </a:cubicBezTo>
                  <a:cubicBezTo>
                    <a:pt x="24280" y="55845"/>
                    <a:pt x="24329" y="55967"/>
                    <a:pt x="24354" y="56053"/>
                  </a:cubicBezTo>
                  <a:cubicBezTo>
                    <a:pt x="24146" y="56408"/>
                    <a:pt x="23815" y="56947"/>
                    <a:pt x="23729" y="57694"/>
                  </a:cubicBezTo>
                  <a:cubicBezTo>
                    <a:pt x="23570" y="58832"/>
                    <a:pt x="23913" y="60461"/>
                    <a:pt x="26300" y="61771"/>
                  </a:cubicBezTo>
                  <a:lnTo>
                    <a:pt x="37700" y="67991"/>
                  </a:lnTo>
                  <a:cubicBezTo>
                    <a:pt x="39426" y="68946"/>
                    <a:pt x="41410" y="70011"/>
                    <a:pt x="43638" y="70501"/>
                  </a:cubicBezTo>
                  <a:cubicBezTo>
                    <a:pt x="44630" y="70721"/>
                    <a:pt x="45670" y="70831"/>
                    <a:pt x="46858" y="70831"/>
                  </a:cubicBezTo>
                  <a:cubicBezTo>
                    <a:pt x="48401" y="70831"/>
                    <a:pt x="49895" y="70648"/>
                    <a:pt x="51229" y="70476"/>
                  </a:cubicBezTo>
                  <a:cubicBezTo>
                    <a:pt x="53445" y="70195"/>
                    <a:pt x="55759" y="69913"/>
                    <a:pt x="58025" y="69913"/>
                  </a:cubicBezTo>
                  <a:cubicBezTo>
                    <a:pt x="60216" y="69913"/>
                    <a:pt x="62053" y="70182"/>
                    <a:pt x="63645" y="70733"/>
                  </a:cubicBezTo>
                  <a:cubicBezTo>
                    <a:pt x="64098" y="70905"/>
                    <a:pt x="64612" y="71101"/>
                    <a:pt x="65102" y="71297"/>
                  </a:cubicBezTo>
                  <a:cubicBezTo>
                    <a:pt x="66632" y="71933"/>
                    <a:pt x="68371" y="72631"/>
                    <a:pt x="70269" y="72631"/>
                  </a:cubicBezTo>
                  <a:cubicBezTo>
                    <a:pt x="70918" y="72631"/>
                    <a:pt x="71530" y="72558"/>
                    <a:pt x="72117" y="72386"/>
                  </a:cubicBezTo>
                  <a:cubicBezTo>
                    <a:pt x="73648" y="71982"/>
                    <a:pt x="75938" y="70917"/>
                    <a:pt x="78117" y="66497"/>
                  </a:cubicBezTo>
                  <a:cubicBezTo>
                    <a:pt x="79452" y="63803"/>
                    <a:pt x="80505" y="60975"/>
                    <a:pt x="81264" y="58085"/>
                  </a:cubicBezTo>
                  <a:cubicBezTo>
                    <a:pt x="81815" y="56028"/>
                    <a:pt x="82366" y="53274"/>
                    <a:pt x="81851" y="504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dashDot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42"/>
          <p:cNvGrpSpPr/>
          <p:nvPr/>
        </p:nvGrpSpPr>
        <p:grpSpPr>
          <a:xfrm rot="10800000">
            <a:off x="8338735" y="1283140"/>
            <a:ext cx="548532" cy="572686"/>
            <a:chOff x="1270775" y="1125497"/>
            <a:chExt cx="447270" cy="467003"/>
          </a:xfrm>
        </p:grpSpPr>
        <p:sp>
          <p:nvSpPr>
            <p:cNvPr id="1145" name="Google Shape;1145;p42"/>
            <p:cNvSpPr/>
            <p:nvPr/>
          </p:nvSpPr>
          <p:spPr>
            <a:xfrm>
              <a:off x="1454106" y="1296862"/>
              <a:ext cx="86556" cy="64305"/>
            </a:xfrm>
            <a:custGeom>
              <a:rect b="b" l="l" r="r" t="t"/>
              <a:pathLst>
                <a:path extrusionOk="0" h="919" w="1237">
                  <a:moveTo>
                    <a:pt x="0" y="0"/>
                  </a:moveTo>
                  <a:lnTo>
                    <a:pt x="0" y="919"/>
                  </a:lnTo>
                  <a:lnTo>
                    <a:pt x="1237" y="919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1635757" y="1415117"/>
              <a:ext cx="82288" cy="60876"/>
            </a:xfrm>
            <a:custGeom>
              <a:rect b="b" l="l" r="r" t="t"/>
              <a:pathLst>
                <a:path extrusionOk="0" h="870" w="1176">
                  <a:moveTo>
                    <a:pt x="0" y="0"/>
                  </a:moveTo>
                  <a:lnTo>
                    <a:pt x="0" y="869"/>
                  </a:lnTo>
                  <a:lnTo>
                    <a:pt x="1175" y="869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1270775" y="1373973"/>
              <a:ext cx="42053" cy="30018"/>
            </a:xfrm>
            <a:custGeom>
              <a:rect b="b" l="l" r="r" t="t"/>
              <a:pathLst>
                <a:path extrusionOk="0" h="429" w="601">
                  <a:moveTo>
                    <a:pt x="0" y="0"/>
                  </a:moveTo>
                  <a:lnTo>
                    <a:pt x="0" y="429"/>
                  </a:lnTo>
                  <a:lnTo>
                    <a:pt x="600" y="429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1540593" y="1562481"/>
              <a:ext cx="42053" cy="30018"/>
            </a:xfrm>
            <a:custGeom>
              <a:rect b="b" l="l" r="r" t="t"/>
              <a:pathLst>
                <a:path extrusionOk="0" h="429" w="601">
                  <a:moveTo>
                    <a:pt x="1" y="0"/>
                  </a:moveTo>
                  <a:lnTo>
                    <a:pt x="1" y="429"/>
                  </a:lnTo>
                  <a:lnTo>
                    <a:pt x="601" y="429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1312759" y="1509301"/>
              <a:ext cx="42053" cy="30088"/>
            </a:xfrm>
            <a:custGeom>
              <a:rect b="b" l="l" r="r" t="t"/>
              <a:pathLst>
                <a:path extrusionOk="0" h="430" w="601">
                  <a:moveTo>
                    <a:pt x="0" y="1"/>
                  </a:moveTo>
                  <a:lnTo>
                    <a:pt x="0" y="429"/>
                  </a:lnTo>
                  <a:lnTo>
                    <a:pt x="600" y="429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1544022" y="1125497"/>
              <a:ext cx="41214" cy="30088"/>
            </a:xfrm>
            <a:custGeom>
              <a:rect b="b" l="l" r="r" t="t"/>
              <a:pathLst>
                <a:path extrusionOk="0" h="430" w="589">
                  <a:moveTo>
                    <a:pt x="1" y="1"/>
                  </a:moveTo>
                  <a:lnTo>
                    <a:pt x="1" y="429"/>
                  </a:lnTo>
                  <a:lnTo>
                    <a:pt x="589" y="429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1" name="Google Shape;1151;p42"/>
          <p:cNvSpPr/>
          <p:nvPr/>
        </p:nvSpPr>
        <p:spPr>
          <a:xfrm>
            <a:off x="0" y="4041066"/>
            <a:ext cx="9144214" cy="1079069"/>
          </a:xfrm>
          <a:custGeom>
            <a:rect b="b" l="l" r="r" t="t"/>
            <a:pathLst>
              <a:path extrusionOk="0" h="24915" w="211134">
                <a:moveTo>
                  <a:pt x="104157" y="1"/>
                </a:moveTo>
                <a:lnTo>
                  <a:pt x="103868" y="20"/>
                </a:lnTo>
                <a:lnTo>
                  <a:pt x="103597" y="39"/>
                </a:lnTo>
                <a:lnTo>
                  <a:pt x="103308" y="78"/>
                </a:lnTo>
                <a:lnTo>
                  <a:pt x="103018" y="155"/>
                </a:lnTo>
                <a:lnTo>
                  <a:pt x="100720" y="677"/>
                </a:lnTo>
                <a:lnTo>
                  <a:pt x="98402" y="1198"/>
                </a:lnTo>
                <a:lnTo>
                  <a:pt x="96084" y="1700"/>
                </a:lnTo>
                <a:lnTo>
                  <a:pt x="93728" y="2164"/>
                </a:lnTo>
                <a:lnTo>
                  <a:pt x="92589" y="2376"/>
                </a:lnTo>
                <a:lnTo>
                  <a:pt x="91449" y="2569"/>
                </a:lnTo>
                <a:lnTo>
                  <a:pt x="89228" y="2917"/>
                </a:lnTo>
                <a:lnTo>
                  <a:pt x="88127" y="3110"/>
                </a:lnTo>
                <a:lnTo>
                  <a:pt x="87026" y="3342"/>
                </a:lnTo>
                <a:lnTo>
                  <a:pt x="86466" y="3477"/>
                </a:lnTo>
                <a:lnTo>
                  <a:pt x="85906" y="3612"/>
                </a:lnTo>
                <a:lnTo>
                  <a:pt x="85346" y="3767"/>
                </a:lnTo>
                <a:lnTo>
                  <a:pt x="84786" y="3960"/>
                </a:lnTo>
                <a:lnTo>
                  <a:pt x="83917" y="4230"/>
                </a:lnTo>
                <a:lnTo>
                  <a:pt x="83048" y="4481"/>
                </a:lnTo>
                <a:lnTo>
                  <a:pt x="82198" y="4713"/>
                </a:lnTo>
                <a:lnTo>
                  <a:pt x="81348" y="4945"/>
                </a:lnTo>
                <a:lnTo>
                  <a:pt x="80479" y="5138"/>
                </a:lnTo>
                <a:lnTo>
                  <a:pt x="79610" y="5331"/>
                </a:lnTo>
                <a:lnTo>
                  <a:pt x="77853" y="5698"/>
                </a:lnTo>
                <a:lnTo>
                  <a:pt x="77370" y="5833"/>
                </a:lnTo>
                <a:lnTo>
                  <a:pt x="76868" y="5969"/>
                </a:lnTo>
                <a:lnTo>
                  <a:pt x="76346" y="6162"/>
                </a:lnTo>
                <a:lnTo>
                  <a:pt x="75825" y="6355"/>
                </a:lnTo>
                <a:lnTo>
                  <a:pt x="74743" y="6799"/>
                </a:lnTo>
                <a:lnTo>
                  <a:pt x="73662" y="7243"/>
                </a:lnTo>
                <a:lnTo>
                  <a:pt x="73102" y="7456"/>
                </a:lnTo>
                <a:lnTo>
                  <a:pt x="72561" y="7649"/>
                </a:lnTo>
                <a:lnTo>
                  <a:pt x="72020" y="7823"/>
                </a:lnTo>
                <a:lnTo>
                  <a:pt x="71499" y="7958"/>
                </a:lnTo>
                <a:lnTo>
                  <a:pt x="70958" y="8074"/>
                </a:lnTo>
                <a:lnTo>
                  <a:pt x="70456" y="8132"/>
                </a:lnTo>
                <a:lnTo>
                  <a:pt x="70205" y="8151"/>
                </a:lnTo>
                <a:lnTo>
                  <a:pt x="69953" y="8151"/>
                </a:lnTo>
                <a:lnTo>
                  <a:pt x="69702" y="8132"/>
                </a:lnTo>
                <a:lnTo>
                  <a:pt x="69471" y="8093"/>
                </a:lnTo>
                <a:lnTo>
                  <a:pt x="69258" y="8054"/>
                </a:lnTo>
                <a:lnTo>
                  <a:pt x="69046" y="8016"/>
                </a:lnTo>
                <a:lnTo>
                  <a:pt x="68659" y="7900"/>
                </a:lnTo>
                <a:lnTo>
                  <a:pt x="68293" y="7745"/>
                </a:lnTo>
                <a:lnTo>
                  <a:pt x="67945" y="7591"/>
                </a:lnTo>
                <a:lnTo>
                  <a:pt x="67597" y="7417"/>
                </a:lnTo>
                <a:lnTo>
                  <a:pt x="67230" y="7263"/>
                </a:lnTo>
                <a:lnTo>
                  <a:pt x="66844" y="7108"/>
                </a:lnTo>
                <a:lnTo>
                  <a:pt x="66438" y="6992"/>
                </a:lnTo>
                <a:lnTo>
                  <a:pt x="66168" y="6934"/>
                </a:lnTo>
                <a:lnTo>
                  <a:pt x="65898" y="6896"/>
                </a:lnTo>
                <a:lnTo>
                  <a:pt x="65627" y="6876"/>
                </a:lnTo>
                <a:lnTo>
                  <a:pt x="65338" y="6857"/>
                </a:lnTo>
                <a:lnTo>
                  <a:pt x="64797" y="6857"/>
                </a:lnTo>
                <a:lnTo>
                  <a:pt x="64237" y="6934"/>
                </a:lnTo>
                <a:lnTo>
                  <a:pt x="63696" y="7031"/>
                </a:lnTo>
                <a:lnTo>
                  <a:pt x="63155" y="7166"/>
                </a:lnTo>
                <a:lnTo>
                  <a:pt x="62595" y="7321"/>
                </a:lnTo>
                <a:lnTo>
                  <a:pt x="62054" y="7514"/>
                </a:lnTo>
                <a:lnTo>
                  <a:pt x="60973" y="7919"/>
                </a:lnTo>
                <a:lnTo>
                  <a:pt x="59911" y="8344"/>
                </a:lnTo>
                <a:lnTo>
                  <a:pt x="59370" y="8537"/>
                </a:lnTo>
                <a:lnTo>
                  <a:pt x="58848" y="8730"/>
                </a:lnTo>
                <a:lnTo>
                  <a:pt x="58327" y="8885"/>
                </a:lnTo>
                <a:lnTo>
                  <a:pt x="57825" y="9020"/>
                </a:lnTo>
                <a:lnTo>
                  <a:pt x="57380" y="9097"/>
                </a:lnTo>
                <a:lnTo>
                  <a:pt x="56936" y="9175"/>
                </a:lnTo>
                <a:lnTo>
                  <a:pt x="56048" y="9310"/>
                </a:lnTo>
                <a:lnTo>
                  <a:pt x="55140" y="9387"/>
                </a:lnTo>
                <a:lnTo>
                  <a:pt x="54232" y="9445"/>
                </a:lnTo>
                <a:lnTo>
                  <a:pt x="53325" y="9464"/>
                </a:lnTo>
                <a:lnTo>
                  <a:pt x="52417" y="9484"/>
                </a:lnTo>
                <a:lnTo>
                  <a:pt x="50621" y="9522"/>
                </a:lnTo>
                <a:lnTo>
                  <a:pt x="50061" y="9542"/>
                </a:lnTo>
                <a:lnTo>
                  <a:pt x="49520" y="9580"/>
                </a:lnTo>
                <a:lnTo>
                  <a:pt x="48419" y="9696"/>
                </a:lnTo>
                <a:lnTo>
                  <a:pt x="47318" y="9812"/>
                </a:lnTo>
                <a:lnTo>
                  <a:pt x="46217" y="9966"/>
                </a:lnTo>
                <a:lnTo>
                  <a:pt x="45117" y="10102"/>
                </a:lnTo>
                <a:lnTo>
                  <a:pt x="44016" y="10218"/>
                </a:lnTo>
                <a:lnTo>
                  <a:pt x="43456" y="10256"/>
                </a:lnTo>
                <a:lnTo>
                  <a:pt x="42915" y="10295"/>
                </a:lnTo>
                <a:lnTo>
                  <a:pt x="42374" y="10314"/>
                </a:lnTo>
                <a:lnTo>
                  <a:pt x="41814" y="10314"/>
                </a:lnTo>
                <a:lnTo>
                  <a:pt x="41389" y="10295"/>
                </a:lnTo>
                <a:lnTo>
                  <a:pt x="40964" y="10275"/>
                </a:lnTo>
                <a:lnTo>
                  <a:pt x="40134" y="10198"/>
                </a:lnTo>
                <a:lnTo>
                  <a:pt x="39323" y="10102"/>
                </a:lnTo>
                <a:lnTo>
                  <a:pt x="38531" y="10024"/>
                </a:lnTo>
                <a:lnTo>
                  <a:pt x="38144" y="9986"/>
                </a:lnTo>
                <a:lnTo>
                  <a:pt x="37739" y="9966"/>
                </a:lnTo>
                <a:lnTo>
                  <a:pt x="37353" y="9966"/>
                </a:lnTo>
                <a:lnTo>
                  <a:pt x="36947" y="9986"/>
                </a:lnTo>
                <a:lnTo>
                  <a:pt x="36541" y="10024"/>
                </a:lnTo>
                <a:lnTo>
                  <a:pt x="36117" y="10102"/>
                </a:lnTo>
                <a:lnTo>
                  <a:pt x="35711" y="10198"/>
                </a:lnTo>
                <a:lnTo>
                  <a:pt x="35267" y="10333"/>
                </a:lnTo>
                <a:lnTo>
                  <a:pt x="34977" y="10449"/>
                </a:lnTo>
                <a:lnTo>
                  <a:pt x="34668" y="10565"/>
                </a:lnTo>
                <a:lnTo>
                  <a:pt x="34089" y="10836"/>
                </a:lnTo>
                <a:lnTo>
                  <a:pt x="33529" y="11087"/>
                </a:lnTo>
                <a:lnTo>
                  <a:pt x="32968" y="11357"/>
                </a:lnTo>
                <a:lnTo>
                  <a:pt x="32408" y="11589"/>
                </a:lnTo>
                <a:lnTo>
                  <a:pt x="32119" y="11685"/>
                </a:lnTo>
                <a:lnTo>
                  <a:pt x="31829" y="11763"/>
                </a:lnTo>
                <a:lnTo>
                  <a:pt x="31520" y="11840"/>
                </a:lnTo>
                <a:lnTo>
                  <a:pt x="31192" y="11898"/>
                </a:lnTo>
                <a:lnTo>
                  <a:pt x="30863" y="11917"/>
                </a:lnTo>
                <a:lnTo>
                  <a:pt x="30535" y="11936"/>
                </a:lnTo>
                <a:lnTo>
                  <a:pt x="30187" y="11917"/>
                </a:lnTo>
                <a:lnTo>
                  <a:pt x="29840" y="11859"/>
                </a:lnTo>
                <a:lnTo>
                  <a:pt x="29511" y="11782"/>
                </a:lnTo>
                <a:lnTo>
                  <a:pt x="29183" y="11685"/>
                </a:lnTo>
                <a:lnTo>
                  <a:pt x="28835" y="11589"/>
                </a:lnTo>
                <a:lnTo>
                  <a:pt x="28507" y="11492"/>
                </a:lnTo>
                <a:lnTo>
                  <a:pt x="28179" y="11434"/>
                </a:lnTo>
                <a:lnTo>
                  <a:pt x="27850" y="11415"/>
                </a:lnTo>
                <a:lnTo>
                  <a:pt x="27580" y="11434"/>
                </a:lnTo>
                <a:lnTo>
                  <a:pt x="27329" y="11454"/>
                </a:lnTo>
                <a:lnTo>
                  <a:pt x="27097" y="11473"/>
                </a:lnTo>
                <a:lnTo>
                  <a:pt x="26846" y="11531"/>
                </a:lnTo>
                <a:lnTo>
                  <a:pt x="26614" y="11589"/>
                </a:lnTo>
                <a:lnTo>
                  <a:pt x="26383" y="11647"/>
                </a:lnTo>
                <a:lnTo>
                  <a:pt x="25938" y="11821"/>
                </a:lnTo>
                <a:lnTo>
                  <a:pt x="25513" y="12014"/>
                </a:lnTo>
                <a:lnTo>
                  <a:pt x="25089" y="12245"/>
                </a:lnTo>
                <a:lnTo>
                  <a:pt x="24683" y="12477"/>
                </a:lnTo>
                <a:lnTo>
                  <a:pt x="24277" y="12728"/>
                </a:lnTo>
                <a:lnTo>
                  <a:pt x="23466" y="13250"/>
                </a:lnTo>
                <a:lnTo>
                  <a:pt x="23061" y="13501"/>
                </a:lnTo>
                <a:lnTo>
                  <a:pt x="22636" y="13733"/>
                </a:lnTo>
                <a:lnTo>
                  <a:pt x="22211" y="13945"/>
                </a:lnTo>
                <a:lnTo>
                  <a:pt x="21767" y="14138"/>
                </a:lnTo>
                <a:lnTo>
                  <a:pt x="21303" y="14293"/>
                </a:lnTo>
                <a:lnTo>
                  <a:pt x="21071" y="14351"/>
                </a:lnTo>
                <a:lnTo>
                  <a:pt x="20820" y="14389"/>
                </a:lnTo>
                <a:lnTo>
                  <a:pt x="20550" y="14428"/>
                </a:lnTo>
                <a:lnTo>
                  <a:pt x="20299" y="14447"/>
                </a:lnTo>
                <a:lnTo>
                  <a:pt x="20048" y="14428"/>
                </a:lnTo>
                <a:lnTo>
                  <a:pt x="19816" y="14409"/>
                </a:lnTo>
                <a:lnTo>
                  <a:pt x="19565" y="14389"/>
                </a:lnTo>
                <a:lnTo>
                  <a:pt x="19333" y="14331"/>
                </a:lnTo>
                <a:lnTo>
                  <a:pt x="18870" y="14235"/>
                </a:lnTo>
                <a:lnTo>
                  <a:pt x="18425" y="14119"/>
                </a:lnTo>
                <a:lnTo>
                  <a:pt x="17962" y="14022"/>
                </a:lnTo>
                <a:lnTo>
                  <a:pt x="17730" y="14003"/>
                </a:lnTo>
                <a:lnTo>
                  <a:pt x="17479" y="13984"/>
                </a:lnTo>
                <a:lnTo>
                  <a:pt x="17247" y="13984"/>
                </a:lnTo>
                <a:lnTo>
                  <a:pt x="16996" y="14003"/>
                </a:lnTo>
                <a:lnTo>
                  <a:pt x="16784" y="14022"/>
                </a:lnTo>
                <a:lnTo>
                  <a:pt x="16591" y="14080"/>
                </a:lnTo>
                <a:lnTo>
                  <a:pt x="16398" y="14119"/>
                </a:lnTo>
                <a:lnTo>
                  <a:pt x="16224" y="14196"/>
                </a:lnTo>
                <a:lnTo>
                  <a:pt x="15876" y="14351"/>
                </a:lnTo>
                <a:lnTo>
                  <a:pt x="15528" y="14563"/>
                </a:lnTo>
                <a:lnTo>
                  <a:pt x="15219" y="14775"/>
                </a:lnTo>
                <a:lnTo>
                  <a:pt x="14910" y="15027"/>
                </a:lnTo>
                <a:lnTo>
                  <a:pt x="14292" y="15548"/>
                </a:lnTo>
                <a:lnTo>
                  <a:pt x="13983" y="15799"/>
                </a:lnTo>
                <a:lnTo>
                  <a:pt x="13674" y="16050"/>
                </a:lnTo>
                <a:lnTo>
                  <a:pt x="13346" y="16301"/>
                </a:lnTo>
                <a:lnTo>
                  <a:pt x="12998" y="16514"/>
                </a:lnTo>
                <a:lnTo>
                  <a:pt x="12651" y="16688"/>
                </a:lnTo>
                <a:lnTo>
                  <a:pt x="12477" y="16765"/>
                </a:lnTo>
                <a:lnTo>
                  <a:pt x="12284" y="16842"/>
                </a:lnTo>
                <a:lnTo>
                  <a:pt x="12091" y="16881"/>
                </a:lnTo>
                <a:lnTo>
                  <a:pt x="11878" y="16939"/>
                </a:lnTo>
                <a:lnTo>
                  <a:pt x="11666" y="16958"/>
                </a:lnTo>
                <a:lnTo>
                  <a:pt x="11453" y="16977"/>
                </a:lnTo>
                <a:lnTo>
                  <a:pt x="11009" y="16997"/>
                </a:lnTo>
                <a:lnTo>
                  <a:pt x="10584" y="16997"/>
                </a:lnTo>
                <a:lnTo>
                  <a:pt x="10217" y="16958"/>
                </a:lnTo>
                <a:lnTo>
                  <a:pt x="9889" y="16939"/>
                </a:lnTo>
                <a:lnTo>
                  <a:pt x="9310" y="16861"/>
                </a:lnTo>
                <a:lnTo>
                  <a:pt x="8769" y="16823"/>
                </a:lnTo>
                <a:lnTo>
                  <a:pt x="8518" y="16803"/>
                </a:lnTo>
                <a:lnTo>
                  <a:pt x="8247" y="16823"/>
                </a:lnTo>
                <a:lnTo>
                  <a:pt x="7958" y="16861"/>
                </a:lnTo>
                <a:lnTo>
                  <a:pt x="7649" y="16919"/>
                </a:lnTo>
                <a:lnTo>
                  <a:pt x="7320" y="17016"/>
                </a:lnTo>
                <a:lnTo>
                  <a:pt x="6953" y="17132"/>
                </a:lnTo>
                <a:lnTo>
                  <a:pt x="6548" y="17306"/>
                </a:lnTo>
                <a:lnTo>
                  <a:pt x="6084" y="17518"/>
                </a:lnTo>
                <a:lnTo>
                  <a:pt x="5621" y="17730"/>
                </a:lnTo>
                <a:lnTo>
                  <a:pt x="5215" y="17885"/>
                </a:lnTo>
                <a:lnTo>
                  <a:pt x="4810" y="18020"/>
                </a:lnTo>
                <a:lnTo>
                  <a:pt x="4423" y="18097"/>
                </a:lnTo>
                <a:lnTo>
                  <a:pt x="4056" y="18155"/>
                </a:lnTo>
                <a:lnTo>
                  <a:pt x="3709" y="18194"/>
                </a:lnTo>
                <a:lnTo>
                  <a:pt x="3033" y="18194"/>
                </a:lnTo>
                <a:lnTo>
                  <a:pt x="2357" y="18155"/>
                </a:lnTo>
                <a:lnTo>
                  <a:pt x="1642" y="18117"/>
                </a:lnTo>
                <a:lnTo>
                  <a:pt x="1275" y="18097"/>
                </a:lnTo>
                <a:lnTo>
                  <a:pt x="870" y="18097"/>
                </a:lnTo>
                <a:lnTo>
                  <a:pt x="445" y="18136"/>
                </a:lnTo>
                <a:lnTo>
                  <a:pt x="1" y="18175"/>
                </a:lnTo>
                <a:lnTo>
                  <a:pt x="1" y="24915"/>
                </a:lnTo>
                <a:lnTo>
                  <a:pt x="211134" y="24915"/>
                </a:lnTo>
                <a:lnTo>
                  <a:pt x="211134" y="19237"/>
                </a:lnTo>
                <a:lnTo>
                  <a:pt x="210709" y="19198"/>
                </a:lnTo>
                <a:lnTo>
                  <a:pt x="210284" y="19179"/>
                </a:lnTo>
                <a:lnTo>
                  <a:pt x="209859" y="19121"/>
                </a:lnTo>
                <a:lnTo>
                  <a:pt x="209454" y="19063"/>
                </a:lnTo>
                <a:lnTo>
                  <a:pt x="209029" y="18966"/>
                </a:lnTo>
                <a:lnTo>
                  <a:pt x="208643" y="18851"/>
                </a:lnTo>
                <a:lnTo>
                  <a:pt x="208237" y="18696"/>
                </a:lnTo>
                <a:lnTo>
                  <a:pt x="207851" y="18522"/>
                </a:lnTo>
                <a:lnTo>
                  <a:pt x="207677" y="18426"/>
                </a:lnTo>
                <a:lnTo>
                  <a:pt x="207503" y="18310"/>
                </a:lnTo>
                <a:lnTo>
                  <a:pt x="207175" y="18059"/>
                </a:lnTo>
                <a:lnTo>
                  <a:pt x="206866" y="17788"/>
                </a:lnTo>
                <a:lnTo>
                  <a:pt x="206557" y="17518"/>
                </a:lnTo>
                <a:lnTo>
                  <a:pt x="206248" y="17248"/>
                </a:lnTo>
                <a:lnTo>
                  <a:pt x="205919" y="16977"/>
                </a:lnTo>
                <a:lnTo>
                  <a:pt x="205765" y="16861"/>
                </a:lnTo>
                <a:lnTo>
                  <a:pt x="205572" y="16765"/>
                </a:lnTo>
                <a:lnTo>
                  <a:pt x="205398" y="16649"/>
                </a:lnTo>
                <a:lnTo>
                  <a:pt x="205185" y="16572"/>
                </a:lnTo>
                <a:lnTo>
                  <a:pt x="204819" y="16436"/>
                </a:lnTo>
                <a:lnTo>
                  <a:pt x="204413" y="16321"/>
                </a:lnTo>
                <a:lnTo>
                  <a:pt x="204007" y="16224"/>
                </a:lnTo>
                <a:lnTo>
                  <a:pt x="203582" y="16147"/>
                </a:lnTo>
                <a:lnTo>
                  <a:pt x="203158" y="16089"/>
                </a:lnTo>
                <a:lnTo>
                  <a:pt x="202713" y="16050"/>
                </a:lnTo>
                <a:lnTo>
                  <a:pt x="201806" y="16012"/>
                </a:lnTo>
                <a:lnTo>
                  <a:pt x="200917" y="15992"/>
                </a:lnTo>
                <a:lnTo>
                  <a:pt x="200010" y="15973"/>
                </a:lnTo>
                <a:lnTo>
                  <a:pt x="199140" y="15973"/>
                </a:lnTo>
                <a:lnTo>
                  <a:pt x="198329" y="15934"/>
                </a:lnTo>
                <a:lnTo>
                  <a:pt x="197248" y="15838"/>
                </a:lnTo>
                <a:lnTo>
                  <a:pt x="196185" y="15722"/>
                </a:lnTo>
                <a:lnTo>
                  <a:pt x="195143" y="15587"/>
                </a:lnTo>
                <a:lnTo>
                  <a:pt x="194100" y="15413"/>
                </a:lnTo>
                <a:lnTo>
                  <a:pt x="193057" y="15239"/>
                </a:lnTo>
                <a:lnTo>
                  <a:pt x="192033" y="15065"/>
                </a:lnTo>
                <a:lnTo>
                  <a:pt x="189967" y="14660"/>
                </a:lnTo>
                <a:lnTo>
                  <a:pt x="187919" y="14254"/>
                </a:lnTo>
                <a:lnTo>
                  <a:pt x="185872" y="13848"/>
                </a:lnTo>
                <a:lnTo>
                  <a:pt x="184829" y="13655"/>
                </a:lnTo>
                <a:lnTo>
                  <a:pt x="183806" y="13462"/>
                </a:lnTo>
                <a:lnTo>
                  <a:pt x="182743" y="13308"/>
                </a:lnTo>
                <a:lnTo>
                  <a:pt x="181700" y="13153"/>
                </a:lnTo>
                <a:lnTo>
                  <a:pt x="180097" y="12960"/>
                </a:lnTo>
                <a:lnTo>
                  <a:pt x="178533" y="12806"/>
                </a:lnTo>
                <a:lnTo>
                  <a:pt x="177007" y="12651"/>
                </a:lnTo>
                <a:lnTo>
                  <a:pt x="175462" y="12497"/>
                </a:lnTo>
                <a:lnTo>
                  <a:pt x="173937" y="12303"/>
                </a:lnTo>
                <a:lnTo>
                  <a:pt x="173183" y="12207"/>
                </a:lnTo>
                <a:lnTo>
                  <a:pt x="172411" y="12091"/>
                </a:lnTo>
                <a:lnTo>
                  <a:pt x="171638" y="11956"/>
                </a:lnTo>
                <a:lnTo>
                  <a:pt x="170866" y="11801"/>
                </a:lnTo>
                <a:lnTo>
                  <a:pt x="170093" y="11627"/>
                </a:lnTo>
                <a:lnTo>
                  <a:pt x="169301" y="11434"/>
                </a:lnTo>
                <a:lnTo>
                  <a:pt x="168529" y="11260"/>
                </a:lnTo>
                <a:lnTo>
                  <a:pt x="167737" y="11087"/>
                </a:lnTo>
                <a:lnTo>
                  <a:pt x="166945" y="10951"/>
                </a:lnTo>
                <a:lnTo>
                  <a:pt x="166153" y="10836"/>
                </a:lnTo>
                <a:lnTo>
                  <a:pt x="164570" y="10604"/>
                </a:lnTo>
                <a:lnTo>
                  <a:pt x="163778" y="10469"/>
                </a:lnTo>
                <a:lnTo>
                  <a:pt x="162986" y="10333"/>
                </a:lnTo>
                <a:lnTo>
                  <a:pt x="162406" y="10218"/>
                </a:lnTo>
                <a:lnTo>
                  <a:pt x="161846" y="10140"/>
                </a:lnTo>
                <a:lnTo>
                  <a:pt x="160726" y="9986"/>
                </a:lnTo>
                <a:lnTo>
                  <a:pt x="159625" y="9870"/>
                </a:lnTo>
                <a:lnTo>
                  <a:pt x="158524" y="9812"/>
                </a:lnTo>
                <a:lnTo>
                  <a:pt x="157424" y="9754"/>
                </a:lnTo>
                <a:lnTo>
                  <a:pt x="156323" y="9715"/>
                </a:lnTo>
                <a:lnTo>
                  <a:pt x="155203" y="9657"/>
                </a:lnTo>
                <a:lnTo>
                  <a:pt x="154044" y="9600"/>
                </a:lnTo>
                <a:lnTo>
                  <a:pt x="153580" y="9561"/>
                </a:lnTo>
                <a:lnTo>
                  <a:pt x="153155" y="9503"/>
                </a:lnTo>
                <a:lnTo>
                  <a:pt x="152730" y="9426"/>
                </a:lnTo>
                <a:lnTo>
                  <a:pt x="152306" y="9348"/>
                </a:lnTo>
                <a:lnTo>
                  <a:pt x="151900" y="9233"/>
                </a:lnTo>
                <a:lnTo>
                  <a:pt x="151514" y="9117"/>
                </a:lnTo>
                <a:lnTo>
                  <a:pt x="150703" y="8885"/>
                </a:lnTo>
                <a:lnTo>
                  <a:pt x="149930" y="8615"/>
                </a:lnTo>
                <a:lnTo>
                  <a:pt x="149119" y="8383"/>
                </a:lnTo>
                <a:lnTo>
                  <a:pt x="148733" y="8267"/>
                </a:lnTo>
                <a:lnTo>
                  <a:pt x="148308" y="8151"/>
                </a:lnTo>
                <a:lnTo>
                  <a:pt x="147902" y="8054"/>
                </a:lnTo>
                <a:lnTo>
                  <a:pt x="147458" y="7977"/>
                </a:lnTo>
                <a:lnTo>
                  <a:pt x="146840" y="7881"/>
                </a:lnTo>
                <a:lnTo>
                  <a:pt x="146203" y="7823"/>
                </a:lnTo>
                <a:lnTo>
                  <a:pt x="145565" y="7765"/>
                </a:lnTo>
                <a:lnTo>
                  <a:pt x="144928" y="7707"/>
                </a:lnTo>
                <a:lnTo>
                  <a:pt x="143634" y="7649"/>
                </a:lnTo>
                <a:lnTo>
                  <a:pt x="142321" y="7630"/>
                </a:lnTo>
                <a:lnTo>
                  <a:pt x="141027" y="7591"/>
                </a:lnTo>
                <a:lnTo>
                  <a:pt x="139713" y="7552"/>
                </a:lnTo>
                <a:lnTo>
                  <a:pt x="139076" y="7514"/>
                </a:lnTo>
                <a:lnTo>
                  <a:pt x="138419" y="7475"/>
                </a:lnTo>
                <a:lnTo>
                  <a:pt x="137782" y="7398"/>
                </a:lnTo>
                <a:lnTo>
                  <a:pt x="137145" y="7321"/>
                </a:lnTo>
                <a:lnTo>
                  <a:pt x="134808" y="7012"/>
                </a:lnTo>
                <a:lnTo>
                  <a:pt x="133649" y="6838"/>
                </a:lnTo>
                <a:lnTo>
                  <a:pt x="132490" y="6645"/>
                </a:lnTo>
                <a:lnTo>
                  <a:pt x="131331" y="6451"/>
                </a:lnTo>
                <a:lnTo>
                  <a:pt x="130172" y="6239"/>
                </a:lnTo>
                <a:lnTo>
                  <a:pt x="129033" y="5988"/>
                </a:lnTo>
                <a:lnTo>
                  <a:pt x="127894" y="5718"/>
                </a:lnTo>
                <a:lnTo>
                  <a:pt x="125885" y="5254"/>
                </a:lnTo>
                <a:lnTo>
                  <a:pt x="124900" y="5042"/>
                </a:lnTo>
                <a:lnTo>
                  <a:pt x="123896" y="4829"/>
                </a:lnTo>
                <a:lnTo>
                  <a:pt x="122911" y="4636"/>
                </a:lnTo>
                <a:lnTo>
                  <a:pt x="121906" y="4462"/>
                </a:lnTo>
                <a:lnTo>
                  <a:pt x="120902" y="4308"/>
                </a:lnTo>
                <a:lnTo>
                  <a:pt x="119878" y="4172"/>
                </a:lnTo>
                <a:lnTo>
                  <a:pt x="119299" y="4095"/>
                </a:lnTo>
                <a:lnTo>
                  <a:pt x="118739" y="3999"/>
                </a:lnTo>
                <a:lnTo>
                  <a:pt x="118198" y="3883"/>
                </a:lnTo>
                <a:lnTo>
                  <a:pt x="117657" y="3767"/>
                </a:lnTo>
                <a:lnTo>
                  <a:pt x="116595" y="3516"/>
                </a:lnTo>
                <a:lnTo>
                  <a:pt x="115552" y="3226"/>
                </a:lnTo>
                <a:lnTo>
                  <a:pt x="113466" y="2589"/>
                </a:lnTo>
                <a:lnTo>
                  <a:pt x="112404" y="2280"/>
                </a:lnTo>
                <a:lnTo>
                  <a:pt x="111323" y="1990"/>
                </a:lnTo>
                <a:lnTo>
                  <a:pt x="110936" y="1893"/>
                </a:lnTo>
                <a:lnTo>
                  <a:pt x="110550" y="1778"/>
                </a:lnTo>
                <a:lnTo>
                  <a:pt x="109778" y="1507"/>
                </a:lnTo>
                <a:lnTo>
                  <a:pt x="108194" y="928"/>
                </a:lnTo>
                <a:lnTo>
                  <a:pt x="107402" y="638"/>
                </a:lnTo>
                <a:lnTo>
                  <a:pt x="106610" y="387"/>
                </a:lnTo>
                <a:lnTo>
                  <a:pt x="106205" y="271"/>
                </a:lnTo>
                <a:lnTo>
                  <a:pt x="105818" y="175"/>
                </a:lnTo>
                <a:lnTo>
                  <a:pt x="105413" y="97"/>
                </a:lnTo>
                <a:lnTo>
                  <a:pt x="105007" y="59"/>
                </a:lnTo>
                <a:lnTo>
                  <a:pt x="105123" y="1005"/>
                </a:lnTo>
                <a:lnTo>
                  <a:pt x="105162" y="1488"/>
                </a:lnTo>
                <a:lnTo>
                  <a:pt x="105181" y="1971"/>
                </a:lnTo>
                <a:lnTo>
                  <a:pt x="105200" y="5718"/>
                </a:lnTo>
                <a:lnTo>
                  <a:pt x="105200" y="6065"/>
                </a:lnTo>
                <a:lnTo>
                  <a:pt x="105200" y="6471"/>
                </a:lnTo>
                <a:lnTo>
                  <a:pt x="105181" y="6683"/>
                </a:lnTo>
                <a:lnTo>
                  <a:pt x="105162" y="6876"/>
                </a:lnTo>
                <a:lnTo>
                  <a:pt x="105104" y="7031"/>
                </a:lnTo>
                <a:lnTo>
                  <a:pt x="105065" y="7108"/>
                </a:lnTo>
                <a:lnTo>
                  <a:pt x="105007" y="7147"/>
                </a:lnTo>
                <a:lnTo>
                  <a:pt x="104930" y="7012"/>
                </a:lnTo>
                <a:lnTo>
                  <a:pt x="104853" y="6857"/>
                </a:lnTo>
                <a:lnTo>
                  <a:pt x="104737" y="6548"/>
                </a:lnTo>
                <a:lnTo>
                  <a:pt x="104660" y="6220"/>
                </a:lnTo>
                <a:lnTo>
                  <a:pt x="104602" y="5872"/>
                </a:lnTo>
                <a:lnTo>
                  <a:pt x="104544" y="5524"/>
                </a:lnTo>
                <a:lnTo>
                  <a:pt x="104524" y="5196"/>
                </a:lnTo>
                <a:lnTo>
                  <a:pt x="104447" y="4520"/>
                </a:lnTo>
                <a:lnTo>
                  <a:pt x="104273" y="2840"/>
                </a:lnTo>
                <a:lnTo>
                  <a:pt x="104196" y="1990"/>
                </a:lnTo>
                <a:lnTo>
                  <a:pt x="104177" y="1584"/>
                </a:lnTo>
                <a:lnTo>
                  <a:pt x="104177" y="1160"/>
                </a:lnTo>
                <a:lnTo>
                  <a:pt x="1041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2"/>
          <p:cNvSpPr/>
          <p:nvPr/>
        </p:nvSpPr>
        <p:spPr>
          <a:xfrm>
            <a:off x="4508422" y="3344311"/>
            <a:ext cx="566322" cy="699327"/>
          </a:xfrm>
          <a:custGeom>
            <a:rect b="b" l="l" r="r" t="t"/>
            <a:pathLst>
              <a:path extrusionOk="0" h="16147" w="13076">
                <a:moveTo>
                  <a:pt x="657" y="928"/>
                </a:moveTo>
                <a:lnTo>
                  <a:pt x="715" y="1198"/>
                </a:lnTo>
                <a:lnTo>
                  <a:pt x="773" y="1449"/>
                </a:lnTo>
                <a:lnTo>
                  <a:pt x="928" y="2145"/>
                </a:lnTo>
                <a:lnTo>
                  <a:pt x="1043" y="2840"/>
                </a:lnTo>
                <a:lnTo>
                  <a:pt x="1140" y="3535"/>
                </a:lnTo>
                <a:lnTo>
                  <a:pt x="1198" y="4230"/>
                </a:lnTo>
                <a:lnTo>
                  <a:pt x="1237" y="4848"/>
                </a:lnTo>
                <a:lnTo>
                  <a:pt x="1237" y="5486"/>
                </a:lnTo>
                <a:lnTo>
                  <a:pt x="1217" y="5814"/>
                </a:lnTo>
                <a:lnTo>
                  <a:pt x="1179" y="6123"/>
                </a:lnTo>
                <a:lnTo>
                  <a:pt x="1121" y="6432"/>
                </a:lnTo>
                <a:lnTo>
                  <a:pt x="1043" y="6722"/>
                </a:lnTo>
                <a:lnTo>
                  <a:pt x="966" y="6915"/>
                </a:lnTo>
                <a:lnTo>
                  <a:pt x="870" y="7089"/>
                </a:lnTo>
                <a:lnTo>
                  <a:pt x="619" y="7417"/>
                </a:lnTo>
                <a:lnTo>
                  <a:pt x="599" y="6451"/>
                </a:lnTo>
                <a:lnTo>
                  <a:pt x="619" y="5466"/>
                </a:lnTo>
                <a:lnTo>
                  <a:pt x="638" y="4926"/>
                </a:lnTo>
                <a:lnTo>
                  <a:pt x="638" y="4385"/>
                </a:lnTo>
                <a:lnTo>
                  <a:pt x="599" y="3323"/>
                </a:lnTo>
                <a:lnTo>
                  <a:pt x="580" y="2241"/>
                </a:lnTo>
                <a:lnTo>
                  <a:pt x="599" y="1700"/>
                </a:lnTo>
                <a:lnTo>
                  <a:pt x="619" y="1160"/>
                </a:lnTo>
                <a:lnTo>
                  <a:pt x="657" y="928"/>
                </a:lnTo>
                <a:close/>
                <a:moveTo>
                  <a:pt x="387" y="1"/>
                </a:moveTo>
                <a:lnTo>
                  <a:pt x="309" y="59"/>
                </a:lnTo>
                <a:lnTo>
                  <a:pt x="213" y="117"/>
                </a:lnTo>
                <a:lnTo>
                  <a:pt x="174" y="175"/>
                </a:lnTo>
                <a:lnTo>
                  <a:pt x="136" y="252"/>
                </a:lnTo>
                <a:lnTo>
                  <a:pt x="155" y="329"/>
                </a:lnTo>
                <a:lnTo>
                  <a:pt x="194" y="908"/>
                </a:lnTo>
                <a:lnTo>
                  <a:pt x="194" y="1488"/>
                </a:lnTo>
                <a:lnTo>
                  <a:pt x="194" y="2067"/>
                </a:lnTo>
                <a:lnTo>
                  <a:pt x="174" y="2647"/>
                </a:lnTo>
                <a:lnTo>
                  <a:pt x="136" y="3805"/>
                </a:lnTo>
                <a:lnTo>
                  <a:pt x="78" y="4964"/>
                </a:lnTo>
                <a:lnTo>
                  <a:pt x="78" y="5872"/>
                </a:lnTo>
                <a:lnTo>
                  <a:pt x="78" y="6780"/>
                </a:lnTo>
                <a:lnTo>
                  <a:pt x="97" y="7687"/>
                </a:lnTo>
                <a:lnTo>
                  <a:pt x="136" y="8595"/>
                </a:lnTo>
                <a:lnTo>
                  <a:pt x="155" y="9213"/>
                </a:lnTo>
                <a:lnTo>
                  <a:pt x="136" y="9812"/>
                </a:lnTo>
                <a:lnTo>
                  <a:pt x="97" y="11029"/>
                </a:lnTo>
                <a:lnTo>
                  <a:pt x="39" y="12226"/>
                </a:lnTo>
                <a:lnTo>
                  <a:pt x="20" y="12825"/>
                </a:lnTo>
                <a:lnTo>
                  <a:pt x="0" y="13443"/>
                </a:lnTo>
                <a:lnTo>
                  <a:pt x="20" y="14775"/>
                </a:lnTo>
                <a:lnTo>
                  <a:pt x="58" y="16089"/>
                </a:lnTo>
                <a:lnTo>
                  <a:pt x="483" y="16108"/>
                </a:lnTo>
                <a:lnTo>
                  <a:pt x="908" y="16147"/>
                </a:lnTo>
                <a:lnTo>
                  <a:pt x="908" y="16147"/>
                </a:lnTo>
                <a:lnTo>
                  <a:pt x="831" y="15432"/>
                </a:lnTo>
                <a:lnTo>
                  <a:pt x="812" y="15065"/>
                </a:lnTo>
                <a:lnTo>
                  <a:pt x="792" y="14718"/>
                </a:lnTo>
                <a:lnTo>
                  <a:pt x="754" y="13462"/>
                </a:lnTo>
                <a:lnTo>
                  <a:pt x="734" y="12863"/>
                </a:lnTo>
                <a:lnTo>
                  <a:pt x="676" y="12226"/>
                </a:lnTo>
                <a:lnTo>
                  <a:pt x="638" y="11840"/>
                </a:lnTo>
                <a:lnTo>
                  <a:pt x="619" y="11434"/>
                </a:lnTo>
                <a:lnTo>
                  <a:pt x="619" y="10642"/>
                </a:lnTo>
                <a:lnTo>
                  <a:pt x="638" y="9831"/>
                </a:lnTo>
                <a:lnTo>
                  <a:pt x="638" y="9039"/>
                </a:lnTo>
                <a:lnTo>
                  <a:pt x="619" y="7649"/>
                </a:lnTo>
                <a:lnTo>
                  <a:pt x="1082" y="7784"/>
                </a:lnTo>
                <a:lnTo>
                  <a:pt x="1546" y="7900"/>
                </a:lnTo>
                <a:lnTo>
                  <a:pt x="2028" y="7977"/>
                </a:lnTo>
                <a:lnTo>
                  <a:pt x="2492" y="8054"/>
                </a:lnTo>
                <a:lnTo>
                  <a:pt x="2955" y="8093"/>
                </a:lnTo>
                <a:lnTo>
                  <a:pt x="3438" y="8112"/>
                </a:lnTo>
                <a:lnTo>
                  <a:pt x="3921" y="8093"/>
                </a:lnTo>
                <a:lnTo>
                  <a:pt x="4423" y="8035"/>
                </a:lnTo>
                <a:lnTo>
                  <a:pt x="5080" y="7939"/>
                </a:lnTo>
                <a:lnTo>
                  <a:pt x="5737" y="7861"/>
                </a:lnTo>
                <a:lnTo>
                  <a:pt x="6393" y="7823"/>
                </a:lnTo>
                <a:lnTo>
                  <a:pt x="7031" y="7823"/>
                </a:lnTo>
                <a:lnTo>
                  <a:pt x="7668" y="7861"/>
                </a:lnTo>
                <a:lnTo>
                  <a:pt x="7977" y="7881"/>
                </a:lnTo>
                <a:lnTo>
                  <a:pt x="8305" y="7939"/>
                </a:lnTo>
                <a:lnTo>
                  <a:pt x="8634" y="7996"/>
                </a:lnTo>
                <a:lnTo>
                  <a:pt x="8943" y="8074"/>
                </a:lnTo>
                <a:lnTo>
                  <a:pt x="9271" y="8170"/>
                </a:lnTo>
                <a:lnTo>
                  <a:pt x="9599" y="8267"/>
                </a:lnTo>
                <a:lnTo>
                  <a:pt x="10275" y="8518"/>
                </a:lnTo>
                <a:lnTo>
                  <a:pt x="10932" y="8769"/>
                </a:lnTo>
                <a:lnTo>
                  <a:pt x="11569" y="9059"/>
                </a:lnTo>
                <a:lnTo>
                  <a:pt x="11878" y="9213"/>
                </a:lnTo>
                <a:lnTo>
                  <a:pt x="12187" y="9387"/>
                </a:lnTo>
                <a:lnTo>
                  <a:pt x="12110" y="8827"/>
                </a:lnTo>
                <a:lnTo>
                  <a:pt x="11994" y="8248"/>
                </a:lnTo>
                <a:lnTo>
                  <a:pt x="11878" y="7687"/>
                </a:lnTo>
                <a:lnTo>
                  <a:pt x="11801" y="7127"/>
                </a:lnTo>
                <a:lnTo>
                  <a:pt x="11782" y="6838"/>
                </a:lnTo>
                <a:lnTo>
                  <a:pt x="11762" y="6567"/>
                </a:lnTo>
                <a:lnTo>
                  <a:pt x="11762" y="6278"/>
                </a:lnTo>
                <a:lnTo>
                  <a:pt x="11782" y="6007"/>
                </a:lnTo>
                <a:lnTo>
                  <a:pt x="11820" y="5717"/>
                </a:lnTo>
                <a:lnTo>
                  <a:pt x="11897" y="5447"/>
                </a:lnTo>
                <a:lnTo>
                  <a:pt x="11975" y="5177"/>
                </a:lnTo>
                <a:lnTo>
                  <a:pt x="12110" y="4887"/>
                </a:lnTo>
                <a:lnTo>
                  <a:pt x="12303" y="4481"/>
                </a:lnTo>
                <a:lnTo>
                  <a:pt x="12516" y="4095"/>
                </a:lnTo>
                <a:lnTo>
                  <a:pt x="12631" y="3902"/>
                </a:lnTo>
                <a:lnTo>
                  <a:pt x="12767" y="3709"/>
                </a:lnTo>
                <a:lnTo>
                  <a:pt x="12902" y="3535"/>
                </a:lnTo>
                <a:lnTo>
                  <a:pt x="13076" y="3400"/>
                </a:lnTo>
                <a:lnTo>
                  <a:pt x="12786" y="3303"/>
                </a:lnTo>
                <a:lnTo>
                  <a:pt x="12496" y="3226"/>
                </a:lnTo>
                <a:lnTo>
                  <a:pt x="11917" y="3091"/>
                </a:lnTo>
                <a:lnTo>
                  <a:pt x="11318" y="2975"/>
                </a:lnTo>
                <a:lnTo>
                  <a:pt x="10739" y="2840"/>
                </a:lnTo>
                <a:lnTo>
                  <a:pt x="10198" y="2685"/>
                </a:lnTo>
                <a:lnTo>
                  <a:pt x="9657" y="2492"/>
                </a:lnTo>
                <a:lnTo>
                  <a:pt x="9136" y="2280"/>
                </a:lnTo>
                <a:lnTo>
                  <a:pt x="8634" y="2067"/>
                </a:lnTo>
                <a:lnTo>
                  <a:pt x="7629" y="1584"/>
                </a:lnTo>
                <a:lnTo>
                  <a:pt x="6606" y="1102"/>
                </a:lnTo>
                <a:lnTo>
                  <a:pt x="6239" y="947"/>
                </a:lnTo>
                <a:lnTo>
                  <a:pt x="5872" y="812"/>
                </a:lnTo>
                <a:lnTo>
                  <a:pt x="5505" y="696"/>
                </a:lnTo>
                <a:lnTo>
                  <a:pt x="5157" y="599"/>
                </a:lnTo>
                <a:lnTo>
                  <a:pt x="4790" y="522"/>
                </a:lnTo>
                <a:lnTo>
                  <a:pt x="4423" y="464"/>
                </a:lnTo>
                <a:lnTo>
                  <a:pt x="4056" y="406"/>
                </a:lnTo>
                <a:lnTo>
                  <a:pt x="3689" y="368"/>
                </a:lnTo>
                <a:lnTo>
                  <a:pt x="3322" y="348"/>
                </a:lnTo>
                <a:lnTo>
                  <a:pt x="2569" y="348"/>
                </a:lnTo>
                <a:lnTo>
                  <a:pt x="2202" y="368"/>
                </a:lnTo>
                <a:lnTo>
                  <a:pt x="1449" y="426"/>
                </a:lnTo>
                <a:lnTo>
                  <a:pt x="696" y="522"/>
                </a:lnTo>
                <a:lnTo>
                  <a:pt x="696" y="232"/>
                </a:lnTo>
                <a:lnTo>
                  <a:pt x="676" y="117"/>
                </a:lnTo>
                <a:lnTo>
                  <a:pt x="657" y="59"/>
                </a:lnTo>
                <a:lnTo>
                  <a:pt x="58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2"/>
          <p:cNvSpPr txBox="1"/>
          <p:nvPr>
            <p:ph type="title"/>
          </p:nvPr>
        </p:nvSpPr>
        <p:spPr>
          <a:xfrm>
            <a:off x="3738025" y="1247875"/>
            <a:ext cx="4647000" cy="11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11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6_2_1_1_1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3"/>
          <p:cNvSpPr txBox="1"/>
          <p:nvPr>
            <p:ph type="title"/>
          </p:nvPr>
        </p:nvSpPr>
        <p:spPr>
          <a:xfrm>
            <a:off x="758850" y="3515434"/>
            <a:ext cx="7626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56" name="Google Shape;1156;p43"/>
          <p:cNvSpPr txBox="1"/>
          <p:nvPr>
            <p:ph idx="1" type="subTitle"/>
          </p:nvPr>
        </p:nvSpPr>
        <p:spPr>
          <a:xfrm>
            <a:off x="759000" y="4051100"/>
            <a:ext cx="762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4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59" name="Google Shape;1159;p44"/>
          <p:cNvSpPr txBox="1"/>
          <p:nvPr>
            <p:ph idx="1" type="subTitle"/>
          </p:nvPr>
        </p:nvSpPr>
        <p:spPr>
          <a:xfrm>
            <a:off x="4418850" y="1765100"/>
            <a:ext cx="3942900" cy="26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0" name="Google Shape;1160;p44"/>
          <p:cNvSpPr txBox="1"/>
          <p:nvPr>
            <p:ph idx="2" type="title"/>
          </p:nvPr>
        </p:nvSpPr>
        <p:spPr>
          <a:xfrm>
            <a:off x="4418850" y="1262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1" name="Google Shape;1161;p44"/>
          <p:cNvSpPr txBox="1"/>
          <p:nvPr>
            <p:ph idx="3" type="subTitle"/>
          </p:nvPr>
        </p:nvSpPr>
        <p:spPr>
          <a:xfrm>
            <a:off x="813900" y="1765100"/>
            <a:ext cx="34488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2" name="Google Shape;1162;p44"/>
          <p:cNvSpPr txBox="1"/>
          <p:nvPr>
            <p:ph idx="4" type="title"/>
          </p:nvPr>
        </p:nvSpPr>
        <p:spPr>
          <a:xfrm>
            <a:off x="813900" y="1262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3" name="Google Shape;1163;p44"/>
          <p:cNvSpPr txBox="1"/>
          <p:nvPr>
            <p:ph idx="5" type="subTitle"/>
          </p:nvPr>
        </p:nvSpPr>
        <p:spPr>
          <a:xfrm>
            <a:off x="813900" y="3056725"/>
            <a:ext cx="3448800" cy="1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4" name="Google Shape;1164;p44"/>
          <p:cNvSpPr txBox="1"/>
          <p:nvPr>
            <p:ph idx="6" type="title"/>
          </p:nvPr>
        </p:nvSpPr>
        <p:spPr>
          <a:xfrm>
            <a:off x="813900" y="2554400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_1"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5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67" name="Google Shape;1167;p45"/>
          <p:cNvSpPr txBox="1"/>
          <p:nvPr>
            <p:ph idx="1" type="subTitle"/>
          </p:nvPr>
        </p:nvSpPr>
        <p:spPr>
          <a:xfrm>
            <a:off x="4649141" y="2873059"/>
            <a:ext cx="1810500" cy="9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8" name="Google Shape;1168;p45"/>
          <p:cNvSpPr txBox="1"/>
          <p:nvPr>
            <p:ph idx="2" type="title"/>
          </p:nvPr>
        </p:nvSpPr>
        <p:spPr>
          <a:xfrm>
            <a:off x="4651391" y="2343288"/>
            <a:ext cx="1810500" cy="53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9" name="Google Shape;1169;p45"/>
          <p:cNvSpPr txBox="1"/>
          <p:nvPr>
            <p:ph idx="3" type="subTitle"/>
          </p:nvPr>
        </p:nvSpPr>
        <p:spPr>
          <a:xfrm>
            <a:off x="715076" y="2873059"/>
            <a:ext cx="1806000" cy="91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0" name="Google Shape;1170;p45"/>
          <p:cNvSpPr txBox="1"/>
          <p:nvPr>
            <p:ph idx="4" type="title"/>
          </p:nvPr>
        </p:nvSpPr>
        <p:spPr>
          <a:xfrm>
            <a:off x="712826" y="2343288"/>
            <a:ext cx="1810500" cy="53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1" name="Google Shape;1171;p45"/>
          <p:cNvSpPr txBox="1"/>
          <p:nvPr>
            <p:ph idx="5" type="subTitle"/>
          </p:nvPr>
        </p:nvSpPr>
        <p:spPr>
          <a:xfrm>
            <a:off x="2682109" y="2873059"/>
            <a:ext cx="1806000" cy="9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2" name="Google Shape;1172;p45"/>
          <p:cNvSpPr txBox="1"/>
          <p:nvPr>
            <p:ph idx="6" type="title"/>
          </p:nvPr>
        </p:nvSpPr>
        <p:spPr>
          <a:xfrm>
            <a:off x="2682109" y="2343288"/>
            <a:ext cx="1810500" cy="53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3" name="Google Shape;1173;p45"/>
          <p:cNvSpPr txBox="1"/>
          <p:nvPr>
            <p:ph idx="7" type="subTitle"/>
          </p:nvPr>
        </p:nvSpPr>
        <p:spPr>
          <a:xfrm>
            <a:off x="6620674" y="2873059"/>
            <a:ext cx="1810500" cy="91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4" name="Google Shape;1174;p45"/>
          <p:cNvSpPr txBox="1"/>
          <p:nvPr>
            <p:ph idx="8" type="title"/>
          </p:nvPr>
        </p:nvSpPr>
        <p:spPr>
          <a:xfrm>
            <a:off x="6620674" y="2343288"/>
            <a:ext cx="1810500" cy="53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175" name="Google Shape;1175;p45"/>
          <p:cNvGrpSpPr/>
          <p:nvPr/>
        </p:nvGrpSpPr>
        <p:grpSpPr>
          <a:xfrm flipH="1" rot="10800000">
            <a:off x="7202966" y="-2168625"/>
            <a:ext cx="4020585" cy="3545433"/>
            <a:chOff x="-2417677" y="2452996"/>
            <a:chExt cx="5416388" cy="4776280"/>
          </a:xfrm>
        </p:grpSpPr>
        <p:grpSp>
          <p:nvGrpSpPr>
            <p:cNvPr id="1176" name="Google Shape;1176;p45"/>
            <p:cNvGrpSpPr/>
            <p:nvPr/>
          </p:nvGrpSpPr>
          <p:grpSpPr>
            <a:xfrm>
              <a:off x="415116" y="4353695"/>
              <a:ext cx="451070" cy="303924"/>
              <a:chOff x="5850477" y="3901125"/>
              <a:chExt cx="127450" cy="85874"/>
            </a:xfrm>
          </p:grpSpPr>
          <p:sp>
            <p:nvSpPr>
              <p:cNvPr id="1177" name="Google Shape;1177;p45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5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5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5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5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5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3" name="Google Shape;1183;p45"/>
            <p:cNvSpPr/>
            <p:nvPr/>
          </p:nvSpPr>
          <p:spPr>
            <a:xfrm>
              <a:off x="1177375" y="4353700"/>
              <a:ext cx="186803" cy="186803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4" name="Google Shape;1184;p45"/>
            <p:cNvGrpSpPr/>
            <p:nvPr/>
          </p:nvGrpSpPr>
          <p:grpSpPr>
            <a:xfrm>
              <a:off x="-2417677" y="2452996"/>
              <a:ext cx="5416388" cy="4776280"/>
              <a:chOff x="3141775" y="2797950"/>
              <a:chExt cx="2059150" cy="1815800"/>
            </a:xfrm>
          </p:grpSpPr>
          <p:sp>
            <p:nvSpPr>
              <p:cNvPr id="1185" name="Google Shape;1185;p45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rect b="b" l="l" r="r" t="t"/>
                <a:pathLst>
                  <a:path extrusionOk="0" fill="none" h="68151" w="77591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5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rect b="b" l="l" r="r" t="t"/>
                <a:pathLst>
                  <a:path extrusionOk="0" fill="none" h="58013" w="70551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5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rect b="b" l="l" r="r" t="t"/>
                <a:pathLst>
                  <a:path extrusionOk="0" fill="none" h="50104" w="59042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5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rect b="b" l="l" r="r" t="t"/>
                <a:pathLst>
                  <a:path extrusionOk="0" fill="none" h="17938" w="29313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5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rect b="b" l="l" r="r" t="t"/>
                <a:pathLst>
                  <a:path extrusionOk="0" fill="none" h="9870" w="20131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5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rect b="b" l="l" r="r" t="t"/>
                <a:pathLst>
                  <a:path extrusionOk="0" fill="none" h="2438" w="4776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5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rect b="b" l="l" r="r" t="t"/>
                <a:pathLst>
                  <a:path extrusionOk="0" fill="none" h="7727" w="6441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5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rect b="b" l="l" r="r" t="t"/>
                <a:pathLst>
                  <a:path extrusionOk="0" fill="none" h="9723" w="5596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5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rect b="b" l="l" r="r" t="t"/>
                <a:pathLst>
                  <a:path extrusionOk="0" fill="none" h="72632" w="82366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4" name="Google Shape;1194;p45"/>
          <p:cNvGrpSpPr/>
          <p:nvPr/>
        </p:nvGrpSpPr>
        <p:grpSpPr>
          <a:xfrm flipH="1">
            <a:off x="-2405587" y="2944562"/>
            <a:ext cx="3661651" cy="3205669"/>
            <a:chOff x="1057550" y="3474725"/>
            <a:chExt cx="1831100" cy="1603075"/>
          </a:xfrm>
        </p:grpSpPr>
        <p:sp>
          <p:nvSpPr>
            <p:cNvPr id="1195" name="Google Shape;1195;p45"/>
            <p:cNvSpPr/>
            <p:nvPr/>
          </p:nvSpPr>
          <p:spPr>
            <a:xfrm>
              <a:off x="1057550" y="3474725"/>
              <a:ext cx="1831100" cy="1603075"/>
            </a:xfrm>
            <a:custGeom>
              <a:rect b="b" l="l" r="r" t="t"/>
              <a:pathLst>
                <a:path extrusionOk="0" fill="none" h="64123" w="73244">
                  <a:moveTo>
                    <a:pt x="38152" y="64122"/>
                  </a:moveTo>
                  <a:cubicBezTo>
                    <a:pt x="36940" y="64122"/>
                    <a:pt x="35655" y="63987"/>
                    <a:pt x="34320" y="63816"/>
                  </a:cubicBezTo>
                  <a:lnTo>
                    <a:pt x="16285" y="61526"/>
                  </a:lnTo>
                  <a:cubicBezTo>
                    <a:pt x="13371" y="61159"/>
                    <a:pt x="10040" y="60730"/>
                    <a:pt x="7322" y="59114"/>
                  </a:cubicBezTo>
                  <a:cubicBezTo>
                    <a:pt x="1065" y="55368"/>
                    <a:pt x="208" y="46944"/>
                    <a:pt x="123" y="43479"/>
                  </a:cubicBezTo>
                  <a:cubicBezTo>
                    <a:pt x="0" y="38336"/>
                    <a:pt x="906" y="33071"/>
                    <a:pt x="2731" y="28260"/>
                  </a:cubicBezTo>
                  <a:cubicBezTo>
                    <a:pt x="3233" y="26937"/>
                    <a:pt x="3722" y="25884"/>
                    <a:pt x="4518" y="25039"/>
                  </a:cubicBezTo>
                  <a:cubicBezTo>
                    <a:pt x="5694" y="23803"/>
                    <a:pt x="7371" y="23215"/>
                    <a:pt x="9097" y="22701"/>
                  </a:cubicBezTo>
                  <a:lnTo>
                    <a:pt x="9244" y="22652"/>
                  </a:lnTo>
                  <a:cubicBezTo>
                    <a:pt x="10836" y="22174"/>
                    <a:pt x="12513" y="21672"/>
                    <a:pt x="13750" y="20570"/>
                  </a:cubicBezTo>
                  <a:cubicBezTo>
                    <a:pt x="14975" y="19481"/>
                    <a:pt x="15721" y="17485"/>
                    <a:pt x="14852" y="16016"/>
                  </a:cubicBezTo>
                  <a:cubicBezTo>
                    <a:pt x="14619" y="15624"/>
                    <a:pt x="14301" y="15305"/>
                    <a:pt x="13995" y="14999"/>
                  </a:cubicBezTo>
                  <a:cubicBezTo>
                    <a:pt x="13836" y="14852"/>
                    <a:pt x="13677" y="14681"/>
                    <a:pt x="13517" y="14510"/>
                  </a:cubicBezTo>
                  <a:cubicBezTo>
                    <a:pt x="11252" y="11938"/>
                    <a:pt x="11742" y="8094"/>
                    <a:pt x="12599" y="4323"/>
                  </a:cubicBezTo>
                  <a:cubicBezTo>
                    <a:pt x="12771" y="3588"/>
                    <a:pt x="13003" y="2559"/>
                    <a:pt x="13701" y="1959"/>
                  </a:cubicBezTo>
                  <a:cubicBezTo>
                    <a:pt x="14840" y="992"/>
                    <a:pt x="16578" y="1470"/>
                    <a:pt x="17815" y="2253"/>
                  </a:cubicBezTo>
                  <a:cubicBezTo>
                    <a:pt x="18097" y="2425"/>
                    <a:pt x="18366" y="2608"/>
                    <a:pt x="18648" y="2792"/>
                  </a:cubicBezTo>
                  <a:cubicBezTo>
                    <a:pt x="19578" y="3417"/>
                    <a:pt x="20533" y="4078"/>
                    <a:pt x="21647" y="4163"/>
                  </a:cubicBezTo>
                  <a:cubicBezTo>
                    <a:pt x="21954" y="4200"/>
                    <a:pt x="22284" y="4163"/>
                    <a:pt x="22590" y="4151"/>
                  </a:cubicBezTo>
                  <a:cubicBezTo>
                    <a:pt x="23080" y="4114"/>
                    <a:pt x="23607" y="4090"/>
                    <a:pt x="24084" y="4225"/>
                  </a:cubicBezTo>
                  <a:cubicBezTo>
                    <a:pt x="24598" y="4384"/>
                    <a:pt x="25027" y="4727"/>
                    <a:pt x="25443" y="5069"/>
                  </a:cubicBezTo>
                  <a:cubicBezTo>
                    <a:pt x="25676" y="5253"/>
                    <a:pt x="25896" y="5437"/>
                    <a:pt x="26141" y="5584"/>
                  </a:cubicBezTo>
                  <a:cubicBezTo>
                    <a:pt x="28039" y="6796"/>
                    <a:pt x="30549" y="6061"/>
                    <a:pt x="32263" y="5400"/>
                  </a:cubicBezTo>
                  <a:cubicBezTo>
                    <a:pt x="34491" y="4543"/>
                    <a:pt x="36659" y="3490"/>
                    <a:pt x="38691" y="2253"/>
                  </a:cubicBezTo>
                  <a:lnTo>
                    <a:pt x="38973" y="2082"/>
                  </a:lnTo>
                  <a:cubicBezTo>
                    <a:pt x="40038" y="1421"/>
                    <a:pt x="41140" y="747"/>
                    <a:pt x="42401" y="649"/>
                  </a:cubicBezTo>
                  <a:cubicBezTo>
                    <a:pt x="43099" y="588"/>
                    <a:pt x="43797" y="711"/>
                    <a:pt x="44483" y="833"/>
                  </a:cubicBezTo>
                  <a:cubicBezTo>
                    <a:pt x="44923" y="907"/>
                    <a:pt x="45389" y="992"/>
                    <a:pt x="45829" y="1017"/>
                  </a:cubicBezTo>
                  <a:lnTo>
                    <a:pt x="45829" y="1017"/>
                  </a:lnTo>
                  <a:cubicBezTo>
                    <a:pt x="46307" y="1041"/>
                    <a:pt x="46870" y="809"/>
                    <a:pt x="47421" y="600"/>
                  </a:cubicBezTo>
                  <a:cubicBezTo>
                    <a:pt x="48156" y="307"/>
                    <a:pt x="48915" y="0"/>
                    <a:pt x="49503" y="319"/>
                  </a:cubicBezTo>
                  <a:cubicBezTo>
                    <a:pt x="51033" y="1139"/>
                    <a:pt x="50127" y="3404"/>
                    <a:pt x="49637" y="4629"/>
                  </a:cubicBezTo>
                  <a:lnTo>
                    <a:pt x="49552" y="4849"/>
                  </a:lnTo>
                  <a:cubicBezTo>
                    <a:pt x="48829" y="6686"/>
                    <a:pt x="48462" y="8694"/>
                    <a:pt x="48486" y="10665"/>
                  </a:cubicBezTo>
                  <a:cubicBezTo>
                    <a:pt x="48511" y="11179"/>
                    <a:pt x="48548" y="11693"/>
                    <a:pt x="48854" y="12061"/>
                  </a:cubicBezTo>
                  <a:cubicBezTo>
                    <a:pt x="49184" y="12428"/>
                    <a:pt x="49698" y="12551"/>
                    <a:pt x="50200" y="12624"/>
                  </a:cubicBezTo>
                  <a:cubicBezTo>
                    <a:pt x="50666" y="12710"/>
                    <a:pt x="51143" y="12746"/>
                    <a:pt x="51584" y="12795"/>
                  </a:cubicBezTo>
                  <a:cubicBezTo>
                    <a:pt x="53188" y="12979"/>
                    <a:pt x="54853" y="13163"/>
                    <a:pt x="56176" y="14093"/>
                  </a:cubicBezTo>
                  <a:cubicBezTo>
                    <a:pt x="57045" y="14705"/>
                    <a:pt x="57694" y="15611"/>
                    <a:pt x="58318" y="16469"/>
                  </a:cubicBezTo>
                  <a:cubicBezTo>
                    <a:pt x="59139" y="17620"/>
                    <a:pt x="59934" y="18709"/>
                    <a:pt x="61196" y="19199"/>
                  </a:cubicBezTo>
                  <a:cubicBezTo>
                    <a:pt x="61771" y="19419"/>
                    <a:pt x="62469" y="19530"/>
                    <a:pt x="63118" y="19628"/>
                  </a:cubicBezTo>
                  <a:cubicBezTo>
                    <a:pt x="64452" y="19823"/>
                    <a:pt x="65714" y="20007"/>
                    <a:pt x="66228" y="21158"/>
                  </a:cubicBezTo>
                  <a:cubicBezTo>
                    <a:pt x="66460" y="21660"/>
                    <a:pt x="66460" y="22235"/>
                    <a:pt x="66448" y="22750"/>
                  </a:cubicBezTo>
                  <a:cubicBezTo>
                    <a:pt x="66424" y="23558"/>
                    <a:pt x="66265" y="24427"/>
                    <a:pt x="66105" y="25272"/>
                  </a:cubicBezTo>
                  <a:cubicBezTo>
                    <a:pt x="65787" y="26937"/>
                    <a:pt x="65444" y="28664"/>
                    <a:pt x="66363" y="29937"/>
                  </a:cubicBezTo>
                  <a:cubicBezTo>
                    <a:pt x="66938" y="30721"/>
                    <a:pt x="67881" y="30990"/>
                    <a:pt x="68897" y="31296"/>
                  </a:cubicBezTo>
                  <a:cubicBezTo>
                    <a:pt x="69766" y="31565"/>
                    <a:pt x="70685" y="31822"/>
                    <a:pt x="71309" y="32459"/>
                  </a:cubicBezTo>
                  <a:cubicBezTo>
                    <a:pt x="72607" y="33782"/>
                    <a:pt x="73244" y="36071"/>
                    <a:pt x="72044" y="37626"/>
                  </a:cubicBezTo>
                  <a:cubicBezTo>
                    <a:pt x="71591" y="38214"/>
                    <a:pt x="70930" y="38606"/>
                    <a:pt x="70305" y="38985"/>
                  </a:cubicBezTo>
                  <a:lnTo>
                    <a:pt x="70256" y="39010"/>
                  </a:lnTo>
                  <a:cubicBezTo>
                    <a:pt x="67342" y="40761"/>
                    <a:pt x="64085" y="42964"/>
                    <a:pt x="61979" y="46136"/>
                  </a:cubicBezTo>
                  <a:cubicBezTo>
                    <a:pt x="61257" y="47213"/>
                    <a:pt x="60657" y="48425"/>
                    <a:pt x="60081" y="49601"/>
                  </a:cubicBezTo>
                  <a:cubicBezTo>
                    <a:pt x="59053" y="51682"/>
                    <a:pt x="58000" y="53825"/>
                    <a:pt x="56188" y="55331"/>
                  </a:cubicBezTo>
                  <a:cubicBezTo>
                    <a:pt x="54731" y="56543"/>
                    <a:pt x="52919" y="57192"/>
                    <a:pt x="51155" y="57841"/>
                  </a:cubicBezTo>
                  <a:cubicBezTo>
                    <a:pt x="49613" y="58404"/>
                    <a:pt x="48021" y="58992"/>
                    <a:pt x="46674" y="59922"/>
                  </a:cubicBezTo>
                  <a:cubicBezTo>
                    <a:pt x="46086" y="60339"/>
                    <a:pt x="45548" y="60804"/>
                    <a:pt x="45021" y="61269"/>
                  </a:cubicBezTo>
                  <a:cubicBezTo>
                    <a:pt x="44287" y="61906"/>
                    <a:pt x="43515" y="62579"/>
                    <a:pt x="42646" y="63069"/>
                  </a:cubicBezTo>
                  <a:cubicBezTo>
                    <a:pt x="41287" y="63865"/>
                    <a:pt x="39769" y="64122"/>
                    <a:pt x="38152" y="6412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dashDot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1142950" y="3575725"/>
              <a:ext cx="1648975" cy="1416975"/>
            </a:xfrm>
            <a:custGeom>
              <a:rect b="b" l="l" r="r" t="t"/>
              <a:pathLst>
                <a:path extrusionOk="0" fill="none" h="56679" w="65959">
                  <a:moveTo>
                    <a:pt x="34700" y="56678"/>
                  </a:moveTo>
                  <a:lnTo>
                    <a:pt x="34700" y="56678"/>
                  </a:lnTo>
                  <a:cubicBezTo>
                    <a:pt x="33647" y="56678"/>
                    <a:pt x="32496" y="56531"/>
                    <a:pt x="31333" y="56397"/>
                  </a:cubicBezTo>
                  <a:lnTo>
                    <a:pt x="13297" y="54107"/>
                  </a:lnTo>
                  <a:cubicBezTo>
                    <a:pt x="10579" y="53752"/>
                    <a:pt x="7763" y="53397"/>
                    <a:pt x="5645" y="52148"/>
                  </a:cubicBezTo>
                  <a:cubicBezTo>
                    <a:pt x="845" y="49283"/>
                    <a:pt x="172" y="42255"/>
                    <a:pt x="110" y="39365"/>
                  </a:cubicBezTo>
                  <a:cubicBezTo>
                    <a:pt x="0" y="34651"/>
                    <a:pt x="833" y="29827"/>
                    <a:pt x="2486" y="25407"/>
                  </a:cubicBezTo>
                  <a:cubicBezTo>
                    <a:pt x="2792" y="24599"/>
                    <a:pt x="3122" y="23791"/>
                    <a:pt x="3551" y="23326"/>
                  </a:cubicBezTo>
                  <a:cubicBezTo>
                    <a:pt x="4163" y="22689"/>
                    <a:pt x="5424" y="22273"/>
                    <a:pt x="6649" y="21905"/>
                  </a:cubicBezTo>
                  <a:lnTo>
                    <a:pt x="6796" y="21856"/>
                  </a:lnTo>
                  <a:cubicBezTo>
                    <a:pt x="8571" y="21318"/>
                    <a:pt x="10763" y="20669"/>
                    <a:pt x="12563" y="19077"/>
                  </a:cubicBezTo>
                  <a:cubicBezTo>
                    <a:pt x="14864" y="17032"/>
                    <a:pt x="16199" y="13347"/>
                    <a:pt x="14326" y="10225"/>
                  </a:cubicBezTo>
                  <a:cubicBezTo>
                    <a:pt x="13885" y="9490"/>
                    <a:pt x="13346" y="8951"/>
                    <a:pt x="12967" y="8559"/>
                  </a:cubicBezTo>
                  <a:lnTo>
                    <a:pt x="12636" y="8217"/>
                  </a:lnTo>
                  <a:cubicBezTo>
                    <a:pt x="11754" y="7225"/>
                    <a:pt x="10750" y="4605"/>
                    <a:pt x="11142" y="2768"/>
                  </a:cubicBezTo>
                  <a:cubicBezTo>
                    <a:pt x="11326" y="1936"/>
                    <a:pt x="11791" y="1348"/>
                    <a:pt x="12489" y="1042"/>
                  </a:cubicBezTo>
                  <a:cubicBezTo>
                    <a:pt x="12526" y="1029"/>
                    <a:pt x="12550" y="1054"/>
                    <a:pt x="12587" y="1078"/>
                  </a:cubicBezTo>
                  <a:lnTo>
                    <a:pt x="12599" y="1091"/>
                  </a:lnTo>
                  <a:cubicBezTo>
                    <a:pt x="12820" y="1225"/>
                    <a:pt x="13065" y="1385"/>
                    <a:pt x="13309" y="1544"/>
                  </a:cubicBezTo>
                  <a:cubicBezTo>
                    <a:pt x="14424" y="2303"/>
                    <a:pt x="15942" y="3344"/>
                    <a:pt x="17925" y="3490"/>
                  </a:cubicBezTo>
                  <a:cubicBezTo>
                    <a:pt x="18121" y="3503"/>
                    <a:pt x="18305" y="3527"/>
                    <a:pt x="18525" y="3527"/>
                  </a:cubicBezTo>
                  <a:cubicBezTo>
                    <a:pt x="18844" y="3527"/>
                    <a:pt x="19125" y="3503"/>
                    <a:pt x="19370" y="3490"/>
                  </a:cubicBezTo>
                  <a:cubicBezTo>
                    <a:pt x="19395" y="3490"/>
                    <a:pt x="19431" y="3490"/>
                    <a:pt x="19456" y="3478"/>
                  </a:cubicBezTo>
                  <a:cubicBezTo>
                    <a:pt x="19517" y="3466"/>
                    <a:pt x="19578" y="3466"/>
                    <a:pt x="19640" y="3478"/>
                  </a:cubicBezTo>
                  <a:cubicBezTo>
                    <a:pt x="19713" y="3490"/>
                    <a:pt x="19762" y="3552"/>
                    <a:pt x="19811" y="3601"/>
                  </a:cubicBezTo>
                  <a:lnTo>
                    <a:pt x="19872" y="3662"/>
                  </a:lnTo>
                  <a:cubicBezTo>
                    <a:pt x="20142" y="3870"/>
                    <a:pt x="20484" y="4152"/>
                    <a:pt x="20901" y="4409"/>
                  </a:cubicBezTo>
                  <a:cubicBezTo>
                    <a:pt x="22125" y="5192"/>
                    <a:pt x="23545" y="5584"/>
                    <a:pt x="25125" y="5584"/>
                  </a:cubicBezTo>
                  <a:cubicBezTo>
                    <a:pt x="26606" y="5584"/>
                    <a:pt x="28186" y="5254"/>
                    <a:pt x="30059" y="4531"/>
                  </a:cubicBezTo>
                  <a:cubicBezTo>
                    <a:pt x="32496" y="3601"/>
                    <a:pt x="34834" y="2450"/>
                    <a:pt x="37038" y="1115"/>
                  </a:cubicBezTo>
                  <a:lnTo>
                    <a:pt x="37320" y="956"/>
                  </a:lnTo>
                  <a:cubicBezTo>
                    <a:pt x="38018" y="527"/>
                    <a:pt x="38814" y="38"/>
                    <a:pt x="39267" y="1"/>
                  </a:cubicBezTo>
                  <a:lnTo>
                    <a:pt x="39352" y="1"/>
                  </a:lnTo>
                  <a:cubicBezTo>
                    <a:pt x="39634" y="1"/>
                    <a:pt x="40026" y="74"/>
                    <a:pt x="40454" y="160"/>
                  </a:cubicBezTo>
                  <a:cubicBezTo>
                    <a:pt x="40956" y="246"/>
                    <a:pt x="41544" y="356"/>
                    <a:pt x="42181" y="381"/>
                  </a:cubicBezTo>
                  <a:cubicBezTo>
                    <a:pt x="42291" y="381"/>
                    <a:pt x="42401" y="405"/>
                    <a:pt x="42511" y="405"/>
                  </a:cubicBezTo>
                  <a:lnTo>
                    <a:pt x="42536" y="405"/>
                  </a:lnTo>
                  <a:cubicBezTo>
                    <a:pt x="42573" y="381"/>
                    <a:pt x="42609" y="381"/>
                    <a:pt x="42646" y="417"/>
                  </a:cubicBezTo>
                  <a:cubicBezTo>
                    <a:pt x="43405" y="1458"/>
                    <a:pt x="42903" y="2731"/>
                    <a:pt x="42352" y="4090"/>
                  </a:cubicBezTo>
                  <a:cubicBezTo>
                    <a:pt x="41997" y="4960"/>
                    <a:pt x="41630" y="5878"/>
                    <a:pt x="41654" y="6723"/>
                  </a:cubicBezTo>
                  <a:cubicBezTo>
                    <a:pt x="41666" y="7335"/>
                    <a:pt x="41679" y="8939"/>
                    <a:pt x="42842" y="10274"/>
                  </a:cubicBezTo>
                  <a:cubicBezTo>
                    <a:pt x="44017" y="11633"/>
                    <a:pt x="45646" y="11890"/>
                    <a:pt x="46258" y="11988"/>
                  </a:cubicBezTo>
                  <a:cubicBezTo>
                    <a:pt x="46772" y="12061"/>
                    <a:pt x="47286" y="12122"/>
                    <a:pt x="47776" y="12184"/>
                  </a:cubicBezTo>
                  <a:cubicBezTo>
                    <a:pt x="49013" y="12318"/>
                    <a:pt x="50176" y="12465"/>
                    <a:pt x="50788" y="12894"/>
                  </a:cubicBezTo>
                  <a:cubicBezTo>
                    <a:pt x="51205" y="13175"/>
                    <a:pt x="51658" y="13824"/>
                    <a:pt x="52147" y="14498"/>
                  </a:cubicBezTo>
                  <a:cubicBezTo>
                    <a:pt x="53127" y="15845"/>
                    <a:pt x="54351" y="17522"/>
                    <a:pt x="56531" y="18379"/>
                  </a:cubicBezTo>
                  <a:cubicBezTo>
                    <a:pt x="57461" y="18746"/>
                    <a:pt x="58428" y="18906"/>
                    <a:pt x="59188" y="19016"/>
                  </a:cubicBezTo>
                  <a:lnTo>
                    <a:pt x="59200" y="19016"/>
                  </a:lnTo>
                  <a:lnTo>
                    <a:pt x="59322" y="19016"/>
                  </a:lnTo>
                  <a:cubicBezTo>
                    <a:pt x="59432" y="19016"/>
                    <a:pt x="59543" y="18991"/>
                    <a:pt x="59616" y="19089"/>
                  </a:cubicBezTo>
                  <a:cubicBezTo>
                    <a:pt x="59812" y="19334"/>
                    <a:pt x="59677" y="19701"/>
                    <a:pt x="59543" y="20093"/>
                  </a:cubicBezTo>
                  <a:cubicBezTo>
                    <a:pt x="59481" y="20277"/>
                    <a:pt x="59408" y="20461"/>
                    <a:pt x="59371" y="20644"/>
                  </a:cubicBezTo>
                  <a:cubicBezTo>
                    <a:pt x="58979" y="22689"/>
                    <a:pt x="58428" y="25481"/>
                    <a:pt x="60216" y="27966"/>
                  </a:cubicBezTo>
                  <a:cubicBezTo>
                    <a:pt x="61465" y="29693"/>
                    <a:pt x="63326" y="30244"/>
                    <a:pt x="64550" y="30599"/>
                  </a:cubicBezTo>
                  <a:cubicBezTo>
                    <a:pt x="64624" y="30611"/>
                    <a:pt x="64710" y="30648"/>
                    <a:pt x="64808" y="30672"/>
                  </a:cubicBezTo>
                  <a:cubicBezTo>
                    <a:pt x="65101" y="30746"/>
                    <a:pt x="65420" y="30843"/>
                    <a:pt x="65554" y="30929"/>
                  </a:cubicBezTo>
                  <a:cubicBezTo>
                    <a:pt x="65799" y="31113"/>
                    <a:pt x="65959" y="31468"/>
                    <a:pt x="65897" y="31639"/>
                  </a:cubicBezTo>
                  <a:cubicBezTo>
                    <a:pt x="65836" y="31786"/>
                    <a:pt x="65616" y="31884"/>
                    <a:pt x="65408" y="31994"/>
                  </a:cubicBezTo>
                  <a:cubicBezTo>
                    <a:pt x="65310" y="32031"/>
                    <a:pt x="65236" y="32068"/>
                    <a:pt x="65175" y="32117"/>
                  </a:cubicBezTo>
                  <a:lnTo>
                    <a:pt x="65126" y="32141"/>
                  </a:lnTo>
                  <a:cubicBezTo>
                    <a:pt x="61894" y="34076"/>
                    <a:pt x="58245" y="36549"/>
                    <a:pt x="55759" y="40284"/>
                  </a:cubicBezTo>
                  <a:cubicBezTo>
                    <a:pt x="54914" y="41557"/>
                    <a:pt x="54266" y="42867"/>
                    <a:pt x="53653" y="44140"/>
                  </a:cubicBezTo>
                  <a:cubicBezTo>
                    <a:pt x="52698" y="46050"/>
                    <a:pt x="51890" y="47728"/>
                    <a:pt x="50654" y="48744"/>
                  </a:cubicBezTo>
                  <a:cubicBezTo>
                    <a:pt x="49637" y="49577"/>
                    <a:pt x="48168" y="50115"/>
                    <a:pt x="46625" y="50679"/>
                  </a:cubicBezTo>
                  <a:cubicBezTo>
                    <a:pt x="44960" y="51291"/>
                    <a:pt x="43075" y="51977"/>
                    <a:pt x="41360" y="53176"/>
                  </a:cubicBezTo>
                  <a:cubicBezTo>
                    <a:pt x="40626" y="53691"/>
                    <a:pt x="39977" y="54254"/>
                    <a:pt x="39414" y="54768"/>
                  </a:cubicBezTo>
                  <a:cubicBezTo>
                    <a:pt x="38789" y="55319"/>
                    <a:pt x="38201" y="55833"/>
                    <a:pt x="37650" y="56140"/>
                  </a:cubicBezTo>
                  <a:cubicBezTo>
                    <a:pt x="36879" y="56495"/>
                    <a:pt x="35961" y="56678"/>
                    <a:pt x="34700" y="5667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1227425" y="3650125"/>
              <a:ext cx="1399200" cy="1258400"/>
            </a:xfrm>
            <a:custGeom>
              <a:rect b="b" l="l" r="r" t="t"/>
              <a:pathLst>
                <a:path extrusionOk="0" fill="none" h="50336" w="55968">
                  <a:moveTo>
                    <a:pt x="31321" y="50335"/>
                  </a:moveTo>
                  <a:cubicBezTo>
                    <a:pt x="30451" y="50335"/>
                    <a:pt x="29435" y="50213"/>
                    <a:pt x="28382" y="50066"/>
                  </a:cubicBezTo>
                  <a:lnTo>
                    <a:pt x="10359" y="47776"/>
                  </a:lnTo>
                  <a:cubicBezTo>
                    <a:pt x="7959" y="47470"/>
                    <a:pt x="5510" y="47164"/>
                    <a:pt x="4004" y="46258"/>
                  </a:cubicBezTo>
                  <a:cubicBezTo>
                    <a:pt x="539" y="44189"/>
                    <a:pt x="147" y="38116"/>
                    <a:pt x="98" y="36291"/>
                  </a:cubicBezTo>
                  <a:cubicBezTo>
                    <a:pt x="1" y="32006"/>
                    <a:pt x="735" y="27623"/>
                    <a:pt x="2253" y="23607"/>
                  </a:cubicBezTo>
                  <a:cubicBezTo>
                    <a:pt x="2302" y="23472"/>
                    <a:pt x="2351" y="23349"/>
                    <a:pt x="2400" y="23239"/>
                  </a:cubicBezTo>
                  <a:cubicBezTo>
                    <a:pt x="2486" y="22970"/>
                    <a:pt x="2547" y="22798"/>
                    <a:pt x="2645" y="22701"/>
                  </a:cubicBezTo>
                  <a:cubicBezTo>
                    <a:pt x="2804" y="22541"/>
                    <a:pt x="3172" y="22443"/>
                    <a:pt x="3661" y="22309"/>
                  </a:cubicBezTo>
                  <a:cubicBezTo>
                    <a:pt x="3845" y="22260"/>
                    <a:pt x="4053" y="22199"/>
                    <a:pt x="4261" y="22137"/>
                  </a:cubicBezTo>
                  <a:lnTo>
                    <a:pt x="4408" y="22101"/>
                  </a:lnTo>
                  <a:cubicBezTo>
                    <a:pt x="6392" y="21501"/>
                    <a:pt x="9098" y="20680"/>
                    <a:pt x="11461" y="18611"/>
                  </a:cubicBezTo>
                  <a:cubicBezTo>
                    <a:pt x="14791" y="15648"/>
                    <a:pt x="16677" y="10199"/>
                    <a:pt x="13861" y="5510"/>
                  </a:cubicBezTo>
                  <a:cubicBezTo>
                    <a:pt x="13653" y="5167"/>
                    <a:pt x="13322" y="4873"/>
                    <a:pt x="13016" y="4616"/>
                  </a:cubicBezTo>
                  <a:cubicBezTo>
                    <a:pt x="12575" y="4237"/>
                    <a:pt x="12171" y="3894"/>
                    <a:pt x="12379" y="3563"/>
                  </a:cubicBezTo>
                  <a:cubicBezTo>
                    <a:pt x="12587" y="3208"/>
                    <a:pt x="13016" y="3404"/>
                    <a:pt x="13493" y="3624"/>
                  </a:cubicBezTo>
                  <a:cubicBezTo>
                    <a:pt x="13763" y="3747"/>
                    <a:pt x="14044" y="3869"/>
                    <a:pt x="14302" y="3894"/>
                  </a:cubicBezTo>
                  <a:cubicBezTo>
                    <a:pt x="14595" y="3931"/>
                    <a:pt x="14865" y="3931"/>
                    <a:pt x="15171" y="3931"/>
                  </a:cubicBezTo>
                  <a:lnTo>
                    <a:pt x="15195" y="3931"/>
                  </a:lnTo>
                  <a:cubicBezTo>
                    <a:pt x="15318" y="3980"/>
                    <a:pt x="15416" y="4053"/>
                    <a:pt x="15538" y="4139"/>
                  </a:cubicBezTo>
                  <a:cubicBezTo>
                    <a:pt x="15599" y="4188"/>
                    <a:pt x="15685" y="4249"/>
                    <a:pt x="15746" y="4298"/>
                  </a:cubicBezTo>
                  <a:cubicBezTo>
                    <a:pt x="17522" y="5424"/>
                    <a:pt x="19542" y="6000"/>
                    <a:pt x="21770" y="6000"/>
                  </a:cubicBezTo>
                  <a:cubicBezTo>
                    <a:pt x="23680" y="6000"/>
                    <a:pt x="25627" y="5596"/>
                    <a:pt x="27905" y="4726"/>
                  </a:cubicBezTo>
                  <a:cubicBezTo>
                    <a:pt x="28860" y="4359"/>
                    <a:pt x="29839" y="3526"/>
                    <a:pt x="30782" y="2731"/>
                  </a:cubicBezTo>
                  <a:cubicBezTo>
                    <a:pt x="32459" y="1323"/>
                    <a:pt x="34014" y="0"/>
                    <a:pt x="35398" y="1102"/>
                  </a:cubicBezTo>
                  <a:cubicBezTo>
                    <a:pt x="35802" y="1421"/>
                    <a:pt x="35557" y="1984"/>
                    <a:pt x="35300" y="2571"/>
                  </a:cubicBezTo>
                  <a:cubicBezTo>
                    <a:pt x="35116" y="2976"/>
                    <a:pt x="34933" y="3404"/>
                    <a:pt x="34933" y="3808"/>
                  </a:cubicBezTo>
                  <a:cubicBezTo>
                    <a:pt x="34945" y="4665"/>
                    <a:pt x="34982" y="7236"/>
                    <a:pt x="36941" y="9514"/>
                  </a:cubicBezTo>
                  <a:cubicBezTo>
                    <a:pt x="38924" y="11828"/>
                    <a:pt x="41532" y="12220"/>
                    <a:pt x="42389" y="12342"/>
                  </a:cubicBezTo>
                  <a:cubicBezTo>
                    <a:pt x="42989" y="12440"/>
                    <a:pt x="43552" y="12501"/>
                    <a:pt x="44042" y="12563"/>
                  </a:cubicBezTo>
                  <a:cubicBezTo>
                    <a:pt x="44177" y="12575"/>
                    <a:pt x="44336" y="12575"/>
                    <a:pt x="44483" y="12587"/>
                  </a:cubicBezTo>
                  <a:cubicBezTo>
                    <a:pt x="44862" y="12612"/>
                    <a:pt x="45279" y="12624"/>
                    <a:pt x="45511" y="12758"/>
                  </a:cubicBezTo>
                  <a:cubicBezTo>
                    <a:pt x="45683" y="12869"/>
                    <a:pt x="45805" y="13065"/>
                    <a:pt x="45903" y="13260"/>
                  </a:cubicBezTo>
                  <a:cubicBezTo>
                    <a:pt x="45952" y="13358"/>
                    <a:pt x="46001" y="13432"/>
                    <a:pt x="46062" y="13493"/>
                  </a:cubicBezTo>
                  <a:cubicBezTo>
                    <a:pt x="47164" y="15011"/>
                    <a:pt x="48830" y="17301"/>
                    <a:pt x="51927" y="18525"/>
                  </a:cubicBezTo>
                  <a:cubicBezTo>
                    <a:pt x="51964" y="18550"/>
                    <a:pt x="52025" y="18562"/>
                    <a:pt x="52086" y="18562"/>
                  </a:cubicBezTo>
                  <a:cubicBezTo>
                    <a:pt x="52197" y="18574"/>
                    <a:pt x="52319" y="18611"/>
                    <a:pt x="52380" y="18697"/>
                  </a:cubicBezTo>
                  <a:cubicBezTo>
                    <a:pt x="52919" y="19566"/>
                    <a:pt x="52919" y="20717"/>
                    <a:pt x="52919" y="21929"/>
                  </a:cubicBezTo>
                  <a:cubicBezTo>
                    <a:pt x="52919" y="23521"/>
                    <a:pt x="52919" y="25308"/>
                    <a:pt x="54094" y="26937"/>
                  </a:cubicBezTo>
                  <a:cubicBezTo>
                    <a:pt x="54327" y="27255"/>
                    <a:pt x="54682" y="27488"/>
                    <a:pt x="55013" y="27733"/>
                  </a:cubicBezTo>
                  <a:cubicBezTo>
                    <a:pt x="55503" y="28063"/>
                    <a:pt x="55968" y="28369"/>
                    <a:pt x="55968" y="28871"/>
                  </a:cubicBezTo>
                  <a:cubicBezTo>
                    <a:pt x="55943" y="30561"/>
                    <a:pt x="54401" y="31590"/>
                    <a:pt x="52748" y="32667"/>
                  </a:cubicBezTo>
                  <a:cubicBezTo>
                    <a:pt x="51560" y="33463"/>
                    <a:pt x="50299" y="34283"/>
                    <a:pt x="49552" y="35410"/>
                  </a:cubicBezTo>
                  <a:cubicBezTo>
                    <a:pt x="48585" y="36867"/>
                    <a:pt x="47850" y="38348"/>
                    <a:pt x="47213" y="39646"/>
                  </a:cubicBezTo>
                  <a:cubicBezTo>
                    <a:pt x="46479" y="41164"/>
                    <a:pt x="45769" y="42572"/>
                    <a:pt x="45083" y="43136"/>
                  </a:cubicBezTo>
                  <a:cubicBezTo>
                    <a:pt x="44532" y="43601"/>
                    <a:pt x="43271" y="44054"/>
                    <a:pt x="42046" y="44507"/>
                  </a:cubicBezTo>
                  <a:cubicBezTo>
                    <a:pt x="40271" y="45144"/>
                    <a:pt x="38067" y="45952"/>
                    <a:pt x="36010" y="47409"/>
                  </a:cubicBezTo>
                  <a:cubicBezTo>
                    <a:pt x="35116" y="48033"/>
                    <a:pt x="34369" y="48694"/>
                    <a:pt x="33757" y="49233"/>
                  </a:cubicBezTo>
                  <a:cubicBezTo>
                    <a:pt x="33390" y="49564"/>
                    <a:pt x="32827" y="50054"/>
                    <a:pt x="32606" y="50176"/>
                  </a:cubicBezTo>
                  <a:cubicBezTo>
                    <a:pt x="32557" y="50200"/>
                    <a:pt x="32276" y="50335"/>
                    <a:pt x="31321" y="5033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1302725" y="3801025"/>
              <a:ext cx="1217375" cy="1025150"/>
            </a:xfrm>
            <a:custGeom>
              <a:rect b="b" l="l" r="r" t="t"/>
              <a:pathLst>
                <a:path extrusionOk="0" fill="none" h="41006" w="48695">
                  <a:moveTo>
                    <a:pt x="27696" y="41006"/>
                  </a:moveTo>
                  <a:cubicBezTo>
                    <a:pt x="27366" y="41006"/>
                    <a:pt x="26999" y="40932"/>
                    <a:pt x="26594" y="40859"/>
                  </a:cubicBezTo>
                  <a:cubicBezTo>
                    <a:pt x="26337" y="40785"/>
                    <a:pt x="26056" y="40748"/>
                    <a:pt x="25786" y="40712"/>
                  </a:cubicBezTo>
                  <a:lnTo>
                    <a:pt x="7751" y="38422"/>
                  </a:lnTo>
                  <a:cubicBezTo>
                    <a:pt x="5902" y="38189"/>
                    <a:pt x="3600" y="37896"/>
                    <a:pt x="2706" y="37345"/>
                  </a:cubicBezTo>
                  <a:cubicBezTo>
                    <a:pt x="1482" y="36610"/>
                    <a:pt x="515" y="33610"/>
                    <a:pt x="441" y="30194"/>
                  </a:cubicBezTo>
                  <a:cubicBezTo>
                    <a:pt x="417" y="29582"/>
                    <a:pt x="392" y="28957"/>
                    <a:pt x="356" y="28296"/>
                  </a:cubicBezTo>
                  <a:cubicBezTo>
                    <a:pt x="196" y="25113"/>
                    <a:pt x="1" y="21501"/>
                    <a:pt x="2180" y="19358"/>
                  </a:cubicBezTo>
                  <a:lnTo>
                    <a:pt x="2302" y="19321"/>
                  </a:lnTo>
                  <a:lnTo>
                    <a:pt x="2351" y="19297"/>
                  </a:lnTo>
                  <a:cubicBezTo>
                    <a:pt x="4494" y="18660"/>
                    <a:pt x="7739" y="17681"/>
                    <a:pt x="10641" y="15110"/>
                  </a:cubicBezTo>
                  <a:cubicBezTo>
                    <a:pt x="12196" y="13750"/>
                    <a:pt x="12538" y="11620"/>
                    <a:pt x="12918" y="9367"/>
                  </a:cubicBezTo>
                  <a:cubicBezTo>
                    <a:pt x="13298" y="7041"/>
                    <a:pt x="13689" y="4641"/>
                    <a:pt x="15501" y="3000"/>
                  </a:cubicBezTo>
                  <a:cubicBezTo>
                    <a:pt x="16003" y="2559"/>
                    <a:pt x="16689" y="2792"/>
                    <a:pt x="17424" y="3037"/>
                  </a:cubicBezTo>
                  <a:cubicBezTo>
                    <a:pt x="17865" y="3184"/>
                    <a:pt x="18318" y="3319"/>
                    <a:pt x="18746" y="3319"/>
                  </a:cubicBezTo>
                  <a:cubicBezTo>
                    <a:pt x="21072" y="3319"/>
                    <a:pt x="23411" y="2853"/>
                    <a:pt x="26092" y="1825"/>
                  </a:cubicBezTo>
                  <a:cubicBezTo>
                    <a:pt x="26472" y="1666"/>
                    <a:pt x="26827" y="1335"/>
                    <a:pt x="27182" y="992"/>
                  </a:cubicBezTo>
                  <a:cubicBezTo>
                    <a:pt x="27696" y="490"/>
                    <a:pt x="28186" y="1"/>
                    <a:pt x="28786" y="233"/>
                  </a:cubicBezTo>
                  <a:cubicBezTo>
                    <a:pt x="29913" y="662"/>
                    <a:pt x="30182" y="1849"/>
                    <a:pt x="30439" y="3123"/>
                  </a:cubicBezTo>
                  <a:cubicBezTo>
                    <a:pt x="30623" y="4041"/>
                    <a:pt x="30819" y="4996"/>
                    <a:pt x="31382" y="5645"/>
                  </a:cubicBezTo>
                  <a:cubicBezTo>
                    <a:pt x="33255" y="7812"/>
                    <a:pt x="35765" y="9135"/>
                    <a:pt x="38875" y="9612"/>
                  </a:cubicBezTo>
                  <a:cubicBezTo>
                    <a:pt x="39120" y="9649"/>
                    <a:pt x="39365" y="9661"/>
                    <a:pt x="39585" y="9661"/>
                  </a:cubicBezTo>
                  <a:cubicBezTo>
                    <a:pt x="39989" y="9673"/>
                    <a:pt x="40369" y="9673"/>
                    <a:pt x="40651" y="9845"/>
                  </a:cubicBezTo>
                  <a:cubicBezTo>
                    <a:pt x="42059" y="10653"/>
                    <a:pt x="44667" y="12171"/>
                    <a:pt x="46528" y="15097"/>
                  </a:cubicBezTo>
                  <a:cubicBezTo>
                    <a:pt x="46626" y="15256"/>
                    <a:pt x="46601" y="15465"/>
                    <a:pt x="46564" y="15648"/>
                  </a:cubicBezTo>
                  <a:cubicBezTo>
                    <a:pt x="46552" y="15734"/>
                    <a:pt x="46540" y="15807"/>
                    <a:pt x="46540" y="15869"/>
                  </a:cubicBezTo>
                  <a:cubicBezTo>
                    <a:pt x="46540" y="17644"/>
                    <a:pt x="46552" y="20338"/>
                    <a:pt x="48352" y="22848"/>
                  </a:cubicBezTo>
                  <a:cubicBezTo>
                    <a:pt x="48389" y="22897"/>
                    <a:pt x="48450" y="22946"/>
                    <a:pt x="48499" y="22995"/>
                  </a:cubicBezTo>
                  <a:cubicBezTo>
                    <a:pt x="48585" y="23068"/>
                    <a:pt x="48695" y="23154"/>
                    <a:pt x="48683" y="23264"/>
                  </a:cubicBezTo>
                  <a:cubicBezTo>
                    <a:pt x="48646" y="23497"/>
                    <a:pt x="48389" y="23607"/>
                    <a:pt x="48181" y="23680"/>
                  </a:cubicBezTo>
                  <a:cubicBezTo>
                    <a:pt x="48070" y="23729"/>
                    <a:pt x="47972" y="23754"/>
                    <a:pt x="47899" y="23803"/>
                  </a:cubicBezTo>
                  <a:cubicBezTo>
                    <a:pt x="46552" y="24684"/>
                    <a:pt x="44887" y="25786"/>
                    <a:pt x="43748" y="27488"/>
                  </a:cubicBezTo>
                  <a:cubicBezTo>
                    <a:pt x="42671" y="29129"/>
                    <a:pt x="41850" y="30782"/>
                    <a:pt x="41202" y="32092"/>
                  </a:cubicBezTo>
                  <a:cubicBezTo>
                    <a:pt x="41091" y="32300"/>
                    <a:pt x="40993" y="32545"/>
                    <a:pt x="40871" y="32765"/>
                  </a:cubicBezTo>
                  <a:cubicBezTo>
                    <a:pt x="40553" y="33475"/>
                    <a:pt x="40234" y="34210"/>
                    <a:pt x="39916" y="34467"/>
                  </a:cubicBezTo>
                  <a:cubicBezTo>
                    <a:pt x="39634" y="34700"/>
                    <a:pt x="39010" y="34896"/>
                    <a:pt x="38459" y="35079"/>
                  </a:cubicBezTo>
                  <a:cubicBezTo>
                    <a:pt x="38263" y="35141"/>
                    <a:pt x="38055" y="35202"/>
                    <a:pt x="37908" y="35263"/>
                  </a:cubicBezTo>
                  <a:cubicBezTo>
                    <a:pt x="36047" y="35937"/>
                    <a:pt x="33512" y="36867"/>
                    <a:pt x="31076" y="38569"/>
                  </a:cubicBezTo>
                  <a:cubicBezTo>
                    <a:pt x="30035" y="39304"/>
                    <a:pt x="29178" y="40075"/>
                    <a:pt x="28541" y="40626"/>
                  </a:cubicBezTo>
                  <a:lnTo>
                    <a:pt x="28517" y="40638"/>
                  </a:lnTo>
                  <a:cubicBezTo>
                    <a:pt x="28505" y="40650"/>
                    <a:pt x="28480" y="40687"/>
                    <a:pt x="28456" y="40712"/>
                  </a:cubicBezTo>
                  <a:cubicBezTo>
                    <a:pt x="28394" y="40773"/>
                    <a:pt x="28333" y="40871"/>
                    <a:pt x="28235" y="40895"/>
                  </a:cubicBezTo>
                  <a:lnTo>
                    <a:pt x="28235" y="40895"/>
                  </a:lnTo>
                  <a:cubicBezTo>
                    <a:pt x="28052" y="40993"/>
                    <a:pt x="27880" y="41006"/>
                    <a:pt x="27696" y="4100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1384750" y="3924375"/>
              <a:ext cx="1036500" cy="814250"/>
            </a:xfrm>
            <a:custGeom>
              <a:rect b="b" l="l" r="r" t="t"/>
              <a:pathLst>
                <a:path extrusionOk="0" fill="none" h="32570" w="41460">
                  <a:moveTo>
                    <a:pt x="23730" y="32570"/>
                  </a:moveTo>
                  <a:lnTo>
                    <a:pt x="23730" y="32570"/>
                  </a:lnTo>
                  <a:cubicBezTo>
                    <a:pt x="23534" y="32521"/>
                    <a:pt x="23240" y="32472"/>
                    <a:pt x="22934" y="32435"/>
                  </a:cubicBezTo>
                  <a:lnTo>
                    <a:pt x="4899" y="30133"/>
                  </a:lnTo>
                  <a:cubicBezTo>
                    <a:pt x="4654" y="30109"/>
                    <a:pt x="4323" y="30084"/>
                    <a:pt x="3980" y="30072"/>
                  </a:cubicBezTo>
                  <a:cubicBezTo>
                    <a:pt x="3037" y="30023"/>
                    <a:pt x="1862" y="29962"/>
                    <a:pt x="1360" y="29570"/>
                  </a:cubicBezTo>
                  <a:cubicBezTo>
                    <a:pt x="870" y="29166"/>
                    <a:pt x="601" y="27684"/>
                    <a:pt x="540" y="25187"/>
                  </a:cubicBezTo>
                  <a:cubicBezTo>
                    <a:pt x="527" y="24538"/>
                    <a:pt x="491" y="23840"/>
                    <a:pt x="442" y="23191"/>
                  </a:cubicBezTo>
                  <a:cubicBezTo>
                    <a:pt x="417" y="22738"/>
                    <a:pt x="393" y="22273"/>
                    <a:pt x="344" y="21795"/>
                  </a:cubicBezTo>
                  <a:cubicBezTo>
                    <a:pt x="172" y="19971"/>
                    <a:pt x="1" y="18085"/>
                    <a:pt x="895" y="17338"/>
                  </a:cubicBezTo>
                  <a:cubicBezTo>
                    <a:pt x="1691" y="16677"/>
                    <a:pt x="2805" y="16236"/>
                    <a:pt x="4103" y="15734"/>
                  </a:cubicBezTo>
                  <a:cubicBezTo>
                    <a:pt x="5866" y="15049"/>
                    <a:pt x="7862" y="14265"/>
                    <a:pt x="9612" y="12686"/>
                  </a:cubicBezTo>
                  <a:cubicBezTo>
                    <a:pt x="12049" y="10531"/>
                    <a:pt x="12551" y="7457"/>
                    <a:pt x="12967" y="4984"/>
                  </a:cubicBezTo>
                  <a:cubicBezTo>
                    <a:pt x="13029" y="4592"/>
                    <a:pt x="13065" y="4176"/>
                    <a:pt x="13078" y="3760"/>
                  </a:cubicBezTo>
                  <a:cubicBezTo>
                    <a:pt x="13126" y="2768"/>
                    <a:pt x="13163" y="1837"/>
                    <a:pt x="13824" y="1531"/>
                  </a:cubicBezTo>
                  <a:cubicBezTo>
                    <a:pt x="14082" y="1409"/>
                    <a:pt x="14388" y="1495"/>
                    <a:pt x="14730" y="1605"/>
                  </a:cubicBezTo>
                  <a:cubicBezTo>
                    <a:pt x="14975" y="1678"/>
                    <a:pt x="15220" y="1764"/>
                    <a:pt x="15477" y="1764"/>
                  </a:cubicBezTo>
                  <a:cubicBezTo>
                    <a:pt x="18232" y="1764"/>
                    <a:pt x="20950" y="1213"/>
                    <a:pt x="24011" y="50"/>
                  </a:cubicBezTo>
                  <a:cubicBezTo>
                    <a:pt x="24011" y="50"/>
                    <a:pt x="24036" y="50"/>
                    <a:pt x="24036" y="25"/>
                  </a:cubicBezTo>
                  <a:cubicBezTo>
                    <a:pt x="24048" y="13"/>
                    <a:pt x="24073" y="1"/>
                    <a:pt x="24109" y="13"/>
                  </a:cubicBezTo>
                  <a:cubicBezTo>
                    <a:pt x="24587" y="258"/>
                    <a:pt x="24746" y="821"/>
                    <a:pt x="24905" y="1433"/>
                  </a:cubicBezTo>
                  <a:cubicBezTo>
                    <a:pt x="25040" y="1960"/>
                    <a:pt x="25199" y="2511"/>
                    <a:pt x="25542" y="2927"/>
                  </a:cubicBezTo>
                  <a:cubicBezTo>
                    <a:pt x="27954" y="5707"/>
                    <a:pt x="31150" y="7421"/>
                    <a:pt x="35068" y="8021"/>
                  </a:cubicBezTo>
                  <a:cubicBezTo>
                    <a:pt x="35251" y="8045"/>
                    <a:pt x="35435" y="8045"/>
                    <a:pt x="35606" y="8045"/>
                  </a:cubicBezTo>
                  <a:cubicBezTo>
                    <a:pt x="35802" y="8045"/>
                    <a:pt x="35986" y="8045"/>
                    <a:pt x="36121" y="8094"/>
                  </a:cubicBezTo>
                  <a:cubicBezTo>
                    <a:pt x="36806" y="8290"/>
                    <a:pt x="39145" y="9123"/>
                    <a:pt x="39867" y="11229"/>
                  </a:cubicBezTo>
                  <a:cubicBezTo>
                    <a:pt x="39953" y="11473"/>
                    <a:pt x="40063" y="11743"/>
                    <a:pt x="40173" y="12024"/>
                  </a:cubicBezTo>
                  <a:cubicBezTo>
                    <a:pt x="40724" y="13408"/>
                    <a:pt x="41459" y="15294"/>
                    <a:pt x="40896" y="17326"/>
                  </a:cubicBezTo>
                  <a:cubicBezTo>
                    <a:pt x="40688" y="18073"/>
                    <a:pt x="40014" y="18587"/>
                    <a:pt x="39280" y="19126"/>
                  </a:cubicBezTo>
                  <a:cubicBezTo>
                    <a:pt x="38680" y="19579"/>
                    <a:pt x="38067" y="20044"/>
                    <a:pt x="37639" y="20693"/>
                  </a:cubicBezTo>
                  <a:cubicBezTo>
                    <a:pt x="36427" y="22517"/>
                    <a:pt x="35557" y="24268"/>
                    <a:pt x="34872" y="25676"/>
                  </a:cubicBezTo>
                  <a:lnTo>
                    <a:pt x="34504" y="26460"/>
                  </a:lnTo>
                  <a:lnTo>
                    <a:pt x="34504" y="26460"/>
                  </a:lnTo>
                  <a:cubicBezTo>
                    <a:pt x="34480" y="26485"/>
                    <a:pt x="34468" y="26533"/>
                    <a:pt x="34456" y="26582"/>
                  </a:cubicBezTo>
                  <a:cubicBezTo>
                    <a:pt x="34419" y="26693"/>
                    <a:pt x="34394" y="26815"/>
                    <a:pt x="34296" y="26889"/>
                  </a:cubicBezTo>
                  <a:cubicBezTo>
                    <a:pt x="34272" y="26913"/>
                    <a:pt x="34223" y="26938"/>
                    <a:pt x="34186" y="26938"/>
                  </a:cubicBezTo>
                  <a:cubicBezTo>
                    <a:pt x="34162" y="26938"/>
                    <a:pt x="34149" y="26938"/>
                    <a:pt x="34137" y="26950"/>
                  </a:cubicBezTo>
                  <a:cubicBezTo>
                    <a:pt x="33917" y="27011"/>
                    <a:pt x="33672" y="27084"/>
                    <a:pt x="33452" y="27182"/>
                  </a:cubicBezTo>
                  <a:cubicBezTo>
                    <a:pt x="31529" y="27880"/>
                    <a:pt x="28640" y="28921"/>
                    <a:pt x="25824" y="30892"/>
                  </a:cubicBezTo>
                  <a:cubicBezTo>
                    <a:pt x="25162" y="31394"/>
                    <a:pt x="24477" y="31921"/>
                    <a:pt x="23730" y="325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1468325" y="4007950"/>
              <a:ext cx="866300" cy="648650"/>
            </a:xfrm>
            <a:custGeom>
              <a:rect b="b" l="l" r="r" t="t"/>
              <a:pathLst>
                <a:path extrusionOk="0" fill="none" h="25946" w="34652">
                  <a:moveTo>
                    <a:pt x="16922" y="25945"/>
                  </a:moveTo>
                  <a:cubicBezTo>
                    <a:pt x="13971" y="25945"/>
                    <a:pt x="10151" y="25125"/>
                    <a:pt x="6918" y="24415"/>
                  </a:cubicBezTo>
                  <a:cubicBezTo>
                    <a:pt x="5070" y="24023"/>
                    <a:pt x="3306" y="23644"/>
                    <a:pt x="1984" y="23472"/>
                  </a:cubicBezTo>
                  <a:lnTo>
                    <a:pt x="1984" y="23472"/>
                  </a:lnTo>
                  <a:cubicBezTo>
                    <a:pt x="1592" y="23423"/>
                    <a:pt x="1176" y="23399"/>
                    <a:pt x="796" y="23374"/>
                  </a:cubicBezTo>
                  <a:lnTo>
                    <a:pt x="760" y="23374"/>
                  </a:lnTo>
                  <a:cubicBezTo>
                    <a:pt x="735" y="23374"/>
                    <a:pt x="686" y="23399"/>
                    <a:pt x="637" y="23362"/>
                  </a:cubicBezTo>
                  <a:cubicBezTo>
                    <a:pt x="441" y="23178"/>
                    <a:pt x="478" y="22823"/>
                    <a:pt x="515" y="22419"/>
                  </a:cubicBezTo>
                  <a:cubicBezTo>
                    <a:pt x="539" y="22199"/>
                    <a:pt x="564" y="22003"/>
                    <a:pt x="552" y="21770"/>
                  </a:cubicBezTo>
                  <a:cubicBezTo>
                    <a:pt x="539" y="21048"/>
                    <a:pt x="490" y="20350"/>
                    <a:pt x="454" y="19664"/>
                  </a:cubicBezTo>
                  <a:cubicBezTo>
                    <a:pt x="429" y="19150"/>
                    <a:pt x="380" y="18636"/>
                    <a:pt x="331" y="18146"/>
                  </a:cubicBezTo>
                  <a:cubicBezTo>
                    <a:pt x="319" y="17987"/>
                    <a:pt x="270" y="17803"/>
                    <a:pt x="233" y="17607"/>
                  </a:cubicBezTo>
                  <a:cubicBezTo>
                    <a:pt x="123" y="17130"/>
                    <a:pt x="1" y="16615"/>
                    <a:pt x="209" y="16273"/>
                  </a:cubicBezTo>
                  <a:cubicBezTo>
                    <a:pt x="417" y="15954"/>
                    <a:pt x="882" y="15832"/>
                    <a:pt x="1347" y="15709"/>
                  </a:cubicBezTo>
                  <a:cubicBezTo>
                    <a:pt x="1556" y="15648"/>
                    <a:pt x="1776" y="15599"/>
                    <a:pt x="1972" y="15526"/>
                  </a:cubicBezTo>
                  <a:cubicBezTo>
                    <a:pt x="3882" y="14779"/>
                    <a:pt x="6269" y="13824"/>
                    <a:pt x="8473" y="11865"/>
                  </a:cubicBezTo>
                  <a:cubicBezTo>
                    <a:pt x="11804" y="8914"/>
                    <a:pt x="12477" y="4874"/>
                    <a:pt x="12918" y="2192"/>
                  </a:cubicBezTo>
                  <a:lnTo>
                    <a:pt x="12918" y="2057"/>
                  </a:lnTo>
                  <a:cubicBezTo>
                    <a:pt x="12918" y="1959"/>
                    <a:pt x="12893" y="1862"/>
                    <a:pt x="12979" y="1776"/>
                  </a:cubicBezTo>
                  <a:cubicBezTo>
                    <a:pt x="14461" y="417"/>
                    <a:pt x="17020" y="0"/>
                    <a:pt x="18942" y="821"/>
                  </a:cubicBezTo>
                  <a:cubicBezTo>
                    <a:pt x="19162" y="906"/>
                    <a:pt x="19248" y="1127"/>
                    <a:pt x="19371" y="1347"/>
                  </a:cubicBezTo>
                  <a:cubicBezTo>
                    <a:pt x="19456" y="1506"/>
                    <a:pt x="19505" y="1653"/>
                    <a:pt x="19615" y="1776"/>
                  </a:cubicBezTo>
                  <a:cubicBezTo>
                    <a:pt x="22554" y="5180"/>
                    <a:pt x="26448" y="7273"/>
                    <a:pt x="31174" y="8008"/>
                  </a:cubicBezTo>
                  <a:cubicBezTo>
                    <a:pt x="31357" y="8045"/>
                    <a:pt x="31529" y="8045"/>
                    <a:pt x="31676" y="8057"/>
                  </a:cubicBezTo>
                  <a:cubicBezTo>
                    <a:pt x="31823" y="8057"/>
                    <a:pt x="31945" y="8069"/>
                    <a:pt x="32043" y="8081"/>
                  </a:cubicBezTo>
                  <a:cubicBezTo>
                    <a:pt x="32741" y="8228"/>
                    <a:pt x="33206" y="8718"/>
                    <a:pt x="33304" y="9000"/>
                  </a:cubicBezTo>
                  <a:cubicBezTo>
                    <a:pt x="33414" y="9306"/>
                    <a:pt x="33537" y="9612"/>
                    <a:pt x="33659" y="9943"/>
                  </a:cubicBezTo>
                  <a:cubicBezTo>
                    <a:pt x="33733" y="10151"/>
                    <a:pt x="33843" y="10371"/>
                    <a:pt x="33929" y="10579"/>
                  </a:cubicBezTo>
                  <a:cubicBezTo>
                    <a:pt x="34284" y="11363"/>
                    <a:pt x="34651" y="12159"/>
                    <a:pt x="34320" y="12771"/>
                  </a:cubicBezTo>
                  <a:cubicBezTo>
                    <a:pt x="34271" y="12881"/>
                    <a:pt x="34137" y="12955"/>
                    <a:pt x="34014" y="13028"/>
                  </a:cubicBezTo>
                  <a:cubicBezTo>
                    <a:pt x="33965" y="13065"/>
                    <a:pt x="33916" y="13089"/>
                    <a:pt x="33867" y="13126"/>
                  </a:cubicBezTo>
                  <a:cubicBezTo>
                    <a:pt x="33157" y="13652"/>
                    <a:pt x="32178" y="14375"/>
                    <a:pt x="31455" y="15514"/>
                  </a:cubicBezTo>
                  <a:cubicBezTo>
                    <a:pt x="30868" y="16383"/>
                    <a:pt x="30476" y="17264"/>
                    <a:pt x="30084" y="18146"/>
                  </a:cubicBezTo>
                  <a:cubicBezTo>
                    <a:pt x="29594" y="19260"/>
                    <a:pt x="29166" y="20240"/>
                    <a:pt x="28456" y="20864"/>
                  </a:cubicBezTo>
                  <a:cubicBezTo>
                    <a:pt x="27635" y="21587"/>
                    <a:pt x="26448" y="22064"/>
                    <a:pt x="25052" y="22591"/>
                  </a:cubicBezTo>
                  <a:cubicBezTo>
                    <a:pt x="23631" y="23142"/>
                    <a:pt x="22003" y="23778"/>
                    <a:pt x="20497" y="24831"/>
                  </a:cubicBezTo>
                  <a:cubicBezTo>
                    <a:pt x="20350" y="24917"/>
                    <a:pt x="20252" y="25027"/>
                    <a:pt x="20130" y="25150"/>
                  </a:cubicBezTo>
                  <a:cubicBezTo>
                    <a:pt x="19897" y="25370"/>
                    <a:pt x="19664" y="25590"/>
                    <a:pt x="19346" y="25676"/>
                  </a:cubicBezTo>
                  <a:cubicBezTo>
                    <a:pt x="18697" y="25872"/>
                    <a:pt x="17865" y="25945"/>
                    <a:pt x="16922" y="2594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1559250" y="4101300"/>
              <a:ext cx="676175" cy="471425"/>
            </a:xfrm>
            <a:custGeom>
              <a:rect b="b" l="l" r="r" t="t"/>
              <a:pathLst>
                <a:path extrusionOk="0" fill="none" h="18857" w="27047">
                  <a:moveTo>
                    <a:pt x="13885" y="18857"/>
                  </a:moveTo>
                  <a:lnTo>
                    <a:pt x="13615" y="18857"/>
                  </a:lnTo>
                  <a:lnTo>
                    <a:pt x="13272" y="18857"/>
                  </a:lnTo>
                  <a:cubicBezTo>
                    <a:pt x="10714" y="18857"/>
                    <a:pt x="7138" y="18085"/>
                    <a:pt x="3979" y="17412"/>
                  </a:cubicBezTo>
                  <a:cubicBezTo>
                    <a:pt x="3526" y="17314"/>
                    <a:pt x="3037" y="17289"/>
                    <a:pt x="2547" y="17265"/>
                  </a:cubicBezTo>
                  <a:cubicBezTo>
                    <a:pt x="1616" y="17240"/>
                    <a:pt x="735" y="17204"/>
                    <a:pt x="233" y="16628"/>
                  </a:cubicBezTo>
                  <a:cubicBezTo>
                    <a:pt x="98" y="16469"/>
                    <a:pt x="122" y="16261"/>
                    <a:pt x="159" y="16040"/>
                  </a:cubicBezTo>
                  <a:cubicBezTo>
                    <a:pt x="171" y="15955"/>
                    <a:pt x="184" y="15845"/>
                    <a:pt x="184" y="15759"/>
                  </a:cubicBezTo>
                  <a:cubicBezTo>
                    <a:pt x="184" y="15636"/>
                    <a:pt x="159" y="15514"/>
                    <a:pt x="122" y="15391"/>
                  </a:cubicBezTo>
                  <a:cubicBezTo>
                    <a:pt x="61" y="15159"/>
                    <a:pt x="0" y="14914"/>
                    <a:pt x="122" y="14718"/>
                  </a:cubicBezTo>
                  <a:cubicBezTo>
                    <a:pt x="710" y="13763"/>
                    <a:pt x="1898" y="13286"/>
                    <a:pt x="3281" y="12735"/>
                  </a:cubicBezTo>
                  <a:cubicBezTo>
                    <a:pt x="4518" y="12245"/>
                    <a:pt x="5938" y="11682"/>
                    <a:pt x="7102" y="10641"/>
                  </a:cubicBezTo>
                  <a:cubicBezTo>
                    <a:pt x="9269" y="8731"/>
                    <a:pt x="10016" y="6233"/>
                    <a:pt x="10689" y="4041"/>
                  </a:cubicBezTo>
                  <a:cubicBezTo>
                    <a:pt x="11167" y="2450"/>
                    <a:pt x="11595" y="1078"/>
                    <a:pt x="12452" y="148"/>
                  </a:cubicBezTo>
                  <a:cubicBezTo>
                    <a:pt x="12575" y="1"/>
                    <a:pt x="12795" y="25"/>
                    <a:pt x="13015" y="38"/>
                  </a:cubicBezTo>
                  <a:cubicBezTo>
                    <a:pt x="13077" y="38"/>
                    <a:pt x="13138" y="50"/>
                    <a:pt x="13199" y="50"/>
                  </a:cubicBezTo>
                  <a:lnTo>
                    <a:pt x="13224" y="50"/>
                  </a:lnTo>
                  <a:lnTo>
                    <a:pt x="13309" y="50"/>
                  </a:lnTo>
                  <a:cubicBezTo>
                    <a:pt x="13370" y="87"/>
                    <a:pt x="13395" y="123"/>
                    <a:pt x="13432" y="184"/>
                  </a:cubicBezTo>
                  <a:cubicBezTo>
                    <a:pt x="13444" y="221"/>
                    <a:pt x="13456" y="233"/>
                    <a:pt x="13468" y="270"/>
                  </a:cubicBezTo>
                  <a:cubicBezTo>
                    <a:pt x="15366" y="2474"/>
                    <a:pt x="17925" y="3417"/>
                    <a:pt x="20619" y="4409"/>
                  </a:cubicBezTo>
                  <a:cubicBezTo>
                    <a:pt x="22798" y="5229"/>
                    <a:pt x="25027" y="6049"/>
                    <a:pt x="27010" y="7617"/>
                  </a:cubicBezTo>
                  <a:cubicBezTo>
                    <a:pt x="27035" y="7629"/>
                    <a:pt x="27047" y="7653"/>
                    <a:pt x="27047" y="7690"/>
                  </a:cubicBezTo>
                  <a:cubicBezTo>
                    <a:pt x="26937" y="8168"/>
                    <a:pt x="26508" y="8535"/>
                    <a:pt x="26067" y="8914"/>
                  </a:cubicBezTo>
                  <a:cubicBezTo>
                    <a:pt x="25712" y="9221"/>
                    <a:pt x="25345" y="9527"/>
                    <a:pt x="25088" y="9918"/>
                  </a:cubicBezTo>
                  <a:cubicBezTo>
                    <a:pt x="24353" y="11020"/>
                    <a:pt x="23851" y="12159"/>
                    <a:pt x="23447" y="13065"/>
                  </a:cubicBezTo>
                  <a:lnTo>
                    <a:pt x="23386" y="13200"/>
                  </a:lnTo>
                  <a:cubicBezTo>
                    <a:pt x="23141" y="13763"/>
                    <a:pt x="22835" y="14473"/>
                    <a:pt x="22639" y="14657"/>
                  </a:cubicBezTo>
                  <a:cubicBezTo>
                    <a:pt x="22345" y="14938"/>
                    <a:pt x="21366" y="15330"/>
                    <a:pt x="20509" y="15649"/>
                  </a:cubicBezTo>
                  <a:lnTo>
                    <a:pt x="20301" y="15722"/>
                  </a:lnTo>
                  <a:cubicBezTo>
                    <a:pt x="18770" y="16322"/>
                    <a:pt x="16872" y="17057"/>
                    <a:pt x="15036" y="18342"/>
                  </a:cubicBezTo>
                  <a:cubicBezTo>
                    <a:pt x="14938" y="18404"/>
                    <a:pt x="14864" y="18477"/>
                    <a:pt x="14779" y="18550"/>
                  </a:cubicBezTo>
                  <a:cubicBezTo>
                    <a:pt x="14668" y="18648"/>
                    <a:pt x="14570" y="18734"/>
                    <a:pt x="14472" y="18783"/>
                  </a:cubicBezTo>
                  <a:cubicBezTo>
                    <a:pt x="14289" y="18844"/>
                    <a:pt x="14105" y="18857"/>
                    <a:pt x="13885" y="188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1739825" y="4215475"/>
              <a:ext cx="374400" cy="287450"/>
            </a:xfrm>
            <a:custGeom>
              <a:rect b="b" l="l" r="r" t="t"/>
              <a:pathLst>
                <a:path extrusionOk="0" fill="none" h="11498" w="14976">
                  <a:moveTo>
                    <a:pt x="2548" y="11498"/>
                  </a:moveTo>
                  <a:cubicBezTo>
                    <a:pt x="1862" y="11498"/>
                    <a:pt x="1213" y="11388"/>
                    <a:pt x="760" y="11094"/>
                  </a:cubicBezTo>
                  <a:cubicBezTo>
                    <a:pt x="368" y="10849"/>
                    <a:pt x="148" y="10518"/>
                    <a:pt x="87" y="10078"/>
                  </a:cubicBezTo>
                  <a:cubicBezTo>
                    <a:pt x="1" y="9563"/>
                    <a:pt x="552" y="9355"/>
                    <a:pt x="1140" y="9123"/>
                  </a:cubicBezTo>
                  <a:cubicBezTo>
                    <a:pt x="1507" y="8988"/>
                    <a:pt x="1874" y="8829"/>
                    <a:pt x="2119" y="8596"/>
                  </a:cubicBezTo>
                  <a:cubicBezTo>
                    <a:pt x="3552" y="7335"/>
                    <a:pt x="4103" y="5511"/>
                    <a:pt x="4617" y="3907"/>
                  </a:cubicBezTo>
                  <a:cubicBezTo>
                    <a:pt x="5107" y="2290"/>
                    <a:pt x="5535" y="907"/>
                    <a:pt x="6698" y="478"/>
                  </a:cubicBezTo>
                  <a:cubicBezTo>
                    <a:pt x="7996" y="1"/>
                    <a:pt x="9172" y="907"/>
                    <a:pt x="10323" y="1788"/>
                  </a:cubicBezTo>
                  <a:cubicBezTo>
                    <a:pt x="10959" y="2290"/>
                    <a:pt x="11572" y="2768"/>
                    <a:pt x="12220" y="3001"/>
                  </a:cubicBezTo>
                  <a:cubicBezTo>
                    <a:pt x="12490" y="3111"/>
                    <a:pt x="12833" y="3148"/>
                    <a:pt x="13151" y="3197"/>
                  </a:cubicBezTo>
                  <a:cubicBezTo>
                    <a:pt x="13824" y="3307"/>
                    <a:pt x="14510" y="3417"/>
                    <a:pt x="14694" y="3980"/>
                  </a:cubicBezTo>
                  <a:cubicBezTo>
                    <a:pt x="14975" y="4862"/>
                    <a:pt x="14326" y="5596"/>
                    <a:pt x="13763" y="6245"/>
                  </a:cubicBezTo>
                  <a:cubicBezTo>
                    <a:pt x="13494" y="6551"/>
                    <a:pt x="13249" y="6845"/>
                    <a:pt x="13127" y="7115"/>
                  </a:cubicBezTo>
                  <a:cubicBezTo>
                    <a:pt x="13102" y="7151"/>
                    <a:pt x="13090" y="7188"/>
                    <a:pt x="13078" y="7249"/>
                  </a:cubicBezTo>
                  <a:cubicBezTo>
                    <a:pt x="13029" y="7372"/>
                    <a:pt x="12980" y="7531"/>
                    <a:pt x="12906" y="7592"/>
                  </a:cubicBezTo>
                  <a:cubicBezTo>
                    <a:pt x="12735" y="7739"/>
                    <a:pt x="12490" y="7800"/>
                    <a:pt x="12282" y="7861"/>
                  </a:cubicBezTo>
                  <a:cubicBezTo>
                    <a:pt x="12184" y="7886"/>
                    <a:pt x="12110" y="7910"/>
                    <a:pt x="12037" y="7947"/>
                  </a:cubicBezTo>
                  <a:lnTo>
                    <a:pt x="11816" y="8021"/>
                  </a:lnTo>
                  <a:cubicBezTo>
                    <a:pt x="11192" y="8266"/>
                    <a:pt x="10506" y="8657"/>
                    <a:pt x="9784" y="9086"/>
                  </a:cubicBezTo>
                  <a:cubicBezTo>
                    <a:pt x="8682" y="9735"/>
                    <a:pt x="7445" y="10469"/>
                    <a:pt x="5976" y="10922"/>
                  </a:cubicBezTo>
                  <a:lnTo>
                    <a:pt x="5964" y="10898"/>
                  </a:lnTo>
                  <a:lnTo>
                    <a:pt x="5976" y="10922"/>
                  </a:lnTo>
                  <a:cubicBezTo>
                    <a:pt x="5547" y="11033"/>
                    <a:pt x="3968" y="11498"/>
                    <a:pt x="2548" y="1149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1224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45"/>
          <p:cNvSpPr/>
          <p:nvPr/>
        </p:nvSpPr>
        <p:spPr>
          <a:xfrm rot="-9900105">
            <a:off x="6718243" y="3809654"/>
            <a:ext cx="3312080" cy="1945135"/>
          </a:xfrm>
          <a:custGeom>
            <a:rect b="b" l="l" r="r" t="t"/>
            <a:pathLst>
              <a:path extrusionOk="0" h="47122" w="80237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5"/>
          <p:cNvSpPr/>
          <p:nvPr/>
        </p:nvSpPr>
        <p:spPr>
          <a:xfrm flipH="1" rot="9900105">
            <a:off x="-960407" y="-1120096"/>
            <a:ext cx="3312080" cy="1945135"/>
          </a:xfrm>
          <a:custGeom>
            <a:rect b="b" l="l" r="r" t="t"/>
            <a:pathLst>
              <a:path extrusionOk="0" h="47122" w="80237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46"/>
          <p:cNvGrpSpPr/>
          <p:nvPr/>
        </p:nvGrpSpPr>
        <p:grpSpPr>
          <a:xfrm>
            <a:off x="-2029490" y="-1896441"/>
            <a:ext cx="12968702" cy="9609362"/>
            <a:chOff x="-2029490" y="-1896441"/>
            <a:chExt cx="12968702" cy="9609362"/>
          </a:xfrm>
        </p:grpSpPr>
        <p:sp>
          <p:nvSpPr>
            <p:cNvPr id="1207" name="Google Shape;1207;p46"/>
            <p:cNvSpPr/>
            <p:nvPr/>
          </p:nvSpPr>
          <p:spPr>
            <a:xfrm flipH="1" rot="7071891">
              <a:off x="-1644728" y="-986835"/>
              <a:ext cx="4053588" cy="3312567"/>
            </a:xfrm>
            <a:custGeom>
              <a:rect b="b" l="l" r="r" t="t"/>
              <a:pathLst>
                <a:path extrusionOk="0" h="47122" w="80237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 flipH="1" rot="-2363002">
              <a:off x="6005018" y="3490429"/>
              <a:ext cx="4053541" cy="3312612"/>
            </a:xfrm>
            <a:custGeom>
              <a:rect b="b" l="l" r="r" t="t"/>
              <a:pathLst>
                <a:path extrusionOk="0" h="47122" w="80237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9" name="Google Shape;1209;p46"/>
            <p:cNvGrpSpPr/>
            <p:nvPr/>
          </p:nvGrpSpPr>
          <p:grpSpPr>
            <a:xfrm flipH="1" rot="-1941457">
              <a:off x="6592227" y="-80692"/>
              <a:ext cx="3752778" cy="3309275"/>
              <a:chOff x="3141775" y="2797950"/>
              <a:chExt cx="2059150" cy="1815800"/>
            </a:xfrm>
          </p:grpSpPr>
          <p:sp>
            <p:nvSpPr>
              <p:cNvPr id="1210" name="Google Shape;1210;p46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rect b="b" l="l" r="r" t="t"/>
                <a:pathLst>
                  <a:path extrusionOk="0" fill="none" h="68151" w="77591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6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rect b="b" l="l" r="r" t="t"/>
                <a:pathLst>
                  <a:path extrusionOk="0" fill="none" h="58013" w="70551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6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rect b="b" l="l" r="r" t="t"/>
                <a:pathLst>
                  <a:path extrusionOk="0" fill="none" h="50104" w="59042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6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rect b="b" l="l" r="r" t="t"/>
                <a:pathLst>
                  <a:path extrusionOk="0" fill="none" h="17938" w="29313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6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rect b="b" l="l" r="r" t="t"/>
                <a:pathLst>
                  <a:path extrusionOk="0" fill="none" h="9870" w="20131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6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rect b="b" l="l" r="r" t="t"/>
                <a:pathLst>
                  <a:path extrusionOk="0" fill="none" h="2438" w="4776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6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rect b="b" l="l" r="r" t="t"/>
                <a:pathLst>
                  <a:path extrusionOk="0" fill="none" h="7727" w="6441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6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rect b="b" l="l" r="r" t="t"/>
                <a:pathLst>
                  <a:path extrusionOk="0" fill="none" h="9723" w="5596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rect b="b" l="l" r="r" t="t"/>
                <a:pathLst>
                  <a:path extrusionOk="0" fill="none" h="72632" w="82366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46"/>
            <p:cNvGrpSpPr/>
            <p:nvPr/>
          </p:nvGrpSpPr>
          <p:grpSpPr>
            <a:xfrm>
              <a:off x="8126444" y="2236945"/>
              <a:ext cx="520582" cy="350759"/>
              <a:chOff x="5850477" y="3901125"/>
              <a:chExt cx="127450" cy="85874"/>
            </a:xfrm>
          </p:grpSpPr>
          <p:sp>
            <p:nvSpPr>
              <p:cNvPr id="1220" name="Google Shape;1220;p46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6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6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6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6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6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6" name="Google Shape;1226;p46"/>
            <p:cNvSpPr/>
            <p:nvPr/>
          </p:nvSpPr>
          <p:spPr>
            <a:xfrm>
              <a:off x="7949883" y="431910"/>
              <a:ext cx="215586" cy="215586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7" name="Google Shape;1227;p46"/>
            <p:cNvGrpSpPr/>
            <p:nvPr/>
          </p:nvGrpSpPr>
          <p:grpSpPr>
            <a:xfrm flipH="1">
              <a:off x="7377350" y="1773850"/>
              <a:ext cx="501523" cy="522000"/>
              <a:chOff x="5829325" y="3589425"/>
              <a:chExt cx="501523" cy="522000"/>
            </a:xfrm>
          </p:grpSpPr>
          <p:sp>
            <p:nvSpPr>
              <p:cNvPr id="1228" name="Google Shape;1228;p46"/>
              <p:cNvSpPr/>
              <p:nvPr/>
            </p:nvSpPr>
            <p:spPr>
              <a:xfrm>
                <a:off x="5986632" y="3589425"/>
                <a:ext cx="84395" cy="6236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6143133" y="3719367"/>
                <a:ext cx="71487" cy="52436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>
                <a:off x="5829325" y="3684368"/>
                <a:ext cx="35744" cy="25132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6"/>
              <p:cNvSpPr/>
              <p:nvPr/>
            </p:nvSpPr>
            <p:spPr>
              <a:xfrm>
                <a:off x="6295849" y="3963984"/>
                <a:ext cx="34999" cy="25877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6"/>
              <p:cNvSpPr/>
              <p:nvPr/>
            </p:nvSpPr>
            <p:spPr>
              <a:xfrm>
                <a:off x="6295849" y="3812013"/>
                <a:ext cx="34999" cy="25939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6"/>
              <p:cNvSpPr/>
              <p:nvPr/>
            </p:nvSpPr>
            <p:spPr>
              <a:xfrm>
                <a:off x="6081575" y="4085548"/>
                <a:ext cx="34999" cy="25877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4" name="Google Shape;1234;p46"/>
            <p:cNvGrpSpPr/>
            <p:nvPr/>
          </p:nvGrpSpPr>
          <p:grpSpPr>
            <a:xfrm>
              <a:off x="8147147" y="1008720"/>
              <a:ext cx="283452" cy="522003"/>
              <a:chOff x="5887475" y="4238125"/>
              <a:chExt cx="87275" cy="160725"/>
            </a:xfrm>
          </p:grpSpPr>
          <p:sp>
            <p:nvSpPr>
              <p:cNvPr id="1235" name="Google Shape;1235;p46"/>
              <p:cNvSpPr/>
              <p:nvPr/>
            </p:nvSpPr>
            <p:spPr>
              <a:xfrm>
                <a:off x="5933700" y="4289550"/>
                <a:ext cx="31250" cy="23000"/>
              </a:xfrm>
              <a:custGeom>
                <a:rect b="b" l="l" r="r" t="t"/>
                <a:pathLst>
                  <a:path extrusionOk="0" h="920" w="125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6"/>
              <p:cNvSpPr/>
              <p:nvPr/>
            </p:nvSpPr>
            <p:spPr>
              <a:xfrm>
                <a:off x="5887475" y="4316200"/>
                <a:ext cx="29425" cy="21750"/>
              </a:xfrm>
              <a:custGeom>
                <a:rect b="b" l="l" r="r" t="t"/>
                <a:pathLst>
                  <a:path extrusionOk="0" h="870" w="1177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6"/>
              <p:cNvSpPr/>
              <p:nvPr/>
            </p:nvSpPr>
            <p:spPr>
              <a:xfrm>
                <a:off x="5960025" y="4261700"/>
                <a:ext cx="14725" cy="10750"/>
              </a:xfrm>
              <a:custGeom>
                <a:rect b="b" l="l" r="r" t="t"/>
                <a:pathLst>
                  <a:path extrusionOk="0" h="430" w="589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6"/>
              <p:cNvSpPr/>
              <p:nvPr/>
            </p:nvSpPr>
            <p:spPr>
              <a:xfrm>
                <a:off x="5902175" y="4388125"/>
                <a:ext cx="15025" cy="10725"/>
              </a:xfrm>
              <a:custGeom>
                <a:rect b="b" l="l" r="r" t="t"/>
                <a:pathLst>
                  <a:path extrusionOk="0" h="429" w="601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6"/>
              <p:cNvSpPr/>
              <p:nvPr/>
            </p:nvSpPr>
            <p:spPr>
              <a:xfrm>
                <a:off x="5937075" y="4354150"/>
                <a:ext cx="14725" cy="10725"/>
              </a:xfrm>
              <a:custGeom>
                <a:rect b="b" l="l" r="r" t="t"/>
                <a:pathLst>
                  <a:path extrusionOk="0" h="429" w="589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6"/>
              <p:cNvSpPr/>
              <p:nvPr/>
            </p:nvSpPr>
            <p:spPr>
              <a:xfrm>
                <a:off x="5919325" y="4238125"/>
                <a:ext cx="15025" cy="10750"/>
              </a:xfrm>
              <a:custGeom>
                <a:rect b="b" l="l" r="r" t="t"/>
                <a:pathLst>
                  <a:path extrusionOk="0" h="430" w="601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1" name="Google Shape;1241;p46"/>
          <p:cNvSpPr txBox="1"/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2" name="Google Shape;1242;p46"/>
          <p:cNvSpPr txBox="1"/>
          <p:nvPr>
            <p:ph idx="1" type="subTitle"/>
          </p:nvPr>
        </p:nvSpPr>
        <p:spPr>
          <a:xfrm>
            <a:off x="2288000" y="1413946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3" name="Google Shape;1243;p46"/>
          <p:cNvSpPr txBox="1"/>
          <p:nvPr/>
        </p:nvSpPr>
        <p:spPr>
          <a:xfrm>
            <a:off x="2755550" y="34719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CREDITS: This presentation template was created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and includes icons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and infographics &amp; images by </a:t>
            </a:r>
            <a:r>
              <a:rPr b="1" lang="en" sz="1300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4" name="Google Shape;1244;p46"/>
          <p:cNvSpPr txBox="1"/>
          <p:nvPr>
            <p:ph idx="2" type="subTitle"/>
          </p:nvPr>
        </p:nvSpPr>
        <p:spPr>
          <a:xfrm>
            <a:off x="2757325" y="1998963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47"/>
          <p:cNvGrpSpPr/>
          <p:nvPr/>
        </p:nvGrpSpPr>
        <p:grpSpPr>
          <a:xfrm>
            <a:off x="-4470013" y="-668750"/>
            <a:ext cx="15657196" cy="7403078"/>
            <a:chOff x="-4470013" y="-668750"/>
            <a:chExt cx="15657196" cy="7403078"/>
          </a:xfrm>
        </p:grpSpPr>
        <p:sp>
          <p:nvSpPr>
            <p:cNvPr id="1247" name="Google Shape;1247;p47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8" name="Google Shape;1248;p47"/>
            <p:cNvGrpSpPr/>
            <p:nvPr/>
          </p:nvGrpSpPr>
          <p:grpSpPr>
            <a:xfrm>
              <a:off x="7571490" y="4335248"/>
              <a:ext cx="2795340" cy="1885492"/>
              <a:chOff x="965100" y="1428788"/>
              <a:chExt cx="1354200" cy="913425"/>
            </a:xfrm>
          </p:grpSpPr>
          <p:sp>
            <p:nvSpPr>
              <p:cNvPr id="1249" name="Google Shape;1249;p47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4" name="Google Shape;1254;p47"/>
            <p:cNvGrpSpPr/>
            <p:nvPr/>
          </p:nvGrpSpPr>
          <p:grpSpPr>
            <a:xfrm>
              <a:off x="-3230997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1255" name="Google Shape;1255;p47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1256" name="Google Shape;1256;p47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47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47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47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47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47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2" name="Google Shape;1262;p47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3" name="Google Shape;1263;p47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1264" name="Google Shape;1264;p47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47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47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47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47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47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47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47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47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73" name="Google Shape;1273;p47"/>
            <p:cNvSpPr/>
            <p:nvPr/>
          </p:nvSpPr>
          <p:spPr>
            <a:xfrm rot="10620205">
              <a:off x="7646401" y="-5776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48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1276" name="Google Shape;1276;p48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1277" name="Google Shape;1277;p48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8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8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2" name="Google Shape;1282;p48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4470013" y="-668750"/>
            <a:ext cx="15657196" cy="7403078"/>
            <a:chOff x="-4470013" y="-668750"/>
            <a:chExt cx="15657196" cy="7403078"/>
          </a:xfrm>
        </p:grpSpPr>
        <p:sp>
          <p:nvSpPr>
            <p:cNvPr id="82" name="Google Shape;82;p6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6"/>
            <p:cNvGrpSpPr/>
            <p:nvPr/>
          </p:nvGrpSpPr>
          <p:grpSpPr>
            <a:xfrm>
              <a:off x="7571490" y="4335248"/>
              <a:ext cx="2795340" cy="1885492"/>
              <a:chOff x="965100" y="1428788"/>
              <a:chExt cx="1354200" cy="913425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rect b="b" l="l" r="r" t="t"/>
                <a:pathLst>
                  <a:path extrusionOk="0" fill="none" h="32154" w="49552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rect b="b" l="l" r="r" t="t"/>
                <a:pathLst>
                  <a:path extrusionOk="0" fill="none" h="25174" w="40786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rect b="b" l="l" r="r" t="t"/>
                <a:pathLst>
                  <a:path extrusionOk="0" fill="none" h="15796" w="2242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rect b="b" l="l" r="r" t="t"/>
                <a:pathLst>
                  <a:path extrusionOk="0" fill="none" h="6576" w="13175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rect b="b" l="l" r="r" t="t"/>
                <a:pathLst>
                  <a:path extrusionOk="0" fill="none" h="36537" w="54168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6"/>
            <p:cNvGrpSpPr/>
            <p:nvPr/>
          </p:nvGrpSpPr>
          <p:grpSpPr>
            <a:xfrm>
              <a:off x="-3230997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90" name="Google Shape;90;p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91" name="Google Shape;91;p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" name="Google Shape;97;p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" name="Google Shape;98;p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99" name="Google Shape;99;p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8" name="Google Shape;108;p6"/>
            <p:cNvSpPr/>
            <p:nvPr/>
          </p:nvSpPr>
          <p:spPr>
            <a:xfrm rot="10620205">
              <a:off x="7646401" y="-577621"/>
              <a:ext cx="3514722" cy="108893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6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1767750" y="320575"/>
            <a:ext cx="560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267975" y="1825534"/>
            <a:ext cx="48975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13" name="Google Shape;113;p7"/>
          <p:cNvGrpSpPr/>
          <p:nvPr/>
        </p:nvGrpSpPr>
        <p:grpSpPr>
          <a:xfrm>
            <a:off x="-2829690" y="-532311"/>
            <a:ext cx="14937395" cy="7674702"/>
            <a:chOff x="-2829690" y="-532311"/>
            <a:chExt cx="14937395" cy="7674702"/>
          </a:xfrm>
        </p:grpSpPr>
        <p:grpSp>
          <p:nvGrpSpPr>
            <p:cNvPr id="114" name="Google Shape;114;p7"/>
            <p:cNvGrpSpPr/>
            <p:nvPr/>
          </p:nvGrpSpPr>
          <p:grpSpPr>
            <a:xfrm>
              <a:off x="-2829690" y="-532311"/>
              <a:ext cx="14937395" cy="7674702"/>
              <a:chOff x="-2829690" y="-532311"/>
              <a:chExt cx="14937395" cy="7674702"/>
            </a:xfrm>
          </p:grpSpPr>
          <p:grpSp>
            <p:nvGrpSpPr>
              <p:cNvPr id="115" name="Google Shape;115;p7"/>
              <p:cNvGrpSpPr/>
              <p:nvPr/>
            </p:nvGrpSpPr>
            <p:grpSpPr>
              <a:xfrm>
                <a:off x="-2829690" y="2718224"/>
                <a:ext cx="4018183" cy="4424167"/>
                <a:chOff x="-1890669" y="-592228"/>
                <a:chExt cx="3608930" cy="3973565"/>
              </a:xfrm>
            </p:grpSpPr>
            <p:grpSp>
              <p:nvGrpSpPr>
                <p:cNvPr id="116" name="Google Shape;116;p7"/>
                <p:cNvGrpSpPr/>
                <p:nvPr/>
              </p:nvGrpSpPr>
              <p:grpSpPr>
                <a:xfrm>
                  <a:off x="-1890669" y="-592228"/>
                  <a:ext cx="3608930" cy="3973565"/>
                  <a:chOff x="262575" y="279375"/>
                  <a:chExt cx="1205750" cy="1327575"/>
                </a:xfrm>
              </p:grpSpPr>
              <p:sp>
                <p:nvSpPr>
                  <p:cNvPr id="117" name="Google Shape;117;p7"/>
                  <p:cNvSpPr/>
                  <p:nvPr/>
                </p:nvSpPr>
                <p:spPr>
                  <a:xfrm>
                    <a:off x="321025" y="335700"/>
                    <a:ext cx="1088525" cy="1213400"/>
                  </a:xfrm>
                  <a:custGeom>
                    <a:rect b="b" l="l" r="r" t="t"/>
                    <a:pathLst>
                      <a:path extrusionOk="0" fill="none" h="48536" w="43541">
                        <a:moveTo>
                          <a:pt x="12392" y="48535"/>
                        </a:moveTo>
                        <a:cubicBezTo>
                          <a:pt x="12061" y="48535"/>
                          <a:pt x="11730" y="48364"/>
                          <a:pt x="11437" y="48205"/>
                        </a:cubicBezTo>
                        <a:cubicBezTo>
                          <a:pt x="9404" y="47005"/>
                          <a:pt x="7506" y="45609"/>
                          <a:pt x="7335" y="43527"/>
                        </a:cubicBezTo>
                        <a:cubicBezTo>
                          <a:pt x="7286" y="42976"/>
                          <a:pt x="7384" y="42413"/>
                          <a:pt x="7470" y="41875"/>
                        </a:cubicBezTo>
                        <a:cubicBezTo>
                          <a:pt x="7531" y="41507"/>
                          <a:pt x="7592" y="41128"/>
                          <a:pt x="7616" y="40748"/>
                        </a:cubicBezTo>
                        <a:cubicBezTo>
                          <a:pt x="7690" y="38936"/>
                          <a:pt x="6772" y="37271"/>
                          <a:pt x="5878" y="35667"/>
                        </a:cubicBezTo>
                        <a:cubicBezTo>
                          <a:pt x="5743" y="35422"/>
                          <a:pt x="5608" y="35177"/>
                          <a:pt x="5474" y="34920"/>
                        </a:cubicBezTo>
                        <a:cubicBezTo>
                          <a:pt x="3490" y="31222"/>
                          <a:pt x="2327" y="27121"/>
                          <a:pt x="1213" y="23178"/>
                        </a:cubicBezTo>
                        <a:cubicBezTo>
                          <a:pt x="650" y="21170"/>
                          <a:pt x="1" y="18893"/>
                          <a:pt x="331" y="16676"/>
                        </a:cubicBezTo>
                        <a:cubicBezTo>
                          <a:pt x="576" y="14999"/>
                          <a:pt x="1348" y="13309"/>
                          <a:pt x="2719" y="11473"/>
                        </a:cubicBezTo>
                        <a:cubicBezTo>
                          <a:pt x="6698" y="6122"/>
                          <a:pt x="12465" y="3453"/>
                          <a:pt x="16591" y="2131"/>
                        </a:cubicBezTo>
                        <a:cubicBezTo>
                          <a:pt x="21219" y="674"/>
                          <a:pt x="26558" y="0"/>
                          <a:pt x="33366" y="25"/>
                        </a:cubicBezTo>
                        <a:cubicBezTo>
                          <a:pt x="33929" y="25"/>
                          <a:pt x="34639" y="25"/>
                          <a:pt x="35276" y="208"/>
                        </a:cubicBezTo>
                        <a:cubicBezTo>
                          <a:pt x="35973" y="392"/>
                          <a:pt x="36586" y="772"/>
                          <a:pt x="37173" y="1127"/>
                        </a:cubicBezTo>
                        <a:cubicBezTo>
                          <a:pt x="39243" y="2376"/>
                          <a:pt x="41606" y="3820"/>
                          <a:pt x="42916" y="6085"/>
                        </a:cubicBezTo>
                        <a:cubicBezTo>
                          <a:pt x="43381" y="6857"/>
                          <a:pt x="43540" y="7530"/>
                          <a:pt x="43467" y="8167"/>
                        </a:cubicBezTo>
                        <a:cubicBezTo>
                          <a:pt x="43283" y="9416"/>
                          <a:pt x="42169" y="9710"/>
                          <a:pt x="41177" y="9955"/>
                        </a:cubicBezTo>
                        <a:lnTo>
                          <a:pt x="41006" y="10004"/>
                        </a:lnTo>
                        <a:cubicBezTo>
                          <a:pt x="39316" y="10432"/>
                          <a:pt x="38006" y="10922"/>
                          <a:pt x="36892" y="11534"/>
                        </a:cubicBezTo>
                        <a:lnTo>
                          <a:pt x="36892" y="11534"/>
                        </a:lnTo>
                        <a:cubicBezTo>
                          <a:pt x="35178" y="12465"/>
                          <a:pt x="33929" y="13775"/>
                          <a:pt x="33366" y="15232"/>
                        </a:cubicBezTo>
                        <a:cubicBezTo>
                          <a:pt x="33219" y="15611"/>
                          <a:pt x="33108" y="16028"/>
                          <a:pt x="33010" y="16432"/>
                        </a:cubicBezTo>
                        <a:cubicBezTo>
                          <a:pt x="32876" y="16983"/>
                          <a:pt x="32729" y="17558"/>
                          <a:pt x="32459" y="18085"/>
                        </a:cubicBezTo>
                        <a:cubicBezTo>
                          <a:pt x="32153" y="18672"/>
                          <a:pt x="31725" y="19186"/>
                          <a:pt x="31296" y="19688"/>
                        </a:cubicBezTo>
                        <a:cubicBezTo>
                          <a:pt x="31039" y="19995"/>
                          <a:pt x="30770" y="20313"/>
                          <a:pt x="30525" y="20656"/>
                        </a:cubicBezTo>
                        <a:cubicBezTo>
                          <a:pt x="29362" y="22284"/>
                          <a:pt x="29031" y="24513"/>
                          <a:pt x="29680" y="26410"/>
                        </a:cubicBezTo>
                        <a:cubicBezTo>
                          <a:pt x="29766" y="26692"/>
                          <a:pt x="29913" y="26998"/>
                          <a:pt x="30011" y="27280"/>
                        </a:cubicBezTo>
                        <a:cubicBezTo>
                          <a:pt x="30402" y="28223"/>
                          <a:pt x="30807" y="29190"/>
                          <a:pt x="30500" y="30157"/>
                        </a:cubicBezTo>
                        <a:cubicBezTo>
                          <a:pt x="30231" y="31039"/>
                          <a:pt x="29423" y="31614"/>
                          <a:pt x="28786" y="31932"/>
                        </a:cubicBezTo>
                        <a:cubicBezTo>
                          <a:pt x="26080" y="33304"/>
                          <a:pt x="22419" y="32422"/>
                          <a:pt x="20644" y="29961"/>
                        </a:cubicBezTo>
                        <a:cubicBezTo>
                          <a:pt x="20583" y="29863"/>
                          <a:pt x="20509" y="29753"/>
                          <a:pt x="20448" y="29667"/>
                        </a:cubicBezTo>
                        <a:cubicBezTo>
                          <a:pt x="20179" y="29263"/>
                          <a:pt x="19897" y="28859"/>
                          <a:pt x="19481" y="28627"/>
                        </a:cubicBezTo>
                        <a:cubicBezTo>
                          <a:pt x="18379" y="28002"/>
                          <a:pt x="17020" y="28933"/>
                          <a:pt x="16224" y="30047"/>
                        </a:cubicBezTo>
                        <a:cubicBezTo>
                          <a:pt x="14253" y="32814"/>
                          <a:pt x="13787" y="36646"/>
                          <a:pt x="15061" y="39793"/>
                        </a:cubicBezTo>
                        <a:lnTo>
                          <a:pt x="15195" y="40124"/>
                        </a:lnTo>
                        <a:cubicBezTo>
                          <a:pt x="15428" y="40675"/>
                          <a:pt x="15661" y="41226"/>
                          <a:pt x="15661" y="41838"/>
                        </a:cubicBezTo>
                        <a:cubicBezTo>
                          <a:pt x="15661" y="42291"/>
                          <a:pt x="15502" y="42719"/>
                          <a:pt x="15355" y="43160"/>
                        </a:cubicBezTo>
                        <a:cubicBezTo>
                          <a:pt x="14791" y="44752"/>
                          <a:pt x="14093" y="46331"/>
                          <a:pt x="13334" y="47837"/>
                        </a:cubicBezTo>
                        <a:cubicBezTo>
                          <a:pt x="13200" y="48094"/>
                          <a:pt x="13053" y="48339"/>
                          <a:pt x="12832" y="48462"/>
                        </a:cubicBezTo>
                        <a:cubicBezTo>
                          <a:pt x="12649" y="48511"/>
                          <a:pt x="12526" y="48535"/>
                          <a:pt x="12392" y="48535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Google Shape;118;p7"/>
                  <p:cNvSpPr/>
                  <p:nvPr/>
                </p:nvSpPr>
                <p:spPr>
                  <a:xfrm>
                    <a:off x="408275" y="421100"/>
                    <a:ext cx="903000" cy="1014725"/>
                  </a:xfrm>
                  <a:custGeom>
                    <a:rect b="b" l="l" r="r" t="t"/>
                    <a:pathLst>
                      <a:path extrusionOk="0" fill="none" h="40589" w="36120">
                        <a:moveTo>
                          <a:pt x="7824" y="40589"/>
                        </a:moveTo>
                        <a:lnTo>
                          <a:pt x="7800" y="40552"/>
                        </a:lnTo>
                        <a:cubicBezTo>
                          <a:pt x="7322" y="40148"/>
                          <a:pt x="7224" y="39916"/>
                          <a:pt x="7224" y="39830"/>
                        </a:cubicBezTo>
                        <a:cubicBezTo>
                          <a:pt x="7212" y="39683"/>
                          <a:pt x="7273" y="39291"/>
                          <a:pt x="7334" y="38997"/>
                        </a:cubicBezTo>
                        <a:cubicBezTo>
                          <a:pt x="7408" y="38556"/>
                          <a:pt x="7494" y="38054"/>
                          <a:pt x="7518" y="37479"/>
                        </a:cubicBezTo>
                        <a:cubicBezTo>
                          <a:pt x="7640" y="34712"/>
                          <a:pt x="6392" y="32435"/>
                          <a:pt x="5375" y="30610"/>
                        </a:cubicBezTo>
                        <a:lnTo>
                          <a:pt x="5363" y="30586"/>
                        </a:lnTo>
                        <a:cubicBezTo>
                          <a:pt x="5241" y="30353"/>
                          <a:pt x="5118" y="30120"/>
                          <a:pt x="4996" y="29912"/>
                        </a:cubicBezTo>
                        <a:cubicBezTo>
                          <a:pt x="3184" y="26545"/>
                          <a:pt x="2082" y="22627"/>
                          <a:pt x="1016" y="18844"/>
                        </a:cubicBezTo>
                        <a:cubicBezTo>
                          <a:pt x="502" y="17081"/>
                          <a:pt x="0" y="15256"/>
                          <a:pt x="221" y="13750"/>
                        </a:cubicBezTo>
                        <a:cubicBezTo>
                          <a:pt x="368" y="12661"/>
                          <a:pt x="955" y="11448"/>
                          <a:pt x="1959" y="10089"/>
                        </a:cubicBezTo>
                        <a:cubicBezTo>
                          <a:pt x="5412" y="5461"/>
                          <a:pt x="10493" y="3122"/>
                          <a:pt x="14130" y="1959"/>
                        </a:cubicBezTo>
                        <a:cubicBezTo>
                          <a:pt x="18354" y="625"/>
                          <a:pt x="23239" y="0"/>
                          <a:pt x="29508" y="0"/>
                        </a:cubicBezTo>
                        <a:lnTo>
                          <a:pt x="29594" y="0"/>
                        </a:lnTo>
                        <a:lnTo>
                          <a:pt x="29876" y="0"/>
                        </a:lnTo>
                        <a:cubicBezTo>
                          <a:pt x="30182" y="0"/>
                          <a:pt x="30696" y="0"/>
                          <a:pt x="30904" y="61"/>
                        </a:cubicBezTo>
                        <a:cubicBezTo>
                          <a:pt x="31137" y="123"/>
                          <a:pt x="31577" y="404"/>
                          <a:pt x="31933" y="612"/>
                        </a:cubicBezTo>
                        <a:cubicBezTo>
                          <a:pt x="32312" y="845"/>
                          <a:pt x="32826" y="1053"/>
                          <a:pt x="33365" y="1286"/>
                        </a:cubicBezTo>
                        <a:cubicBezTo>
                          <a:pt x="34712" y="1849"/>
                          <a:pt x="36120" y="2437"/>
                          <a:pt x="35814" y="3490"/>
                        </a:cubicBezTo>
                        <a:cubicBezTo>
                          <a:pt x="35520" y="4506"/>
                          <a:pt x="34443" y="4616"/>
                          <a:pt x="33377" y="4739"/>
                        </a:cubicBezTo>
                        <a:cubicBezTo>
                          <a:pt x="32765" y="4800"/>
                          <a:pt x="32190" y="4886"/>
                          <a:pt x="31761" y="5106"/>
                        </a:cubicBezTo>
                        <a:cubicBezTo>
                          <a:pt x="29337" y="6428"/>
                          <a:pt x="27537" y="8375"/>
                          <a:pt x="26692" y="10604"/>
                        </a:cubicBezTo>
                        <a:cubicBezTo>
                          <a:pt x="26484" y="11167"/>
                          <a:pt x="26337" y="11705"/>
                          <a:pt x="26215" y="12171"/>
                        </a:cubicBezTo>
                        <a:cubicBezTo>
                          <a:pt x="26129" y="12550"/>
                          <a:pt x="26019" y="12942"/>
                          <a:pt x="25933" y="13126"/>
                        </a:cubicBezTo>
                        <a:cubicBezTo>
                          <a:pt x="25823" y="13346"/>
                          <a:pt x="25517" y="13701"/>
                          <a:pt x="25223" y="14032"/>
                        </a:cubicBezTo>
                        <a:cubicBezTo>
                          <a:pt x="24917" y="14387"/>
                          <a:pt x="24586" y="14779"/>
                          <a:pt x="24243" y="15244"/>
                        </a:cubicBezTo>
                        <a:cubicBezTo>
                          <a:pt x="22456" y="17766"/>
                          <a:pt x="21966" y="21133"/>
                          <a:pt x="22958" y="24060"/>
                        </a:cubicBezTo>
                        <a:cubicBezTo>
                          <a:pt x="23092" y="24451"/>
                          <a:pt x="23239" y="24807"/>
                          <a:pt x="23374" y="25125"/>
                        </a:cubicBezTo>
                        <a:cubicBezTo>
                          <a:pt x="23386" y="25162"/>
                          <a:pt x="23423" y="25211"/>
                          <a:pt x="23447" y="25235"/>
                        </a:cubicBezTo>
                        <a:cubicBezTo>
                          <a:pt x="23509" y="25333"/>
                          <a:pt x="23582" y="25431"/>
                          <a:pt x="23545" y="25541"/>
                        </a:cubicBezTo>
                        <a:cubicBezTo>
                          <a:pt x="23435" y="25798"/>
                          <a:pt x="23068" y="25774"/>
                          <a:pt x="22750" y="25762"/>
                        </a:cubicBezTo>
                        <a:cubicBezTo>
                          <a:pt x="22652" y="25762"/>
                          <a:pt x="22578" y="25737"/>
                          <a:pt x="22480" y="25737"/>
                        </a:cubicBezTo>
                        <a:cubicBezTo>
                          <a:pt x="21439" y="25737"/>
                          <a:pt x="20435" y="25272"/>
                          <a:pt x="19897" y="24537"/>
                        </a:cubicBezTo>
                        <a:lnTo>
                          <a:pt x="19762" y="24353"/>
                        </a:lnTo>
                        <a:lnTo>
                          <a:pt x="19750" y="24317"/>
                        </a:lnTo>
                        <a:cubicBezTo>
                          <a:pt x="19382" y="23766"/>
                          <a:pt x="18746" y="22847"/>
                          <a:pt x="17644" y="22235"/>
                        </a:cubicBezTo>
                        <a:cubicBezTo>
                          <a:pt x="16909" y="21819"/>
                          <a:pt x="16077" y="21599"/>
                          <a:pt x="15219" y="21599"/>
                        </a:cubicBezTo>
                        <a:cubicBezTo>
                          <a:pt x="13273" y="21599"/>
                          <a:pt x="11301" y="22737"/>
                          <a:pt x="9955" y="24635"/>
                        </a:cubicBezTo>
                        <a:cubicBezTo>
                          <a:pt x="7285" y="28370"/>
                          <a:pt x="6685" y="33353"/>
                          <a:pt x="8387" y="37614"/>
                        </a:cubicBezTo>
                        <a:cubicBezTo>
                          <a:pt x="8436" y="37736"/>
                          <a:pt x="8498" y="37859"/>
                          <a:pt x="8547" y="38006"/>
                        </a:cubicBezTo>
                        <a:cubicBezTo>
                          <a:pt x="8559" y="38030"/>
                          <a:pt x="8571" y="38079"/>
                          <a:pt x="8608" y="38103"/>
                        </a:cubicBezTo>
                        <a:cubicBezTo>
                          <a:pt x="8657" y="38201"/>
                          <a:pt x="8693" y="38287"/>
                          <a:pt x="8693" y="38385"/>
                        </a:cubicBezTo>
                        <a:cubicBezTo>
                          <a:pt x="8693" y="38446"/>
                          <a:pt x="8669" y="38508"/>
                          <a:pt x="8644" y="38556"/>
                        </a:cubicBezTo>
                        <a:cubicBezTo>
                          <a:pt x="8644" y="38569"/>
                          <a:pt x="8632" y="38581"/>
                          <a:pt x="8632" y="38581"/>
                        </a:cubicBezTo>
                        <a:cubicBezTo>
                          <a:pt x="8400" y="39242"/>
                          <a:pt x="8142" y="39903"/>
                          <a:pt x="7873" y="40540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" name="Google Shape;119;p7"/>
                  <p:cNvSpPr/>
                  <p:nvPr/>
                </p:nvSpPr>
                <p:spPr>
                  <a:xfrm>
                    <a:off x="493675" y="440375"/>
                    <a:ext cx="630900" cy="586525"/>
                  </a:xfrm>
                  <a:custGeom>
                    <a:rect b="b" l="l" r="r" t="t"/>
                    <a:pathLst>
                      <a:path extrusionOk="0" fill="none" h="23461" w="25236">
                        <a:moveTo>
                          <a:pt x="2816" y="23460"/>
                        </a:moveTo>
                        <a:lnTo>
                          <a:pt x="2767" y="23460"/>
                        </a:lnTo>
                        <a:cubicBezTo>
                          <a:pt x="1286" y="23338"/>
                          <a:pt x="1200" y="21428"/>
                          <a:pt x="1102" y="19591"/>
                        </a:cubicBezTo>
                        <a:cubicBezTo>
                          <a:pt x="1053" y="18734"/>
                          <a:pt x="1017" y="17828"/>
                          <a:pt x="833" y="17154"/>
                        </a:cubicBezTo>
                        <a:cubicBezTo>
                          <a:pt x="453" y="15869"/>
                          <a:pt x="0" y="14240"/>
                          <a:pt x="123" y="13445"/>
                        </a:cubicBezTo>
                        <a:cubicBezTo>
                          <a:pt x="172" y="13163"/>
                          <a:pt x="368" y="12502"/>
                          <a:pt x="1237" y="11326"/>
                        </a:cubicBezTo>
                        <a:cubicBezTo>
                          <a:pt x="4151" y="7420"/>
                          <a:pt x="8547" y="5400"/>
                          <a:pt x="11730" y="4408"/>
                        </a:cubicBezTo>
                        <a:cubicBezTo>
                          <a:pt x="12599" y="4127"/>
                          <a:pt x="13726" y="3576"/>
                          <a:pt x="14938" y="3000"/>
                        </a:cubicBezTo>
                        <a:cubicBezTo>
                          <a:pt x="17828" y="1592"/>
                          <a:pt x="21109" y="1"/>
                          <a:pt x="23178" y="833"/>
                        </a:cubicBezTo>
                        <a:cubicBezTo>
                          <a:pt x="23913" y="1139"/>
                          <a:pt x="24427" y="1739"/>
                          <a:pt x="24733" y="2645"/>
                        </a:cubicBezTo>
                        <a:cubicBezTo>
                          <a:pt x="25235" y="4127"/>
                          <a:pt x="23913" y="5119"/>
                          <a:pt x="22492" y="6184"/>
                        </a:cubicBezTo>
                        <a:cubicBezTo>
                          <a:pt x="21501" y="6918"/>
                          <a:pt x="20484" y="7678"/>
                          <a:pt x="20129" y="8645"/>
                        </a:cubicBezTo>
                        <a:cubicBezTo>
                          <a:pt x="19836" y="9392"/>
                          <a:pt x="19689" y="10041"/>
                          <a:pt x="19542" y="10567"/>
                        </a:cubicBezTo>
                        <a:cubicBezTo>
                          <a:pt x="19542" y="10592"/>
                          <a:pt x="19529" y="10616"/>
                          <a:pt x="19529" y="10653"/>
                        </a:cubicBezTo>
                        <a:cubicBezTo>
                          <a:pt x="19517" y="10714"/>
                          <a:pt x="19517" y="10775"/>
                          <a:pt x="19480" y="10837"/>
                        </a:cubicBezTo>
                        <a:cubicBezTo>
                          <a:pt x="19431" y="10910"/>
                          <a:pt x="19370" y="10971"/>
                          <a:pt x="19334" y="11032"/>
                        </a:cubicBezTo>
                        <a:lnTo>
                          <a:pt x="19272" y="11094"/>
                        </a:lnTo>
                        <a:cubicBezTo>
                          <a:pt x="18929" y="11473"/>
                          <a:pt x="18513" y="11963"/>
                          <a:pt x="18085" y="12563"/>
                        </a:cubicBezTo>
                        <a:cubicBezTo>
                          <a:pt x="17570" y="13298"/>
                          <a:pt x="17423" y="14302"/>
                          <a:pt x="17277" y="15281"/>
                        </a:cubicBezTo>
                        <a:cubicBezTo>
                          <a:pt x="17081" y="16628"/>
                          <a:pt x="16897" y="17901"/>
                          <a:pt x="15795" y="18465"/>
                        </a:cubicBezTo>
                        <a:cubicBezTo>
                          <a:pt x="15073" y="18832"/>
                          <a:pt x="14338" y="18452"/>
                          <a:pt x="13554" y="18060"/>
                        </a:cubicBezTo>
                        <a:cubicBezTo>
                          <a:pt x="12991" y="17767"/>
                          <a:pt x="12416" y="17473"/>
                          <a:pt x="11828" y="17473"/>
                        </a:cubicBezTo>
                        <a:cubicBezTo>
                          <a:pt x="8804" y="17473"/>
                          <a:pt x="5804" y="19138"/>
                          <a:pt x="3808" y="21942"/>
                        </a:cubicBezTo>
                        <a:cubicBezTo>
                          <a:pt x="3686" y="22113"/>
                          <a:pt x="3612" y="22370"/>
                          <a:pt x="3514" y="22603"/>
                        </a:cubicBezTo>
                        <a:cubicBezTo>
                          <a:pt x="3343" y="23019"/>
                          <a:pt x="3184" y="23460"/>
                          <a:pt x="2816" y="23460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" name="Google Shape;120;p7"/>
                  <p:cNvSpPr/>
                  <p:nvPr/>
                </p:nvSpPr>
                <p:spPr>
                  <a:xfrm>
                    <a:off x="579075" y="560075"/>
                    <a:ext cx="386025" cy="301825"/>
                  </a:xfrm>
                  <a:custGeom>
                    <a:rect b="b" l="l" r="r" t="t"/>
                    <a:pathLst>
                      <a:path extrusionOk="0" fill="none" h="12073" w="15441">
                        <a:moveTo>
                          <a:pt x="1715" y="12073"/>
                        </a:moveTo>
                        <a:cubicBezTo>
                          <a:pt x="1408" y="12073"/>
                          <a:pt x="1090" y="12024"/>
                          <a:pt x="759" y="11901"/>
                        </a:cubicBezTo>
                        <a:lnTo>
                          <a:pt x="759" y="11901"/>
                        </a:lnTo>
                        <a:cubicBezTo>
                          <a:pt x="662" y="11864"/>
                          <a:pt x="662" y="11730"/>
                          <a:pt x="662" y="11620"/>
                        </a:cubicBezTo>
                        <a:cubicBezTo>
                          <a:pt x="662" y="11558"/>
                          <a:pt x="662" y="11497"/>
                          <a:pt x="637" y="11448"/>
                        </a:cubicBezTo>
                        <a:cubicBezTo>
                          <a:pt x="600" y="11289"/>
                          <a:pt x="539" y="11093"/>
                          <a:pt x="453" y="10897"/>
                        </a:cubicBezTo>
                        <a:cubicBezTo>
                          <a:pt x="257" y="10334"/>
                          <a:pt x="0" y="9636"/>
                          <a:pt x="74" y="9195"/>
                        </a:cubicBezTo>
                        <a:cubicBezTo>
                          <a:pt x="86" y="9073"/>
                          <a:pt x="196" y="8938"/>
                          <a:pt x="355" y="8754"/>
                        </a:cubicBezTo>
                        <a:cubicBezTo>
                          <a:pt x="392" y="8693"/>
                          <a:pt x="453" y="8620"/>
                          <a:pt x="502" y="8534"/>
                        </a:cubicBezTo>
                        <a:cubicBezTo>
                          <a:pt x="2865" y="5351"/>
                          <a:pt x="6600" y="3673"/>
                          <a:pt x="9306" y="2816"/>
                        </a:cubicBezTo>
                        <a:cubicBezTo>
                          <a:pt x="10408" y="2461"/>
                          <a:pt x="11657" y="1861"/>
                          <a:pt x="12979" y="1224"/>
                        </a:cubicBezTo>
                        <a:cubicBezTo>
                          <a:pt x="13175" y="1126"/>
                          <a:pt x="13408" y="931"/>
                          <a:pt x="13652" y="722"/>
                        </a:cubicBezTo>
                        <a:cubicBezTo>
                          <a:pt x="14069" y="367"/>
                          <a:pt x="14497" y="0"/>
                          <a:pt x="14828" y="49"/>
                        </a:cubicBezTo>
                        <a:cubicBezTo>
                          <a:pt x="14950" y="61"/>
                          <a:pt x="15048" y="122"/>
                          <a:pt x="15122" y="245"/>
                        </a:cubicBezTo>
                        <a:cubicBezTo>
                          <a:pt x="15440" y="698"/>
                          <a:pt x="14950" y="1126"/>
                          <a:pt x="14448" y="1579"/>
                        </a:cubicBezTo>
                        <a:cubicBezTo>
                          <a:pt x="14081" y="1910"/>
                          <a:pt x="13677" y="2253"/>
                          <a:pt x="13542" y="2645"/>
                        </a:cubicBezTo>
                        <a:cubicBezTo>
                          <a:pt x="13432" y="2951"/>
                          <a:pt x="13359" y="3245"/>
                          <a:pt x="13285" y="3514"/>
                        </a:cubicBezTo>
                        <a:cubicBezTo>
                          <a:pt x="13187" y="3857"/>
                          <a:pt x="13114" y="4175"/>
                          <a:pt x="12979" y="4420"/>
                        </a:cubicBezTo>
                        <a:cubicBezTo>
                          <a:pt x="12857" y="4665"/>
                          <a:pt x="12636" y="4910"/>
                          <a:pt x="12428" y="5155"/>
                        </a:cubicBezTo>
                        <a:cubicBezTo>
                          <a:pt x="12257" y="5351"/>
                          <a:pt x="12073" y="5571"/>
                          <a:pt x="11901" y="5804"/>
                        </a:cubicBezTo>
                        <a:cubicBezTo>
                          <a:pt x="11473" y="6391"/>
                          <a:pt x="11387" y="7175"/>
                          <a:pt x="11289" y="7861"/>
                        </a:cubicBezTo>
                        <a:cubicBezTo>
                          <a:pt x="11204" y="8644"/>
                          <a:pt x="11093" y="9391"/>
                          <a:pt x="10530" y="9722"/>
                        </a:cubicBezTo>
                        <a:cubicBezTo>
                          <a:pt x="10187" y="9918"/>
                          <a:pt x="9808" y="9746"/>
                          <a:pt x="9379" y="9563"/>
                        </a:cubicBezTo>
                        <a:cubicBezTo>
                          <a:pt x="9061" y="9428"/>
                          <a:pt x="8718" y="9293"/>
                          <a:pt x="8375" y="9293"/>
                        </a:cubicBezTo>
                        <a:cubicBezTo>
                          <a:pt x="7175" y="9293"/>
                          <a:pt x="6061" y="10003"/>
                          <a:pt x="4971" y="10701"/>
                        </a:cubicBezTo>
                        <a:cubicBezTo>
                          <a:pt x="3869" y="11411"/>
                          <a:pt x="2816" y="12073"/>
                          <a:pt x="1715" y="1207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7"/>
                  <p:cNvSpPr/>
                  <p:nvPr/>
                </p:nvSpPr>
                <p:spPr>
                  <a:xfrm>
                    <a:off x="262575" y="279375"/>
                    <a:ext cx="1205750" cy="1327575"/>
                  </a:xfrm>
                  <a:custGeom>
                    <a:rect b="b" l="l" r="r" t="t"/>
                    <a:pathLst>
                      <a:path extrusionOk="0" fill="none" h="53103" w="48230">
                        <a:moveTo>
                          <a:pt x="19027" y="37087"/>
                        </a:moveTo>
                        <a:cubicBezTo>
                          <a:pt x="18831" y="38471"/>
                          <a:pt x="18966" y="39903"/>
                          <a:pt x="19480" y="41189"/>
                        </a:cubicBezTo>
                        <a:cubicBezTo>
                          <a:pt x="19529" y="41287"/>
                          <a:pt x="19566" y="41385"/>
                          <a:pt x="19603" y="41483"/>
                        </a:cubicBezTo>
                        <a:cubicBezTo>
                          <a:pt x="19884" y="42144"/>
                          <a:pt x="20252" y="43026"/>
                          <a:pt x="20239" y="44103"/>
                        </a:cubicBezTo>
                        <a:cubicBezTo>
                          <a:pt x="20215" y="44911"/>
                          <a:pt x="20007" y="45597"/>
                          <a:pt x="19786" y="46185"/>
                        </a:cubicBezTo>
                        <a:cubicBezTo>
                          <a:pt x="19199" y="47862"/>
                          <a:pt x="18476" y="49539"/>
                          <a:pt x="17644" y="51119"/>
                        </a:cubicBezTo>
                        <a:cubicBezTo>
                          <a:pt x="17484" y="51462"/>
                          <a:pt x="17080" y="52245"/>
                          <a:pt x="16199" y="52735"/>
                        </a:cubicBezTo>
                        <a:cubicBezTo>
                          <a:pt x="15734" y="52980"/>
                          <a:pt x="15244" y="53102"/>
                          <a:pt x="14730" y="53102"/>
                        </a:cubicBezTo>
                        <a:cubicBezTo>
                          <a:pt x="13836" y="53102"/>
                          <a:pt x="13089" y="52711"/>
                          <a:pt x="12611" y="52441"/>
                        </a:cubicBezTo>
                        <a:cubicBezTo>
                          <a:pt x="11007" y="51486"/>
                          <a:pt x="7677" y="49539"/>
                          <a:pt x="7371" y="45976"/>
                        </a:cubicBezTo>
                        <a:cubicBezTo>
                          <a:pt x="7297" y="45144"/>
                          <a:pt x="7420" y="44372"/>
                          <a:pt x="7530" y="43760"/>
                        </a:cubicBezTo>
                        <a:cubicBezTo>
                          <a:pt x="7579" y="43442"/>
                          <a:pt x="7640" y="43148"/>
                          <a:pt x="7640" y="42903"/>
                        </a:cubicBezTo>
                        <a:cubicBezTo>
                          <a:pt x="7677" y="41740"/>
                          <a:pt x="6967" y="40430"/>
                          <a:pt x="6196" y="39034"/>
                        </a:cubicBezTo>
                        <a:cubicBezTo>
                          <a:pt x="6061" y="38777"/>
                          <a:pt x="5926" y="38532"/>
                          <a:pt x="5779" y="38263"/>
                        </a:cubicBezTo>
                        <a:cubicBezTo>
                          <a:pt x="3686" y="34345"/>
                          <a:pt x="2498" y="30145"/>
                          <a:pt x="1347" y="26068"/>
                        </a:cubicBezTo>
                        <a:cubicBezTo>
                          <a:pt x="747" y="23962"/>
                          <a:pt x="0" y="21329"/>
                          <a:pt x="392" y="18623"/>
                        </a:cubicBezTo>
                        <a:cubicBezTo>
                          <a:pt x="686" y="16566"/>
                          <a:pt x="1604" y="14522"/>
                          <a:pt x="3208" y="12379"/>
                        </a:cubicBezTo>
                        <a:cubicBezTo>
                          <a:pt x="7555" y="6526"/>
                          <a:pt x="13787" y="3637"/>
                          <a:pt x="18244" y="2229"/>
                        </a:cubicBezTo>
                        <a:cubicBezTo>
                          <a:pt x="23031" y="710"/>
                          <a:pt x="28504" y="0"/>
                          <a:pt x="35422" y="0"/>
                        </a:cubicBezTo>
                        <a:lnTo>
                          <a:pt x="35728" y="0"/>
                        </a:lnTo>
                        <a:cubicBezTo>
                          <a:pt x="36377" y="0"/>
                          <a:pt x="37283" y="0"/>
                          <a:pt x="38226" y="270"/>
                        </a:cubicBezTo>
                        <a:cubicBezTo>
                          <a:pt x="39230" y="539"/>
                          <a:pt x="40050" y="1029"/>
                          <a:pt x="40711" y="1445"/>
                        </a:cubicBezTo>
                        <a:cubicBezTo>
                          <a:pt x="42903" y="2780"/>
                          <a:pt x="45621" y="4433"/>
                          <a:pt x="47237" y="7200"/>
                        </a:cubicBezTo>
                        <a:cubicBezTo>
                          <a:pt x="47948" y="8424"/>
                          <a:pt x="48229" y="9624"/>
                          <a:pt x="48058" y="10751"/>
                        </a:cubicBezTo>
                        <a:cubicBezTo>
                          <a:pt x="47654" y="13530"/>
                          <a:pt x="45119" y="14167"/>
                          <a:pt x="44029" y="14436"/>
                        </a:cubicBezTo>
                        <a:lnTo>
                          <a:pt x="43858" y="14485"/>
                        </a:lnTo>
                        <a:cubicBezTo>
                          <a:pt x="42376" y="14864"/>
                          <a:pt x="41226" y="15281"/>
                          <a:pt x="40283" y="15807"/>
                        </a:cubicBezTo>
                        <a:cubicBezTo>
                          <a:pt x="39071" y="16456"/>
                          <a:pt x="38165" y="17374"/>
                          <a:pt x="37822" y="18317"/>
                        </a:cubicBezTo>
                        <a:cubicBezTo>
                          <a:pt x="37712" y="18587"/>
                          <a:pt x="37638" y="18905"/>
                          <a:pt x="37540" y="19260"/>
                        </a:cubicBezTo>
                        <a:cubicBezTo>
                          <a:pt x="37393" y="19872"/>
                          <a:pt x="37185" y="20644"/>
                          <a:pt x="36818" y="21378"/>
                        </a:cubicBezTo>
                        <a:cubicBezTo>
                          <a:pt x="36389" y="22211"/>
                          <a:pt x="35814" y="22909"/>
                          <a:pt x="35336" y="23435"/>
                        </a:cubicBezTo>
                        <a:cubicBezTo>
                          <a:pt x="35091" y="23717"/>
                          <a:pt x="34859" y="23974"/>
                          <a:pt x="34700" y="24219"/>
                        </a:cubicBezTo>
                        <a:cubicBezTo>
                          <a:pt x="33965" y="25260"/>
                          <a:pt x="33744" y="26704"/>
                          <a:pt x="34161" y="27904"/>
                        </a:cubicBezTo>
                        <a:cubicBezTo>
                          <a:pt x="34234" y="28137"/>
                          <a:pt x="34344" y="28382"/>
                          <a:pt x="34455" y="28663"/>
                        </a:cubicBezTo>
                        <a:cubicBezTo>
                          <a:pt x="34920" y="29790"/>
                          <a:pt x="35557" y="31357"/>
                          <a:pt x="35006" y="33108"/>
                        </a:cubicBezTo>
                        <a:cubicBezTo>
                          <a:pt x="34589" y="34418"/>
                          <a:pt x="33598" y="35496"/>
                          <a:pt x="32141" y="36230"/>
                        </a:cubicBezTo>
                        <a:cubicBezTo>
                          <a:pt x="30977" y="36818"/>
                          <a:pt x="29655" y="37136"/>
                          <a:pt x="28296" y="37136"/>
                        </a:cubicBezTo>
                        <a:cubicBezTo>
                          <a:pt x="25602" y="37136"/>
                          <a:pt x="22982" y="35912"/>
                          <a:pt x="21366" y="33904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dashDot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22" name="Google Shape;122;p7"/>
                <p:cNvSpPr/>
                <p:nvPr/>
              </p:nvSpPr>
              <p:spPr>
                <a:xfrm>
                  <a:off x="-462625" y="1940000"/>
                  <a:ext cx="180502" cy="215402"/>
                </a:xfrm>
                <a:custGeom>
                  <a:rect b="b" l="l" r="r" t="t"/>
                  <a:pathLst>
                    <a:path extrusionOk="0" h="10336" w="6553">
                      <a:moveTo>
                        <a:pt x="0" y="10336"/>
                      </a:moveTo>
                      <a:cubicBezTo>
                        <a:pt x="283" y="6392"/>
                        <a:pt x="3463" y="-2023"/>
                        <a:pt x="6553" y="4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round/>
                  <a:headEnd len="med" w="med" type="none"/>
                  <a:tailEnd len="med" w="med" type="none"/>
                </a:ln>
              </p:spPr>
            </p:sp>
          </p:grpSp>
          <p:sp>
            <p:nvSpPr>
              <p:cNvPr id="123" name="Google Shape;123;p7"/>
              <p:cNvSpPr/>
              <p:nvPr/>
            </p:nvSpPr>
            <p:spPr>
              <a:xfrm rot="503819">
                <a:off x="6748693" y="-156408"/>
                <a:ext cx="5268076" cy="1632161"/>
              </a:xfrm>
              <a:custGeom>
                <a:rect b="b" l="l" r="r" t="t"/>
                <a:pathLst>
                  <a:path extrusionOk="0" h="26947" w="86976">
                    <a:moveTo>
                      <a:pt x="71061" y="0"/>
                    </a:moveTo>
                    <a:cubicBezTo>
                      <a:pt x="70664" y="0"/>
                      <a:pt x="70269" y="10"/>
                      <a:pt x="69878" y="33"/>
                    </a:cubicBezTo>
                    <a:cubicBezTo>
                      <a:pt x="68009" y="128"/>
                      <a:pt x="66116" y="474"/>
                      <a:pt x="64259" y="652"/>
                    </a:cubicBezTo>
                    <a:cubicBezTo>
                      <a:pt x="61425" y="926"/>
                      <a:pt x="58556" y="902"/>
                      <a:pt x="55734" y="1212"/>
                    </a:cubicBezTo>
                    <a:cubicBezTo>
                      <a:pt x="54365" y="1367"/>
                      <a:pt x="52995" y="1545"/>
                      <a:pt x="51626" y="1688"/>
                    </a:cubicBezTo>
                    <a:cubicBezTo>
                      <a:pt x="50638" y="1783"/>
                      <a:pt x="49864" y="2117"/>
                      <a:pt x="48923" y="2271"/>
                    </a:cubicBezTo>
                    <a:cubicBezTo>
                      <a:pt x="48447" y="2355"/>
                      <a:pt x="48019" y="2331"/>
                      <a:pt x="47542" y="2438"/>
                    </a:cubicBezTo>
                    <a:cubicBezTo>
                      <a:pt x="47136" y="2540"/>
                      <a:pt x="46522" y="2892"/>
                      <a:pt x="46491" y="2950"/>
                    </a:cubicBezTo>
                    <a:lnTo>
                      <a:pt x="46491" y="2950"/>
                    </a:lnTo>
                    <a:cubicBezTo>
                      <a:pt x="46451" y="2949"/>
                      <a:pt x="46411" y="2949"/>
                      <a:pt x="46372" y="2949"/>
                    </a:cubicBezTo>
                    <a:cubicBezTo>
                      <a:pt x="45578" y="2949"/>
                      <a:pt x="44776" y="3033"/>
                      <a:pt x="44006" y="3200"/>
                    </a:cubicBezTo>
                    <a:cubicBezTo>
                      <a:pt x="42339" y="3533"/>
                      <a:pt x="40637" y="3664"/>
                      <a:pt x="38946" y="3843"/>
                    </a:cubicBezTo>
                    <a:cubicBezTo>
                      <a:pt x="37863" y="3962"/>
                      <a:pt x="36874" y="4200"/>
                      <a:pt x="35815" y="4379"/>
                    </a:cubicBezTo>
                    <a:cubicBezTo>
                      <a:pt x="35243" y="4474"/>
                      <a:pt x="34862" y="4665"/>
                      <a:pt x="34303" y="4795"/>
                    </a:cubicBezTo>
                    <a:cubicBezTo>
                      <a:pt x="33731" y="4926"/>
                      <a:pt x="32481" y="4986"/>
                      <a:pt x="32207" y="5474"/>
                    </a:cubicBezTo>
                    <a:cubicBezTo>
                      <a:pt x="32017" y="5808"/>
                      <a:pt x="32338" y="5986"/>
                      <a:pt x="31909" y="6272"/>
                    </a:cubicBezTo>
                    <a:cubicBezTo>
                      <a:pt x="31564" y="6498"/>
                      <a:pt x="30814" y="6593"/>
                      <a:pt x="30409" y="6724"/>
                    </a:cubicBezTo>
                    <a:cubicBezTo>
                      <a:pt x="29814" y="6915"/>
                      <a:pt x="29278" y="7212"/>
                      <a:pt x="28671" y="7379"/>
                    </a:cubicBezTo>
                    <a:cubicBezTo>
                      <a:pt x="28876" y="7365"/>
                      <a:pt x="29098" y="7344"/>
                      <a:pt x="29316" y="7344"/>
                    </a:cubicBezTo>
                    <a:cubicBezTo>
                      <a:pt x="29478" y="7344"/>
                      <a:pt x="29638" y="7356"/>
                      <a:pt x="29790" y="7391"/>
                    </a:cubicBezTo>
                    <a:cubicBezTo>
                      <a:pt x="29802" y="7867"/>
                      <a:pt x="28778" y="7867"/>
                      <a:pt x="28326" y="7986"/>
                    </a:cubicBezTo>
                    <a:cubicBezTo>
                      <a:pt x="26456" y="8534"/>
                      <a:pt x="24718" y="9367"/>
                      <a:pt x="22861" y="9963"/>
                    </a:cubicBezTo>
                    <a:cubicBezTo>
                      <a:pt x="20765" y="10630"/>
                      <a:pt x="18574" y="11189"/>
                      <a:pt x="16538" y="11939"/>
                    </a:cubicBezTo>
                    <a:cubicBezTo>
                      <a:pt x="15824" y="12213"/>
                      <a:pt x="14467" y="12642"/>
                      <a:pt x="14038" y="13213"/>
                    </a:cubicBezTo>
                    <a:cubicBezTo>
                      <a:pt x="14111" y="13235"/>
                      <a:pt x="14198" y="13244"/>
                      <a:pt x="14296" y="13244"/>
                    </a:cubicBezTo>
                    <a:cubicBezTo>
                      <a:pt x="14958" y="13244"/>
                      <a:pt x="16126" y="12813"/>
                      <a:pt x="16799" y="12813"/>
                    </a:cubicBezTo>
                    <a:cubicBezTo>
                      <a:pt x="17008" y="12813"/>
                      <a:pt x="17169" y="12854"/>
                      <a:pt x="17253" y="12963"/>
                    </a:cubicBezTo>
                    <a:cubicBezTo>
                      <a:pt x="16181" y="13439"/>
                      <a:pt x="15098" y="13820"/>
                      <a:pt x="14169" y="14451"/>
                    </a:cubicBezTo>
                    <a:cubicBezTo>
                      <a:pt x="13205" y="15106"/>
                      <a:pt x="12252" y="15749"/>
                      <a:pt x="11276" y="16392"/>
                    </a:cubicBezTo>
                    <a:cubicBezTo>
                      <a:pt x="10502" y="16904"/>
                      <a:pt x="9788" y="17404"/>
                      <a:pt x="8918" y="17821"/>
                    </a:cubicBezTo>
                    <a:cubicBezTo>
                      <a:pt x="7811" y="18345"/>
                      <a:pt x="6490" y="18666"/>
                      <a:pt x="5323" y="19107"/>
                    </a:cubicBezTo>
                    <a:cubicBezTo>
                      <a:pt x="3989" y="19607"/>
                      <a:pt x="2644" y="20143"/>
                      <a:pt x="1322" y="20678"/>
                    </a:cubicBezTo>
                    <a:cubicBezTo>
                      <a:pt x="858" y="20857"/>
                      <a:pt x="239" y="21047"/>
                      <a:pt x="1" y="21405"/>
                    </a:cubicBezTo>
                    <a:cubicBezTo>
                      <a:pt x="214" y="21441"/>
                      <a:pt x="430" y="21457"/>
                      <a:pt x="647" y="21457"/>
                    </a:cubicBezTo>
                    <a:cubicBezTo>
                      <a:pt x="2086" y="21457"/>
                      <a:pt x="3578" y="20749"/>
                      <a:pt x="4882" y="20428"/>
                    </a:cubicBezTo>
                    <a:cubicBezTo>
                      <a:pt x="6573" y="20024"/>
                      <a:pt x="8347" y="19928"/>
                      <a:pt x="10026" y="19547"/>
                    </a:cubicBezTo>
                    <a:cubicBezTo>
                      <a:pt x="10907" y="19357"/>
                      <a:pt x="11740" y="19083"/>
                      <a:pt x="12621" y="18904"/>
                    </a:cubicBezTo>
                    <a:cubicBezTo>
                      <a:pt x="14372" y="18547"/>
                      <a:pt x="16098" y="18166"/>
                      <a:pt x="17848" y="17785"/>
                    </a:cubicBezTo>
                    <a:cubicBezTo>
                      <a:pt x="18622" y="17619"/>
                      <a:pt x="19408" y="17476"/>
                      <a:pt x="20170" y="17285"/>
                    </a:cubicBezTo>
                    <a:cubicBezTo>
                      <a:pt x="20608" y="17181"/>
                      <a:pt x="21460" y="16832"/>
                      <a:pt x="21913" y="16832"/>
                    </a:cubicBezTo>
                    <a:cubicBezTo>
                      <a:pt x="21928" y="16832"/>
                      <a:pt x="21942" y="16832"/>
                      <a:pt x="21956" y="16833"/>
                    </a:cubicBezTo>
                    <a:cubicBezTo>
                      <a:pt x="20706" y="17749"/>
                      <a:pt x="18658" y="18202"/>
                      <a:pt x="17622" y="19297"/>
                    </a:cubicBezTo>
                    <a:cubicBezTo>
                      <a:pt x="17757" y="19347"/>
                      <a:pt x="17897" y="19368"/>
                      <a:pt x="18039" y="19368"/>
                    </a:cubicBezTo>
                    <a:cubicBezTo>
                      <a:pt x="18702" y="19368"/>
                      <a:pt x="19426" y="18922"/>
                      <a:pt x="20094" y="18922"/>
                    </a:cubicBezTo>
                    <a:cubicBezTo>
                      <a:pt x="20139" y="18922"/>
                      <a:pt x="20184" y="18924"/>
                      <a:pt x="20229" y="18928"/>
                    </a:cubicBezTo>
                    <a:cubicBezTo>
                      <a:pt x="20575" y="19512"/>
                      <a:pt x="19027" y="20071"/>
                      <a:pt x="18777" y="20595"/>
                    </a:cubicBezTo>
                    <a:cubicBezTo>
                      <a:pt x="18646" y="20893"/>
                      <a:pt x="18848" y="21190"/>
                      <a:pt x="18717" y="21488"/>
                    </a:cubicBezTo>
                    <a:cubicBezTo>
                      <a:pt x="18503" y="21964"/>
                      <a:pt x="17943" y="22083"/>
                      <a:pt x="17372" y="22310"/>
                    </a:cubicBezTo>
                    <a:cubicBezTo>
                      <a:pt x="15681" y="22964"/>
                      <a:pt x="14038" y="23738"/>
                      <a:pt x="12467" y="24631"/>
                    </a:cubicBezTo>
                    <a:cubicBezTo>
                      <a:pt x="11871" y="24988"/>
                      <a:pt x="11276" y="25334"/>
                      <a:pt x="10621" y="25643"/>
                    </a:cubicBezTo>
                    <a:cubicBezTo>
                      <a:pt x="9978" y="25941"/>
                      <a:pt x="9061" y="26155"/>
                      <a:pt x="8645" y="26655"/>
                    </a:cubicBezTo>
                    <a:cubicBezTo>
                      <a:pt x="8817" y="26680"/>
                      <a:pt x="8984" y="26691"/>
                      <a:pt x="9146" y="26691"/>
                    </a:cubicBezTo>
                    <a:cubicBezTo>
                      <a:pt x="10076" y="26691"/>
                      <a:pt x="10849" y="26324"/>
                      <a:pt x="11752" y="26060"/>
                    </a:cubicBezTo>
                    <a:cubicBezTo>
                      <a:pt x="12871" y="25715"/>
                      <a:pt x="14002" y="25453"/>
                      <a:pt x="15157" y="25262"/>
                    </a:cubicBezTo>
                    <a:cubicBezTo>
                      <a:pt x="15606" y="25182"/>
                      <a:pt x="16132" y="25024"/>
                      <a:pt x="16597" y="25024"/>
                    </a:cubicBezTo>
                    <a:cubicBezTo>
                      <a:pt x="16613" y="25024"/>
                      <a:pt x="16629" y="25024"/>
                      <a:pt x="16646" y="25024"/>
                    </a:cubicBezTo>
                    <a:cubicBezTo>
                      <a:pt x="17015" y="25727"/>
                      <a:pt x="14872" y="26298"/>
                      <a:pt x="14562" y="26870"/>
                    </a:cubicBezTo>
                    <a:cubicBezTo>
                      <a:pt x="14699" y="26923"/>
                      <a:pt x="14859" y="26947"/>
                      <a:pt x="15036" y="26947"/>
                    </a:cubicBezTo>
                    <a:cubicBezTo>
                      <a:pt x="16075" y="26947"/>
                      <a:pt x="17678" y="26138"/>
                      <a:pt x="18360" y="25893"/>
                    </a:cubicBezTo>
                    <a:cubicBezTo>
                      <a:pt x="20337" y="25179"/>
                      <a:pt x="22730" y="24881"/>
                      <a:pt x="24801" y="24286"/>
                    </a:cubicBezTo>
                    <a:cubicBezTo>
                      <a:pt x="26099" y="23929"/>
                      <a:pt x="27290" y="23453"/>
                      <a:pt x="28599" y="23131"/>
                    </a:cubicBezTo>
                    <a:cubicBezTo>
                      <a:pt x="29314" y="22952"/>
                      <a:pt x="29766" y="22667"/>
                      <a:pt x="30409" y="22393"/>
                    </a:cubicBezTo>
                    <a:cubicBezTo>
                      <a:pt x="30802" y="22226"/>
                      <a:pt x="31528" y="22155"/>
                      <a:pt x="31802" y="21905"/>
                    </a:cubicBezTo>
                    <a:cubicBezTo>
                      <a:pt x="31386" y="21798"/>
                      <a:pt x="30338" y="22024"/>
                      <a:pt x="30409" y="21488"/>
                    </a:cubicBezTo>
                    <a:cubicBezTo>
                      <a:pt x="31183" y="21131"/>
                      <a:pt x="31981" y="20857"/>
                      <a:pt x="32802" y="20643"/>
                    </a:cubicBezTo>
                    <a:cubicBezTo>
                      <a:pt x="33092" y="20577"/>
                      <a:pt x="33860" y="20328"/>
                      <a:pt x="34372" y="20328"/>
                    </a:cubicBezTo>
                    <a:cubicBezTo>
                      <a:pt x="34512" y="20328"/>
                      <a:pt x="34632" y="20347"/>
                      <a:pt x="34719" y="20393"/>
                    </a:cubicBezTo>
                    <a:cubicBezTo>
                      <a:pt x="35136" y="20619"/>
                      <a:pt x="34612" y="21059"/>
                      <a:pt x="34886" y="21321"/>
                    </a:cubicBezTo>
                    <a:cubicBezTo>
                      <a:pt x="35004" y="21432"/>
                      <a:pt x="35208" y="21471"/>
                      <a:pt x="35446" y="21471"/>
                    </a:cubicBezTo>
                    <a:cubicBezTo>
                      <a:pt x="35952" y="21471"/>
                      <a:pt x="36610" y="21291"/>
                      <a:pt x="36910" y="21226"/>
                    </a:cubicBezTo>
                    <a:cubicBezTo>
                      <a:pt x="37767" y="21059"/>
                      <a:pt x="38636" y="21000"/>
                      <a:pt x="39506" y="20881"/>
                    </a:cubicBezTo>
                    <a:cubicBezTo>
                      <a:pt x="40195" y="20796"/>
                      <a:pt x="40988" y="20560"/>
                      <a:pt x="41709" y="20560"/>
                    </a:cubicBezTo>
                    <a:cubicBezTo>
                      <a:pt x="41797" y="20560"/>
                      <a:pt x="41884" y="20563"/>
                      <a:pt x="41970" y="20571"/>
                    </a:cubicBezTo>
                    <a:cubicBezTo>
                      <a:pt x="42510" y="20625"/>
                      <a:pt x="42834" y="20816"/>
                      <a:pt x="43368" y="20816"/>
                    </a:cubicBezTo>
                    <a:cubicBezTo>
                      <a:pt x="43424" y="20816"/>
                      <a:pt x="43481" y="20814"/>
                      <a:pt x="43542" y="20809"/>
                    </a:cubicBezTo>
                    <a:cubicBezTo>
                      <a:pt x="44685" y="20726"/>
                      <a:pt x="45709" y="19964"/>
                      <a:pt x="46745" y="19571"/>
                    </a:cubicBezTo>
                    <a:cubicBezTo>
                      <a:pt x="48697" y="18833"/>
                      <a:pt x="50709" y="18261"/>
                      <a:pt x="52757" y="17845"/>
                    </a:cubicBezTo>
                    <a:lnTo>
                      <a:pt x="52757" y="17845"/>
                    </a:lnTo>
                    <a:cubicBezTo>
                      <a:pt x="52637" y="17865"/>
                      <a:pt x="52463" y="17889"/>
                      <a:pt x="52296" y="17889"/>
                    </a:cubicBezTo>
                    <a:cubicBezTo>
                      <a:pt x="52167" y="17889"/>
                      <a:pt x="52041" y="17874"/>
                      <a:pt x="51948" y="17833"/>
                    </a:cubicBezTo>
                    <a:cubicBezTo>
                      <a:pt x="51293" y="17535"/>
                      <a:pt x="52257" y="17083"/>
                      <a:pt x="52591" y="16857"/>
                    </a:cubicBezTo>
                    <a:cubicBezTo>
                      <a:pt x="54400" y="15594"/>
                      <a:pt x="56913" y="14797"/>
                      <a:pt x="59210" y="14082"/>
                    </a:cubicBezTo>
                    <a:cubicBezTo>
                      <a:pt x="60770" y="13594"/>
                      <a:pt x="62366" y="13154"/>
                      <a:pt x="63925" y="12654"/>
                    </a:cubicBezTo>
                    <a:cubicBezTo>
                      <a:pt x="64616" y="12427"/>
                      <a:pt x="65426" y="12249"/>
                      <a:pt x="65926" y="11820"/>
                    </a:cubicBezTo>
                    <a:cubicBezTo>
                      <a:pt x="66664" y="11189"/>
                      <a:pt x="65842" y="11344"/>
                      <a:pt x="65687" y="10891"/>
                    </a:cubicBezTo>
                    <a:cubicBezTo>
                      <a:pt x="65533" y="10475"/>
                      <a:pt x="67712" y="10225"/>
                      <a:pt x="68116" y="10118"/>
                    </a:cubicBezTo>
                    <a:cubicBezTo>
                      <a:pt x="70474" y="9487"/>
                      <a:pt x="72772" y="8760"/>
                      <a:pt x="75153" y="8189"/>
                    </a:cubicBezTo>
                    <a:cubicBezTo>
                      <a:pt x="76867" y="7784"/>
                      <a:pt x="78070" y="7189"/>
                      <a:pt x="79606" y="6570"/>
                    </a:cubicBezTo>
                    <a:cubicBezTo>
                      <a:pt x="81130" y="5950"/>
                      <a:pt x="82678" y="5474"/>
                      <a:pt x="84142" y="4760"/>
                    </a:cubicBezTo>
                    <a:cubicBezTo>
                      <a:pt x="84928" y="4379"/>
                      <a:pt x="86250" y="3760"/>
                      <a:pt x="86547" y="3057"/>
                    </a:cubicBezTo>
                    <a:cubicBezTo>
                      <a:pt x="86976" y="2009"/>
                      <a:pt x="85845" y="1486"/>
                      <a:pt x="84452" y="1307"/>
                    </a:cubicBezTo>
                    <a:cubicBezTo>
                      <a:pt x="82952" y="1105"/>
                      <a:pt x="81404" y="1045"/>
                      <a:pt x="79892" y="855"/>
                    </a:cubicBezTo>
                    <a:cubicBezTo>
                      <a:pt x="78427" y="676"/>
                      <a:pt x="76975" y="390"/>
                      <a:pt x="75486" y="259"/>
                    </a:cubicBezTo>
                    <a:cubicBezTo>
                      <a:pt x="74041" y="137"/>
                      <a:pt x="72537" y="0"/>
                      <a:pt x="71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7"/>
              <p:cNvGrpSpPr/>
              <p:nvPr/>
            </p:nvGrpSpPr>
            <p:grpSpPr>
              <a:xfrm>
                <a:off x="6744875" y="2031607"/>
                <a:ext cx="3661651" cy="3748974"/>
                <a:chOff x="6744875" y="2031607"/>
                <a:chExt cx="3661651" cy="3748974"/>
              </a:xfrm>
            </p:grpSpPr>
            <p:grpSp>
              <p:nvGrpSpPr>
                <p:cNvPr id="125" name="Google Shape;125;p7"/>
                <p:cNvGrpSpPr/>
                <p:nvPr/>
              </p:nvGrpSpPr>
              <p:grpSpPr>
                <a:xfrm>
                  <a:off x="7179211" y="4303269"/>
                  <a:ext cx="379812" cy="699459"/>
                  <a:chOff x="5887475" y="4238125"/>
                  <a:chExt cx="87275" cy="160725"/>
                </a:xfrm>
              </p:grpSpPr>
              <p:sp>
                <p:nvSpPr>
                  <p:cNvPr id="126" name="Google Shape;126;p7"/>
                  <p:cNvSpPr/>
                  <p:nvPr/>
                </p:nvSpPr>
                <p:spPr>
                  <a:xfrm>
                    <a:off x="5933700" y="4289550"/>
                    <a:ext cx="31250" cy="23000"/>
                  </a:xfrm>
                  <a:custGeom>
                    <a:rect b="b" l="l" r="r" t="t"/>
                    <a:pathLst>
                      <a:path extrusionOk="0" h="920" w="1250">
                        <a:moveTo>
                          <a:pt x="1" y="1"/>
                        </a:moveTo>
                        <a:lnTo>
                          <a:pt x="1" y="919"/>
                        </a:lnTo>
                        <a:lnTo>
                          <a:pt x="1250" y="919"/>
                        </a:lnTo>
                        <a:lnTo>
                          <a:pt x="125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p7"/>
                  <p:cNvSpPr/>
                  <p:nvPr/>
                </p:nvSpPr>
                <p:spPr>
                  <a:xfrm>
                    <a:off x="5887475" y="4316200"/>
                    <a:ext cx="29425" cy="21750"/>
                  </a:xfrm>
                  <a:custGeom>
                    <a:rect b="b" l="l" r="r" t="t"/>
                    <a:pathLst>
                      <a:path extrusionOk="0" h="870" w="1177">
                        <a:moveTo>
                          <a:pt x="1" y="0"/>
                        </a:moveTo>
                        <a:lnTo>
                          <a:pt x="1" y="869"/>
                        </a:lnTo>
                        <a:lnTo>
                          <a:pt x="1176" y="869"/>
                        </a:lnTo>
                        <a:lnTo>
                          <a:pt x="117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p7"/>
                  <p:cNvSpPr/>
                  <p:nvPr/>
                </p:nvSpPr>
                <p:spPr>
                  <a:xfrm>
                    <a:off x="5960025" y="4261700"/>
                    <a:ext cx="14725" cy="10750"/>
                  </a:xfrm>
                  <a:custGeom>
                    <a:rect b="b" l="l" r="r" t="t"/>
                    <a:pathLst>
                      <a:path extrusionOk="0" h="430" w="589">
                        <a:moveTo>
                          <a:pt x="1" y="1"/>
                        </a:moveTo>
                        <a:lnTo>
                          <a:pt x="1" y="429"/>
                        </a:lnTo>
                        <a:lnTo>
                          <a:pt x="588" y="429"/>
                        </a:lnTo>
                        <a:lnTo>
                          <a:pt x="58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Google Shape;129;p7"/>
                  <p:cNvSpPr/>
                  <p:nvPr/>
                </p:nvSpPr>
                <p:spPr>
                  <a:xfrm>
                    <a:off x="5902175" y="4388125"/>
                    <a:ext cx="15025" cy="10725"/>
                  </a:xfrm>
                  <a:custGeom>
                    <a:rect b="b" l="l" r="r" t="t"/>
                    <a:pathLst>
                      <a:path extrusionOk="0" h="429" w="601">
                        <a:moveTo>
                          <a:pt x="1" y="0"/>
                        </a:moveTo>
                        <a:lnTo>
                          <a:pt x="1" y="429"/>
                        </a:lnTo>
                        <a:lnTo>
                          <a:pt x="601" y="42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7"/>
                  <p:cNvSpPr/>
                  <p:nvPr/>
                </p:nvSpPr>
                <p:spPr>
                  <a:xfrm>
                    <a:off x="5937075" y="4354150"/>
                    <a:ext cx="14725" cy="10725"/>
                  </a:xfrm>
                  <a:custGeom>
                    <a:rect b="b" l="l" r="r" t="t"/>
                    <a:pathLst>
                      <a:path extrusionOk="0" h="429" w="589">
                        <a:moveTo>
                          <a:pt x="0" y="0"/>
                        </a:moveTo>
                        <a:lnTo>
                          <a:pt x="0" y="429"/>
                        </a:lnTo>
                        <a:lnTo>
                          <a:pt x="588" y="429"/>
                        </a:lnTo>
                        <a:lnTo>
                          <a:pt x="58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7"/>
                  <p:cNvSpPr/>
                  <p:nvPr/>
                </p:nvSpPr>
                <p:spPr>
                  <a:xfrm>
                    <a:off x="5919325" y="4238125"/>
                    <a:ext cx="15025" cy="10750"/>
                  </a:xfrm>
                  <a:custGeom>
                    <a:rect b="b" l="l" r="r" t="t"/>
                    <a:pathLst>
                      <a:path extrusionOk="0" h="430" w="601">
                        <a:moveTo>
                          <a:pt x="0" y="1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" name="Google Shape;132;p7"/>
                <p:cNvSpPr/>
                <p:nvPr/>
              </p:nvSpPr>
              <p:spPr>
                <a:xfrm>
                  <a:off x="7930887" y="4351948"/>
                  <a:ext cx="179130" cy="179130"/>
                </a:xfrm>
                <a:custGeom>
                  <a:rect b="b" l="l" r="r" t="t"/>
                  <a:pathLst>
                    <a:path extrusionOk="0" h="4176" w="4176">
                      <a:moveTo>
                        <a:pt x="1776" y="1"/>
                      </a:moveTo>
                      <a:lnTo>
                        <a:pt x="1776" y="1776"/>
                      </a:lnTo>
                      <a:lnTo>
                        <a:pt x="0" y="1776"/>
                      </a:lnTo>
                      <a:lnTo>
                        <a:pt x="0" y="2400"/>
                      </a:lnTo>
                      <a:lnTo>
                        <a:pt x="1776" y="2400"/>
                      </a:lnTo>
                      <a:lnTo>
                        <a:pt x="1776" y="4176"/>
                      </a:lnTo>
                      <a:lnTo>
                        <a:pt x="2400" y="4176"/>
                      </a:lnTo>
                      <a:lnTo>
                        <a:pt x="2400" y="2400"/>
                      </a:lnTo>
                      <a:lnTo>
                        <a:pt x="4175" y="2400"/>
                      </a:lnTo>
                      <a:lnTo>
                        <a:pt x="4175" y="1776"/>
                      </a:lnTo>
                      <a:lnTo>
                        <a:pt x="2400" y="1776"/>
                      </a:lnTo>
                      <a:lnTo>
                        <a:pt x="24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3" name="Google Shape;133;p7"/>
                <p:cNvGrpSpPr/>
                <p:nvPr/>
              </p:nvGrpSpPr>
              <p:grpSpPr>
                <a:xfrm>
                  <a:off x="7930865" y="2917093"/>
                  <a:ext cx="354625" cy="225150"/>
                  <a:chOff x="7551213" y="1538800"/>
                  <a:chExt cx="369825" cy="234800"/>
                </a:xfrm>
              </p:grpSpPr>
              <p:sp>
                <p:nvSpPr>
                  <p:cNvPr id="134" name="Google Shape;134;p7"/>
                  <p:cNvSpPr/>
                  <p:nvPr/>
                </p:nvSpPr>
                <p:spPr>
                  <a:xfrm>
                    <a:off x="7702799" y="1604296"/>
                    <a:ext cx="71570" cy="53173"/>
                  </a:xfrm>
                  <a:custGeom>
                    <a:rect b="b" l="l" r="r" t="t"/>
                    <a:pathLst>
                      <a:path extrusionOk="0" h="919" w="1237">
                        <a:moveTo>
                          <a:pt x="0" y="0"/>
                        </a:moveTo>
                        <a:lnTo>
                          <a:pt x="0" y="919"/>
                        </a:lnTo>
                        <a:lnTo>
                          <a:pt x="1237" y="919"/>
                        </a:lnTo>
                        <a:lnTo>
                          <a:pt x="123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p7"/>
                  <p:cNvSpPr/>
                  <p:nvPr/>
                </p:nvSpPr>
                <p:spPr>
                  <a:xfrm>
                    <a:off x="7852997" y="1702078"/>
                    <a:ext cx="68040" cy="50338"/>
                  </a:xfrm>
                  <a:custGeom>
                    <a:rect b="b" l="l" r="r" t="t"/>
                    <a:pathLst>
                      <a:path extrusionOk="0" h="870" w="1176">
                        <a:moveTo>
                          <a:pt x="0" y="0"/>
                        </a:moveTo>
                        <a:lnTo>
                          <a:pt x="0" y="869"/>
                        </a:lnTo>
                        <a:lnTo>
                          <a:pt x="1175" y="869"/>
                        </a:lnTo>
                        <a:lnTo>
                          <a:pt x="11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" name="Google Shape;136;p7"/>
                  <p:cNvSpPr/>
                  <p:nvPr/>
                </p:nvSpPr>
                <p:spPr>
                  <a:xfrm>
                    <a:off x="7551213" y="1592907"/>
                    <a:ext cx="34772" cy="24822"/>
                  </a:xfrm>
                  <a:custGeom>
                    <a:rect b="b" l="l" r="r" t="t"/>
                    <a:pathLst>
                      <a:path extrusionOk="0" h="429" w="601">
                        <a:moveTo>
                          <a:pt x="0" y="0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" name="Google Shape;137;p7"/>
                  <p:cNvSpPr/>
                  <p:nvPr/>
                </p:nvSpPr>
                <p:spPr>
                  <a:xfrm>
                    <a:off x="7774311" y="1748779"/>
                    <a:ext cx="34772" cy="24822"/>
                  </a:xfrm>
                  <a:custGeom>
                    <a:rect b="b" l="l" r="r" t="t"/>
                    <a:pathLst>
                      <a:path extrusionOk="0" h="429" w="601">
                        <a:moveTo>
                          <a:pt x="1" y="0"/>
                        </a:moveTo>
                        <a:lnTo>
                          <a:pt x="1" y="429"/>
                        </a:lnTo>
                        <a:lnTo>
                          <a:pt x="601" y="42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" name="Google Shape;138;p7"/>
                  <p:cNvSpPr/>
                  <p:nvPr/>
                </p:nvSpPr>
                <p:spPr>
                  <a:xfrm>
                    <a:off x="7585927" y="1704806"/>
                    <a:ext cx="34772" cy="24880"/>
                  </a:xfrm>
                  <a:custGeom>
                    <a:rect b="b" l="l" r="r" t="t"/>
                    <a:pathLst>
                      <a:path extrusionOk="0" h="430" w="601">
                        <a:moveTo>
                          <a:pt x="0" y="1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" name="Google Shape;139;p7"/>
                  <p:cNvSpPr/>
                  <p:nvPr/>
                </p:nvSpPr>
                <p:spPr>
                  <a:xfrm>
                    <a:off x="7853346" y="1538800"/>
                    <a:ext cx="34078" cy="24880"/>
                  </a:xfrm>
                  <a:custGeom>
                    <a:rect b="b" l="l" r="r" t="t"/>
                    <a:pathLst>
                      <a:path extrusionOk="0" h="430" w="589">
                        <a:moveTo>
                          <a:pt x="1" y="1"/>
                        </a:moveTo>
                        <a:lnTo>
                          <a:pt x="1" y="429"/>
                        </a:lnTo>
                        <a:lnTo>
                          <a:pt x="589" y="429"/>
                        </a:lnTo>
                        <a:lnTo>
                          <a:pt x="58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0" name="Google Shape;140;p7"/>
                <p:cNvSpPr/>
                <p:nvPr/>
              </p:nvSpPr>
              <p:spPr>
                <a:xfrm>
                  <a:off x="7513195" y="2994801"/>
                  <a:ext cx="179130" cy="179130"/>
                </a:xfrm>
                <a:custGeom>
                  <a:rect b="b" l="l" r="r" t="t"/>
                  <a:pathLst>
                    <a:path extrusionOk="0" h="4176" w="4176">
                      <a:moveTo>
                        <a:pt x="1776" y="1"/>
                      </a:moveTo>
                      <a:lnTo>
                        <a:pt x="1776" y="1776"/>
                      </a:lnTo>
                      <a:lnTo>
                        <a:pt x="0" y="1776"/>
                      </a:lnTo>
                      <a:lnTo>
                        <a:pt x="0" y="2400"/>
                      </a:lnTo>
                      <a:lnTo>
                        <a:pt x="1776" y="2400"/>
                      </a:lnTo>
                      <a:lnTo>
                        <a:pt x="1776" y="4176"/>
                      </a:lnTo>
                      <a:lnTo>
                        <a:pt x="2400" y="4176"/>
                      </a:lnTo>
                      <a:lnTo>
                        <a:pt x="2400" y="2400"/>
                      </a:lnTo>
                      <a:lnTo>
                        <a:pt x="4175" y="2400"/>
                      </a:lnTo>
                      <a:lnTo>
                        <a:pt x="4175" y="1776"/>
                      </a:lnTo>
                      <a:lnTo>
                        <a:pt x="2400" y="1776"/>
                      </a:lnTo>
                      <a:lnTo>
                        <a:pt x="24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1" name="Google Shape;141;p7"/>
                <p:cNvGrpSpPr/>
                <p:nvPr/>
              </p:nvGrpSpPr>
              <p:grpSpPr>
                <a:xfrm>
                  <a:off x="6744875" y="2574912"/>
                  <a:ext cx="3661651" cy="3205669"/>
                  <a:chOff x="1057550" y="3474725"/>
                  <a:chExt cx="1831100" cy="1603075"/>
                </a:xfrm>
              </p:grpSpPr>
              <p:sp>
                <p:nvSpPr>
                  <p:cNvPr id="142" name="Google Shape;142;p7"/>
                  <p:cNvSpPr/>
                  <p:nvPr/>
                </p:nvSpPr>
                <p:spPr>
                  <a:xfrm>
                    <a:off x="1057550" y="3474725"/>
                    <a:ext cx="1831100" cy="1603075"/>
                  </a:xfrm>
                  <a:custGeom>
                    <a:rect b="b" l="l" r="r" t="t"/>
                    <a:pathLst>
                      <a:path extrusionOk="0" fill="none" h="64123" w="73244">
                        <a:moveTo>
                          <a:pt x="38152" y="64122"/>
                        </a:moveTo>
                        <a:cubicBezTo>
                          <a:pt x="36940" y="64122"/>
                          <a:pt x="35655" y="63987"/>
                          <a:pt x="34320" y="63816"/>
                        </a:cubicBezTo>
                        <a:lnTo>
                          <a:pt x="16285" y="61526"/>
                        </a:lnTo>
                        <a:cubicBezTo>
                          <a:pt x="13371" y="61159"/>
                          <a:pt x="10040" y="60730"/>
                          <a:pt x="7322" y="59114"/>
                        </a:cubicBezTo>
                        <a:cubicBezTo>
                          <a:pt x="1065" y="55368"/>
                          <a:pt x="208" y="46944"/>
                          <a:pt x="123" y="43479"/>
                        </a:cubicBezTo>
                        <a:cubicBezTo>
                          <a:pt x="0" y="38336"/>
                          <a:pt x="906" y="33071"/>
                          <a:pt x="2731" y="28260"/>
                        </a:cubicBezTo>
                        <a:cubicBezTo>
                          <a:pt x="3233" y="26937"/>
                          <a:pt x="3722" y="25884"/>
                          <a:pt x="4518" y="25039"/>
                        </a:cubicBezTo>
                        <a:cubicBezTo>
                          <a:pt x="5694" y="23803"/>
                          <a:pt x="7371" y="23215"/>
                          <a:pt x="9097" y="22701"/>
                        </a:cubicBezTo>
                        <a:lnTo>
                          <a:pt x="9244" y="22652"/>
                        </a:lnTo>
                        <a:cubicBezTo>
                          <a:pt x="10836" y="22174"/>
                          <a:pt x="12513" y="21672"/>
                          <a:pt x="13750" y="20570"/>
                        </a:cubicBezTo>
                        <a:cubicBezTo>
                          <a:pt x="14975" y="19481"/>
                          <a:pt x="15721" y="17485"/>
                          <a:pt x="14852" y="16016"/>
                        </a:cubicBezTo>
                        <a:cubicBezTo>
                          <a:pt x="14619" y="15624"/>
                          <a:pt x="14301" y="15305"/>
                          <a:pt x="13995" y="14999"/>
                        </a:cubicBezTo>
                        <a:cubicBezTo>
                          <a:pt x="13836" y="14852"/>
                          <a:pt x="13677" y="14681"/>
                          <a:pt x="13517" y="14510"/>
                        </a:cubicBezTo>
                        <a:cubicBezTo>
                          <a:pt x="11252" y="11938"/>
                          <a:pt x="11742" y="8094"/>
                          <a:pt x="12599" y="4323"/>
                        </a:cubicBezTo>
                        <a:cubicBezTo>
                          <a:pt x="12771" y="3588"/>
                          <a:pt x="13003" y="2559"/>
                          <a:pt x="13701" y="1959"/>
                        </a:cubicBezTo>
                        <a:cubicBezTo>
                          <a:pt x="14840" y="992"/>
                          <a:pt x="16578" y="1470"/>
                          <a:pt x="17815" y="2253"/>
                        </a:cubicBezTo>
                        <a:cubicBezTo>
                          <a:pt x="18097" y="2425"/>
                          <a:pt x="18366" y="2608"/>
                          <a:pt x="18648" y="2792"/>
                        </a:cubicBezTo>
                        <a:cubicBezTo>
                          <a:pt x="19578" y="3417"/>
                          <a:pt x="20533" y="4078"/>
                          <a:pt x="21647" y="4163"/>
                        </a:cubicBezTo>
                        <a:cubicBezTo>
                          <a:pt x="21954" y="4200"/>
                          <a:pt x="22284" y="4163"/>
                          <a:pt x="22590" y="4151"/>
                        </a:cubicBezTo>
                        <a:cubicBezTo>
                          <a:pt x="23080" y="4114"/>
                          <a:pt x="23607" y="4090"/>
                          <a:pt x="24084" y="4225"/>
                        </a:cubicBezTo>
                        <a:cubicBezTo>
                          <a:pt x="24598" y="4384"/>
                          <a:pt x="25027" y="4727"/>
                          <a:pt x="25443" y="5069"/>
                        </a:cubicBezTo>
                        <a:cubicBezTo>
                          <a:pt x="25676" y="5253"/>
                          <a:pt x="25896" y="5437"/>
                          <a:pt x="26141" y="5584"/>
                        </a:cubicBezTo>
                        <a:cubicBezTo>
                          <a:pt x="28039" y="6796"/>
                          <a:pt x="30549" y="6061"/>
                          <a:pt x="32263" y="5400"/>
                        </a:cubicBezTo>
                        <a:cubicBezTo>
                          <a:pt x="34491" y="4543"/>
                          <a:pt x="36659" y="3490"/>
                          <a:pt x="38691" y="2253"/>
                        </a:cubicBezTo>
                        <a:lnTo>
                          <a:pt x="38973" y="2082"/>
                        </a:lnTo>
                        <a:cubicBezTo>
                          <a:pt x="40038" y="1421"/>
                          <a:pt x="41140" y="747"/>
                          <a:pt x="42401" y="649"/>
                        </a:cubicBezTo>
                        <a:cubicBezTo>
                          <a:pt x="43099" y="588"/>
                          <a:pt x="43797" y="711"/>
                          <a:pt x="44483" y="833"/>
                        </a:cubicBezTo>
                        <a:cubicBezTo>
                          <a:pt x="44923" y="907"/>
                          <a:pt x="45389" y="992"/>
                          <a:pt x="45829" y="1017"/>
                        </a:cubicBezTo>
                        <a:lnTo>
                          <a:pt x="45829" y="1017"/>
                        </a:lnTo>
                        <a:cubicBezTo>
                          <a:pt x="46307" y="1041"/>
                          <a:pt x="46870" y="809"/>
                          <a:pt x="47421" y="600"/>
                        </a:cubicBezTo>
                        <a:cubicBezTo>
                          <a:pt x="48156" y="307"/>
                          <a:pt x="48915" y="0"/>
                          <a:pt x="49503" y="319"/>
                        </a:cubicBezTo>
                        <a:cubicBezTo>
                          <a:pt x="51033" y="1139"/>
                          <a:pt x="50127" y="3404"/>
                          <a:pt x="49637" y="4629"/>
                        </a:cubicBezTo>
                        <a:lnTo>
                          <a:pt x="49552" y="4849"/>
                        </a:lnTo>
                        <a:cubicBezTo>
                          <a:pt x="48829" y="6686"/>
                          <a:pt x="48462" y="8694"/>
                          <a:pt x="48486" y="10665"/>
                        </a:cubicBezTo>
                        <a:cubicBezTo>
                          <a:pt x="48511" y="11179"/>
                          <a:pt x="48548" y="11693"/>
                          <a:pt x="48854" y="12061"/>
                        </a:cubicBezTo>
                        <a:cubicBezTo>
                          <a:pt x="49184" y="12428"/>
                          <a:pt x="49698" y="12551"/>
                          <a:pt x="50200" y="12624"/>
                        </a:cubicBezTo>
                        <a:cubicBezTo>
                          <a:pt x="50666" y="12710"/>
                          <a:pt x="51143" y="12746"/>
                          <a:pt x="51584" y="12795"/>
                        </a:cubicBezTo>
                        <a:cubicBezTo>
                          <a:pt x="53188" y="12979"/>
                          <a:pt x="54853" y="13163"/>
                          <a:pt x="56176" y="14093"/>
                        </a:cubicBezTo>
                        <a:cubicBezTo>
                          <a:pt x="57045" y="14705"/>
                          <a:pt x="57694" y="15611"/>
                          <a:pt x="58318" y="16469"/>
                        </a:cubicBezTo>
                        <a:cubicBezTo>
                          <a:pt x="59139" y="17620"/>
                          <a:pt x="59934" y="18709"/>
                          <a:pt x="61196" y="19199"/>
                        </a:cubicBezTo>
                        <a:cubicBezTo>
                          <a:pt x="61771" y="19419"/>
                          <a:pt x="62469" y="19530"/>
                          <a:pt x="63118" y="19628"/>
                        </a:cubicBezTo>
                        <a:cubicBezTo>
                          <a:pt x="64452" y="19823"/>
                          <a:pt x="65714" y="20007"/>
                          <a:pt x="66228" y="21158"/>
                        </a:cubicBezTo>
                        <a:cubicBezTo>
                          <a:pt x="66460" y="21660"/>
                          <a:pt x="66460" y="22235"/>
                          <a:pt x="66448" y="22750"/>
                        </a:cubicBezTo>
                        <a:cubicBezTo>
                          <a:pt x="66424" y="23558"/>
                          <a:pt x="66265" y="24427"/>
                          <a:pt x="66105" y="25272"/>
                        </a:cubicBezTo>
                        <a:cubicBezTo>
                          <a:pt x="65787" y="26937"/>
                          <a:pt x="65444" y="28664"/>
                          <a:pt x="66363" y="29937"/>
                        </a:cubicBezTo>
                        <a:cubicBezTo>
                          <a:pt x="66938" y="30721"/>
                          <a:pt x="67881" y="30990"/>
                          <a:pt x="68897" y="31296"/>
                        </a:cubicBezTo>
                        <a:cubicBezTo>
                          <a:pt x="69766" y="31565"/>
                          <a:pt x="70685" y="31822"/>
                          <a:pt x="71309" y="32459"/>
                        </a:cubicBezTo>
                        <a:cubicBezTo>
                          <a:pt x="72607" y="33782"/>
                          <a:pt x="73244" y="36071"/>
                          <a:pt x="72044" y="37626"/>
                        </a:cubicBezTo>
                        <a:cubicBezTo>
                          <a:pt x="71591" y="38214"/>
                          <a:pt x="70930" y="38606"/>
                          <a:pt x="70305" y="38985"/>
                        </a:cubicBezTo>
                        <a:lnTo>
                          <a:pt x="70256" y="39010"/>
                        </a:lnTo>
                        <a:cubicBezTo>
                          <a:pt x="67342" y="40761"/>
                          <a:pt x="64085" y="42964"/>
                          <a:pt x="61979" y="46136"/>
                        </a:cubicBezTo>
                        <a:cubicBezTo>
                          <a:pt x="61257" y="47213"/>
                          <a:pt x="60657" y="48425"/>
                          <a:pt x="60081" y="49601"/>
                        </a:cubicBezTo>
                        <a:cubicBezTo>
                          <a:pt x="59053" y="51682"/>
                          <a:pt x="58000" y="53825"/>
                          <a:pt x="56188" y="55331"/>
                        </a:cubicBezTo>
                        <a:cubicBezTo>
                          <a:pt x="54731" y="56543"/>
                          <a:pt x="52919" y="57192"/>
                          <a:pt x="51155" y="57841"/>
                        </a:cubicBezTo>
                        <a:cubicBezTo>
                          <a:pt x="49613" y="58404"/>
                          <a:pt x="48021" y="58992"/>
                          <a:pt x="46674" y="59922"/>
                        </a:cubicBezTo>
                        <a:cubicBezTo>
                          <a:pt x="46086" y="60339"/>
                          <a:pt x="45548" y="60804"/>
                          <a:pt x="45021" y="61269"/>
                        </a:cubicBezTo>
                        <a:cubicBezTo>
                          <a:pt x="44287" y="61906"/>
                          <a:pt x="43515" y="62579"/>
                          <a:pt x="42646" y="63069"/>
                        </a:cubicBezTo>
                        <a:cubicBezTo>
                          <a:pt x="41287" y="63865"/>
                          <a:pt x="39769" y="64122"/>
                          <a:pt x="38152" y="64122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dashDot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" name="Google Shape;143;p7"/>
                  <p:cNvSpPr/>
                  <p:nvPr/>
                </p:nvSpPr>
                <p:spPr>
                  <a:xfrm>
                    <a:off x="1142950" y="3575725"/>
                    <a:ext cx="1648975" cy="1416975"/>
                  </a:xfrm>
                  <a:custGeom>
                    <a:rect b="b" l="l" r="r" t="t"/>
                    <a:pathLst>
                      <a:path extrusionOk="0" fill="none" h="56679" w="65959">
                        <a:moveTo>
                          <a:pt x="34700" y="56678"/>
                        </a:moveTo>
                        <a:lnTo>
                          <a:pt x="34700" y="56678"/>
                        </a:lnTo>
                        <a:cubicBezTo>
                          <a:pt x="33647" y="56678"/>
                          <a:pt x="32496" y="56531"/>
                          <a:pt x="31333" y="56397"/>
                        </a:cubicBezTo>
                        <a:lnTo>
                          <a:pt x="13297" y="54107"/>
                        </a:lnTo>
                        <a:cubicBezTo>
                          <a:pt x="10579" y="53752"/>
                          <a:pt x="7763" y="53397"/>
                          <a:pt x="5645" y="52148"/>
                        </a:cubicBezTo>
                        <a:cubicBezTo>
                          <a:pt x="845" y="49283"/>
                          <a:pt x="172" y="42255"/>
                          <a:pt x="110" y="39365"/>
                        </a:cubicBezTo>
                        <a:cubicBezTo>
                          <a:pt x="0" y="34651"/>
                          <a:pt x="833" y="29827"/>
                          <a:pt x="2486" y="25407"/>
                        </a:cubicBezTo>
                        <a:cubicBezTo>
                          <a:pt x="2792" y="24599"/>
                          <a:pt x="3122" y="23791"/>
                          <a:pt x="3551" y="23326"/>
                        </a:cubicBezTo>
                        <a:cubicBezTo>
                          <a:pt x="4163" y="22689"/>
                          <a:pt x="5424" y="22273"/>
                          <a:pt x="6649" y="21905"/>
                        </a:cubicBezTo>
                        <a:lnTo>
                          <a:pt x="6796" y="21856"/>
                        </a:lnTo>
                        <a:cubicBezTo>
                          <a:pt x="8571" y="21318"/>
                          <a:pt x="10763" y="20669"/>
                          <a:pt x="12563" y="19077"/>
                        </a:cubicBezTo>
                        <a:cubicBezTo>
                          <a:pt x="14864" y="17032"/>
                          <a:pt x="16199" y="13347"/>
                          <a:pt x="14326" y="10225"/>
                        </a:cubicBezTo>
                        <a:cubicBezTo>
                          <a:pt x="13885" y="9490"/>
                          <a:pt x="13346" y="8951"/>
                          <a:pt x="12967" y="8559"/>
                        </a:cubicBezTo>
                        <a:lnTo>
                          <a:pt x="12636" y="8217"/>
                        </a:lnTo>
                        <a:cubicBezTo>
                          <a:pt x="11754" y="7225"/>
                          <a:pt x="10750" y="4605"/>
                          <a:pt x="11142" y="2768"/>
                        </a:cubicBezTo>
                        <a:cubicBezTo>
                          <a:pt x="11326" y="1936"/>
                          <a:pt x="11791" y="1348"/>
                          <a:pt x="12489" y="1042"/>
                        </a:cubicBezTo>
                        <a:cubicBezTo>
                          <a:pt x="12526" y="1029"/>
                          <a:pt x="12550" y="1054"/>
                          <a:pt x="12587" y="1078"/>
                        </a:cubicBezTo>
                        <a:lnTo>
                          <a:pt x="12599" y="1091"/>
                        </a:lnTo>
                        <a:cubicBezTo>
                          <a:pt x="12820" y="1225"/>
                          <a:pt x="13065" y="1385"/>
                          <a:pt x="13309" y="1544"/>
                        </a:cubicBezTo>
                        <a:cubicBezTo>
                          <a:pt x="14424" y="2303"/>
                          <a:pt x="15942" y="3344"/>
                          <a:pt x="17925" y="3490"/>
                        </a:cubicBezTo>
                        <a:cubicBezTo>
                          <a:pt x="18121" y="3503"/>
                          <a:pt x="18305" y="3527"/>
                          <a:pt x="18525" y="3527"/>
                        </a:cubicBezTo>
                        <a:cubicBezTo>
                          <a:pt x="18844" y="3527"/>
                          <a:pt x="19125" y="3503"/>
                          <a:pt x="19370" y="3490"/>
                        </a:cubicBezTo>
                        <a:cubicBezTo>
                          <a:pt x="19395" y="3490"/>
                          <a:pt x="19431" y="3490"/>
                          <a:pt x="19456" y="3478"/>
                        </a:cubicBezTo>
                        <a:cubicBezTo>
                          <a:pt x="19517" y="3466"/>
                          <a:pt x="19578" y="3466"/>
                          <a:pt x="19640" y="3478"/>
                        </a:cubicBezTo>
                        <a:cubicBezTo>
                          <a:pt x="19713" y="3490"/>
                          <a:pt x="19762" y="3552"/>
                          <a:pt x="19811" y="3601"/>
                        </a:cubicBezTo>
                        <a:lnTo>
                          <a:pt x="19872" y="3662"/>
                        </a:lnTo>
                        <a:cubicBezTo>
                          <a:pt x="20142" y="3870"/>
                          <a:pt x="20484" y="4152"/>
                          <a:pt x="20901" y="4409"/>
                        </a:cubicBezTo>
                        <a:cubicBezTo>
                          <a:pt x="22125" y="5192"/>
                          <a:pt x="23545" y="5584"/>
                          <a:pt x="25125" y="5584"/>
                        </a:cubicBezTo>
                        <a:cubicBezTo>
                          <a:pt x="26606" y="5584"/>
                          <a:pt x="28186" y="5254"/>
                          <a:pt x="30059" y="4531"/>
                        </a:cubicBezTo>
                        <a:cubicBezTo>
                          <a:pt x="32496" y="3601"/>
                          <a:pt x="34834" y="2450"/>
                          <a:pt x="37038" y="1115"/>
                        </a:cubicBezTo>
                        <a:lnTo>
                          <a:pt x="37320" y="956"/>
                        </a:lnTo>
                        <a:cubicBezTo>
                          <a:pt x="38018" y="527"/>
                          <a:pt x="38814" y="38"/>
                          <a:pt x="39267" y="1"/>
                        </a:cubicBezTo>
                        <a:lnTo>
                          <a:pt x="39352" y="1"/>
                        </a:lnTo>
                        <a:cubicBezTo>
                          <a:pt x="39634" y="1"/>
                          <a:pt x="40026" y="74"/>
                          <a:pt x="40454" y="160"/>
                        </a:cubicBezTo>
                        <a:cubicBezTo>
                          <a:pt x="40956" y="246"/>
                          <a:pt x="41544" y="356"/>
                          <a:pt x="42181" y="381"/>
                        </a:cubicBezTo>
                        <a:cubicBezTo>
                          <a:pt x="42291" y="381"/>
                          <a:pt x="42401" y="405"/>
                          <a:pt x="42511" y="405"/>
                        </a:cubicBezTo>
                        <a:lnTo>
                          <a:pt x="42536" y="405"/>
                        </a:lnTo>
                        <a:cubicBezTo>
                          <a:pt x="42573" y="381"/>
                          <a:pt x="42609" y="381"/>
                          <a:pt x="42646" y="417"/>
                        </a:cubicBezTo>
                        <a:cubicBezTo>
                          <a:pt x="43405" y="1458"/>
                          <a:pt x="42903" y="2731"/>
                          <a:pt x="42352" y="4090"/>
                        </a:cubicBezTo>
                        <a:cubicBezTo>
                          <a:pt x="41997" y="4960"/>
                          <a:pt x="41630" y="5878"/>
                          <a:pt x="41654" y="6723"/>
                        </a:cubicBezTo>
                        <a:cubicBezTo>
                          <a:pt x="41666" y="7335"/>
                          <a:pt x="41679" y="8939"/>
                          <a:pt x="42842" y="10274"/>
                        </a:cubicBezTo>
                        <a:cubicBezTo>
                          <a:pt x="44017" y="11633"/>
                          <a:pt x="45646" y="11890"/>
                          <a:pt x="46258" y="11988"/>
                        </a:cubicBezTo>
                        <a:cubicBezTo>
                          <a:pt x="46772" y="12061"/>
                          <a:pt x="47286" y="12122"/>
                          <a:pt x="47776" y="12184"/>
                        </a:cubicBezTo>
                        <a:cubicBezTo>
                          <a:pt x="49013" y="12318"/>
                          <a:pt x="50176" y="12465"/>
                          <a:pt x="50788" y="12894"/>
                        </a:cubicBezTo>
                        <a:cubicBezTo>
                          <a:pt x="51205" y="13175"/>
                          <a:pt x="51658" y="13824"/>
                          <a:pt x="52147" y="14498"/>
                        </a:cubicBezTo>
                        <a:cubicBezTo>
                          <a:pt x="53127" y="15845"/>
                          <a:pt x="54351" y="17522"/>
                          <a:pt x="56531" y="18379"/>
                        </a:cubicBezTo>
                        <a:cubicBezTo>
                          <a:pt x="57461" y="18746"/>
                          <a:pt x="58428" y="18906"/>
                          <a:pt x="59188" y="19016"/>
                        </a:cubicBezTo>
                        <a:lnTo>
                          <a:pt x="59200" y="19016"/>
                        </a:lnTo>
                        <a:lnTo>
                          <a:pt x="59322" y="19016"/>
                        </a:lnTo>
                        <a:cubicBezTo>
                          <a:pt x="59432" y="19016"/>
                          <a:pt x="59543" y="18991"/>
                          <a:pt x="59616" y="19089"/>
                        </a:cubicBezTo>
                        <a:cubicBezTo>
                          <a:pt x="59812" y="19334"/>
                          <a:pt x="59677" y="19701"/>
                          <a:pt x="59543" y="20093"/>
                        </a:cubicBezTo>
                        <a:cubicBezTo>
                          <a:pt x="59481" y="20277"/>
                          <a:pt x="59408" y="20461"/>
                          <a:pt x="59371" y="20644"/>
                        </a:cubicBezTo>
                        <a:cubicBezTo>
                          <a:pt x="58979" y="22689"/>
                          <a:pt x="58428" y="25481"/>
                          <a:pt x="60216" y="27966"/>
                        </a:cubicBezTo>
                        <a:cubicBezTo>
                          <a:pt x="61465" y="29693"/>
                          <a:pt x="63326" y="30244"/>
                          <a:pt x="64550" y="30599"/>
                        </a:cubicBezTo>
                        <a:cubicBezTo>
                          <a:pt x="64624" y="30611"/>
                          <a:pt x="64710" y="30648"/>
                          <a:pt x="64808" y="30672"/>
                        </a:cubicBezTo>
                        <a:cubicBezTo>
                          <a:pt x="65101" y="30746"/>
                          <a:pt x="65420" y="30843"/>
                          <a:pt x="65554" y="30929"/>
                        </a:cubicBezTo>
                        <a:cubicBezTo>
                          <a:pt x="65799" y="31113"/>
                          <a:pt x="65959" y="31468"/>
                          <a:pt x="65897" y="31639"/>
                        </a:cubicBezTo>
                        <a:cubicBezTo>
                          <a:pt x="65836" y="31786"/>
                          <a:pt x="65616" y="31884"/>
                          <a:pt x="65408" y="31994"/>
                        </a:cubicBezTo>
                        <a:cubicBezTo>
                          <a:pt x="65310" y="32031"/>
                          <a:pt x="65236" y="32068"/>
                          <a:pt x="65175" y="32117"/>
                        </a:cubicBezTo>
                        <a:lnTo>
                          <a:pt x="65126" y="32141"/>
                        </a:lnTo>
                        <a:cubicBezTo>
                          <a:pt x="61894" y="34076"/>
                          <a:pt x="58245" y="36549"/>
                          <a:pt x="55759" y="40284"/>
                        </a:cubicBezTo>
                        <a:cubicBezTo>
                          <a:pt x="54914" y="41557"/>
                          <a:pt x="54266" y="42867"/>
                          <a:pt x="53653" y="44140"/>
                        </a:cubicBezTo>
                        <a:cubicBezTo>
                          <a:pt x="52698" y="46050"/>
                          <a:pt x="51890" y="47728"/>
                          <a:pt x="50654" y="48744"/>
                        </a:cubicBezTo>
                        <a:cubicBezTo>
                          <a:pt x="49637" y="49577"/>
                          <a:pt x="48168" y="50115"/>
                          <a:pt x="46625" y="50679"/>
                        </a:cubicBezTo>
                        <a:cubicBezTo>
                          <a:pt x="44960" y="51291"/>
                          <a:pt x="43075" y="51977"/>
                          <a:pt x="41360" y="53176"/>
                        </a:cubicBezTo>
                        <a:cubicBezTo>
                          <a:pt x="40626" y="53691"/>
                          <a:pt x="39977" y="54254"/>
                          <a:pt x="39414" y="54768"/>
                        </a:cubicBezTo>
                        <a:cubicBezTo>
                          <a:pt x="38789" y="55319"/>
                          <a:pt x="38201" y="55833"/>
                          <a:pt x="37650" y="56140"/>
                        </a:cubicBezTo>
                        <a:cubicBezTo>
                          <a:pt x="36879" y="56495"/>
                          <a:pt x="35961" y="56678"/>
                          <a:pt x="34700" y="56678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" name="Google Shape;144;p7"/>
                  <p:cNvSpPr/>
                  <p:nvPr/>
                </p:nvSpPr>
                <p:spPr>
                  <a:xfrm>
                    <a:off x="1227425" y="3650125"/>
                    <a:ext cx="1399200" cy="1258400"/>
                  </a:xfrm>
                  <a:custGeom>
                    <a:rect b="b" l="l" r="r" t="t"/>
                    <a:pathLst>
                      <a:path extrusionOk="0" fill="none" h="50336" w="55968">
                        <a:moveTo>
                          <a:pt x="31321" y="50335"/>
                        </a:moveTo>
                        <a:cubicBezTo>
                          <a:pt x="30451" y="50335"/>
                          <a:pt x="29435" y="50213"/>
                          <a:pt x="28382" y="50066"/>
                        </a:cubicBezTo>
                        <a:lnTo>
                          <a:pt x="10359" y="47776"/>
                        </a:lnTo>
                        <a:cubicBezTo>
                          <a:pt x="7959" y="47470"/>
                          <a:pt x="5510" y="47164"/>
                          <a:pt x="4004" y="46258"/>
                        </a:cubicBezTo>
                        <a:cubicBezTo>
                          <a:pt x="539" y="44189"/>
                          <a:pt x="147" y="38116"/>
                          <a:pt x="98" y="36291"/>
                        </a:cubicBezTo>
                        <a:cubicBezTo>
                          <a:pt x="1" y="32006"/>
                          <a:pt x="735" y="27623"/>
                          <a:pt x="2253" y="23607"/>
                        </a:cubicBezTo>
                        <a:cubicBezTo>
                          <a:pt x="2302" y="23472"/>
                          <a:pt x="2351" y="23349"/>
                          <a:pt x="2400" y="23239"/>
                        </a:cubicBezTo>
                        <a:cubicBezTo>
                          <a:pt x="2486" y="22970"/>
                          <a:pt x="2547" y="22798"/>
                          <a:pt x="2645" y="22701"/>
                        </a:cubicBezTo>
                        <a:cubicBezTo>
                          <a:pt x="2804" y="22541"/>
                          <a:pt x="3172" y="22443"/>
                          <a:pt x="3661" y="22309"/>
                        </a:cubicBezTo>
                        <a:cubicBezTo>
                          <a:pt x="3845" y="22260"/>
                          <a:pt x="4053" y="22199"/>
                          <a:pt x="4261" y="22137"/>
                        </a:cubicBezTo>
                        <a:lnTo>
                          <a:pt x="4408" y="22101"/>
                        </a:lnTo>
                        <a:cubicBezTo>
                          <a:pt x="6392" y="21501"/>
                          <a:pt x="9098" y="20680"/>
                          <a:pt x="11461" y="18611"/>
                        </a:cubicBezTo>
                        <a:cubicBezTo>
                          <a:pt x="14791" y="15648"/>
                          <a:pt x="16677" y="10199"/>
                          <a:pt x="13861" y="5510"/>
                        </a:cubicBezTo>
                        <a:cubicBezTo>
                          <a:pt x="13653" y="5167"/>
                          <a:pt x="13322" y="4873"/>
                          <a:pt x="13016" y="4616"/>
                        </a:cubicBezTo>
                        <a:cubicBezTo>
                          <a:pt x="12575" y="4237"/>
                          <a:pt x="12171" y="3894"/>
                          <a:pt x="12379" y="3563"/>
                        </a:cubicBezTo>
                        <a:cubicBezTo>
                          <a:pt x="12587" y="3208"/>
                          <a:pt x="13016" y="3404"/>
                          <a:pt x="13493" y="3624"/>
                        </a:cubicBezTo>
                        <a:cubicBezTo>
                          <a:pt x="13763" y="3747"/>
                          <a:pt x="14044" y="3869"/>
                          <a:pt x="14302" y="3894"/>
                        </a:cubicBezTo>
                        <a:cubicBezTo>
                          <a:pt x="14595" y="3931"/>
                          <a:pt x="14865" y="3931"/>
                          <a:pt x="15171" y="3931"/>
                        </a:cubicBezTo>
                        <a:lnTo>
                          <a:pt x="15195" y="3931"/>
                        </a:lnTo>
                        <a:cubicBezTo>
                          <a:pt x="15318" y="3980"/>
                          <a:pt x="15416" y="4053"/>
                          <a:pt x="15538" y="4139"/>
                        </a:cubicBezTo>
                        <a:cubicBezTo>
                          <a:pt x="15599" y="4188"/>
                          <a:pt x="15685" y="4249"/>
                          <a:pt x="15746" y="4298"/>
                        </a:cubicBezTo>
                        <a:cubicBezTo>
                          <a:pt x="17522" y="5424"/>
                          <a:pt x="19542" y="6000"/>
                          <a:pt x="21770" y="6000"/>
                        </a:cubicBezTo>
                        <a:cubicBezTo>
                          <a:pt x="23680" y="6000"/>
                          <a:pt x="25627" y="5596"/>
                          <a:pt x="27905" y="4726"/>
                        </a:cubicBezTo>
                        <a:cubicBezTo>
                          <a:pt x="28860" y="4359"/>
                          <a:pt x="29839" y="3526"/>
                          <a:pt x="30782" y="2731"/>
                        </a:cubicBezTo>
                        <a:cubicBezTo>
                          <a:pt x="32459" y="1323"/>
                          <a:pt x="34014" y="0"/>
                          <a:pt x="35398" y="1102"/>
                        </a:cubicBezTo>
                        <a:cubicBezTo>
                          <a:pt x="35802" y="1421"/>
                          <a:pt x="35557" y="1984"/>
                          <a:pt x="35300" y="2571"/>
                        </a:cubicBezTo>
                        <a:cubicBezTo>
                          <a:pt x="35116" y="2976"/>
                          <a:pt x="34933" y="3404"/>
                          <a:pt x="34933" y="3808"/>
                        </a:cubicBezTo>
                        <a:cubicBezTo>
                          <a:pt x="34945" y="4665"/>
                          <a:pt x="34982" y="7236"/>
                          <a:pt x="36941" y="9514"/>
                        </a:cubicBezTo>
                        <a:cubicBezTo>
                          <a:pt x="38924" y="11828"/>
                          <a:pt x="41532" y="12220"/>
                          <a:pt x="42389" y="12342"/>
                        </a:cubicBezTo>
                        <a:cubicBezTo>
                          <a:pt x="42989" y="12440"/>
                          <a:pt x="43552" y="12501"/>
                          <a:pt x="44042" y="12563"/>
                        </a:cubicBezTo>
                        <a:cubicBezTo>
                          <a:pt x="44177" y="12575"/>
                          <a:pt x="44336" y="12575"/>
                          <a:pt x="44483" y="12587"/>
                        </a:cubicBezTo>
                        <a:cubicBezTo>
                          <a:pt x="44862" y="12612"/>
                          <a:pt x="45279" y="12624"/>
                          <a:pt x="45511" y="12758"/>
                        </a:cubicBezTo>
                        <a:cubicBezTo>
                          <a:pt x="45683" y="12869"/>
                          <a:pt x="45805" y="13065"/>
                          <a:pt x="45903" y="13260"/>
                        </a:cubicBezTo>
                        <a:cubicBezTo>
                          <a:pt x="45952" y="13358"/>
                          <a:pt x="46001" y="13432"/>
                          <a:pt x="46062" y="13493"/>
                        </a:cubicBezTo>
                        <a:cubicBezTo>
                          <a:pt x="47164" y="15011"/>
                          <a:pt x="48830" y="17301"/>
                          <a:pt x="51927" y="18525"/>
                        </a:cubicBezTo>
                        <a:cubicBezTo>
                          <a:pt x="51964" y="18550"/>
                          <a:pt x="52025" y="18562"/>
                          <a:pt x="52086" y="18562"/>
                        </a:cubicBezTo>
                        <a:cubicBezTo>
                          <a:pt x="52197" y="18574"/>
                          <a:pt x="52319" y="18611"/>
                          <a:pt x="52380" y="18697"/>
                        </a:cubicBezTo>
                        <a:cubicBezTo>
                          <a:pt x="52919" y="19566"/>
                          <a:pt x="52919" y="20717"/>
                          <a:pt x="52919" y="21929"/>
                        </a:cubicBezTo>
                        <a:cubicBezTo>
                          <a:pt x="52919" y="23521"/>
                          <a:pt x="52919" y="25308"/>
                          <a:pt x="54094" y="26937"/>
                        </a:cubicBezTo>
                        <a:cubicBezTo>
                          <a:pt x="54327" y="27255"/>
                          <a:pt x="54682" y="27488"/>
                          <a:pt x="55013" y="27733"/>
                        </a:cubicBezTo>
                        <a:cubicBezTo>
                          <a:pt x="55503" y="28063"/>
                          <a:pt x="55968" y="28369"/>
                          <a:pt x="55968" y="28871"/>
                        </a:cubicBezTo>
                        <a:cubicBezTo>
                          <a:pt x="55943" y="30561"/>
                          <a:pt x="54401" y="31590"/>
                          <a:pt x="52748" y="32667"/>
                        </a:cubicBezTo>
                        <a:cubicBezTo>
                          <a:pt x="51560" y="33463"/>
                          <a:pt x="50299" y="34283"/>
                          <a:pt x="49552" y="35410"/>
                        </a:cubicBezTo>
                        <a:cubicBezTo>
                          <a:pt x="48585" y="36867"/>
                          <a:pt x="47850" y="38348"/>
                          <a:pt x="47213" y="39646"/>
                        </a:cubicBezTo>
                        <a:cubicBezTo>
                          <a:pt x="46479" y="41164"/>
                          <a:pt x="45769" y="42572"/>
                          <a:pt x="45083" y="43136"/>
                        </a:cubicBezTo>
                        <a:cubicBezTo>
                          <a:pt x="44532" y="43601"/>
                          <a:pt x="43271" y="44054"/>
                          <a:pt x="42046" y="44507"/>
                        </a:cubicBezTo>
                        <a:cubicBezTo>
                          <a:pt x="40271" y="45144"/>
                          <a:pt x="38067" y="45952"/>
                          <a:pt x="36010" y="47409"/>
                        </a:cubicBezTo>
                        <a:cubicBezTo>
                          <a:pt x="35116" y="48033"/>
                          <a:pt x="34369" y="48694"/>
                          <a:pt x="33757" y="49233"/>
                        </a:cubicBezTo>
                        <a:cubicBezTo>
                          <a:pt x="33390" y="49564"/>
                          <a:pt x="32827" y="50054"/>
                          <a:pt x="32606" y="50176"/>
                        </a:cubicBezTo>
                        <a:cubicBezTo>
                          <a:pt x="32557" y="50200"/>
                          <a:pt x="32276" y="50335"/>
                          <a:pt x="31321" y="50335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" name="Google Shape;145;p7"/>
                  <p:cNvSpPr/>
                  <p:nvPr/>
                </p:nvSpPr>
                <p:spPr>
                  <a:xfrm>
                    <a:off x="1302725" y="3801025"/>
                    <a:ext cx="1217375" cy="1025150"/>
                  </a:xfrm>
                  <a:custGeom>
                    <a:rect b="b" l="l" r="r" t="t"/>
                    <a:pathLst>
                      <a:path extrusionOk="0" fill="none" h="41006" w="48695">
                        <a:moveTo>
                          <a:pt x="27696" y="41006"/>
                        </a:moveTo>
                        <a:cubicBezTo>
                          <a:pt x="27366" y="41006"/>
                          <a:pt x="26999" y="40932"/>
                          <a:pt x="26594" y="40859"/>
                        </a:cubicBezTo>
                        <a:cubicBezTo>
                          <a:pt x="26337" y="40785"/>
                          <a:pt x="26056" y="40748"/>
                          <a:pt x="25786" y="40712"/>
                        </a:cubicBezTo>
                        <a:lnTo>
                          <a:pt x="7751" y="38422"/>
                        </a:lnTo>
                        <a:cubicBezTo>
                          <a:pt x="5902" y="38189"/>
                          <a:pt x="3600" y="37896"/>
                          <a:pt x="2706" y="37345"/>
                        </a:cubicBezTo>
                        <a:cubicBezTo>
                          <a:pt x="1482" y="36610"/>
                          <a:pt x="515" y="33610"/>
                          <a:pt x="441" y="30194"/>
                        </a:cubicBezTo>
                        <a:cubicBezTo>
                          <a:pt x="417" y="29582"/>
                          <a:pt x="392" y="28957"/>
                          <a:pt x="356" y="28296"/>
                        </a:cubicBezTo>
                        <a:cubicBezTo>
                          <a:pt x="196" y="25113"/>
                          <a:pt x="1" y="21501"/>
                          <a:pt x="2180" y="19358"/>
                        </a:cubicBezTo>
                        <a:lnTo>
                          <a:pt x="2302" y="19321"/>
                        </a:lnTo>
                        <a:lnTo>
                          <a:pt x="2351" y="19297"/>
                        </a:lnTo>
                        <a:cubicBezTo>
                          <a:pt x="4494" y="18660"/>
                          <a:pt x="7739" y="17681"/>
                          <a:pt x="10641" y="15110"/>
                        </a:cubicBezTo>
                        <a:cubicBezTo>
                          <a:pt x="12196" y="13750"/>
                          <a:pt x="12538" y="11620"/>
                          <a:pt x="12918" y="9367"/>
                        </a:cubicBezTo>
                        <a:cubicBezTo>
                          <a:pt x="13298" y="7041"/>
                          <a:pt x="13689" y="4641"/>
                          <a:pt x="15501" y="3000"/>
                        </a:cubicBezTo>
                        <a:cubicBezTo>
                          <a:pt x="16003" y="2559"/>
                          <a:pt x="16689" y="2792"/>
                          <a:pt x="17424" y="3037"/>
                        </a:cubicBezTo>
                        <a:cubicBezTo>
                          <a:pt x="17865" y="3184"/>
                          <a:pt x="18318" y="3319"/>
                          <a:pt x="18746" y="3319"/>
                        </a:cubicBezTo>
                        <a:cubicBezTo>
                          <a:pt x="21072" y="3319"/>
                          <a:pt x="23411" y="2853"/>
                          <a:pt x="26092" y="1825"/>
                        </a:cubicBezTo>
                        <a:cubicBezTo>
                          <a:pt x="26472" y="1666"/>
                          <a:pt x="26827" y="1335"/>
                          <a:pt x="27182" y="992"/>
                        </a:cubicBezTo>
                        <a:cubicBezTo>
                          <a:pt x="27696" y="490"/>
                          <a:pt x="28186" y="1"/>
                          <a:pt x="28786" y="233"/>
                        </a:cubicBezTo>
                        <a:cubicBezTo>
                          <a:pt x="29913" y="662"/>
                          <a:pt x="30182" y="1849"/>
                          <a:pt x="30439" y="3123"/>
                        </a:cubicBezTo>
                        <a:cubicBezTo>
                          <a:pt x="30623" y="4041"/>
                          <a:pt x="30819" y="4996"/>
                          <a:pt x="31382" y="5645"/>
                        </a:cubicBezTo>
                        <a:cubicBezTo>
                          <a:pt x="33255" y="7812"/>
                          <a:pt x="35765" y="9135"/>
                          <a:pt x="38875" y="9612"/>
                        </a:cubicBezTo>
                        <a:cubicBezTo>
                          <a:pt x="39120" y="9649"/>
                          <a:pt x="39365" y="9661"/>
                          <a:pt x="39585" y="9661"/>
                        </a:cubicBezTo>
                        <a:cubicBezTo>
                          <a:pt x="39989" y="9673"/>
                          <a:pt x="40369" y="9673"/>
                          <a:pt x="40651" y="9845"/>
                        </a:cubicBezTo>
                        <a:cubicBezTo>
                          <a:pt x="42059" y="10653"/>
                          <a:pt x="44667" y="12171"/>
                          <a:pt x="46528" y="15097"/>
                        </a:cubicBezTo>
                        <a:cubicBezTo>
                          <a:pt x="46626" y="15256"/>
                          <a:pt x="46601" y="15465"/>
                          <a:pt x="46564" y="15648"/>
                        </a:cubicBezTo>
                        <a:cubicBezTo>
                          <a:pt x="46552" y="15734"/>
                          <a:pt x="46540" y="15807"/>
                          <a:pt x="46540" y="15869"/>
                        </a:cubicBezTo>
                        <a:cubicBezTo>
                          <a:pt x="46540" y="17644"/>
                          <a:pt x="46552" y="20338"/>
                          <a:pt x="48352" y="22848"/>
                        </a:cubicBezTo>
                        <a:cubicBezTo>
                          <a:pt x="48389" y="22897"/>
                          <a:pt x="48450" y="22946"/>
                          <a:pt x="48499" y="22995"/>
                        </a:cubicBezTo>
                        <a:cubicBezTo>
                          <a:pt x="48585" y="23068"/>
                          <a:pt x="48695" y="23154"/>
                          <a:pt x="48683" y="23264"/>
                        </a:cubicBezTo>
                        <a:cubicBezTo>
                          <a:pt x="48646" y="23497"/>
                          <a:pt x="48389" y="23607"/>
                          <a:pt x="48181" y="23680"/>
                        </a:cubicBezTo>
                        <a:cubicBezTo>
                          <a:pt x="48070" y="23729"/>
                          <a:pt x="47972" y="23754"/>
                          <a:pt x="47899" y="23803"/>
                        </a:cubicBezTo>
                        <a:cubicBezTo>
                          <a:pt x="46552" y="24684"/>
                          <a:pt x="44887" y="25786"/>
                          <a:pt x="43748" y="27488"/>
                        </a:cubicBezTo>
                        <a:cubicBezTo>
                          <a:pt x="42671" y="29129"/>
                          <a:pt x="41850" y="30782"/>
                          <a:pt x="41202" y="32092"/>
                        </a:cubicBezTo>
                        <a:cubicBezTo>
                          <a:pt x="41091" y="32300"/>
                          <a:pt x="40993" y="32545"/>
                          <a:pt x="40871" y="32765"/>
                        </a:cubicBezTo>
                        <a:cubicBezTo>
                          <a:pt x="40553" y="33475"/>
                          <a:pt x="40234" y="34210"/>
                          <a:pt x="39916" y="34467"/>
                        </a:cubicBezTo>
                        <a:cubicBezTo>
                          <a:pt x="39634" y="34700"/>
                          <a:pt x="39010" y="34896"/>
                          <a:pt x="38459" y="35079"/>
                        </a:cubicBezTo>
                        <a:cubicBezTo>
                          <a:pt x="38263" y="35141"/>
                          <a:pt x="38055" y="35202"/>
                          <a:pt x="37908" y="35263"/>
                        </a:cubicBezTo>
                        <a:cubicBezTo>
                          <a:pt x="36047" y="35937"/>
                          <a:pt x="33512" y="36867"/>
                          <a:pt x="31076" y="38569"/>
                        </a:cubicBezTo>
                        <a:cubicBezTo>
                          <a:pt x="30035" y="39304"/>
                          <a:pt x="29178" y="40075"/>
                          <a:pt x="28541" y="40626"/>
                        </a:cubicBezTo>
                        <a:lnTo>
                          <a:pt x="28517" y="40638"/>
                        </a:lnTo>
                        <a:cubicBezTo>
                          <a:pt x="28505" y="40650"/>
                          <a:pt x="28480" y="40687"/>
                          <a:pt x="28456" y="40712"/>
                        </a:cubicBezTo>
                        <a:cubicBezTo>
                          <a:pt x="28394" y="40773"/>
                          <a:pt x="28333" y="40871"/>
                          <a:pt x="28235" y="40895"/>
                        </a:cubicBezTo>
                        <a:lnTo>
                          <a:pt x="28235" y="40895"/>
                        </a:lnTo>
                        <a:cubicBezTo>
                          <a:pt x="28052" y="40993"/>
                          <a:pt x="27880" y="41006"/>
                          <a:pt x="27696" y="41006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" name="Google Shape;146;p7"/>
                  <p:cNvSpPr/>
                  <p:nvPr/>
                </p:nvSpPr>
                <p:spPr>
                  <a:xfrm>
                    <a:off x="1384750" y="3924375"/>
                    <a:ext cx="1036500" cy="814250"/>
                  </a:xfrm>
                  <a:custGeom>
                    <a:rect b="b" l="l" r="r" t="t"/>
                    <a:pathLst>
                      <a:path extrusionOk="0" fill="none" h="32570" w="41460">
                        <a:moveTo>
                          <a:pt x="23730" y="32570"/>
                        </a:moveTo>
                        <a:lnTo>
                          <a:pt x="23730" y="32570"/>
                        </a:lnTo>
                        <a:cubicBezTo>
                          <a:pt x="23534" y="32521"/>
                          <a:pt x="23240" y="32472"/>
                          <a:pt x="22934" y="32435"/>
                        </a:cubicBezTo>
                        <a:lnTo>
                          <a:pt x="4899" y="30133"/>
                        </a:lnTo>
                        <a:cubicBezTo>
                          <a:pt x="4654" y="30109"/>
                          <a:pt x="4323" y="30084"/>
                          <a:pt x="3980" y="30072"/>
                        </a:cubicBezTo>
                        <a:cubicBezTo>
                          <a:pt x="3037" y="30023"/>
                          <a:pt x="1862" y="29962"/>
                          <a:pt x="1360" y="29570"/>
                        </a:cubicBezTo>
                        <a:cubicBezTo>
                          <a:pt x="870" y="29166"/>
                          <a:pt x="601" y="27684"/>
                          <a:pt x="540" y="25187"/>
                        </a:cubicBezTo>
                        <a:cubicBezTo>
                          <a:pt x="527" y="24538"/>
                          <a:pt x="491" y="23840"/>
                          <a:pt x="442" y="23191"/>
                        </a:cubicBezTo>
                        <a:cubicBezTo>
                          <a:pt x="417" y="22738"/>
                          <a:pt x="393" y="22273"/>
                          <a:pt x="344" y="21795"/>
                        </a:cubicBezTo>
                        <a:cubicBezTo>
                          <a:pt x="172" y="19971"/>
                          <a:pt x="1" y="18085"/>
                          <a:pt x="895" y="17338"/>
                        </a:cubicBezTo>
                        <a:cubicBezTo>
                          <a:pt x="1691" y="16677"/>
                          <a:pt x="2805" y="16236"/>
                          <a:pt x="4103" y="15734"/>
                        </a:cubicBezTo>
                        <a:cubicBezTo>
                          <a:pt x="5866" y="15049"/>
                          <a:pt x="7862" y="14265"/>
                          <a:pt x="9612" y="12686"/>
                        </a:cubicBezTo>
                        <a:cubicBezTo>
                          <a:pt x="12049" y="10531"/>
                          <a:pt x="12551" y="7457"/>
                          <a:pt x="12967" y="4984"/>
                        </a:cubicBezTo>
                        <a:cubicBezTo>
                          <a:pt x="13029" y="4592"/>
                          <a:pt x="13065" y="4176"/>
                          <a:pt x="13078" y="3760"/>
                        </a:cubicBezTo>
                        <a:cubicBezTo>
                          <a:pt x="13126" y="2768"/>
                          <a:pt x="13163" y="1837"/>
                          <a:pt x="13824" y="1531"/>
                        </a:cubicBezTo>
                        <a:cubicBezTo>
                          <a:pt x="14082" y="1409"/>
                          <a:pt x="14388" y="1495"/>
                          <a:pt x="14730" y="1605"/>
                        </a:cubicBezTo>
                        <a:cubicBezTo>
                          <a:pt x="14975" y="1678"/>
                          <a:pt x="15220" y="1764"/>
                          <a:pt x="15477" y="1764"/>
                        </a:cubicBezTo>
                        <a:cubicBezTo>
                          <a:pt x="18232" y="1764"/>
                          <a:pt x="20950" y="1213"/>
                          <a:pt x="24011" y="50"/>
                        </a:cubicBezTo>
                        <a:cubicBezTo>
                          <a:pt x="24011" y="50"/>
                          <a:pt x="24036" y="50"/>
                          <a:pt x="24036" y="25"/>
                        </a:cubicBezTo>
                        <a:cubicBezTo>
                          <a:pt x="24048" y="13"/>
                          <a:pt x="24073" y="1"/>
                          <a:pt x="24109" y="13"/>
                        </a:cubicBezTo>
                        <a:cubicBezTo>
                          <a:pt x="24587" y="258"/>
                          <a:pt x="24746" y="821"/>
                          <a:pt x="24905" y="1433"/>
                        </a:cubicBezTo>
                        <a:cubicBezTo>
                          <a:pt x="25040" y="1960"/>
                          <a:pt x="25199" y="2511"/>
                          <a:pt x="25542" y="2927"/>
                        </a:cubicBezTo>
                        <a:cubicBezTo>
                          <a:pt x="27954" y="5707"/>
                          <a:pt x="31150" y="7421"/>
                          <a:pt x="35068" y="8021"/>
                        </a:cubicBezTo>
                        <a:cubicBezTo>
                          <a:pt x="35251" y="8045"/>
                          <a:pt x="35435" y="8045"/>
                          <a:pt x="35606" y="8045"/>
                        </a:cubicBezTo>
                        <a:cubicBezTo>
                          <a:pt x="35802" y="8045"/>
                          <a:pt x="35986" y="8045"/>
                          <a:pt x="36121" y="8094"/>
                        </a:cubicBezTo>
                        <a:cubicBezTo>
                          <a:pt x="36806" y="8290"/>
                          <a:pt x="39145" y="9123"/>
                          <a:pt x="39867" y="11229"/>
                        </a:cubicBezTo>
                        <a:cubicBezTo>
                          <a:pt x="39953" y="11473"/>
                          <a:pt x="40063" y="11743"/>
                          <a:pt x="40173" y="12024"/>
                        </a:cubicBezTo>
                        <a:cubicBezTo>
                          <a:pt x="40724" y="13408"/>
                          <a:pt x="41459" y="15294"/>
                          <a:pt x="40896" y="17326"/>
                        </a:cubicBezTo>
                        <a:cubicBezTo>
                          <a:pt x="40688" y="18073"/>
                          <a:pt x="40014" y="18587"/>
                          <a:pt x="39280" y="19126"/>
                        </a:cubicBezTo>
                        <a:cubicBezTo>
                          <a:pt x="38680" y="19579"/>
                          <a:pt x="38067" y="20044"/>
                          <a:pt x="37639" y="20693"/>
                        </a:cubicBezTo>
                        <a:cubicBezTo>
                          <a:pt x="36427" y="22517"/>
                          <a:pt x="35557" y="24268"/>
                          <a:pt x="34872" y="25676"/>
                        </a:cubicBezTo>
                        <a:lnTo>
                          <a:pt x="34504" y="26460"/>
                        </a:lnTo>
                        <a:lnTo>
                          <a:pt x="34504" y="26460"/>
                        </a:lnTo>
                        <a:cubicBezTo>
                          <a:pt x="34480" y="26485"/>
                          <a:pt x="34468" y="26533"/>
                          <a:pt x="34456" y="26582"/>
                        </a:cubicBezTo>
                        <a:cubicBezTo>
                          <a:pt x="34419" y="26693"/>
                          <a:pt x="34394" y="26815"/>
                          <a:pt x="34296" y="26889"/>
                        </a:cubicBezTo>
                        <a:cubicBezTo>
                          <a:pt x="34272" y="26913"/>
                          <a:pt x="34223" y="26938"/>
                          <a:pt x="34186" y="26938"/>
                        </a:cubicBezTo>
                        <a:cubicBezTo>
                          <a:pt x="34162" y="26938"/>
                          <a:pt x="34149" y="26938"/>
                          <a:pt x="34137" y="26950"/>
                        </a:cubicBezTo>
                        <a:cubicBezTo>
                          <a:pt x="33917" y="27011"/>
                          <a:pt x="33672" y="27084"/>
                          <a:pt x="33452" y="27182"/>
                        </a:cubicBezTo>
                        <a:cubicBezTo>
                          <a:pt x="31529" y="27880"/>
                          <a:pt x="28640" y="28921"/>
                          <a:pt x="25824" y="30892"/>
                        </a:cubicBezTo>
                        <a:cubicBezTo>
                          <a:pt x="25162" y="31394"/>
                          <a:pt x="24477" y="31921"/>
                          <a:pt x="23730" y="32570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>
                    <a:off x="1468325" y="4007950"/>
                    <a:ext cx="866300" cy="648650"/>
                  </a:xfrm>
                  <a:custGeom>
                    <a:rect b="b" l="l" r="r" t="t"/>
                    <a:pathLst>
                      <a:path extrusionOk="0" fill="none" h="25946" w="34652">
                        <a:moveTo>
                          <a:pt x="16922" y="25945"/>
                        </a:moveTo>
                        <a:cubicBezTo>
                          <a:pt x="13971" y="25945"/>
                          <a:pt x="10151" y="25125"/>
                          <a:pt x="6918" y="24415"/>
                        </a:cubicBezTo>
                        <a:cubicBezTo>
                          <a:pt x="5070" y="24023"/>
                          <a:pt x="3306" y="23644"/>
                          <a:pt x="1984" y="23472"/>
                        </a:cubicBezTo>
                        <a:lnTo>
                          <a:pt x="1984" y="23472"/>
                        </a:lnTo>
                        <a:cubicBezTo>
                          <a:pt x="1592" y="23423"/>
                          <a:pt x="1176" y="23399"/>
                          <a:pt x="796" y="23374"/>
                        </a:cubicBezTo>
                        <a:lnTo>
                          <a:pt x="760" y="23374"/>
                        </a:lnTo>
                        <a:cubicBezTo>
                          <a:pt x="735" y="23374"/>
                          <a:pt x="686" y="23399"/>
                          <a:pt x="637" y="23362"/>
                        </a:cubicBezTo>
                        <a:cubicBezTo>
                          <a:pt x="441" y="23178"/>
                          <a:pt x="478" y="22823"/>
                          <a:pt x="515" y="22419"/>
                        </a:cubicBezTo>
                        <a:cubicBezTo>
                          <a:pt x="539" y="22199"/>
                          <a:pt x="564" y="22003"/>
                          <a:pt x="552" y="21770"/>
                        </a:cubicBezTo>
                        <a:cubicBezTo>
                          <a:pt x="539" y="21048"/>
                          <a:pt x="490" y="20350"/>
                          <a:pt x="454" y="19664"/>
                        </a:cubicBezTo>
                        <a:cubicBezTo>
                          <a:pt x="429" y="19150"/>
                          <a:pt x="380" y="18636"/>
                          <a:pt x="331" y="18146"/>
                        </a:cubicBezTo>
                        <a:cubicBezTo>
                          <a:pt x="319" y="17987"/>
                          <a:pt x="270" y="17803"/>
                          <a:pt x="233" y="17607"/>
                        </a:cubicBezTo>
                        <a:cubicBezTo>
                          <a:pt x="123" y="17130"/>
                          <a:pt x="1" y="16615"/>
                          <a:pt x="209" y="16273"/>
                        </a:cubicBezTo>
                        <a:cubicBezTo>
                          <a:pt x="417" y="15954"/>
                          <a:pt x="882" y="15832"/>
                          <a:pt x="1347" y="15709"/>
                        </a:cubicBezTo>
                        <a:cubicBezTo>
                          <a:pt x="1556" y="15648"/>
                          <a:pt x="1776" y="15599"/>
                          <a:pt x="1972" y="15526"/>
                        </a:cubicBezTo>
                        <a:cubicBezTo>
                          <a:pt x="3882" y="14779"/>
                          <a:pt x="6269" y="13824"/>
                          <a:pt x="8473" y="11865"/>
                        </a:cubicBezTo>
                        <a:cubicBezTo>
                          <a:pt x="11804" y="8914"/>
                          <a:pt x="12477" y="4874"/>
                          <a:pt x="12918" y="2192"/>
                        </a:cubicBezTo>
                        <a:lnTo>
                          <a:pt x="12918" y="2057"/>
                        </a:lnTo>
                        <a:cubicBezTo>
                          <a:pt x="12918" y="1959"/>
                          <a:pt x="12893" y="1862"/>
                          <a:pt x="12979" y="1776"/>
                        </a:cubicBezTo>
                        <a:cubicBezTo>
                          <a:pt x="14461" y="417"/>
                          <a:pt x="17020" y="0"/>
                          <a:pt x="18942" y="821"/>
                        </a:cubicBezTo>
                        <a:cubicBezTo>
                          <a:pt x="19162" y="906"/>
                          <a:pt x="19248" y="1127"/>
                          <a:pt x="19371" y="1347"/>
                        </a:cubicBezTo>
                        <a:cubicBezTo>
                          <a:pt x="19456" y="1506"/>
                          <a:pt x="19505" y="1653"/>
                          <a:pt x="19615" y="1776"/>
                        </a:cubicBezTo>
                        <a:cubicBezTo>
                          <a:pt x="22554" y="5180"/>
                          <a:pt x="26448" y="7273"/>
                          <a:pt x="31174" y="8008"/>
                        </a:cubicBezTo>
                        <a:cubicBezTo>
                          <a:pt x="31357" y="8045"/>
                          <a:pt x="31529" y="8045"/>
                          <a:pt x="31676" y="8057"/>
                        </a:cubicBezTo>
                        <a:cubicBezTo>
                          <a:pt x="31823" y="8057"/>
                          <a:pt x="31945" y="8069"/>
                          <a:pt x="32043" y="8081"/>
                        </a:cubicBezTo>
                        <a:cubicBezTo>
                          <a:pt x="32741" y="8228"/>
                          <a:pt x="33206" y="8718"/>
                          <a:pt x="33304" y="9000"/>
                        </a:cubicBezTo>
                        <a:cubicBezTo>
                          <a:pt x="33414" y="9306"/>
                          <a:pt x="33537" y="9612"/>
                          <a:pt x="33659" y="9943"/>
                        </a:cubicBezTo>
                        <a:cubicBezTo>
                          <a:pt x="33733" y="10151"/>
                          <a:pt x="33843" y="10371"/>
                          <a:pt x="33929" y="10579"/>
                        </a:cubicBezTo>
                        <a:cubicBezTo>
                          <a:pt x="34284" y="11363"/>
                          <a:pt x="34651" y="12159"/>
                          <a:pt x="34320" y="12771"/>
                        </a:cubicBezTo>
                        <a:cubicBezTo>
                          <a:pt x="34271" y="12881"/>
                          <a:pt x="34137" y="12955"/>
                          <a:pt x="34014" y="13028"/>
                        </a:cubicBezTo>
                        <a:cubicBezTo>
                          <a:pt x="33965" y="13065"/>
                          <a:pt x="33916" y="13089"/>
                          <a:pt x="33867" y="13126"/>
                        </a:cubicBezTo>
                        <a:cubicBezTo>
                          <a:pt x="33157" y="13652"/>
                          <a:pt x="32178" y="14375"/>
                          <a:pt x="31455" y="15514"/>
                        </a:cubicBezTo>
                        <a:cubicBezTo>
                          <a:pt x="30868" y="16383"/>
                          <a:pt x="30476" y="17264"/>
                          <a:pt x="30084" y="18146"/>
                        </a:cubicBezTo>
                        <a:cubicBezTo>
                          <a:pt x="29594" y="19260"/>
                          <a:pt x="29166" y="20240"/>
                          <a:pt x="28456" y="20864"/>
                        </a:cubicBezTo>
                        <a:cubicBezTo>
                          <a:pt x="27635" y="21587"/>
                          <a:pt x="26448" y="22064"/>
                          <a:pt x="25052" y="22591"/>
                        </a:cubicBezTo>
                        <a:cubicBezTo>
                          <a:pt x="23631" y="23142"/>
                          <a:pt x="22003" y="23778"/>
                          <a:pt x="20497" y="24831"/>
                        </a:cubicBezTo>
                        <a:cubicBezTo>
                          <a:pt x="20350" y="24917"/>
                          <a:pt x="20252" y="25027"/>
                          <a:pt x="20130" y="25150"/>
                        </a:cubicBezTo>
                        <a:cubicBezTo>
                          <a:pt x="19897" y="25370"/>
                          <a:pt x="19664" y="25590"/>
                          <a:pt x="19346" y="25676"/>
                        </a:cubicBezTo>
                        <a:cubicBezTo>
                          <a:pt x="18697" y="25872"/>
                          <a:pt x="17865" y="25945"/>
                          <a:pt x="16922" y="25945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" name="Google Shape;148;p7"/>
                  <p:cNvSpPr/>
                  <p:nvPr/>
                </p:nvSpPr>
                <p:spPr>
                  <a:xfrm>
                    <a:off x="1559250" y="4101300"/>
                    <a:ext cx="676175" cy="471425"/>
                  </a:xfrm>
                  <a:custGeom>
                    <a:rect b="b" l="l" r="r" t="t"/>
                    <a:pathLst>
                      <a:path extrusionOk="0" fill="none" h="18857" w="27047">
                        <a:moveTo>
                          <a:pt x="13885" y="18857"/>
                        </a:moveTo>
                        <a:lnTo>
                          <a:pt x="13615" y="18857"/>
                        </a:lnTo>
                        <a:lnTo>
                          <a:pt x="13272" y="18857"/>
                        </a:lnTo>
                        <a:cubicBezTo>
                          <a:pt x="10714" y="18857"/>
                          <a:pt x="7138" y="18085"/>
                          <a:pt x="3979" y="17412"/>
                        </a:cubicBezTo>
                        <a:cubicBezTo>
                          <a:pt x="3526" y="17314"/>
                          <a:pt x="3037" y="17289"/>
                          <a:pt x="2547" y="17265"/>
                        </a:cubicBezTo>
                        <a:cubicBezTo>
                          <a:pt x="1616" y="17240"/>
                          <a:pt x="735" y="17204"/>
                          <a:pt x="233" y="16628"/>
                        </a:cubicBezTo>
                        <a:cubicBezTo>
                          <a:pt x="98" y="16469"/>
                          <a:pt x="122" y="16261"/>
                          <a:pt x="159" y="16040"/>
                        </a:cubicBezTo>
                        <a:cubicBezTo>
                          <a:pt x="171" y="15955"/>
                          <a:pt x="184" y="15845"/>
                          <a:pt x="184" y="15759"/>
                        </a:cubicBezTo>
                        <a:cubicBezTo>
                          <a:pt x="184" y="15636"/>
                          <a:pt x="159" y="15514"/>
                          <a:pt x="122" y="15391"/>
                        </a:cubicBezTo>
                        <a:cubicBezTo>
                          <a:pt x="61" y="15159"/>
                          <a:pt x="0" y="14914"/>
                          <a:pt x="122" y="14718"/>
                        </a:cubicBezTo>
                        <a:cubicBezTo>
                          <a:pt x="710" y="13763"/>
                          <a:pt x="1898" y="13286"/>
                          <a:pt x="3281" y="12735"/>
                        </a:cubicBezTo>
                        <a:cubicBezTo>
                          <a:pt x="4518" y="12245"/>
                          <a:pt x="5938" y="11682"/>
                          <a:pt x="7102" y="10641"/>
                        </a:cubicBezTo>
                        <a:cubicBezTo>
                          <a:pt x="9269" y="8731"/>
                          <a:pt x="10016" y="6233"/>
                          <a:pt x="10689" y="4041"/>
                        </a:cubicBezTo>
                        <a:cubicBezTo>
                          <a:pt x="11167" y="2450"/>
                          <a:pt x="11595" y="1078"/>
                          <a:pt x="12452" y="148"/>
                        </a:cubicBezTo>
                        <a:cubicBezTo>
                          <a:pt x="12575" y="1"/>
                          <a:pt x="12795" y="25"/>
                          <a:pt x="13015" y="38"/>
                        </a:cubicBezTo>
                        <a:cubicBezTo>
                          <a:pt x="13077" y="38"/>
                          <a:pt x="13138" y="50"/>
                          <a:pt x="13199" y="50"/>
                        </a:cubicBezTo>
                        <a:lnTo>
                          <a:pt x="13224" y="50"/>
                        </a:lnTo>
                        <a:lnTo>
                          <a:pt x="13309" y="50"/>
                        </a:lnTo>
                        <a:cubicBezTo>
                          <a:pt x="13370" y="87"/>
                          <a:pt x="13395" y="123"/>
                          <a:pt x="13432" y="184"/>
                        </a:cubicBezTo>
                        <a:cubicBezTo>
                          <a:pt x="13444" y="221"/>
                          <a:pt x="13456" y="233"/>
                          <a:pt x="13468" y="270"/>
                        </a:cubicBezTo>
                        <a:cubicBezTo>
                          <a:pt x="15366" y="2474"/>
                          <a:pt x="17925" y="3417"/>
                          <a:pt x="20619" y="4409"/>
                        </a:cubicBezTo>
                        <a:cubicBezTo>
                          <a:pt x="22798" y="5229"/>
                          <a:pt x="25027" y="6049"/>
                          <a:pt x="27010" y="7617"/>
                        </a:cubicBezTo>
                        <a:cubicBezTo>
                          <a:pt x="27035" y="7629"/>
                          <a:pt x="27047" y="7653"/>
                          <a:pt x="27047" y="7690"/>
                        </a:cubicBezTo>
                        <a:cubicBezTo>
                          <a:pt x="26937" y="8168"/>
                          <a:pt x="26508" y="8535"/>
                          <a:pt x="26067" y="8914"/>
                        </a:cubicBezTo>
                        <a:cubicBezTo>
                          <a:pt x="25712" y="9221"/>
                          <a:pt x="25345" y="9527"/>
                          <a:pt x="25088" y="9918"/>
                        </a:cubicBezTo>
                        <a:cubicBezTo>
                          <a:pt x="24353" y="11020"/>
                          <a:pt x="23851" y="12159"/>
                          <a:pt x="23447" y="13065"/>
                        </a:cubicBezTo>
                        <a:lnTo>
                          <a:pt x="23386" y="13200"/>
                        </a:lnTo>
                        <a:cubicBezTo>
                          <a:pt x="23141" y="13763"/>
                          <a:pt x="22835" y="14473"/>
                          <a:pt x="22639" y="14657"/>
                        </a:cubicBezTo>
                        <a:cubicBezTo>
                          <a:pt x="22345" y="14938"/>
                          <a:pt x="21366" y="15330"/>
                          <a:pt x="20509" y="15649"/>
                        </a:cubicBezTo>
                        <a:lnTo>
                          <a:pt x="20301" y="15722"/>
                        </a:lnTo>
                        <a:cubicBezTo>
                          <a:pt x="18770" y="16322"/>
                          <a:pt x="16872" y="17057"/>
                          <a:pt x="15036" y="18342"/>
                        </a:cubicBezTo>
                        <a:cubicBezTo>
                          <a:pt x="14938" y="18404"/>
                          <a:pt x="14864" y="18477"/>
                          <a:pt x="14779" y="18550"/>
                        </a:cubicBezTo>
                        <a:cubicBezTo>
                          <a:pt x="14668" y="18648"/>
                          <a:pt x="14570" y="18734"/>
                          <a:pt x="14472" y="18783"/>
                        </a:cubicBezTo>
                        <a:cubicBezTo>
                          <a:pt x="14289" y="18844"/>
                          <a:pt x="14105" y="18857"/>
                          <a:pt x="13885" y="18857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" name="Google Shape;149;p7"/>
                  <p:cNvSpPr/>
                  <p:nvPr/>
                </p:nvSpPr>
                <p:spPr>
                  <a:xfrm>
                    <a:off x="1739825" y="4215475"/>
                    <a:ext cx="374400" cy="287450"/>
                  </a:xfrm>
                  <a:custGeom>
                    <a:rect b="b" l="l" r="r" t="t"/>
                    <a:pathLst>
                      <a:path extrusionOk="0" fill="none" h="11498" w="14976">
                        <a:moveTo>
                          <a:pt x="2548" y="11498"/>
                        </a:moveTo>
                        <a:cubicBezTo>
                          <a:pt x="1862" y="11498"/>
                          <a:pt x="1213" y="11388"/>
                          <a:pt x="760" y="11094"/>
                        </a:cubicBezTo>
                        <a:cubicBezTo>
                          <a:pt x="368" y="10849"/>
                          <a:pt x="148" y="10518"/>
                          <a:pt x="87" y="10078"/>
                        </a:cubicBezTo>
                        <a:cubicBezTo>
                          <a:pt x="1" y="9563"/>
                          <a:pt x="552" y="9355"/>
                          <a:pt x="1140" y="9123"/>
                        </a:cubicBezTo>
                        <a:cubicBezTo>
                          <a:pt x="1507" y="8988"/>
                          <a:pt x="1874" y="8829"/>
                          <a:pt x="2119" y="8596"/>
                        </a:cubicBezTo>
                        <a:cubicBezTo>
                          <a:pt x="3552" y="7335"/>
                          <a:pt x="4103" y="5511"/>
                          <a:pt x="4617" y="3907"/>
                        </a:cubicBezTo>
                        <a:cubicBezTo>
                          <a:pt x="5107" y="2290"/>
                          <a:pt x="5535" y="907"/>
                          <a:pt x="6698" y="478"/>
                        </a:cubicBezTo>
                        <a:cubicBezTo>
                          <a:pt x="7996" y="1"/>
                          <a:pt x="9172" y="907"/>
                          <a:pt x="10323" y="1788"/>
                        </a:cubicBezTo>
                        <a:cubicBezTo>
                          <a:pt x="10959" y="2290"/>
                          <a:pt x="11572" y="2768"/>
                          <a:pt x="12220" y="3001"/>
                        </a:cubicBezTo>
                        <a:cubicBezTo>
                          <a:pt x="12490" y="3111"/>
                          <a:pt x="12833" y="3148"/>
                          <a:pt x="13151" y="3197"/>
                        </a:cubicBezTo>
                        <a:cubicBezTo>
                          <a:pt x="13824" y="3307"/>
                          <a:pt x="14510" y="3417"/>
                          <a:pt x="14694" y="3980"/>
                        </a:cubicBezTo>
                        <a:cubicBezTo>
                          <a:pt x="14975" y="4862"/>
                          <a:pt x="14326" y="5596"/>
                          <a:pt x="13763" y="6245"/>
                        </a:cubicBezTo>
                        <a:cubicBezTo>
                          <a:pt x="13494" y="6551"/>
                          <a:pt x="13249" y="6845"/>
                          <a:pt x="13127" y="7115"/>
                        </a:cubicBezTo>
                        <a:cubicBezTo>
                          <a:pt x="13102" y="7151"/>
                          <a:pt x="13090" y="7188"/>
                          <a:pt x="13078" y="7249"/>
                        </a:cubicBezTo>
                        <a:cubicBezTo>
                          <a:pt x="13029" y="7372"/>
                          <a:pt x="12980" y="7531"/>
                          <a:pt x="12906" y="7592"/>
                        </a:cubicBezTo>
                        <a:cubicBezTo>
                          <a:pt x="12735" y="7739"/>
                          <a:pt x="12490" y="7800"/>
                          <a:pt x="12282" y="7861"/>
                        </a:cubicBezTo>
                        <a:cubicBezTo>
                          <a:pt x="12184" y="7886"/>
                          <a:pt x="12110" y="7910"/>
                          <a:pt x="12037" y="7947"/>
                        </a:cubicBezTo>
                        <a:lnTo>
                          <a:pt x="11816" y="8021"/>
                        </a:lnTo>
                        <a:cubicBezTo>
                          <a:pt x="11192" y="8266"/>
                          <a:pt x="10506" y="8657"/>
                          <a:pt x="9784" y="9086"/>
                        </a:cubicBezTo>
                        <a:cubicBezTo>
                          <a:pt x="8682" y="9735"/>
                          <a:pt x="7445" y="10469"/>
                          <a:pt x="5976" y="10922"/>
                        </a:cubicBezTo>
                        <a:lnTo>
                          <a:pt x="5964" y="10898"/>
                        </a:lnTo>
                        <a:lnTo>
                          <a:pt x="5976" y="10922"/>
                        </a:lnTo>
                        <a:cubicBezTo>
                          <a:pt x="5547" y="11033"/>
                          <a:pt x="3968" y="11498"/>
                          <a:pt x="2548" y="11498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0" name="Google Shape;150;p7"/>
                <p:cNvGrpSpPr/>
                <p:nvPr/>
              </p:nvGrpSpPr>
              <p:grpSpPr>
                <a:xfrm rot="6499934">
                  <a:off x="7821810" y="2338940"/>
                  <a:ext cx="267032" cy="465633"/>
                  <a:chOff x="526150" y="3997550"/>
                  <a:chExt cx="344075" cy="599975"/>
                </a:xfrm>
              </p:grpSpPr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526150" y="3997550"/>
                    <a:ext cx="344075" cy="599975"/>
                  </a:xfrm>
                  <a:custGeom>
                    <a:rect b="b" l="l" r="r" t="t"/>
                    <a:pathLst>
                      <a:path extrusionOk="0" fill="none" h="23999" w="13763">
                        <a:moveTo>
                          <a:pt x="7322" y="23998"/>
                        </a:moveTo>
                        <a:cubicBezTo>
                          <a:pt x="6980" y="23998"/>
                          <a:pt x="6710" y="23913"/>
                          <a:pt x="6490" y="23766"/>
                        </a:cubicBezTo>
                        <a:cubicBezTo>
                          <a:pt x="5645" y="23153"/>
                          <a:pt x="5927" y="21390"/>
                          <a:pt x="6221" y="19688"/>
                        </a:cubicBezTo>
                        <a:cubicBezTo>
                          <a:pt x="6257" y="19382"/>
                          <a:pt x="6331" y="19064"/>
                          <a:pt x="6367" y="18758"/>
                        </a:cubicBezTo>
                        <a:cubicBezTo>
                          <a:pt x="6906" y="15097"/>
                          <a:pt x="5376" y="10995"/>
                          <a:pt x="2315" y="7775"/>
                        </a:cubicBezTo>
                        <a:cubicBezTo>
                          <a:pt x="2205" y="7665"/>
                          <a:pt x="2094" y="7542"/>
                          <a:pt x="1996" y="7432"/>
                        </a:cubicBezTo>
                        <a:cubicBezTo>
                          <a:pt x="1409" y="6832"/>
                          <a:pt x="809" y="6245"/>
                          <a:pt x="466" y="5473"/>
                        </a:cubicBezTo>
                        <a:cubicBezTo>
                          <a:pt x="62" y="4628"/>
                          <a:pt x="1" y="3392"/>
                          <a:pt x="796" y="2669"/>
                        </a:cubicBezTo>
                        <a:cubicBezTo>
                          <a:pt x="1384" y="2155"/>
                          <a:pt x="2180" y="2094"/>
                          <a:pt x="2964" y="2045"/>
                        </a:cubicBezTo>
                        <a:cubicBezTo>
                          <a:pt x="3196" y="2033"/>
                          <a:pt x="3453" y="2020"/>
                          <a:pt x="3674" y="1984"/>
                        </a:cubicBezTo>
                        <a:cubicBezTo>
                          <a:pt x="4947" y="1812"/>
                          <a:pt x="5694" y="1286"/>
                          <a:pt x="6233" y="894"/>
                        </a:cubicBezTo>
                        <a:cubicBezTo>
                          <a:pt x="6416" y="759"/>
                          <a:pt x="6588" y="649"/>
                          <a:pt x="6735" y="576"/>
                        </a:cubicBezTo>
                        <a:cubicBezTo>
                          <a:pt x="7861" y="0"/>
                          <a:pt x="9918" y="465"/>
                          <a:pt x="10212" y="710"/>
                        </a:cubicBezTo>
                        <a:lnTo>
                          <a:pt x="10212" y="710"/>
                        </a:lnTo>
                        <a:cubicBezTo>
                          <a:pt x="13347" y="3184"/>
                          <a:pt x="12453" y="4934"/>
                          <a:pt x="11387" y="6979"/>
                        </a:cubicBezTo>
                        <a:cubicBezTo>
                          <a:pt x="10567" y="8571"/>
                          <a:pt x="9649" y="10383"/>
                          <a:pt x="10592" y="12856"/>
                        </a:cubicBezTo>
                        <a:cubicBezTo>
                          <a:pt x="10824" y="13432"/>
                          <a:pt x="11241" y="14093"/>
                          <a:pt x="11669" y="14791"/>
                        </a:cubicBezTo>
                        <a:cubicBezTo>
                          <a:pt x="12649" y="16370"/>
                          <a:pt x="13763" y="18158"/>
                          <a:pt x="13273" y="19921"/>
                        </a:cubicBezTo>
                        <a:cubicBezTo>
                          <a:pt x="12942" y="21145"/>
                          <a:pt x="11877" y="22186"/>
                          <a:pt x="10041" y="23117"/>
                        </a:cubicBezTo>
                        <a:cubicBezTo>
                          <a:pt x="8877" y="23704"/>
                          <a:pt x="7984" y="23998"/>
                          <a:pt x="7322" y="23998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599000" y="4068850"/>
                    <a:ext cx="190125" cy="449700"/>
                  </a:xfrm>
                  <a:custGeom>
                    <a:rect b="b" l="l" r="r" t="t"/>
                    <a:pathLst>
                      <a:path extrusionOk="0" fill="none" h="17988" w="7605">
                        <a:moveTo>
                          <a:pt x="5719" y="17987"/>
                        </a:moveTo>
                        <a:cubicBezTo>
                          <a:pt x="5694" y="17987"/>
                          <a:pt x="5657" y="17975"/>
                          <a:pt x="5645" y="17963"/>
                        </a:cubicBezTo>
                        <a:cubicBezTo>
                          <a:pt x="5535" y="17865"/>
                          <a:pt x="5645" y="17547"/>
                          <a:pt x="5817" y="17020"/>
                        </a:cubicBezTo>
                        <a:cubicBezTo>
                          <a:pt x="5902" y="16751"/>
                          <a:pt x="6012" y="16457"/>
                          <a:pt x="6037" y="16261"/>
                        </a:cubicBezTo>
                        <a:cubicBezTo>
                          <a:pt x="6123" y="15710"/>
                          <a:pt x="6074" y="15122"/>
                          <a:pt x="6025" y="14559"/>
                        </a:cubicBezTo>
                        <a:cubicBezTo>
                          <a:pt x="5963" y="13922"/>
                          <a:pt x="5927" y="13249"/>
                          <a:pt x="6061" y="12649"/>
                        </a:cubicBezTo>
                        <a:cubicBezTo>
                          <a:pt x="6061" y="12637"/>
                          <a:pt x="6074" y="12576"/>
                          <a:pt x="6123" y="12576"/>
                        </a:cubicBezTo>
                        <a:cubicBezTo>
                          <a:pt x="6184" y="12576"/>
                          <a:pt x="6245" y="12673"/>
                          <a:pt x="6368" y="12967"/>
                        </a:cubicBezTo>
                        <a:cubicBezTo>
                          <a:pt x="6404" y="13090"/>
                          <a:pt x="6465" y="13212"/>
                          <a:pt x="6514" y="13286"/>
                        </a:cubicBezTo>
                        <a:cubicBezTo>
                          <a:pt x="7323" y="14608"/>
                          <a:pt x="7604" y="15637"/>
                          <a:pt x="7359" y="16457"/>
                        </a:cubicBezTo>
                        <a:cubicBezTo>
                          <a:pt x="7163" y="17081"/>
                          <a:pt x="6674" y="17571"/>
                          <a:pt x="5829" y="17938"/>
                        </a:cubicBezTo>
                        <a:lnTo>
                          <a:pt x="5829" y="17938"/>
                        </a:lnTo>
                        <a:cubicBezTo>
                          <a:pt x="5792" y="17987"/>
                          <a:pt x="5755" y="17987"/>
                          <a:pt x="5719" y="17987"/>
                        </a:cubicBezTo>
                        <a:close/>
                        <a:moveTo>
                          <a:pt x="4617" y="7837"/>
                        </a:moveTo>
                        <a:cubicBezTo>
                          <a:pt x="3882" y="7837"/>
                          <a:pt x="1433" y="5009"/>
                          <a:pt x="503" y="3270"/>
                        </a:cubicBezTo>
                        <a:cubicBezTo>
                          <a:pt x="123" y="2548"/>
                          <a:pt x="1" y="2070"/>
                          <a:pt x="172" y="1825"/>
                        </a:cubicBezTo>
                        <a:cubicBezTo>
                          <a:pt x="1054" y="466"/>
                          <a:pt x="2927" y="283"/>
                          <a:pt x="4910" y="87"/>
                        </a:cubicBezTo>
                        <a:lnTo>
                          <a:pt x="5021" y="62"/>
                        </a:lnTo>
                        <a:cubicBezTo>
                          <a:pt x="5682" y="1"/>
                          <a:pt x="6172" y="172"/>
                          <a:pt x="6453" y="564"/>
                        </a:cubicBezTo>
                        <a:cubicBezTo>
                          <a:pt x="6821" y="1066"/>
                          <a:pt x="6759" y="1752"/>
                          <a:pt x="6661" y="1997"/>
                        </a:cubicBezTo>
                        <a:cubicBezTo>
                          <a:pt x="6257" y="2915"/>
                          <a:pt x="6074" y="4041"/>
                          <a:pt x="5902" y="5058"/>
                        </a:cubicBezTo>
                        <a:cubicBezTo>
                          <a:pt x="5645" y="6551"/>
                          <a:pt x="5437" y="7837"/>
                          <a:pt x="4617" y="7837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7"/>
                  <p:cNvSpPr/>
                  <p:nvPr/>
                </p:nvSpPr>
                <p:spPr>
                  <a:xfrm>
                    <a:off x="669100" y="4120900"/>
                    <a:ext cx="38300" cy="56350"/>
                  </a:xfrm>
                  <a:custGeom>
                    <a:rect b="b" l="l" r="r" t="t"/>
                    <a:pathLst>
                      <a:path extrusionOk="0" fill="none" h="2254" w="1532">
                        <a:moveTo>
                          <a:pt x="882" y="2253"/>
                        </a:moveTo>
                        <a:cubicBezTo>
                          <a:pt x="870" y="2253"/>
                          <a:pt x="858" y="2253"/>
                          <a:pt x="833" y="2241"/>
                        </a:cubicBezTo>
                        <a:cubicBezTo>
                          <a:pt x="564" y="2119"/>
                          <a:pt x="1" y="845"/>
                          <a:pt x="86" y="551"/>
                        </a:cubicBezTo>
                        <a:cubicBezTo>
                          <a:pt x="147" y="392"/>
                          <a:pt x="466" y="209"/>
                          <a:pt x="760" y="111"/>
                        </a:cubicBezTo>
                        <a:cubicBezTo>
                          <a:pt x="870" y="86"/>
                          <a:pt x="1139" y="0"/>
                          <a:pt x="1262" y="86"/>
                        </a:cubicBezTo>
                        <a:cubicBezTo>
                          <a:pt x="1531" y="270"/>
                          <a:pt x="1311" y="1580"/>
                          <a:pt x="992" y="2192"/>
                        </a:cubicBezTo>
                        <a:lnTo>
                          <a:pt x="992" y="2192"/>
                        </a:lnTo>
                        <a:cubicBezTo>
                          <a:pt x="943" y="2241"/>
                          <a:pt x="919" y="2253"/>
                          <a:pt x="882" y="225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4" name="Google Shape;154;p7"/>
                <p:cNvGrpSpPr/>
                <p:nvPr/>
              </p:nvGrpSpPr>
              <p:grpSpPr>
                <a:xfrm rot="3890659">
                  <a:off x="8703654" y="1971457"/>
                  <a:ext cx="464398" cy="940396"/>
                  <a:chOff x="715325" y="2926500"/>
                  <a:chExt cx="464375" cy="940350"/>
                </a:xfrm>
              </p:grpSpPr>
              <p:sp>
                <p:nvSpPr>
                  <p:cNvPr id="155" name="Google Shape;155;p7"/>
                  <p:cNvSpPr/>
                  <p:nvPr/>
                </p:nvSpPr>
                <p:spPr>
                  <a:xfrm>
                    <a:off x="715325" y="2926500"/>
                    <a:ext cx="464375" cy="940350"/>
                  </a:xfrm>
                  <a:custGeom>
                    <a:rect b="b" l="l" r="r" t="t"/>
                    <a:pathLst>
                      <a:path extrusionOk="0" fill="none" h="37614" w="18575">
                        <a:moveTo>
                          <a:pt x="6196" y="37614"/>
                        </a:moveTo>
                        <a:cubicBezTo>
                          <a:pt x="5461" y="37614"/>
                          <a:pt x="4714" y="37430"/>
                          <a:pt x="4065" y="37051"/>
                        </a:cubicBezTo>
                        <a:cubicBezTo>
                          <a:pt x="3074" y="36475"/>
                          <a:pt x="2363" y="35520"/>
                          <a:pt x="1678" y="34528"/>
                        </a:cubicBezTo>
                        <a:cubicBezTo>
                          <a:pt x="1127" y="33733"/>
                          <a:pt x="613" y="32937"/>
                          <a:pt x="368" y="32067"/>
                        </a:cubicBezTo>
                        <a:cubicBezTo>
                          <a:pt x="0" y="30794"/>
                          <a:pt x="209" y="29423"/>
                          <a:pt x="392" y="28223"/>
                        </a:cubicBezTo>
                        <a:cubicBezTo>
                          <a:pt x="686" y="26325"/>
                          <a:pt x="1004" y="24182"/>
                          <a:pt x="2192" y="22480"/>
                        </a:cubicBezTo>
                        <a:cubicBezTo>
                          <a:pt x="2927" y="21440"/>
                          <a:pt x="3943" y="20632"/>
                          <a:pt x="4947" y="19848"/>
                        </a:cubicBezTo>
                        <a:cubicBezTo>
                          <a:pt x="5314" y="19554"/>
                          <a:pt x="5694" y="19248"/>
                          <a:pt x="6061" y="18942"/>
                        </a:cubicBezTo>
                        <a:cubicBezTo>
                          <a:pt x="7212" y="17962"/>
                          <a:pt x="8228" y="16836"/>
                          <a:pt x="9085" y="15599"/>
                        </a:cubicBezTo>
                        <a:cubicBezTo>
                          <a:pt x="9906" y="14424"/>
                          <a:pt x="10371" y="13420"/>
                          <a:pt x="10591" y="12416"/>
                        </a:cubicBezTo>
                        <a:cubicBezTo>
                          <a:pt x="10898" y="11020"/>
                          <a:pt x="10702" y="9575"/>
                          <a:pt x="10493" y="8167"/>
                        </a:cubicBezTo>
                        <a:cubicBezTo>
                          <a:pt x="10359" y="7139"/>
                          <a:pt x="10212" y="6074"/>
                          <a:pt x="10273" y="5021"/>
                        </a:cubicBezTo>
                        <a:lnTo>
                          <a:pt x="10273" y="5021"/>
                        </a:lnTo>
                        <a:cubicBezTo>
                          <a:pt x="10334" y="3796"/>
                          <a:pt x="10665" y="2584"/>
                          <a:pt x="11228" y="1482"/>
                        </a:cubicBezTo>
                        <a:lnTo>
                          <a:pt x="11326" y="1298"/>
                        </a:lnTo>
                        <a:cubicBezTo>
                          <a:pt x="11522" y="882"/>
                          <a:pt x="11779" y="392"/>
                          <a:pt x="12171" y="221"/>
                        </a:cubicBezTo>
                        <a:cubicBezTo>
                          <a:pt x="12734" y="1"/>
                          <a:pt x="13469" y="466"/>
                          <a:pt x="13677" y="625"/>
                        </a:cubicBezTo>
                        <a:cubicBezTo>
                          <a:pt x="13836" y="735"/>
                          <a:pt x="13983" y="858"/>
                          <a:pt x="14142" y="980"/>
                        </a:cubicBezTo>
                        <a:cubicBezTo>
                          <a:pt x="14461" y="1249"/>
                          <a:pt x="14816" y="1531"/>
                          <a:pt x="15207" y="1666"/>
                        </a:cubicBezTo>
                        <a:cubicBezTo>
                          <a:pt x="15562" y="1788"/>
                          <a:pt x="15942" y="1813"/>
                          <a:pt x="16334" y="1849"/>
                        </a:cubicBezTo>
                        <a:cubicBezTo>
                          <a:pt x="16897" y="1898"/>
                          <a:pt x="17497" y="1923"/>
                          <a:pt x="17901" y="2327"/>
                        </a:cubicBezTo>
                        <a:cubicBezTo>
                          <a:pt x="18574" y="2951"/>
                          <a:pt x="18379" y="4078"/>
                          <a:pt x="17926" y="4886"/>
                        </a:cubicBezTo>
                        <a:cubicBezTo>
                          <a:pt x="17473" y="5645"/>
                          <a:pt x="16836" y="6306"/>
                          <a:pt x="16211" y="6931"/>
                        </a:cubicBezTo>
                        <a:cubicBezTo>
                          <a:pt x="16003" y="7127"/>
                          <a:pt x="15795" y="7347"/>
                          <a:pt x="15599" y="7555"/>
                        </a:cubicBezTo>
                        <a:cubicBezTo>
                          <a:pt x="14938" y="8253"/>
                          <a:pt x="14069" y="9318"/>
                          <a:pt x="13959" y="10604"/>
                        </a:cubicBezTo>
                        <a:cubicBezTo>
                          <a:pt x="13910" y="11167"/>
                          <a:pt x="14007" y="11730"/>
                          <a:pt x="14105" y="12281"/>
                        </a:cubicBezTo>
                        <a:cubicBezTo>
                          <a:pt x="14216" y="12893"/>
                          <a:pt x="14326" y="13530"/>
                          <a:pt x="14228" y="14142"/>
                        </a:cubicBezTo>
                        <a:cubicBezTo>
                          <a:pt x="14044" y="15379"/>
                          <a:pt x="13150" y="16297"/>
                          <a:pt x="12269" y="17203"/>
                        </a:cubicBezTo>
                        <a:cubicBezTo>
                          <a:pt x="11644" y="17840"/>
                          <a:pt x="10983" y="18513"/>
                          <a:pt x="10591" y="19309"/>
                        </a:cubicBezTo>
                        <a:cubicBezTo>
                          <a:pt x="9991" y="20509"/>
                          <a:pt x="10028" y="21868"/>
                          <a:pt x="10040" y="23203"/>
                        </a:cubicBezTo>
                        <a:cubicBezTo>
                          <a:pt x="10053" y="23888"/>
                          <a:pt x="10065" y="24611"/>
                          <a:pt x="9991" y="25297"/>
                        </a:cubicBezTo>
                        <a:cubicBezTo>
                          <a:pt x="9942" y="25737"/>
                          <a:pt x="9857" y="26178"/>
                          <a:pt x="9783" y="26631"/>
                        </a:cubicBezTo>
                        <a:cubicBezTo>
                          <a:pt x="9636" y="27354"/>
                          <a:pt x="9502" y="28100"/>
                          <a:pt x="9538" y="28835"/>
                        </a:cubicBezTo>
                        <a:cubicBezTo>
                          <a:pt x="9563" y="29582"/>
                          <a:pt x="9783" y="30317"/>
                          <a:pt x="9979" y="31014"/>
                        </a:cubicBezTo>
                        <a:cubicBezTo>
                          <a:pt x="10212" y="31835"/>
                          <a:pt x="10457" y="32692"/>
                          <a:pt x="10420" y="33549"/>
                        </a:cubicBezTo>
                        <a:cubicBezTo>
                          <a:pt x="10371" y="34994"/>
                          <a:pt x="9514" y="36414"/>
                          <a:pt x="8253" y="37112"/>
                        </a:cubicBezTo>
                        <a:cubicBezTo>
                          <a:pt x="7616" y="37430"/>
                          <a:pt x="6906" y="37614"/>
                          <a:pt x="6196" y="37614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7"/>
                  <p:cNvSpPr/>
                  <p:nvPr/>
                </p:nvSpPr>
                <p:spPr>
                  <a:xfrm>
                    <a:off x="775325" y="3007000"/>
                    <a:ext cx="327550" cy="799250"/>
                  </a:xfrm>
                  <a:custGeom>
                    <a:rect b="b" l="l" r="r" t="t"/>
                    <a:pathLst>
                      <a:path extrusionOk="0" fill="none" h="31970" w="13102">
                        <a:moveTo>
                          <a:pt x="3649" y="31970"/>
                        </a:moveTo>
                        <a:cubicBezTo>
                          <a:pt x="3318" y="31970"/>
                          <a:pt x="2559" y="31737"/>
                          <a:pt x="1286" y="29900"/>
                        </a:cubicBezTo>
                        <a:lnTo>
                          <a:pt x="1286" y="29900"/>
                        </a:lnTo>
                        <a:cubicBezTo>
                          <a:pt x="845" y="29251"/>
                          <a:pt x="453" y="28676"/>
                          <a:pt x="306" y="28150"/>
                        </a:cubicBezTo>
                        <a:cubicBezTo>
                          <a:pt x="0" y="27072"/>
                          <a:pt x="612" y="22309"/>
                          <a:pt x="1776" y="20656"/>
                        </a:cubicBezTo>
                        <a:cubicBezTo>
                          <a:pt x="1971" y="20375"/>
                          <a:pt x="2082" y="20105"/>
                          <a:pt x="2192" y="19824"/>
                        </a:cubicBezTo>
                        <a:cubicBezTo>
                          <a:pt x="2351" y="19383"/>
                          <a:pt x="2522" y="18967"/>
                          <a:pt x="3086" y="18526"/>
                        </a:cubicBezTo>
                        <a:cubicBezTo>
                          <a:pt x="3429" y="18269"/>
                          <a:pt x="4763" y="17350"/>
                          <a:pt x="5228" y="17595"/>
                        </a:cubicBezTo>
                        <a:cubicBezTo>
                          <a:pt x="5804" y="17901"/>
                          <a:pt x="5571" y="18660"/>
                          <a:pt x="5351" y="19358"/>
                        </a:cubicBezTo>
                        <a:cubicBezTo>
                          <a:pt x="5277" y="19579"/>
                          <a:pt x="5216" y="19811"/>
                          <a:pt x="5192" y="20007"/>
                        </a:cubicBezTo>
                        <a:cubicBezTo>
                          <a:pt x="5118" y="20473"/>
                          <a:pt x="5130" y="20681"/>
                          <a:pt x="5143" y="20926"/>
                        </a:cubicBezTo>
                        <a:cubicBezTo>
                          <a:pt x="5167" y="21281"/>
                          <a:pt x="5204" y="21685"/>
                          <a:pt x="4959" y="22934"/>
                        </a:cubicBezTo>
                        <a:cubicBezTo>
                          <a:pt x="4812" y="23766"/>
                          <a:pt x="4628" y="24685"/>
                          <a:pt x="4665" y="25701"/>
                        </a:cubicBezTo>
                        <a:cubicBezTo>
                          <a:pt x="4714" y="26729"/>
                          <a:pt x="4971" y="27660"/>
                          <a:pt x="5204" y="28480"/>
                        </a:cubicBezTo>
                        <a:cubicBezTo>
                          <a:pt x="5400" y="29166"/>
                          <a:pt x="5571" y="29766"/>
                          <a:pt x="5559" y="30231"/>
                        </a:cubicBezTo>
                        <a:cubicBezTo>
                          <a:pt x="5547" y="30941"/>
                          <a:pt x="4971" y="31933"/>
                          <a:pt x="3796" y="31933"/>
                        </a:cubicBezTo>
                        <a:cubicBezTo>
                          <a:pt x="3784" y="31945"/>
                          <a:pt x="3722" y="31970"/>
                          <a:pt x="3649" y="31970"/>
                        </a:cubicBezTo>
                        <a:close/>
                        <a:moveTo>
                          <a:pt x="10420" y="3809"/>
                        </a:moveTo>
                        <a:cubicBezTo>
                          <a:pt x="10383" y="3809"/>
                          <a:pt x="10346" y="3784"/>
                          <a:pt x="10297" y="3772"/>
                        </a:cubicBezTo>
                        <a:cubicBezTo>
                          <a:pt x="9979" y="3600"/>
                          <a:pt x="10138" y="2780"/>
                          <a:pt x="10236" y="2229"/>
                        </a:cubicBezTo>
                        <a:cubicBezTo>
                          <a:pt x="10273" y="2070"/>
                          <a:pt x="10285" y="1972"/>
                          <a:pt x="10285" y="1911"/>
                        </a:cubicBezTo>
                        <a:lnTo>
                          <a:pt x="10285" y="1911"/>
                        </a:lnTo>
                        <a:cubicBezTo>
                          <a:pt x="10285" y="1752"/>
                          <a:pt x="10285" y="1580"/>
                          <a:pt x="10273" y="1409"/>
                        </a:cubicBezTo>
                        <a:cubicBezTo>
                          <a:pt x="10236" y="846"/>
                          <a:pt x="10212" y="221"/>
                          <a:pt x="10689" y="86"/>
                        </a:cubicBezTo>
                        <a:cubicBezTo>
                          <a:pt x="10934" y="1"/>
                          <a:pt x="11154" y="184"/>
                          <a:pt x="11399" y="405"/>
                        </a:cubicBezTo>
                        <a:cubicBezTo>
                          <a:pt x="11571" y="539"/>
                          <a:pt x="11754" y="699"/>
                          <a:pt x="11950" y="772"/>
                        </a:cubicBezTo>
                        <a:cubicBezTo>
                          <a:pt x="12073" y="821"/>
                          <a:pt x="12232" y="821"/>
                          <a:pt x="12379" y="821"/>
                        </a:cubicBezTo>
                        <a:cubicBezTo>
                          <a:pt x="12624" y="821"/>
                          <a:pt x="12869" y="833"/>
                          <a:pt x="12930" y="1029"/>
                        </a:cubicBezTo>
                        <a:cubicBezTo>
                          <a:pt x="13101" y="1494"/>
                          <a:pt x="13040" y="1935"/>
                          <a:pt x="12746" y="2229"/>
                        </a:cubicBezTo>
                        <a:cubicBezTo>
                          <a:pt x="12648" y="2327"/>
                          <a:pt x="12428" y="2437"/>
                          <a:pt x="12220" y="2560"/>
                        </a:cubicBezTo>
                        <a:cubicBezTo>
                          <a:pt x="11987" y="2682"/>
                          <a:pt x="11742" y="2805"/>
                          <a:pt x="11632" y="2927"/>
                        </a:cubicBezTo>
                        <a:cubicBezTo>
                          <a:pt x="11081" y="3515"/>
                          <a:pt x="10665" y="3809"/>
                          <a:pt x="10420" y="3809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miter lim="12244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57" name="Google Shape;157;p7"/>
            <p:cNvSpPr/>
            <p:nvPr/>
          </p:nvSpPr>
          <p:spPr>
            <a:xfrm>
              <a:off x="-728859" y="106549"/>
              <a:ext cx="1876289" cy="901896"/>
            </a:xfrm>
            <a:custGeom>
              <a:rect b="b" l="l" r="r" t="t"/>
              <a:pathLst>
                <a:path extrusionOk="0" h="9374" w="19501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-1928694" y="-592228"/>
            <a:ext cx="14532496" cy="8419103"/>
            <a:chOff x="-1928694" y="-592228"/>
            <a:chExt cx="14532496" cy="8419103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-1928694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161" name="Google Shape;161;p8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162" name="Google Shape;162;p8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rect b="b" l="l" r="r" t="t"/>
                  <a:pathLst>
                    <a:path extrusionOk="0" fill="none" h="48536" w="43541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8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rect b="b" l="l" r="r" t="t"/>
                  <a:pathLst>
                    <a:path extrusionOk="0" fill="none" h="40589" w="3612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rect b="b" l="l" r="r" t="t"/>
                  <a:pathLst>
                    <a:path extrusionOk="0" fill="none" h="23461" w="25236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rect b="b" l="l" r="r" t="t"/>
                  <a:pathLst>
                    <a:path extrusionOk="0" fill="none" h="12073" w="15441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rect b="b" l="l" r="r" t="t"/>
                  <a:pathLst>
                    <a:path extrusionOk="0" fill="none" h="53103" w="4823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7" name="Google Shape;167;p8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rect b="b" l="l" r="r" t="t"/>
                <a:pathLst>
                  <a:path extrusionOk="0" h="10336" w="6553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cap="flat" cmpd="sng" w="9525">
                <a:solidFill>
                  <a:schemeClr val="accent3"/>
                </a:solidFill>
                <a:prstDash val="dashDot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68" name="Google Shape;168;p8"/>
            <p:cNvSpPr/>
            <p:nvPr/>
          </p:nvSpPr>
          <p:spPr>
            <a:xfrm rot="1091617">
              <a:off x="3866253" y="3914836"/>
              <a:ext cx="8538006" cy="2645255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" name="Google Shape;169;p8"/>
            <p:cNvGrpSpPr/>
            <p:nvPr/>
          </p:nvGrpSpPr>
          <p:grpSpPr>
            <a:xfrm rot="5400000">
              <a:off x="7177763" y="2799287"/>
              <a:ext cx="4020585" cy="3545433"/>
              <a:chOff x="-2417677" y="2452996"/>
              <a:chExt cx="5416388" cy="4776280"/>
            </a:xfrm>
          </p:grpSpPr>
          <p:grpSp>
            <p:nvGrpSpPr>
              <p:cNvPr id="170" name="Google Shape;170;p8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7" name="Google Shape;177;p8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8" name="Google Shape;178;p8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179" name="Google Shape;179;p8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8" name="Google Shape;188;p8"/>
            <p:cNvSpPr/>
            <p:nvPr/>
          </p:nvSpPr>
          <p:spPr>
            <a:xfrm>
              <a:off x="7608100" y="784863"/>
              <a:ext cx="1315294" cy="632253"/>
            </a:xfrm>
            <a:custGeom>
              <a:rect b="b" l="l" r="r" t="t"/>
              <a:pathLst>
                <a:path extrusionOk="0" h="9374" w="19501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1524175">
              <a:off x="7915787" y="474936"/>
              <a:ext cx="562115" cy="829321"/>
            </a:xfrm>
            <a:custGeom>
              <a:rect b="b" l="l" r="r" t="t"/>
              <a:pathLst>
                <a:path extrusionOk="0" h="21994" w="14908">
                  <a:moveTo>
                    <a:pt x="14770" y="1"/>
                  </a:moveTo>
                  <a:cubicBezTo>
                    <a:pt x="14137" y="1"/>
                    <a:pt x="10205" y="6373"/>
                    <a:pt x="10205" y="6373"/>
                  </a:cubicBezTo>
                  <a:cubicBezTo>
                    <a:pt x="10205" y="6373"/>
                    <a:pt x="9490" y="6396"/>
                    <a:pt x="9335" y="6456"/>
                  </a:cubicBezTo>
                  <a:cubicBezTo>
                    <a:pt x="9192" y="6527"/>
                    <a:pt x="8061" y="8539"/>
                    <a:pt x="8061" y="8539"/>
                  </a:cubicBezTo>
                  <a:cubicBezTo>
                    <a:pt x="8061" y="8539"/>
                    <a:pt x="1239" y="10921"/>
                    <a:pt x="1072" y="11040"/>
                  </a:cubicBezTo>
                  <a:cubicBezTo>
                    <a:pt x="918" y="11159"/>
                    <a:pt x="13" y="12730"/>
                    <a:pt x="13" y="12730"/>
                  </a:cubicBezTo>
                  <a:lnTo>
                    <a:pt x="5156" y="14040"/>
                  </a:lnTo>
                  <a:lnTo>
                    <a:pt x="4085" y="16005"/>
                  </a:lnTo>
                  <a:lnTo>
                    <a:pt x="394" y="17314"/>
                  </a:lnTo>
                  <a:lnTo>
                    <a:pt x="1" y="18612"/>
                  </a:lnTo>
                  <a:lnTo>
                    <a:pt x="2632" y="19207"/>
                  </a:lnTo>
                  <a:cubicBezTo>
                    <a:pt x="2632" y="19207"/>
                    <a:pt x="2915" y="20023"/>
                    <a:pt x="3895" y="20023"/>
                  </a:cubicBezTo>
                  <a:cubicBezTo>
                    <a:pt x="3941" y="20023"/>
                    <a:pt x="3988" y="20021"/>
                    <a:pt x="4037" y="20017"/>
                  </a:cubicBezTo>
                  <a:lnTo>
                    <a:pt x="6252" y="21993"/>
                  </a:lnTo>
                  <a:lnTo>
                    <a:pt x="7145" y="21172"/>
                  </a:lnTo>
                  <a:cubicBezTo>
                    <a:pt x="7145" y="21172"/>
                    <a:pt x="6383" y="17076"/>
                    <a:pt x="6430" y="17005"/>
                  </a:cubicBezTo>
                  <a:cubicBezTo>
                    <a:pt x="6478" y="16933"/>
                    <a:pt x="7395" y="15266"/>
                    <a:pt x="7395" y="15266"/>
                  </a:cubicBezTo>
                  <a:lnTo>
                    <a:pt x="11217" y="19136"/>
                  </a:lnTo>
                  <a:lnTo>
                    <a:pt x="12276" y="17207"/>
                  </a:lnTo>
                  <a:lnTo>
                    <a:pt x="10693" y="10278"/>
                  </a:lnTo>
                  <a:lnTo>
                    <a:pt x="11943" y="8016"/>
                  </a:lnTo>
                  <a:cubicBezTo>
                    <a:pt x="11990" y="7742"/>
                    <a:pt x="11633" y="7218"/>
                    <a:pt x="11633" y="7218"/>
                  </a:cubicBezTo>
                  <a:cubicBezTo>
                    <a:pt x="11633" y="7218"/>
                    <a:pt x="12550" y="5337"/>
                    <a:pt x="13622" y="3158"/>
                  </a:cubicBezTo>
                  <a:cubicBezTo>
                    <a:pt x="14372" y="1658"/>
                    <a:pt x="14907" y="38"/>
                    <a:pt x="14788" y="3"/>
                  </a:cubicBezTo>
                  <a:cubicBezTo>
                    <a:pt x="14783" y="1"/>
                    <a:pt x="14777" y="1"/>
                    <a:pt x="14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524061">
              <a:off x="8192766" y="93619"/>
              <a:ext cx="359362" cy="530196"/>
            </a:xfrm>
            <a:custGeom>
              <a:rect b="b" l="l" r="r" t="t"/>
              <a:pathLst>
                <a:path extrusionOk="0" h="21994" w="14908">
                  <a:moveTo>
                    <a:pt x="14770" y="1"/>
                  </a:moveTo>
                  <a:cubicBezTo>
                    <a:pt x="14137" y="1"/>
                    <a:pt x="10205" y="6373"/>
                    <a:pt x="10205" y="6373"/>
                  </a:cubicBezTo>
                  <a:cubicBezTo>
                    <a:pt x="10205" y="6373"/>
                    <a:pt x="9490" y="6396"/>
                    <a:pt x="9335" y="6456"/>
                  </a:cubicBezTo>
                  <a:cubicBezTo>
                    <a:pt x="9192" y="6527"/>
                    <a:pt x="8061" y="8539"/>
                    <a:pt x="8061" y="8539"/>
                  </a:cubicBezTo>
                  <a:cubicBezTo>
                    <a:pt x="8061" y="8539"/>
                    <a:pt x="1239" y="10921"/>
                    <a:pt x="1072" y="11040"/>
                  </a:cubicBezTo>
                  <a:cubicBezTo>
                    <a:pt x="918" y="11159"/>
                    <a:pt x="13" y="12730"/>
                    <a:pt x="13" y="12730"/>
                  </a:cubicBezTo>
                  <a:lnTo>
                    <a:pt x="5156" y="14040"/>
                  </a:lnTo>
                  <a:lnTo>
                    <a:pt x="4085" y="16005"/>
                  </a:lnTo>
                  <a:lnTo>
                    <a:pt x="394" y="17314"/>
                  </a:lnTo>
                  <a:lnTo>
                    <a:pt x="1" y="18612"/>
                  </a:lnTo>
                  <a:lnTo>
                    <a:pt x="2632" y="19207"/>
                  </a:lnTo>
                  <a:cubicBezTo>
                    <a:pt x="2632" y="19207"/>
                    <a:pt x="2915" y="20023"/>
                    <a:pt x="3895" y="20023"/>
                  </a:cubicBezTo>
                  <a:cubicBezTo>
                    <a:pt x="3941" y="20023"/>
                    <a:pt x="3988" y="20021"/>
                    <a:pt x="4037" y="20017"/>
                  </a:cubicBezTo>
                  <a:lnTo>
                    <a:pt x="6252" y="21993"/>
                  </a:lnTo>
                  <a:lnTo>
                    <a:pt x="7145" y="21172"/>
                  </a:lnTo>
                  <a:cubicBezTo>
                    <a:pt x="7145" y="21172"/>
                    <a:pt x="6383" y="17076"/>
                    <a:pt x="6430" y="17005"/>
                  </a:cubicBezTo>
                  <a:cubicBezTo>
                    <a:pt x="6478" y="16933"/>
                    <a:pt x="7395" y="15266"/>
                    <a:pt x="7395" y="15266"/>
                  </a:cubicBezTo>
                  <a:lnTo>
                    <a:pt x="11217" y="19136"/>
                  </a:lnTo>
                  <a:lnTo>
                    <a:pt x="12276" y="17207"/>
                  </a:lnTo>
                  <a:lnTo>
                    <a:pt x="10693" y="10278"/>
                  </a:lnTo>
                  <a:lnTo>
                    <a:pt x="11943" y="8016"/>
                  </a:lnTo>
                  <a:cubicBezTo>
                    <a:pt x="11990" y="7742"/>
                    <a:pt x="11633" y="7218"/>
                    <a:pt x="11633" y="7218"/>
                  </a:cubicBezTo>
                  <a:cubicBezTo>
                    <a:pt x="11633" y="7218"/>
                    <a:pt x="12550" y="5337"/>
                    <a:pt x="13622" y="3158"/>
                  </a:cubicBezTo>
                  <a:cubicBezTo>
                    <a:pt x="14372" y="1658"/>
                    <a:pt x="14907" y="38"/>
                    <a:pt x="14788" y="3"/>
                  </a:cubicBezTo>
                  <a:cubicBezTo>
                    <a:pt x="14783" y="1"/>
                    <a:pt x="14777" y="1"/>
                    <a:pt x="14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8"/>
          <p:cNvSpPr txBox="1"/>
          <p:nvPr>
            <p:ph type="title"/>
          </p:nvPr>
        </p:nvSpPr>
        <p:spPr>
          <a:xfrm>
            <a:off x="2321700" y="1509429"/>
            <a:ext cx="5608800" cy="18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8"/>
          <p:cNvSpPr txBox="1"/>
          <p:nvPr>
            <p:ph idx="1" type="subTitle"/>
          </p:nvPr>
        </p:nvSpPr>
        <p:spPr>
          <a:xfrm>
            <a:off x="2960200" y="3547750"/>
            <a:ext cx="4970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9"/>
          <p:cNvGrpSpPr/>
          <p:nvPr/>
        </p:nvGrpSpPr>
        <p:grpSpPr>
          <a:xfrm>
            <a:off x="-2417677" y="-1408483"/>
            <a:ext cx="14301206" cy="8637760"/>
            <a:chOff x="-2417677" y="-1408483"/>
            <a:chExt cx="14301206" cy="8637760"/>
          </a:xfrm>
        </p:grpSpPr>
        <p:sp>
          <p:nvSpPr>
            <p:cNvPr id="195" name="Google Shape;195;p9"/>
            <p:cNvSpPr/>
            <p:nvPr/>
          </p:nvSpPr>
          <p:spPr>
            <a:xfrm>
              <a:off x="1675374" y="3022449"/>
              <a:ext cx="10208156" cy="3162702"/>
            </a:xfrm>
            <a:custGeom>
              <a:rect b="b" l="l" r="r" t="t"/>
              <a:pathLst>
                <a:path extrusionOk="0" h="26947" w="86976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-501687" y="184075"/>
              <a:ext cx="2531376" cy="1216816"/>
            </a:xfrm>
            <a:custGeom>
              <a:rect b="b" l="l" r="r" t="t"/>
              <a:pathLst>
                <a:path extrusionOk="0" h="9374" w="19501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rot="10800000">
              <a:off x="3661800" y="-1408483"/>
              <a:ext cx="4284856" cy="2516433"/>
            </a:xfrm>
            <a:custGeom>
              <a:rect b="b" l="l" r="r" t="t"/>
              <a:pathLst>
                <a:path extrusionOk="0" h="47122" w="80237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9"/>
            <p:cNvGrpSpPr/>
            <p:nvPr/>
          </p:nvGrpSpPr>
          <p:grpSpPr>
            <a:xfrm>
              <a:off x="-2417677" y="2452996"/>
              <a:ext cx="5416388" cy="4776280"/>
              <a:chOff x="-2417677" y="2452996"/>
              <a:chExt cx="5416388" cy="4776280"/>
            </a:xfrm>
          </p:grpSpPr>
          <p:grpSp>
            <p:nvGrpSpPr>
              <p:cNvPr id="199" name="Google Shape;199;p9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200" name="Google Shape;200;p9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rect b="b" l="l" r="r" t="t"/>
                  <a:pathLst>
                    <a:path extrusionOk="0" h="1005" w="136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9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rect b="b" l="l" r="r" t="t"/>
                  <a:pathLst>
                    <a:path extrusionOk="0" h="845" w="1152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rect b="b" l="l" r="r" t="t"/>
                  <a:pathLst>
                    <a:path extrusionOk="0" h="405" w="576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rect b="b" l="l" r="r" t="t"/>
                  <a:pathLst>
                    <a:path extrusionOk="0" h="418" w="564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rect b="b" l="l" r="r" t="t"/>
                  <a:pathLst>
                    <a:path extrusionOk="0" h="417" w="564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6" name="Google Shape;206;p9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rect b="b" l="l" r="r" t="t"/>
                <a:pathLst>
                  <a:path extrusionOk="0" h="4176" w="4176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" name="Google Shape;207;p9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rect b="b" l="l" r="r" t="t"/>
                  <a:pathLst>
                    <a:path extrusionOk="0" fill="none" h="68151" w="77591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rect b="b" l="l" r="r" t="t"/>
                  <a:pathLst>
                    <a:path extrusionOk="0" fill="none" h="58013" w="70551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rect b="b" l="l" r="r" t="t"/>
                  <a:pathLst>
                    <a:path extrusionOk="0" fill="none" h="50104" w="59042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rect b="b" l="l" r="r" t="t"/>
                  <a:pathLst>
                    <a:path extrusionOk="0" fill="none" h="17938" w="29313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rect b="b" l="l" r="r" t="t"/>
                  <a:pathLst>
                    <a:path extrusionOk="0" fill="none" h="9870" w="20131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rect b="b" l="l" r="r" t="t"/>
                  <a:pathLst>
                    <a:path extrusionOk="0" fill="none" h="2438" w="4776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rect b="b" l="l" r="r" t="t"/>
                  <a:pathLst>
                    <a:path extrusionOk="0" fill="none" h="7727" w="6441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rect b="b" l="l" r="r" t="t"/>
                  <a:pathLst>
                    <a:path extrusionOk="0" fill="none" h="9723" w="5596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9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rect b="b" l="l" r="r" t="t"/>
                  <a:pathLst>
                    <a:path extrusionOk="0" fill="none" h="72632" w="82366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7" name="Google Shape;217;p9"/>
          <p:cNvSpPr txBox="1"/>
          <p:nvPr>
            <p:ph type="title"/>
          </p:nvPr>
        </p:nvSpPr>
        <p:spPr>
          <a:xfrm>
            <a:off x="886975" y="1350975"/>
            <a:ext cx="4332900" cy="16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11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9"/>
          <p:cNvSpPr txBox="1"/>
          <p:nvPr>
            <p:ph idx="1" type="subTitle"/>
          </p:nvPr>
        </p:nvSpPr>
        <p:spPr>
          <a:xfrm>
            <a:off x="886975" y="3021950"/>
            <a:ext cx="43329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1780200" y="-592228"/>
            <a:ext cx="12647335" cy="6285259"/>
            <a:chOff x="-1780200" y="-592228"/>
            <a:chExt cx="12647335" cy="6285259"/>
          </a:xfrm>
        </p:grpSpPr>
        <p:grpSp>
          <p:nvGrpSpPr>
            <p:cNvPr id="221" name="Google Shape;221;p10"/>
            <p:cNvGrpSpPr/>
            <p:nvPr/>
          </p:nvGrpSpPr>
          <p:grpSpPr>
            <a:xfrm>
              <a:off x="7258206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222" name="Google Shape;222;p10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223" name="Google Shape;223;p10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rect b="b" l="l" r="r" t="t"/>
                  <a:pathLst>
                    <a:path extrusionOk="0" fill="none" h="48536" w="43541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10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rect b="b" l="l" r="r" t="t"/>
                  <a:pathLst>
                    <a:path extrusionOk="0" fill="none" h="40589" w="3612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0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rect b="b" l="l" r="r" t="t"/>
                  <a:pathLst>
                    <a:path extrusionOk="0" fill="none" h="23461" w="25236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0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rect b="b" l="l" r="r" t="t"/>
                  <a:pathLst>
                    <a:path extrusionOk="0" fill="none" h="12073" w="15441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0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rect b="b" l="l" r="r" t="t"/>
                  <a:pathLst>
                    <a:path extrusionOk="0" fill="none" h="53103" w="4823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2"/>
                  </a:solidFill>
                  <a:prstDash val="dashDot"/>
                  <a:miter lim="1224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8" name="Google Shape;228;p10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rect b="b" l="l" r="r" t="t"/>
                <a:pathLst>
                  <a:path extrusionOk="0" h="10336" w="6553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dashDot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-1780200" y="2487362"/>
              <a:ext cx="3661651" cy="3205669"/>
              <a:chOff x="1057550" y="3474725"/>
              <a:chExt cx="1831100" cy="160307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rect b="b" l="l" r="r" t="t"/>
                <a:pathLst>
                  <a:path extrusionOk="0" fill="none" h="64123" w="73244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dashDot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rect b="b" l="l" r="r" t="t"/>
                <a:pathLst>
                  <a:path extrusionOk="0" fill="none" h="56679" w="65959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rect b="b" l="l" r="r" t="t"/>
                <a:pathLst>
                  <a:path extrusionOk="0" fill="none" h="50336" w="55968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rect b="b" l="l" r="r" t="t"/>
                <a:pathLst>
                  <a:path extrusionOk="0" fill="none" h="41006" w="48695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0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rect b="b" l="l" r="r" t="t"/>
                <a:pathLst>
                  <a:path extrusionOk="0" fill="none" h="32570" w="4146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0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rect b="b" l="l" r="r" t="t"/>
                <a:pathLst>
                  <a:path extrusionOk="0" fill="none" h="25946" w="34652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rect b="b" l="l" r="r" t="t"/>
                <a:pathLst>
                  <a:path extrusionOk="0" fill="none" h="18857" w="27047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rect b="b" l="l" r="r" t="t"/>
                <a:pathLst>
                  <a:path extrusionOk="0" fill="none" h="11498" w="14976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1224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0"/>
            <p:cNvGrpSpPr/>
            <p:nvPr/>
          </p:nvGrpSpPr>
          <p:grpSpPr>
            <a:xfrm>
              <a:off x="8314244" y="838845"/>
              <a:ext cx="520582" cy="350759"/>
              <a:chOff x="5850477" y="3901125"/>
              <a:chExt cx="127450" cy="85874"/>
            </a:xfrm>
          </p:grpSpPr>
          <p:sp>
            <p:nvSpPr>
              <p:cNvPr id="239" name="Google Shape;239;p10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rect b="b" l="l" r="r" t="t"/>
                <a:pathLst>
                  <a:path extrusionOk="0" h="1005" w="136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0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rect b="b" l="l" r="r" t="t"/>
                <a:pathLst>
                  <a:path extrusionOk="0" h="845" w="1152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rect b="b" l="l" r="r" t="t"/>
                <a:pathLst>
                  <a:path extrusionOk="0" h="405" w="576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rect b="b" l="l" r="r" t="t"/>
                <a:pathLst>
                  <a:path extrusionOk="0" h="418" w="564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rect b="b" l="l" r="r" t="t"/>
                <a:pathLst>
                  <a:path extrusionOk="0" h="417" w="564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" name="Google Shape;245;p10"/>
            <p:cNvSpPr/>
            <p:nvPr/>
          </p:nvSpPr>
          <p:spPr>
            <a:xfrm>
              <a:off x="7679558" y="886297"/>
              <a:ext cx="215586" cy="215586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10"/>
            <p:cNvGrpSpPr/>
            <p:nvPr/>
          </p:nvGrpSpPr>
          <p:grpSpPr>
            <a:xfrm>
              <a:off x="317312" y="4070836"/>
              <a:ext cx="396098" cy="729450"/>
              <a:chOff x="5887475" y="4238125"/>
              <a:chExt cx="87275" cy="160725"/>
            </a:xfrm>
          </p:grpSpPr>
          <p:sp>
            <p:nvSpPr>
              <p:cNvPr id="247" name="Google Shape;247;p10"/>
              <p:cNvSpPr/>
              <p:nvPr/>
            </p:nvSpPr>
            <p:spPr>
              <a:xfrm>
                <a:off x="5933700" y="4289550"/>
                <a:ext cx="31250" cy="23000"/>
              </a:xfrm>
              <a:custGeom>
                <a:rect b="b" l="l" r="r" t="t"/>
                <a:pathLst>
                  <a:path extrusionOk="0" h="920" w="125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5887475" y="4316200"/>
                <a:ext cx="29425" cy="21750"/>
              </a:xfrm>
              <a:custGeom>
                <a:rect b="b" l="l" r="r" t="t"/>
                <a:pathLst>
                  <a:path extrusionOk="0" h="870" w="1177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5960025" y="4261700"/>
                <a:ext cx="14725" cy="10750"/>
              </a:xfrm>
              <a:custGeom>
                <a:rect b="b" l="l" r="r" t="t"/>
                <a:pathLst>
                  <a:path extrusionOk="0" h="430" w="589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5902175" y="4388125"/>
                <a:ext cx="15025" cy="10725"/>
              </a:xfrm>
              <a:custGeom>
                <a:rect b="b" l="l" r="r" t="t"/>
                <a:pathLst>
                  <a:path extrusionOk="0" h="429" w="601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5937075" y="4354150"/>
                <a:ext cx="14725" cy="10725"/>
              </a:xfrm>
              <a:custGeom>
                <a:rect b="b" l="l" r="r" t="t"/>
                <a:pathLst>
                  <a:path extrusionOk="0" h="429" w="589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5919325" y="4238125"/>
                <a:ext cx="15025" cy="10750"/>
              </a:xfrm>
              <a:custGeom>
                <a:rect b="b" l="l" r="r" t="t"/>
                <a:pathLst>
                  <a:path extrusionOk="0" h="430" w="601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" name="Google Shape;253;p10"/>
            <p:cNvSpPr/>
            <p:nvPr/>
          </p:nvSpPr>
          <p:spPr>
            <a:xfrm>
              <a:off x="960675" y="4656575"/>
              <a:ext cx="186803" cy="186803"/>
            </a:xfrm>
            <a:custGeom>
              <a:rect b="b" l="l" r="r" t="t"/>
              <a:pathLst>
                <a:path extrusionOk="0" h="4176" w="4176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10"/>
          <p:cNvSpPr txBox="1"/>
          <p:nvPr>
            <p:ph type="title"/>
          </p:nvPr>
        </p:nvSpPr>
        <p:spPr>
          <a:xfrm>
            <a:off x="665000" y="372119"/>
            <a:ext cx="50124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8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47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 sz="3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 sz="3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 sz="3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 sz="3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 sz="3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 sz="3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 sz="3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 sz="3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 sz="35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9"/>
          <p:cNvSpPr/>
          <p:nvPr/>
        </p:nvSpPr>
        <p:spPr>
          <a:xfrm rot="-9284628">
            <a:off x="3366341" y="-196434"/>
            <a:ext cx="6006949" cy="1861080"/>
          </a:xfrm>
          <a:custGeom>
            <a:rect b="b" l="l" r="r" t="t"/>
            <a:pathLst>
              <a:path extrusionOk="0" h="26947" w="86976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9"/>
          <p:cNvSpPr/>
          <p:nvPr/>
        </p:nvSpPr>
        <p:spPr>
          <a:xfrm>
            <a:off x="9775" y="3585499"/>
            <a:ext cx="9144000" cy="1568559"/>
          </a:xfrm>
          <a:custGeom>
            <a:rect b="b" l="l" r="r" t="t"/>
            <a:pathLst>
              <a:path extrusionOk="0" h="67903" w="285750">
                <a:moveTo>
                  <a:pt x="275415" y="1"/>
                </a:moveTo>
                <a:lnTo>
                  <a:pt x="254675" y="23456"/>
                </a:lnTo>
                <a:lnTo>
                  <a:pt x="254675" y="32386"/>
                </a:lnTo>
                <a:lnTo>
                  <a:pt x="237661" y="32386"/>
                </a:lnTo>
                <a:lnTo>
                  <a:pt x="235125" y="40542"/>
                </a:lnTo>
                <a:lnTo>
                  <a:pt x="213943" y="40542"/>
                </a:lnTo>
                <a:lnTo>
                  <a:pt x="227695" y="24909"/>
                </a:lnTo>
                <a:lnTo>
                  <a:pt x="218980" y="22837"/>
                </a:lnTo>
                <a:lnTo>
                  <a:pt x="202406" y="40542"/>
                </a:lnTo>
                <a:lnTo>
                  <a:pt x="189726" y="40542"/>
                </a:lnTo>
                <a:lnTo>
                  <a:pt x="184749" y="20765"/>
                </a:lnTo>
                <a:lnTo>
                  <a:pt x="169426" y="20646"/>
                </a:lnTo>
                <a:lnTo>
                  <a:pt x="164830" y="38017"/>
                </a:lnTo>
                <a:lnTo>
                  <a:pt x="162342" y="28683"/>
                </a:lnTo>
                <a:lnTo>
                  <a:pt x="140529" y="26814"/>
                </a:lnTo>
                <a:lnTo>
                  <a:pt x="129754" y="38017"/>
                </a:lnTo>
                <a:lnTo>
                  <a:pt x="94774" y="34755"/>
                </a:lnTo>
                <a:lnTo>
                  <a:pt x="86011" y="18920"/>
                </a:lnTo>
                <a:lnTo>
                  <a:pt x="66199" y="16574"/>
                </a:lnTo>
                <a:lnTo>
                  <a:pt x="57162" y="28683"/>
                </a:lnTo>
                <a:lnTo>
                  <a:pt x="36624" y="28683"/>
                </a:lnTo>
                <a:lnTo>
                  <a:pt x="36624" y="12217"/>
                </a:lnTo>
                <a:lnTo>
                  <a:pt x="0" y="179"/>
                </a:lnTo>
                <a:lnTo>
                  <a:pt x="0" y="46554"/>
                </a:lnTo>
                <a:lnTo>
                  <a:pt x="0" y="67902"/>
                </a:lnTo>
                <a:lnTo>
                  <a:pt x="285750" y="67902"/>
                </a:lnTo>
                <a:lnTo>
                  <a:pt x="285750" y="60615"/>
                </a:lnTo>
                <a:lnTo>
                  <a:pt x="285333" y="60615"/>
                </a:lnTo>
                <a:lnTo>
                  <a:pt x="285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9"/>
          <p:cNvSpPr/>
          <p:nvPr/>
        </p:nvSpPr>
        <p:spPr>
          <a:xfrm flipH="1" rot="10304210">
            <a:off x="-282472" y="64731"/>
            <a:ext cx="4531895" cy="2661515"/>
          </a:xfrm>
          <a:custGeom>
            <a:rect b="b" l="l" r="r" t="t"/>
            <a:pathLst>
              <a:path extrusionOk="0" h="47122" w="80237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1" name="Google Shape;1291;p49"/>
          <p:cNvGrpSpPr/>
          <p:nvPr/>
        </p:nvGrpSpPr>
        <p:grpSpPr>
          <a:xfrm rot="-197789">
            <a:off x="1040758" y="319242"/>
            <a:ext cx="6695224" cy="4591916"/>
            <a:chOff x="1136457" y="603850"/>
            <a:chExt cx="6695528" cy="4592124"/>
          </a:xfrm>
        </p:grpSpPr>
        <p:sp>
          <p:nvSpPr>
            <p:cNvPr id="1292" name="Google Shape;1292;p49"/>
            <p:cNvSpPr/>
            <p:nvPr/>
          </p:nvSpPr>
          <p:spPr>
            <a:xfrm>
              <a:off x="1492968" y="664221"/>
              <a:ext cx="6339017" cy="3516706"/>
            </a:xfrm>
            <a:custGeom>
              <a:rect b="b" l="l" r="r" t="t"/>
              <a:pathLst>
                <a:path extrusionOk="0" h="89404" w="212683">
                  <a:moveTo>
                    <a:pt x="212682" y="10501"/>
                  </a:moveTo>
                  <a:cubicBezTo>
                    <a:pt x="208670" y="36088"/>
                    <a:pt x="210634" y="60365"/>
                    <a:pt x="200657" y="87261"/>
                  </a:cubicBezTo>
                  <a:cubicBezTo>
                    <a:pt x="194442" y="89404"/>
                    <a:pt x="186131" y="84141"/>
                    <a:pt x="174844" y="84046"/>
                  </a:cubicBezTo>
                  <a:cubicBezTo>
                    <a:pt x="163117" y="83951"/>
                    <a:pt x="150710" y="86463"/>
                    <a:pt x="148162" y="86237"/>
                  </a:cubicBezTo>
                  <a:cubicBezTo>
                    <a:pt x="144852" y="85951"/>
                    <a:pt x="119242" y="87630"/>
                    <a:pt x="114206" y="87368"/>
                  </a:cubicBezTo>
                  <a:cubicBezTo>
                    <a:pt x="104966" y="86880"/>
                    <a:pt x="87405" y="83677"/>
                    <a:pt x="78939" y="84570"/>
                  </a:cubicBezTo>
                  <a:cubicBezTo>
                    <a:pt x="74486" y="85034"/>
                    <a:pt x="73510" y="85403"/>
                    <a:pt x="70676" y="85642"/>
                  </a:cubicBezTo>
                  <a:cubicBezTo>
                    <a:pt x="70295" y="85677"/>
                    <a:pt x="69879" y="85701"/>
                    <a:pt x="69414" y="85725"/>
                  </a:cubicBezTo>
                  <a:cubicBezTo>
                    <a:pt x="67783" y="85796"/>
                    <a:pt x="66140" y="85773"/>
                    <a:pt x="64509" y="85642"/>
                  </a:cubicBezTo>
                  <a:cubicBezTo>
                    <a:pt x="62390" y="85463"/>
                    <a:pt x="60294" y="85130"/>
                    <a:pt x="58234" y="84630"/>
                  </a:cubicBezTo>
                  <a:cubicBezTo>
                    <a:pt x="54317" y="83808"/>
                    <a:pt x="50805" y="83284"/>
                    <a:pt x="47793" y="82951"/>
                  </a:cubicBezTo>
                  <a:cubicBezTo>
                    <a:pt x="45495" y="82689"/>
                    <a:pt x="43483" y="82546"/>
                    <a:pt x="41816" y="82451"/>
                  </a:cubicBezTo>
                  <a:lnTo>
                    <a:pt x="41542" y="82439"/>
                  </a:lnTo>
                  <a:cubicBezTo>
                    <a:pt x="35291" y="82129"/>
                    <a:pt x="34934" y="82713"/>
                    <a:pt x="28897" y="82153"/>
                  </a:cubicBezTo>
                  <a:cubicBezTo>
                    <a:pt x="22075" y="81534"/>
                    <a:pt x="20289" y="80581"/>
                    <a:pt x="14538" y="80796"/>
                  </a:cubicBezTo>
                  <a:cubicBezTo>
                    <a:pt x="12538" y="80867"/>
                    <a:pt x="10943" y="81046"/>
                    <a:pt x="7776" y="81010"/>
                  </a:cubicBezTo>
                  <a:cubicBezTo>
                    <a:pt x="5180" y="80986"/>
                    <a:pt x="2585" y="80820"/>
                    <a:pt x="1" y="80534"/>
                  </a:cubicBezTo>
                  <a:cubicBezTo>
                    <a:pt x="5537" y="53816"/>
                    <a:pt x="11062" y="27111"/>
                    <a:pt x="16598" y="393"/>
                  </a:cubicBezTo>
                  <a:cubicBezTo>
                    <a:pt x="21063" y="0"/>
                    <a:pt x="25564" y="72"/>
                    <a:pt x="30029" y="631"/>
                  </a:cubicBezTo>
                  <a:cubicBezTo>
                    <a:pt x="35446" y="1322"/>
                    <a:pt x="37649" y="2310"/>
                    <a:pt x="41601" y="3239"/>
                  </a:cubicBezTo>
                  <a:cubicBezTo>
                    <a:pt x="43102" y="3584"/>
                    <a:pt x="54972" y="2715"/>
                    <a:pt x="58282" y="3012"/>
                  </a:cubicBezTo>
                  <a:cubicBezTo>
                    <a:pt x="58282" y="3012"/>
                    <a:pt x="59901" y="3191"/>
                    <a:pt x="61985" y="3548"/>
                  </a:cubicBezTo>
                  <a:cubicBezTo>
                    <a:pt x="69367" y="4846"/>
                    <a:pt x="75546" y="6084"/>
                    <a:pt x="77403" y="6953"/>
                  </a:cubicBezTo>
                  <a:cubicBezTo>
                    <a:pt x="81666" y="8942"/>
                    <a:pt x="85571" y="8870"/>
                    <a:pt x="90596" y="8227"/>
                  </a:cubicBezTo>
                  <a:cubicBezTo>
                    <a:pt x="93596" y="7834"/>
                    <a:pt x="114218" y="7608"/>
                    <a:pt x="125207" y="5548"/>
                  </a:cubicBezTo>
                  <a:cubicBezTo>
                    <a:pt x="148162" y="1226"/>
                    <a:pt x="153901" y="7537"/>
                    <a:pt x="175511" y="8954"/>
                  </a:cubicBezTo>
                  <a:cubicBezTo>
                    <a:pt x="191727" y="10013"/>
                    <a:pt x="206301" y="6441"/>
                    <a:pt x="212682" y="105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1136457" y="603850"/>
              <a:ext cx="983008" cy="4592124"/>
            </a:xfrm>
            <a:custGeom>
              <a:rect b="b" l="l" r="r" t="t"/>
              <a:pathLst>
                <a:path extrusionOk="0" h="138109" w="30719">
                  <a:moveTo>
                    <a:pt x="29079" y="1"/>
                  </a:moveTo>
                  <a:cubicBezTo>
                    <a:pt x="28376" y="1"/>
                    <a:pt x="27757" y="492"/>
                    <a:pt x="27611" y="1210"/>
                  </a:cubicBezTo>
                  <a:lnTo>
                    <a:pt x="167" y="136298"/>
                  </a:lnTo>
                  <a:cubicBezTo>
                    <a:pt x="0" y="137108"/>
                    <a:pt x="524" y="137906"/>
                    <a:pt x="1334" y="138072"/>
                  </a:cubicBezTo>
                  <a:cubicBezTo>
                    <a:pt x="1429" y="138096"/>
                    <a:pt x="1536" y="138108"/>
                    <a:pt x="1631" y="138108"/>
                  </a:cubicBezTo>
                  <a:cubicBezTo>
                    <a:pt x="2346" y="138108"/>
                    <a:pt x="2953" y="137596"/>
                    <a:pt x="3096" y="136906"/>
                  </a:cubicBezTo>
                  <a:lnTo>
                    <a:pt x="30552" y="1806"/>
                  </a:lnTo>
                  <a:cubicBezTo>
                    <a:pt x="30718" y="984"/>
                    <a:pt x="30195" y="198"/>
                    <a:pt x="29385" y="32"/>
                  </a:cubicBezTo>
                  <a:cubicBezTo>
                    <a:pt x="29282" y="11"/>
                    <a:pt x="29180" y="1"/>
                    <a:pt x="29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4" name="Google Shape;1294;p49"/>
          <p:cNvGrpSpPr/>
          <p:nvPr/>
        </p:nvGrpSpPr>
        <p:grpSpPr>
          <a:xfrm>
            <a:off x="375211" y="2297618"/>
            <a:ext cx="2693719" cy="3058897"/>
            <a:chOff x="884538" y="2072959"/>
            <a:chExt cx="2891808" cy="3283488"/>
          </a:xfrm>
        </p:grpSpPr>
        <p:sp>
          <p:nvSpPr>
            <p:cNvPr id="1295" name="Google Shape;1295;p49"/>
            <p:cNvSpPr/>
            <p:nvPr/>
          </p:nvSpPr>
          <p:spPr>
            <a:xfrm>
              <a:off x="922650" y="2546559"/>
              <a:ext cx="161184" cy="124224"/>
            </a:xfrm>
            <a:custGeom>
              <a:rect b="b" l="l" r="r" t="t"/>
              <a:pathLst>
                <a:path extrusionOk="0" h="3882" w="5037">
                  <a:moveTo>
                    <a:pt x="4751" y="0"/>
                  </a:moveTo>
                  <a:lnTo>
                    <a:pt x="560" y="1834"/>
                  </a:lnTo>
                  <a:lnTo>
                    <a:pt x="0" y="3882"/>
                  </a:lnTo>
                  <a:lnTo>
                    <a:pt x="0" y="3882"/>
                  </a:lnTo>
                  <a:lnTo>
                    <a:pt x="5036" y="3120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2024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1040378" y="2376351"/>
              <a:ext cx="577600" cy="688288"/>
            </a:xfrm>
            <a:custGeom>
              <a:rect b="b" l="l" r="r" t="t"/>
              <a:pathLst>
                <a:path extrusionOk="0" h="21509" w="18050">
                  <a:moveTo>
                    <a:pt x="7806" y="1"/>
                  </a:moveTo>
                  <a:cubicBezTo>
                    <a:pt x="4462" y="1"/>
                    <a:pt x="1362" y="1393"/>
                    <a:pt x="405" y="4426"/>
                  </a:cubicBezTo>
                  <a:cubicBezTo>
                    <a:pt x="83" y="5450"/>
                    <a:pt x="0" y="6677"/>
                    <a:pt x="250" y="8093"/>
                  </a:cubicBezTo>
                  <a:cubicBezTo>
                    <a:pt x="393" y="8903"/>
                    <a:pt x="726" y="9653"/>
                    <a:pt x="1215" y="10308"/>
                  </a:cubicBezTo>
                  <a:cubicBezTo>
                    <a:pt x="1381" y="10534"/>
                    <a:pt x="1500" y="10784"/>
                    <a:pt x="1548" y="11058"/>
                  </a:cubicBezTo>
                  <a:cubicBezTo>
                    <a:pt x="1691" y="11927"/>
                    <a:pt x="429" y="15380"/>
                    <a:pt x="1024" y="15582"/>
                  </a:cubicBezTo>
                  <a:cubicBezTo>
                    <a:pt x="1222" y="15650"/>
                    <a:pt x="1487" y="15672"/>
                    <a:pt x="1752" y="15672"/>
                  </a:cubicBezTo>
                  <a:cubicBezTo>
                    <a:pt x="2281" y="15672"/>
                    <a:pt x="2810" y="15582"/>
                    <a:pt x="2810" y="15582"/>
                  </a:cubicBezTo>
                  <a:cubicBezTo>
                    <a:pt x="3048" y="16166"/>
                    <a:pt x="3298" y="16737"/>
                    <a:pt x="3536" y="17309"/>
                  </a:cubicBezTo>
                  <a:cubicBezTo>
                    <a:pt x="3381" y="17702"/>
                    <a:pt x="3429" y="18095"/>
                    <a:pt x="3655" y="18333"/>
                  </a:cubicBezTo>
                  <a:cubicBezTo>
                    <a:pt x="3751" y="18416"/>
                    <a:pt x="3870" y="18488"/>
                    <a:pt x="4001" y="18511"/>
                  </a:cubicBezTo>
                  <a:cubicBezTo>
                    <a:pt x="4060" y="18666"/>
                    <a:pt x="4441" y="19642"/>
                    <a:pt x="4977" y="20190"/>
                  </a:cubicBezTo>
                  <a:cubicBezTo>
                    <a:pt x="5167" y="20381"/>
                    <a:pt x="5406" y="20571"/>
                    <a:pt x="5406" y="20571"/>
                  </a:cubicBezTo>
                  <a:cubicBezTo>
                    <a:pt x="5584" y="20714"/>
                    <a:pt x="5787" y="20845"/>
                    <a:pt x="6001" y="20976"/>
                  </a:cubicBezTo>
                  <a:cubicBezTo>
                    <a:pt x="6429" y="21238"/>
                    <a:pt x="6906" y="21416"/>
                    <a:pt x="7406" y="21500"/>
                  </a:cubicBezTo>
                  <a:cubicBezTo>
                    <a:pt x="7453" y="21506"/>
                    <a:pt x="7501" y="21509"/>
                    <a:pt x="7549" y="21509"/>
                  </a:cubicBezTo>
                  <a:cubicBezTo>
                    <a:pt x="7596" y="21509"/>
                    <a:pt x="7644" y="21506"/>
                    <a:pt x="7692" y="21500"/>
                  </a:cubicBezTo>
                  <a:cubicBezTo>
                    <a:pt x="8477" y="21416"/>
                    <a:pt x="11061" y="20726"/>
                    <a:pt x="16740" y="15904"/>
                  </a:cubicBezTo>
                  <a:lnTo>
                    <a:pt x="15359" y="13237"/>
                  </a:lnTo>
                  <a:cubicBezTo>
                    <a:pt x="15359" y="13237"/>
                    <a:pt x="15454" y="12987"/>
                    <a:pt x="15597" y="12546"/>
                  </a:cubicBezTo>
                  <a:cubicBezTo>
                    <a:pt x="16300" y="10344"/>
                    <a:pt x="18050" y="3438"/>
                    <a:pt x="13049" y="1140"/>
                  </a:cubicBezTo>
                  <a:cubicBezTo>
                    <a:pt x="11423" y="393"/>
                    <a:pt x="9580" y="1"/>
                    <a:pt x="7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1040378" y="2517983"/>
              <a:ext cx="350912" cy="546752"/>
            </a:xfrm>
            <a:custGeom>
              <a:rect b="b" l="l" r="r" t="t"/>
              <a:pathLst>
                <a:path extrusionOk="0" h="17086" w="10966">
                  <a:moveTo>
                    <a:pt x="10347" y="13704"/>
                  </a:moveTo>
                  <a:cubicBezTo>
                    <a:pt x="9989" y="14621"/>
                    <a:pt x="8692" y="16050"/>
                    <a:pt x="7692" y="17086"/>
                  </a:cubicBezTo>
                  <a:cubicBezTo>
                    <a:pt x="7596" y="17086"/>
                    <a:pt x="7501" y="17086"/>
                    <a:pt x="7406" y="17086"/>
                  </a:cubicBezTo>
                  <a:cubicBezTo>
                    <a:pt x="6906" y="16990"/>
                    <a:pt x="6429" y="16812"/>
                    <a:pt x="6001" y="16550"/>
                  </a:cubicBezTo>
                  <a:cubicBezTo>
                    <a:pt x="5787" y="16431"/>
                    <a:pt x="5584" y="16288"/>
                    <a:pt x="5406" y="16145"/>
                  </a:cubicBezTo>
                  <a:cubicBezTo>
                    <a:pt x="5406" y="16145"/>
                    <a:pt x="5167" y="15955"/>
                    <a:pt x="4977" y="15764"/>
                  </a:cubicBezTo>
                  <a:cubicBezTo>
                    <a:pt x="4441" y="15216"/>
                    <a:pt x="4060" y="14240"/>
                    <a:pt x="4001" y="14085"/>
                  </a:cubicBezTo>
                  <a:cubicBezTo>
                    <a:pt x="3870" y="14062"/>
                    <a:pt x="3751" y="14002"/>
                    <a:pt x="3655" y="13907"/>
                  </a:cubicBezTo>
                  <a:cubicBezTo>
                    <a:pt x="3429" y="13681"/>
                    <a:pt x="3381" y="13276"/>
                    <a:pt x="3536" y="12883"/>
                  </a:cubicBezTo>
                  <a:cubicBezTo>
                    <a:pt x="3298" y="12311"/>
                    <a:pt x="3048" y="11740"/>
                    <a:pt x="2810" y="11156"/>
                  </a:cubicBezTo>
                  <a:cubicBezTo>
                    <a:pt x="2810" y="11156"/>
                    <a:pt x="1619" y="11359"/>
                    <a:pt x="1024" y="11156"/>
                  </a:cubicBezTo>
                  <a:cubicBezTo>
                    <a:pt x="429" y="10954"/>
                    <a:pt x="1691" y="7501"/>
                    <a:pt x="1548" y="6644"/>
                  </a:cubicBezTo>
                  <a:cubicBezTo>
                    <a:pt x="1500" y="6370"/>
                    <a:pt x="1381" y="6108"/>
                    <a:pt x="1215" y="5882"/>
                  </a:cubicBezTo>
                  <a:cubicBezTo>
                    <a:pt x="726" y="5227"/>
                    <a:pt x="393" y="4477"/>
                    <a:pt x="250" y="3667"/>
                  </a:cubicBezTo>
                  <a:cubicBezTo>
                    <a:pt x="0" y="2251"/>
                    <a:pt x="83" y="1024"/>
                    <a:pt x="405" y="0"/>
                  </a:cubicBezTo>
                  <a:lnTo>
                    <a:pt x="4012" y="893"/>
                  </a:lnTo>
                  <a:cubicBezTo>
                    <a:pt x="4012" y="893"/>
                    <a:pt x="7811" y="6620"/>
                    <a:pt x="6787" y="7061"/>
                  </a:cubicBezTo>
                  <a:cubicBezTo>
                    <a:pt x="5763" y="7489"/>
                    <a:pt x="5441" y="7394"/>
                    <a:pt x="5787" y="8549"/>
                  </a:cubicBezTo>
                  <a:cubicBezTo>
                    <a:pt x="6132" y="9716"/>
                    <a:pt x="10966" y="12121"/>
                    <a:pt x="10347" y="13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1216378" y="2513407"/>
              <a:ext cx="149376" cy="672480"/>
            </a:xfrm>
            <a:custGeom>
              <a:rect b="b" l="l" r="r" t="t"/>
              <a:pathLst>
                <a:path extrusionOk="0" h="21015" w="4668">
                  <a:moveTo>
                    <a:pt x="1822" y="0"/>
                  </a:moveTo>
                  <a:lnTo>
                    <a:pt x="1" y="643"/>
                  </a:lnTo>
                  <a:cubicBezTo>
                    <a:pt x="989" y="3465"/>
                    <a:pt x="1691" y="6370"/>
                    <a:pt x="2120" y="9335"/>
                  </a:cubicBezTo>
                  <a:cubicBezTo>
                    <a:pt x="2668" y="13145"/>
                    <a:pt x="2751" y="16991"/>
                    <a:pt x="2358" y="20813"/>
                  </a:cubicBezTo>
                  <a:lnTo>
                    <a:pt x="4263" y="21015"/>
                  </a:lnTo>
                  <a:cubicBezTo>
                    <a:pt x="4668" y="17038"/>
                    <a:pt x="4597" y="13014"/>
                    <a:pt x="4025" y="9061"/>
                  </a:cubicBezTo>
                  <a:cubicBezTo>
                    <a:pt x="3585" y="5977"/>
                    <a:pt x="2834" y="2941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1389754" y="2536639"/>
              <a:ext cx="395104" cy="414656"/>
            </a:xfrm>
            <a:custGeom>
              <a:rect b="b" l="l" r="r" t="t"/>
              <a:pathLst>
                <a:path extrusionOk="0" h="12958" w="12347">
                  <a:moveTo>
                    <a:pt x="1560" y="1"/>
                  </a:moveTo>
                  <a:cubicBezTo>
                    <a:pt x="1036" y="1620"/>
                    <a:pt x="524" y="3251"/>
                    <a:pt x="0" y="4870"/>
                  </a:cubicBezTo>
                  <a:cubicBezTo>
                    <a:pt x="158" y="4989"/>
                    <a:pt x="348" y="5058"/>
                    <a:pt x="545" y="5058"/>
                  </a:cubicBezTo>
                  <a:cubicBezTo>
                    <a:pt x="585" y="5058"/>
                    <a:pt x="626" y="5055"/>
                    <a:pt x="667" y="5049"/>
                  </a:cubicBezTo>
                  <a:cubicBezTo>
                    <a:pt x="1465" y="4906"/>
                    <a:pt x="1381" y="3334"/>
                    <a:pt x="2250" y="2942"/>
                  </a:cubicBezTo>
                  <a:cubicBezTo>
                    <a:pt x="2388" y="2881"/>
                    <a:pt x="2541" y="2854"/>
                    <a:pt x="2702" y="2854"/>
                  </a:cubicBezTo>
                  <a:cubicBezTo>
                    <a:pt x="3335" y="2854"/>
                    <a:pt x="4078" y="3281"/>
                    <a:pt x="4382" y="3823"/>
                  </a:cubicBezTo>
                  <a:cubicBezTo>
                    <a:pt x="4929" y="4811"/>
                    <a:pt x="4251" y="6644"/>
                    <a:pt x="2310" y="7859"/>
                  </a:cubicBezTo>
                  <a:lnTo>
                    <a:pt x="1560" y="12931"/>
                  </a:lnTo>
                  <a:cubicBezTo>
                    <a:pt x="1560" y="12931"/>
                    <a:pt x="1720" y="12958"/>
                    <a:pt x="2072" y="12958"/>
                  </a:cubicBezTo>
                  <a:cubicBezTo>
                    <a:pt x="2872" y="12958"/>
                    <a:pt x="4661" y="12820"/>
                    <a:pt x="7811" y="11919"/>
                  </a:cubicBezTo>
                  <a:cubicBezTo>
                    <a:pt x="12347" y="10633"/>
                    <a:pt x="11573" y="2572"/>
                    <a:pt x="11573" y="2572"/>
                  </a:cubicBezTo>
                  <a:lnTo>
                    <a:pt x="1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884538" y="2072959"/>
              <a:ext cx="928512" cy="621056"/>
            </a:xfrm>
            <a:custGeom>
              <a:rect b="b" l="l" r="r" t="t"/>
              <a:pathLst>
                <a:path extrusionOk="0" h="19408" w="29016">
                  <a:moveTo>
                    <a:pt x="29016" y="16717"/>
                  </a:moveTo>
                  <a:cubicBezTo>
                    <a:pt x="26408" y="17003"/>
                    <a:pt x="23789" y="17146"/>
                    <a:pt x="21158" y="17146"/>
                  </a:cubicBezTo>
                  <a:cubicBezTo>
                    <a:pt x="17741" y="17110"/>
                    <a:pt x="15657" y="16693"/>
                    <a:pt x="14300" y="16312"/>
                  </a:cubicBezTo>
                  <a:cubicBezTo>
                    <a:pt x="12240" y="15717"/>
                    <a:pt x="10418" y="15348"/>
                    <a:pt x="8466" y="15574"/>
                  </a:cubicBezTo>
                  <a:cubicBezTo>
                    <a:pt x="7918" y="15634"/>
                    <a:pt x="7108" y="15669"/>
                    <a:pt x="6239" y="16110"/>
                  </a:cubicBezTo>
                  <a:cubicBezTo>
                    <a:pt x="5287" y="16574"/>
                    <a:pt x="5263" y="16979"/>
                    <a:pt x="4299" y="17693"/>
                  </a:cubicBezTo>
                  <a:cubicBezTo>
                    <a:pt x="2751" y="18825"/>
                    <a:pt x="608" y="19408"/>
                    <a:pt x="108" y="18801"/>
                  </a:cubicBezTo>
                  <a:cubicBezTo>
                    <a:pt x="36" y="18717"/>
                    <a:pt x="0" y="18598"/>
                    <a:pt x="0" y="18491"/>
                  </a:cubicBezTo>
                  <a:cubicBezTo>
                    <a:pt x="548" y="17789"/>
                    <a:pt x="989" y="17003"/>
                    <a:pt x="1310" y="16169"/>
                  </a:cubicBezTo>
                  <a:cubicBezTo>
                    <a:pt x="1203" y="14896"/>
                    <a:pt x="1251" y="13622"/>
                    <a:pt x="1429" y="12359"/>
                  </a:cubicBezTo>
                  <a:cubicBezTo>
                    <a:pt x="1643" y="10835"/>
                    <a:pt x="2072" y="9359"/>
                    <a:pt x="2727" y="7978"/>
                  </a:cubicBezTo>
                  <a:cubicBezTo>
                    <a:pt x="4049" y="5132"/>
                    <a:pt x="6477" y="2954"/>
                    <a:pt x="9454" y="1942"/>
                  </a:cubicBezTo>
                  <a:lnTo>
                    <a:pt x="9454" y="1942"/>
                  </a:lnTo>
                  <a:cubicBezTo>
                    <a:pt x="10323" y="1644"/>
                    <a:pt x="11228" y="1418"/>
                    <a:pt x="12145" y="1275"/>
                  </a:cubicBezTo>
                  <a:cubicBezTo>
                    <a:pt x="13085" y="1108"/>
                    <a:pt x="19396" y="1"/>
                    <a:pt x="23468" y="3930"/>
                  </a:cubicBezTo>
                  <a:cubicBezTo>
                    <a:pt x="24944" y="5359"/>
                    <a:pt x="25646" y="6978"/>
                    <a:pt x="26182" y="8228"/>
                  </a:cubicBezTo>
                  <a:cubicBezTo>
                    <a:pt x="27063" y="10300"/>
                    <a:pt x="27528" y="12526"/>
                    <a:pt x="27551" y="147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884538" y="2135071"/>
              <a:ext cx="683168" cy="547328"/>
            </a:xfrm>
            <a:custGeom>
              <a:rect b="b" l="l" r="r" t="t"/>
              <a:pathLst>
                <a:path extrusionOk="0" h="17104" w="21349">
                  <a:moveTo>
                    <a:pt x="9442" y="1"/>
                  </a:moveTo>
                  <a:lnTo>
                    <a:pt x="9442" y="1"/>
                  </a:lnTo>
                  <a:cubicBezTo>
                    <a:pt x="6477" y="1013"/>
                    <a:pt x="4049" y="3191"/>
                    <a:pt x="2727" y="6037"/>
                  </a:cubicBezTo>
                  <a:cubicBezTo>
                    <a:pt x="2072" y="7418"/>
                    <a:pt x="1643" y="8894"/>
                    <a:pt x="1429" y="10418"/>
                  </a:cubicBezTo>
                  <a:cubicBezTo>
                    <a:pt x="1251" y="11681"/>
                    <a:pt x="1203" y="12955"/>
                    <a:pt x="1310" y="14228"/>
                  </a:cubicBezTo>
                  <a:cubicBezTo>
                    <a:pt x="989" y="15062"/>
                    <a:pt x="548" y="15848"/>
                    <a:pt x="0" y="16550"/>
                  </a:cubicBezTo>
                  <a:cubicBezTo>
                    <a:pt x="0" y="16657"/>
                    <a:pt x="36" y="16776"/>
                    <a:pt x="108" y="16860"/>
                  </a:cubicBezTo>
                  <a:cubicBezTo>
                    <a:pt x="242" y="17027"/>
                    <a:pt x="503" y="17104"/>
                    <a:pt x="843" y="17104"/>
                  </a:cubicBezTo>
                  <a:cubicBezTo>
                    <a:pt x="1737" y="17104"/>
                    <a:pt x="3177" y="16572"/>
                    <a:pt x="4299" y="15752"/>
                  </a:cubicBezTo>
                  <a:cubicBezTo>
                    <a:pt x="5263" y="15038"/>
                    <a:pt x="5287" y="14633"/>
                    <a:pt x="6239" y="14169"/>
                  </a:cubicBezTo>
                  <a:cubicBezTo>
                    <a:pt x="7108" y="13728"/>
                    <a:pt x="7918" y="13693"/>
                    <a:pt x="8466" y="13633"/>
                  </a:cubicBezTo>
                  <a:cubicBezTo>
                    <a:pt x="8862" y="13587"/>
                    <a:pt x="9252" y="13566"/>
                    <a:pt x="9640" y="13566"/>
                  </a:cubicBezTo>
                  <a:cubicBezTo>
                    <a:pt x="11167" y="13566"/>
                    <a:pt x="12658" y="13897"/>
                    <a:pt x="14300" y="14371"/>
                  </a:cubicBezTo>
                  <a:cubicBezTo>
                    <a:pt x="15657" y="14752"/>
                    <a:pt x="17741" y="15169"/>
                    <a:pt x="21158" y="15205"/>
                  </a:cubicBezTo>
                  <a:lnTo>
                    <a:pt x="21348" y="15002"/>
                  </a:lnTo>
                  <a:cubicBezTo>
                    <a:pt x="20813" y="11776"/>
                    <a:pt x="16622" y="12026"/>
                    <a:pt x="11288" y="10180"/>
                  </a:cubicBezTo>
                  <a:cubicBezTo>
                    <a:pt x="6001" y="8347"/>
                    <a:pt x="9383" y="143"/>
                    <a:pt x="9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1012922" y="2615135"/>
              <a:ext cx="2763424" cy="2532544"/>
            </a:xfrm>
            <a:custGeom>
              <a:rect b="b" l="l" r="r" t="t"/>
              <a:pathLst>
                <a:path extrusionOk="0" h="79142" w="86357">
                  <a:moveTo>
                    <a:pt x="86357" y="79141"/>
                  </a:moveTo>
                  <a:lnTo>
                    <a:pt x="8097" y="79141"/>
                  </a:lnTo>
                  <a:cubicBezTo>
                    <a:pt x="7883" y="76629"/>
                    <a:pt x="8157" y="74093"/>
                    <a:pt x="8895" y="71676"/>
                  </a:cubicBezTo>
                  <a:cubicBezTo>
                    <a:pt x="10312" y="67140"/>
                    <a:pt x="12979" y="64735"/>
                    <a:pt x="18908" y="58555"/>
                  </a:cubicBezTo>
                  <a:cubicBezTo>
                    <a:pt x="20992" y="56376"/>
                    <a:pt x="24218" y="52959"/>
                    <a:pt x="28171" y="48566"/>
                  </a:cubicBezTo>
                  <a:cubicBezTo>
                    <a:pt x="28076" y="47947"/>
                    <a:pt x="27981" y="47328"/>
                    <a:pt x="27885" y="46697"/>
                  </a:cubicBezTo>
                  <a:cubicBezTo>
                    <a:pt x="27766" y="45923"/>
                    <a:pt x="27647" y="45149"/>
                    <a:pt x="27540" y="44363"/>
                  </a:cubicBezTo>
                  <a:cubicBezTo>
                    <a:pt x="27326" y="43006"/>
                    <a:pt x="27123" y="41636"/>
                    <a:pt x="26921" y="40279"/>
                  </a:cubicBezTo>
                  <a:lnTo>
                    <a:pt x="21563" y="35981"/>
                  </a:lnTo>
                  <a:cubicBezTo>
                    <a:pt x="21337" y="37362"/>
                    <a:pt x="16479" y="46911"/>
                    <a:pt x="15800" y="47256"/>
                  </a:cubicBezTo>
                  <a:cubicBezTo>
                    <a:pt x="15110" y="47601"/>
                    <a:pt x="9300" y="48852"/>
                    <a:pt x="7645" y="48518"/>
                  </a:cubicBezTo>
                  <a:cubicBezTo>
                    <a:pt x="5990" y="48173"/>
                    <a:pt x="3644" y="45827"/>
                    <a:pt x="1822" y="42732"/>
                  </a:cubicBezTo>
                  <a:cubicBezTo>
                    <a:pt x="1" y="39648"/>
                    <a:pt x="3513" y="34207"/>
                    <a:pt x="3513" y="34207"/>
                  </a:cubicBezTo>
                  <a:cubicBezTo>
                    <a:pt x="2989" y="31814"/>
                    <a:pt x="6216" y="30147"/>
                    <a:pt x="6216" y="30147"/>
                  </a:cubicBezTo>
                  <a:cubicBezTo>
                    <a:pt x="6216" y="30147"/>
                    <a:pt x="6097" y="21741"/>
                    <a:pt x="6216" y="18538"/>
                  </a:cubicBezTo>
                  <a:cubicBezTo>
                    <a:pt x="6252" y="18038"/>
                    <a:pt x="6406" y="17550"/>
                    <a:pt x="6656" y="17122"/>
                  </a:cubicBezTo>
                  <a:lnTo>
                    <a:pt x="6656" y="17122"/>
                  </a:lnTo>
                  <a:cubicBezTo>
                    <a:pt x="8204" y="14335"/>
                    <a:pt x="13264" y="11645"/>
                    <a:pt x="13264" y="11645"/>
                  </a:cubicBezTo>
                  <a:cubicBezTo>
                    <a:pt x="13276" y="9275"/>
                    <a:pt x="14145" y="7001"/>
                    <a:pt x="15693" y="5215"/>
                  </a:cubicBezTo>
                  <a:lnTo>
                    <a:pt x="15693" y="5215"/>
                  </a:lnTo>
                  <a:cubicBezTo>
                    <a:pt x="16753" y="4025"/>
                    <a:pt x="18003" y="3025"/>
                    <a:pt x="19408" y="2263"/>
                  </a:cubicBezTo>
                  <a:cubicBezTo>
                    <a:pt x="21325" y="1191"/>
                    <a:pt x="23397" y="429"/>
                    <a:pt x="25552" y="0"/>
                  </a:cubicBezTo>
                  <a:lnTo>
                    <a:pt x="28183" y="2822"/>
                  </a:lnTo>
                  <a:cubicBezTo>
                    <a:pt x="28183" y="2822"/>
                    <a:pt x="37029" y="1572"/>
                    <a:pt x="39934" y="1239"/>
                  </a:cubicBezTo>
                  <a:cubicBezTo>
                    <a:pt x="42851" y="893"/>
                    <a:pt x="47126" y="4668"/>
                    <a:pt x="50888" y="6549"/>
                  </a:cubicBezTo>
                  <a:cubicBezTo>
                    <a:pt x="54662" y="8442"/>
                    <a:pt x="54567" y="5870"/>
                    <a:pt x="61330" y="10930"/>
                  </a:cubicBezTo>
                  <a:cubicBezTo>
                    <a:pt x="68093" y="15990"/>
                    <a:pt x="86357" y="79141"/>
                    <a:pt x="86357" y="791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1468986" y="3791103"/>
              <a:ext cx="381408" cy="841824"/>
            </a:xfrm>
            <a:custGeom>
              <a:rect b="b" l="l" r="r" t="t"/>
              <a:pathLst>
                <a:path extrusionOk="0" h="26307" w="11919">
                  <a:moveTo>
                    <a:pt x="10219" y="1"/>
                  </a:moveTo>
                  <a:cubicBezTo>
                    <a:pt x="9587" y="1"/>
                    <a:pt x="8994" y="400"/>
                    <a:pt x="8787" y="1030"/>
                  </a:cubicBezTo>
                  <a:lnTo>
                    <a:pt x="358" y="24283"/>
                  </a:lnTo>
                  <a:cubicBezTo>
                    <a:pt x="1" y="25259"/>
                    <a:pt x="727" y="26295"/>
                    <a:pt x="1763" y="26307"/>
                  </a:cubicBezTo>
                  <a:cubicBezTo>
                    <a:pt x="2394" y="26295"/>
                    <a:pt x="2965" y="25902"/>
                    <a:pt x="3180" y="25307"/>
                  </a:cubicBezTo>
                  <a:lnTo>
                    <a:pt x="11609" y="2066"/>
                  </a:lnTo>
                  <a:cubicBezTo>
                    <a:pt x="11919" y="1280"/>
                    <a:pt x="11526" y="387"/>
                    <a:pt x="10728" y="89"/>
                  </a:cubicBezTo>
                  <a:cubicBezTo>
                    <a:pt x="10560" y="29"/>
                    <a:pt x="10388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1009498" y="3073471"/>
              <a:ext cx="1179232" cy="1107584"/>
            </a:xfrm>
            <a:custGeom>
              <a:rect b="b" l="l" r="r" t="t"/>
              <a:pathLst>
                <a:path extrusionOk="0" h="34612" w="36851">
                  <a:moveTo>
                    <a:pt x="36851" y="34612"/>
                  </a:moveTo>
                  <a:lnTo>
                    <a:pt x="27897" y="32386"/>
                  </a:lnTo>
                  <a:cubicBezTo>
                    <a:pt x="27576" y="30242"/>
                    <a:pt x="27254" y="28099"/>
                    <a:pt x="26921" y="25956"/>
                  </a:cubicBezTo>
                  <a:lnTo>
                    <a:pt x="21563" y="21670"/>
                  </a:lnTo>
                  <a:cubicBezTo>
                    <a:pt x="21337" y="23039"/>
                    <a:pt x="16491" y="32588"/>
                    <a:pt x="15800" y="32933"/>
                  </a:cubicBezTo>
                  <a:cubicBezTo>
                    <a:pt x="15122" y="33278"/>
                    <a:pt x="9299" y="34541"/>
                    <a:pt x="7644" y="34195"/>
                  </a:cubicBezTo>
                  <a:cubicBezTo>
                    <a:pt x="5990" y="33850"/>
                    <a:pt x="3656" y="31504"/>
                    <a:pt x="1834" y="28421"/>
                  </a:cubicBezTo>
                  <a:cubicBezTo>
                    <a:pt x="1" y="25325"/>
                    <a:pt x="3525" y="19896"/>
                    <a:pt x="3525" y="19896"/>
                  </a:cubicBezTo>
                  <a:cubicBezTo>
                    <a:pt x="3001" y="17491"/>
                    <a:pt x="6228" y="15836"/>
                    <a:pt x="6228" y="15836"/>
                  </a:cubicBezTo>
                  <a:cubicBezTo>
                    <a:pt x="6228" y="15836"/>
                    <a:pt x="6109" y="7418"/>
                    <a:pt x="6228" y="4227"/>
                  </a:cubicBezTo>
                  <a:cubicBezTo>
                    <a:pt x="6251" y="3715"/>
                    <a:pt x="6406" y="3239"/>
                    <a:pt x="6668" y="2799"/>
                  </a:cubicBezTo>
                  <a:lnTo>
                    <a:pt x="6668" y="2799"/>
                  </a:lnTo>
                  <a:cubicBezTo>
                    <a:pt x="6763" y="2751"/>
                    <a:pt x="11431" y="1"/>
                    <a:pt x="15586" y="2799"/>
                  </a:cubicBezTo>
                  <a:cubicBezTo>
                    <a:pt x="19789" y="5632"/>
                    <a:pt x="20003" y="10776"/>
                    <a:pt x="26254" y="13550"/>
                  </a:cubicBezTo>
                  <a:cubicBezTo>
                    <a:pt x="32505" y="16324"/>
                    <a:pt x="36851" y="34612"/>
                    <a:pt x="36851" y="34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1265146" y="3962719"/>
              <a:ext cx="850816" cy="1184960"/>
            </a:xfrm>
            <a:custGeom>
              <a:rect b="b" l="l" r="r" t="t"/>
              <a:pathLst>
                <a:path extrusionOk="0" h="37030" w="26588">
                  <a:moveTo>
                    <a:pt x="26587" y="4585"/>
                  </a:moveTo>
                  <a:cubicBezTo>
                    <a:pt x="21563" y="8966"/>
                    <a:pt x="16836" y="13693"/>
                    <a:pt x="12455" y="18705"/>
                  </a:cubicBezTo>
                  <a:cubicBezTo>
                    <a:pt x="6704" y="25290"/>
                    <a:pt x="3942" y="29671"/>
                    <a:pt x="2299" y="35053"/>
                  </a:cubicBezTo>
                  <a:cubicBezTo>
                    <a:pt x="2061" y="35827"/>
                    <a:pt x="1894" y="36469"/>
                    <a:pt x="1787" y="36898"/>
                  </a:cubicBezTo>
                  <a:cubicBezTo>
                    <a:pt x="1787" y="36898"/>
                    <a:pt x="1811" y="36946"/>
                    <a:pt x="1858" y="37029"/>
                  </a:cubicBezTo>
                  <a:lnTo>
                    <a:pt x="215" y="37029"/>
                  </a:lnTo>
                  <a:cubicBezTo>
                    <a:pt x="1" y="34517"/>
                    <a:pt x="275" y="31981"/>
                    <a:pt x="1013" y="29564"/>
                  </a:cubicBezTo>
                  <a:cubicBezTo>
                    <a:pt x="2430" y="25028"/>
                    <a:pt x="5097" y="22623"/>
                    <a:pt x="11026" y="16443"/>
                  </a:cubicBezTo>
                  <a:cubicBezTo>
                    <a:pt x="13110" y="14264"/>
                    <a:pt x="16336" y="10847"/>
                    <a:pt x="20289" y="6454"/>
                  </a:cubicBezTo>
                  <a:cubicBezTo>
                    <a:pt x="20194" y="5835"/>
                    <a:pt x="20099" y="5216"/>
                    <a:pt x="20003" y="4585"/>
                  </a:cubicBezTo>
                  <a:cubicBezTo>
                    <a:pt x="19884" y="3811"/>
                    <a:pt x="19765" y="3037"/>
                    <a:pt x="19658" y="2251"/>
                  </a:cubicBezTo>
                  <a:cubicBezTo>
                    <a:pt x="22611" y="977"/>
                    <a:pt x="24885" y="1"/>
                    <a:pt x="24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1960090" y="4251903"/>
              <a:ext cx="1617760" cy="736128"/>
            </a:xfrm>
            <a:custGeom>
              <a:rect b="b" l="l" r="r" t="t"/>
              <a:pathLst>
                <a:path extrusionOk="0" h="23004" w="50555">
                  <a:moveTo>
                    <a:pt x="1" y="1"/>
                  </a:moveTo>
                  <a:cubicBezTo>
                    <a:pt x="1953" y="3644"/>
                    <a:pt x="5132" y="8132"/>
                    <a:pt x="10276" y="11561"/>
                  </a:cubicBezTo>
                  <a:cubicBezTo>
                    <a:pt x="27457" y="23003"/>
                    <a:pt x="49566" y="11276"/>
                    <a:pt x="50555" y="10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1905626" y="4110175"/>
              <a:ext cx="424064" cy="913280"/>
            </a:xfrm>
            <a:custGeom>
              <a:rect b="b" l="l" r="r" t="t"/>
              <a:pathLst>
                <a:path extrusionOk="0" h="28540" w="13252">
                  <a:moveTo>
                    <a:pt x="8323" y="4382"/>
                  </a:moveTo>
                  <a:cubicBezTo>
                    <a:pt x="12526" y="11740"/>
                    <a:pt x="13252" y="20574"/>
                    <a:pt x="10335" y="28540"/>
                  </a:cubicBezTo>
                  <a:lnTo>
                    <a:pt x="7739" y="7406"/>
                  </a:lnTo>
                  <a:lnTo>
                    <a:pt x="0" y="0"/>
                  </a:lnTo>
                  <a:lnTo>
                    <a:pt x="8954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2671418" y="4853887"/>
              <a:ext cx="148256" cy="284256"/>
            </a:xfrm>
            <a:custGeom>
              <a:rect b="b" l="l" r="r" t="t"/>
              <a:pathLst>
                <a:path extrusionOk="0" h="8883" w="4633">
                  <a:moveTo>
                    <a:pt x="4632" y="8882"/>
                  </a:moveTo>
                  <a:cubicBezTo>
                    <a:pt x="3692" y="5918"/>
                    <a:pt x="2739" y="2965"/>
                    <a:pt x="1799" y="0"/>
                  </a:cubicBezTo>
                  <a:cubicBezTo>
                    <a:pt x="1394" y="1905"/>
                    <a:pt x="1001" y="3822"/>
                    <a:pt x="620" y="5763"/>
                  </a:cubicBezTo>
                  <a:cubicBezTo>
                    <a:pt x="406" y="6799"/>
                    <a:pt x="203" y="7847"/>
                    <a:pt x="1" y="8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1815706" y="4058943"/>
              <a:ext cx="1881024" cy="627936"/>
            </a:xfrm>
            <a:custGeom>
              <a:rect b="b" l="l" r="r" t="t"/>
              <a:pathLst>
                <a:path extrusionOk="0" h="19623" w="58782">
                  <a:moveTo>
                    <a:pt x="3273" y="1"/>
                  </a:moveTo>
                  <a:cubicBezTo>
                    <a:pt x="2161" y="1"/>
                    <a:pt x="1098" y="631"/>
                    <a:pt x="631" y="1709"/>
                  </a:cubicBezTo>
                  <a:cubicBezTo>
                    <a:pt x="0" y="3197"/>
                    <a:pt x="715" y="4899"/>
                    <a:pt x="2215" y="5495"/>
                  </a:cubicBezTo>
                  <a:cubicBezTo>
                    <a:pt x="12252" y="9424"/>
                    <a:pt x="20967" y="12543"/>
                    <a:pt x="28278" y="14841"/>
                  </a:cubicBezTo>
                  <a:cubicBezTo>
                    <a:pt x="30456" y="15520"/>
                    <a:pt x="32492" y="16127"/>
                    <a:pt x="34409" y="16663"/>
                  </a:cubicBezTo>
                  <a:cubicBezTo>
                    <a:pt x="36576" y="17258"/>
                    <a:pt x="38565" y="17758"/>
                    <a:pt x="40398" y="18175"/>
                  </a:cubicBezTo>
                  <a:cubicBezTo>
                    <a:pt x="40398" y="18175"/>
                    <a:pt x="44280" y="19425"/>
                    <a:pt x="50900" y="19604"/>
                  </a:cubicBezTo>
                  <a:cubicBezTo>
                    <a:pt x="51322" y="19617"/>
                    <a:pt x="51711" y="19623"/>
                    <a:pt x="52070" y="19623"/>
                  </a:cubicBezTo>
                  <a:cubicBezTo>
                    <a:pt x="54995" y="19623"/>
                    <a:pt x="55948" y="19204"/>
                    <a:pt x="56626" y="18568"/>
                  </a:cubicBezTo>
                  <a:cubicBezTo>
                    <a:pt x="58781" y="16532"/>
                    <a:pt x="58520" y="11936"/>
                    <a:pt x="56353" y="9090"/>
                  </a:cubicBezTo>
                  <a:cubicBezTo>
                    <a:pt x="55436" y="7912"/>
                    <a:pt x="54209" y="7007"/>
                    <a:pt x="52805" y="6471"/>
                  </a:cubicBezTo>
                  <a:lnTo>
                    <a:pt x="52805" y="6471"/>
                  </a:lnTo>
                  <a:cubicBezTo>
                    <a:pt x="53126" y="7459"/>
                    <a:pt x="53447" y="8483"/>
                    <a:pt x="53745" y="9543"/>
                  </a:cubicBezTo>
                  <a:cubicBezTo>
                    <a:pt x="53924" y="10114"/>
                    <a:pt x="54090" y="10698"/>
                    <a:pt x="54245" y="11257"/>
                  </a:cubicBezTo>
                  <a:cubicBezTo>
                    <a:pt x="54567" y="12388"/>
                    <a:pt x="53733" y="13520"/>
                    <a:pt x="52554" y="13543"/>
                  </a:cubicBezTo>
                  <a:cubicBezTo>
                    <a:pt x="52112" y="13556"/>
                    <a:pt x="51670" y="13562"/>
                    <a:pt x="51228" y="13562"/>
                  </a:cubicBezTo>
                  <a:cubicBezTo>
                    <a:pt x="47849" y="13562"/>
                    <a:pt x="44478" y="13201"/>
                    <a:pt x="41172" y="12496"/>
                  </a:cubicBezTo>
                  <a:cubicBezTo>
                    <a:pt x="39053" y="12043"/>
                    <a:pt x="36922" y="11507"/>
                    <a:pt x="34802" y="10936"/>
                  </a:cubicBezTo>
                  <a:cubicBezTo>
                    <a:pt x="33362" y="10543"/>
                    <a:pt x="31933" y="10126"/>
                    <a:pt x="30504" y="9710"/>
                  </a:cubicBezTo>
                  <a:cubicBezTo>
                    <a:pt x="19967" y="6531"/>
                    <a:pt x="10204" y="2494"/>
                    <a:pt x="4358" y="208"/>
                  </a:cubicBezTo>
                  <a:cubicBezTo>
                    <a:pt x="4004" y="68"/>
                    <a:pt x="3636" y="1"/>
                    <a:pt x="3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2049242" y="4096831"/>
              <a:ext cx="796320" cy="776128"/>
            </a:xfrm>
            <a:custGeom>
              <a:rect b="b" l="l" r="r" t="t"/>
              <a:pathLst>
                <a:path extrusionOk="0" h="24254" w="24885">
                  <a:moveTo>
                    <a:pt x="16908" y="23813"/>
                  </a:moveTo>
                  <a:lnTo>
                    <a:pt x="2406" y="19575"/>
                  </a:lnTo>
                  <a:cubicBezTo>
                    <a:pt x="882" y="19122"/>
                    <a:pt x="1" y="17515"/>
                    <a:pt x="453" y="15991"/>
                  </a:cubicBezTo>
                  <a:lnTo>
                    <a:pt x="4406" y="2406"/>
                  </a:lnTo>
                  <a:cubicBezTo>
                    <a:pt x="4847" y="882"/>
                    <a:pt x="6442" y="1"/>
                    <a:pt x="7978" y="441"/>
                  </a:cubicBezTo>
                  <a:lnTo>
                    <a:pt x="22468" y="4680"/>
                  </a:lnTo>
                  <a:cubicBezTo>
                    <a:pt x="24004" y="5132"/>
                    <a:pt x="24885" y="6728"/>
                    <a:pt x="24432" y="8264"/>
                  </a:cubicBezTo>
                  <a:lnTo>
                    <a:pt x="20480" y="21849"/>
                  </a:lnTo>
                  <a:cubicBezTo>
                    <a:pt x="20039" y="23373"/>
                    <a:pt x="18432" y="24254"/>
                    <a:pt x="16908" y="23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840218" y="4276671"/>
              <a:ext cx="619136" cy="676672"/>
            </a:xfrm>
            <a:custGeom>
              <a:rect b="b" l="l" r="r" t="t"/>
              <a:pathLst>
                <a:path extrusionOk="0" h="21146" w="19348">
                  <a:moveTo>
                    <a:pt x="2882" y="60"/>
                  </a:moveTo>
                  <a:lnTo>
                    <a:pt x="17979" y="1215"/>
                  </a:lnTo>
                  <a:cubicBezTo>
                    <a:pt x="18764" y="1274"/>
                    <a:pt x="19348" y="1953"/>
                    <a:pt x="19288" y="2727"/>
                  </a:cubicBezTo>
                  <a:lnTo>
                    <a:pt x="17979" y="19789"/>
                  </a:lnTo>
                  <a:cubicBezTo>
                    <a:pt x="17919" y="20574"/>
                    <a:pt x="17240" y="21146"/>
                    <a:pt x="16467" y="21086"/>
                  </a:cubicBezTo>
                  <a:lnTo>
                    <a:pt x="1358" y="19931"/>
                  </a:lnTo>
                  <a:cubicBezTo>
                    <a:pt x="572" y="19872"/>
                    <a:pt x="0" y="19193"/>
                    <a:pt x="60" y="18419"/>
                  </a:cubicBezTo>
                  <a:lnTo>
                    <a:pt x="1369" y="1358"/>
                  </a:lnTo>
                  <a:cubicBezTo>
                    <a:pt x="1429" y="584"/>
                    <a:pt x="2096" y="0"/>
                    <a:pt x="2882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1414874" y="4500319"/>
              <a:ext cx="545248" cy="643168"/>
            </a:xfrm>
            <a:custGeom>
              <a:rect b="b" l="l" r="r" t="t"/>
              <a:pathLst>
                <a:path extrusionOk="0" h="20099" w="17039">
                  <a:moveTo>
                    <a:pt x="1" y="20098"/>
                  </a:moveTo>
                  <a:lnTo>
                    <a:pt x="17039" y="0"/>
                  </a:lnTo>
                  <a:cubicBezTo>
                    <a:pt x="14824" y="3679"/>
                    <a:pt x="12586" y="7763"/>
                    <a:pt x="10443" y="12252"/>
                  </a:cubicBezTo>
                  <a:cubicBezTo>
                    <a:pt x="9157" y="14955"/>
                    <a:pt x="8014" y="17562"/>
                    <a:pt x="6990" y="200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1437370" y="2687519"/>
              <a:ext cx="196608" cy="299872"/>
            </a:xfrm>
            <a:custGeom>
              <a:rect b="b" l="l" r="r" t="t"/>
              <a:pathLst>
                <a:path extrusionOk="0" h="9371" w="6144">
                  <a:moveTo>
                    <a:pt x="4072" y="7513"/>
                  </a:moveTo>
                  <a:lnTo>
                    <a:pt x="0" y="9371"/>
                  </a:lnTo>
                  <a:cubicBezTo>
                    <a:pt x="12" y="7001"/>
                    <a:pt x="870" y="4727"/>
                    <a:pt x="2429" y="2953"/>
                  </a:cubicBezTo>
                  <a:lnTo>
                    <a:pt x="2429" y="2953"/>
                  </a:lnTo>
                  <a:cubicBezTo>
                    <a:pt x="3489" y="1763"/>
                    <a:pt x="4739" y="763"/>
                    <a:pt x="6144" y="1"/>
                  </a:cubicBezTo>
                  <a:cubicBezTo>
                    <a:pt x="3834" y="3049"/>
                    <a:pt x="3477" y="4668"/>
                    <a:pt x="3668" y="5608"/>
                  </a:cubicBezTo>
                  <a:cubicBezTo>
                    <a:pt x="3703" y="5799"/>
                    <a:pt x="4072" y="7513"/>
                    <a:pt x="4072" y="7513"/>
                  </a:cubicBezTo>
                  <a:close/>
                </a:path>
              </a:pathLst>
            </a:custGeom>
            <a:solidFill>
              <a:srgbClr val="6B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2662650" y="2930591"/>
              <a:ext cx="563168" cy="829088"/>
            </a:xfrm>
            <a:custGeom>
              <a:rect b="b" l="l" r="r" t="t"/>
              <a:pathLst>
                <a:path extrusionOk="0" h="25909" w="17599">
                  <a:moveTo>
                    <a:pt x="4418" y="5359"/>
                  </a:moveTo>
                  <a:cubicBezTo>
                    <a:pt x="13253" y="15705"/>
                    <a:pt x="16682" y="25909"/>
                    <a:pt x="17182" y="25682"/>
                  </a:cubicBezTo>
                  <a:cubicBezTo>
                    <a:pt x="17598" y="25480"/>
                    <a:pt x="14527" y="18241"/>
                    <a:pt x="13491" y="16015"/>
                  </a:cubicBezTo>
                  <a:cubicBezTo>
                    <a:pt x="11205" y="11157"/>
                    <a:pt x="11062" y="12324"/>
                    <a:pt x="9931" y="9371"/>
                  </a:cubicBezTo>
                  <a:cubicBezTo>
                    <a:pt x="9443" y="8073"/>
                    <a:pt x="8871" y="6263"/>
                    <a:pt x="7133" y="4989"/>
                  </a:cubicBezTo>
                  <a:cubicBezTo>
                    <a:pt x="6585" y="4573"/>
                    <a:pt x="6371" y="4537"/>
                    <a:pt x="5466" y="4073"/>
                  </a:cubicBezTo>
                  <a:cubicBezTo>
                    <a:pt x="2096" y="2322"/>
                    <a:pt x="287" y="1"/>
                    <a:pt x="156" y="120"/>
                  </a:cubicBezTo>
                  <a:cubicBezTo>
                    <a:pt x="1" y="275"/>
                    <a:pt x="3370" y="4144"/>
                    <a:pt x="4418" y="53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3121402" y="4834847"/>
              <a:ext cx="28576" cy="464064"/>
            </a:xfrm>
            <a:custGeom>
              <a:rect b="b" l="l" r="r" t="t"/>
              <a:pathLst>
                <a:path extrusionOk="0" h="14502" w="893">
                  <a:moveTo>
                    <a:pt x="893" y="0"/>
                  </a:moveTo>
                  <a:lnTo>
                    <a:pt x="0" y="14502"/>
                  </a:lnTo>
                </a:path>
              </a:pathLst>
            </a:custGeom>
            <a:solidFill>
              <a:srgbClr val="D09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3062330" y="4777183"/>
              <a:ext cx="147488" cy="579264"/>
            </a:xfrm>
            <a:custGeom>
              <a:rect b="b" l="l" r="r" t="t"/>
              <a:pathLst>
                <a:path extrusionOk="0" h="18102" w="4609">
                  <a:moveTo>
                    <a:pt x="2748" y="1"/>
                  </a:moveTo>
                  <a:cubicBezTo>
                    <a:pt x="1808" y="1"/>
                    <a:pt x="1022" y="732"/>
                    <a:pt x="953" y="1683"/>
                  </a:cubicBezTo>
                  <a:lnTo>
                    <a:pt x="882" y="2874"/>
                  </a:lnTo>
                  <a:lnTo>
                    <a:pt x="524" y="8720"/>
                  </a:lnTo>
                  <a:lnTo>
                    <a:pt x="60" y="16197"/>
                  </a:lnTo>
                  <a:cubicBezTo>
                    <a:pt x="1" y="17185"/>
                    <a:pt x="751" y="18042"/>
                    <a:pt x="1751" y="18102"/>
                  </a:cubicBezTo>
                  <a:lnTo>
                    <a:pt x="1858" y="18102"/>
                  </a:lnTo>
                  <a:cubicBezTo>
                    <a:pt x="2810" y="18102"/>
                    <a:pt x="3584" y="17363"/>
                    <a:pt x="3644" y="16411"/>
                  </a:cubicBezTo>
                  <a:lnTo>
                    <a:pt x="4180" y="7839"/>
                  </a:lnTo>
                  <a:lnTo>
                    <a:pt x="4501" y="2421"/>
                  </a:lnTo>
                  <a:lnTo>
                    <a:pt x="4537" y="1909"/>
                  </a:lnTo>
                  <a:lnTo>
                    <a:pt x="4549" y="1909"/>
                  </a:lnTo>
                  <a:cubicBezTo>
                    <a:pt x="4608" y="921"/>
                    <a:pt x="3858" y="64"/>
                    <a:pt x="2858" y="4"/>
                  </a:cubicBezTo>
                  <a:cubicBezTo>
                    <a:pt x="2821" y="2"/>
                    <a:pt x="2785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3078714" y="4854655"/>
              <a:ext cx="127680" cy="201568"/>
            </a:xfrm>
            <a:custGeom>
              <a:rect b="b" l="l" r="r" t="t"/>
              <a:pathLst>
                <a:path extrusionOk="0" h="6299" w="3990">
                  <a:moveTo>
                    <a:pt x="3989" y="0"/>
                  </a:moveTo>
                  <a:lnTo>
                    <a:pt x="358" y="453"/>
                  </a:lnTo>
                  <a:lnTo>
                    <a:pt x="1" y="6299"/>
                  </a:lnTo>
                  <a:lnTo>
                    <a:pt x="3656" y="5418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2924410" y="4734623"/>
              <a:ext cx="402752" cy="213792"/>
            </a:xfrm>
            <a:custGeom>
              <a:rect b="b" l="l" r="r" t="t"/>
              <a:pathLst>
                <a:path extrusionOk="0" h="6681" w="12586">
                  <a:moveTo>
                    <a:pt x="0" y="5716"/>
                  </a:moveTo>
                  <a:cubicBezTo>
                    <a:pt x="0" y="5716"/>
                    <a:pt x="5311" y="810"/>
                    <a:pt x="7049" y="406"/>
                  </a:cubicBezTo>
                  <a:cubicBezTo>
                    <a:pt x="8787" y="1"/>
                    <a:pt x="12585" y="6680"/>
                    <a:pt x="12585" y="6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2117722" y="4356287"/>
              <a:ext cx="670688" cy="219104"/>
            </a:xfrm>
            <a:custGeom>
              <a:rect b="b" l="l" r="r" t="t"/>
              <a:pathLst>
                <a:path extrusionOk="0" h="6847" w="20959">
                  <a:moveTo>
                    <a:pt x="503" y="1"/>
                  </a:moveTo>
                  <a:cubicBezTo>
                    <a:pt x="133" y="1"/>
                    <a:pt x="1" y="560"/>
                    <a:pt x="397" y="703"/>
                  </a:cubicBezTo>
                  <a:lnTo>
                    <a:pt x="20340" y="6823"/>
                  </a:lnTo>
                  <a:cubicBezTo>
                    <a:pt x="20376" y="6835"/>
                    <a:pt x="20411" y="6835"/>
                    <a:pt x="20447" y="6847"/>
                  </a:cubicBezTo>
                  <a:lnTo>
                    <a:pt x="20459" y="6847"/>
                  </a:lnTo>
                  <a:cubicBezTo>
                    <a:pt x="20876" y="6847"/>
                    <a:pt x="20959" y="6252"/>
                    <a:pt x="20554" y="6133"/>
                  </a:cubicBezTo>
                  <a:lnTo>
                    <a:pt x="599" y="13"/>
                  </a:lnTo>
                  <a:cubicBezTo>
                    <a:pt x="566" y="5"/>
                    <a:pt x="534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2424154" y="4353631"/>
              <a:ext cx="88032" cy="75552"/>
            </a:xfrm>
            <a:custGeom>
              <a:rect b="b" l="l" r="r" t="t"/>
              <a:pathLst>
                <a:path extrusionOk="0" h="2361" w="2751">
                  <a:moveTo>
                    <a:pt x="1572" y="0"/>
                  </a:moveTo>
                  <a:cubicBezTo>
                    <a:pt x="524" y="0"/>
                    <a:pt x="1" y="1274"/>
                    <a:pt x="739" y="2013"/>
                  </a:cubicBezTo>
                  <a:cubicBezTo>
                    <a:pt x="979" y="2252"/>
                    <a:pt x="1275" y="2360"/>
                    <a:pt x="1566" y="2360"/>
                  </a:cubicBezTo>
                  <a:cubicBezTo>
                    <a:pt x="2170" y="2360"/>
                    <a:pt x="2751" y="1895"/>
                    <a:pt x="2751" y="1179"/>
                  </a:cubicBezTo>
                  <a:cubicBezTo>
                    <a:pt x="2751" y="536"/>
                    <a:pt x="2227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1535674" y="2743903"/>
              <a:ext cx="360064" cy="184064"/>
            </a:xfrm>
            <a:custGeom>
              <a:rect b="b" l="l" r="r" t="t"/>
              <a:pathLst>
                <a:path extrusionOk="0" h="5752" w="11252">
                  <a:moveTo>
                    <a:pt x="1000" y="5751"/>
                  </a:moveTo>
                  <a:lnTo>
                    <a:pt x="11252" y="1"/>
                  </a:lnTo>
                  <a:lnTo>
                    <a:pt x="0" y="5466"/>
                  </a:lnTo>
                  <a:close/>
                </a:path>
              </a:pathLst>
            </a:custGeom>
            <a:solidFill>
              <a:srgbClr val="6B4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1933050" y="2618655"/>
              <a:ext cx="1488992" cy="1054528"/>
            </a:xfrm>
            <a:custGeom>
              <a:rect b="b" l="l" r="r" t="t"/>
              <a:pathLst>
                <a:path extrusionOk="0" h="32954" w="46531">
                  <a:moveTo>
                    <a:pt x="8551" y="0"/>
                  </a:moveTo>
                  <a:cubicBezTo>
                    <a:pt x="6627" y="0"/>
                    <a:pt x="4732" y="337"/>
                    <a:pt x="2894" y="1081"/>
                  </a:cubicBezTo>
                  <a:cubicBezTo>
                    <a:pt x="1870" y="1486"/>
                    <a:pt x="905" y="2010"/>
                    <a:pt x="0" y="2629"/>
                  </a:cubicBezTo>
                  <a:cubicBezTo>
                    <a:pt x="381" y="2557"/>
                    <a:pt x="977" y="2462"/>
                    <a:pt x="1691" y="2391"/>
                  </a:cubicBezTo>
                  <a:cubicBezTo>
                    <a:pt x="2517" y="2306"/>
                    <a:pt x="3330" y="2267"/>
                    <a:pt x="4130" y="2267"/>
                  </a:cubicBezTo>
                  <a:cubicBezTo>
                    <a:pt x="13365" y="2267"/>
                    <a:pt x="20742" y="7516"/>
                    <a:pt x="23087" y="9237"/>
                  </a:cubicBezTo>
                  <a:cubicBezTo>
                    <a:pt x="33409" y="16809"/>
                    <a:pt x="43815" y="32013"/>
                    <a:pt x="43994" y="32287"/>
                  </a:cubicBezTo>
                  <a:cubicBezTo>
                    <a:pt x="44077" y="32418"/>
                    <a:pt x="44185" y="32525"/>
                    <a:pt x="44292" y="32621"/>
                  </a:cubicBezTo>
                  <a:cubicBezTo>
                    <a:pt x="44566" y="32835"/>
                    <a:pt x="44899" y="32954"/>
                    <a:pt x="45244" y="32954"/>
                  </a:cubicBezTo>
                  <a:cubicBezTo>
                    <a:pt x="45542" y="32954"/>
                    <a:pt x="45828" y="32871"/>
                    <a:pt x="46078" y="32692"/>
                  </a:cubicBezTo>
                  <a:cubicBezTo>
                    <a:pt x="46482" y="32430"/>
                    <a:pt x="46530" y="30906"/>
                    <a:pt x="46494" y="30608"/>
                  </a:cubicBezTo>
                  <a:cubicBezTo>
                    <a:pt x="46172" y="28268"/>
                    <a:pt x="26174" y="0"/>
                    <a:pt x="8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2285082" y="4035103"/>
              <a:ext cx="282752" cy="233408"/>
            </a:xfrm>
            <a:custGeom>
              <a:rect b="b" l="l" r="r" t="t"/>
              <a:pathLst>
                <a:path extrusionOk="0" h="7294" w="8836">
                  <a:moveTo>
                    <a:pt x="6627" y="696"/>
                  </a:moveTo>
                  <a:cubicBezTo>
                    <a:pt x="6745" y="696"/>
                    <a:pt x="6858" y="754"/>
                    <a:pt x="6966" y="846"/>
                  </a:cubicBezTo>
                  <a:cubicBezTo>
                    <a:pt x="7954" y="1584"/>
                    <a:pt x="8002" y="2942"/>
                    <a:pt x="7037" y="3751"/>
                  </a:cubicBezTo>
                  <a:cubicBezTo>
                    <a:pt x="6204" y="4430"/>
                    <a:pt x="5359" y="5085"/>
                    <a:pt x="4513" y="5752"/>
                  </a:cubicBezTo>
                  <a:cubicBezTo>
                    <a:pt x="3859" y="6260"/>
                    <a:pt x="3336" y="6525"/>
                    <a:pt x="2858" y="6525"/>
                  </a:cubicBezTo>
                  <a:cubicBezTo>
                    <a:pt x="2239" y="6525"/>
                    <a:pt x="1695" y="6083"/>
                    <a:pt x="1037" y="5156"/>
                  </a:cubicBezTo>
                  <a:cubicBezTo>
                    <a:pt x="1251" y="5144"/>
                    <a:pt x="1453" y="5109"/>
                    <a:pt x="1668" y="5061"/>
                  </a:cubicBezTo>
                  <a:cubicBezTo>
                    <a:pt x="2000" y="4942"/>
                    <a:pt x="2332" y="4797"/>
                    <a:pt x="2648" y="4797"/>
                  </a:cubicBezTo>
                  <a:cubicBezTo>
                    <a:pt x="2933" y="4797"/>
                    <a:pt x="3205" y="4914"/>
                    <a:pt x="3454" y="5275"/>
                  </a:cubicBezTo>
                  <a:cubicBezTo>
                    <a:pt x="3506" y="5328"/>
                    <a:pt x="3575" y="5354"/>
                    <a:pt x="3643" y="5354"/>
                  </a:cubicBezTo>
                  <a:cubicBezTo>
                    <a:pt x="3715" y="5354"/>
                    <a:pt x="3786" y="5325"/>
                    <a:pt x="3835" y="5263"/>
                  </a:cubicBezTo>
                  <a:cubicBezTo>
                    <a:pt x="3989" y="5121"/>
                    <a:pt x="3989" y="4882"/>
                    <a:pt x="3835" y="4740"/>
                  </a:cubicBezTo>
                  <a:cubicBezTo>
                    <a:pt x="3430" y="4275"/>
                    <a:pt x="3549" y="3882"/>
                    <a:pt x="3894" y="3454"/>
                  </a:cubicBezTo>
                  <a:cubicBezTo>
                    <a:pt x="4013" y="3299"/>
                    <a:pt x="4097" y="3108"/>
                    <a:pt x="4132" y="2918"/>
                  </a:cubicBezTo>
                  <a:cubicBezTo>
                    <a:pt x="4216" y="2465"/>
                    <a:pt x="4370" y="2025"/>
                    <a:pt x="4859" y="1989"/>
                  </a:cubicBezTo>
                  <a:cubicBezTo>
                    <a:pt x="4880" y="1988"/>
                    <a:pt x="4901" y="1988"/>
                    <a:pt x="4923" y="1988"/>
                  </a:cubicBezTo>
                  <a:cubicBezTo>
                    <a:pt x="5387" y="1988"/>
                    <a:pt x="5822" y="2234"/>
                    <a:pt x="6061" y="2644"/>
                  </a:cubicBezTo>
                  <a:cubicBezTo>
                    <a:pt x="6275" y="2989"/>
                    <a:pt x="6430" y="3370"/>
                    <a:pt x="6680" y="3859"/>
                  </a:cubicBezTo>
                  <a:cubicBezTo>
                    <a:pt x="7025" y="3204"/>
                    <a:pt x="6930" y="2716"/>
                    <a:pt x="6704" y="2215"/>
                  </a:cubicBezTo>
                  <a:cubicBezTo>
                    <a:pt x="6549" y="1882"/>
                    <a:pt x="6323" y="1584"/>
                    <a:pt x="6287" y="1203"/>
                  </a:cubicBezTo>
                  <a:cubicBezTo>
                    <a:pt x="6263" y="1025"/>
                    <a:pt x="6263" y="846"/>
                    <a:pt x="6430" y="751"/>
                  </a:cubicBezTo>
                  <a:cubicBezTo>
                    <a:pt x="6497" y="713"/>
                    <a:pt x="6563" y="696"/>
                    <a:pt x="6627" y="696"/>
                  </a:cubicBezTo>
                  <a:close/>
                  <a:moveTo>
                    <a:pt x="7764" y="1"/>
                  </a:moveTo>
                  <a:lnTo>
                    <a:pt x="6847" y="72"/>
                  </a:lnTo>
                  <a:lnTo>
                    <a:pt x="1" y="5204"/>
                  </a:lnTo>
                  <a:lnTo>
                    <a:pt x="13" y="5692"/>
                  </a:lnTo>
                  <a:cubicBezTo>
                    <a:pt x="66" y="5667"/>
                    <a:pt x="118" y="5655"/>
                    <a:pt x="169" y="5655"/>
                  </a:cubicBezTo>
                  <a:cubicBezTo>
                    <a:pt x="358" y="5655"/>
                    <a:pt x="534" y="5812"/>
                    <a:pt x="703" y="5990"/>
                  </a:cubicBezTo>
                  <a:cubicBezTo>
                    <a:pt x="1515" y="6864"/>
                    <a:pt x="2181" y="7294"/>
                    <a:pt x="2892" y="7294"/>
                  </a:cubicBezTo>
                  <a:cubicBezTo>
                    <a:pt x="3517" y="7294"/>
                    <a:pt x="4177" y="6963"/>
                    <a:pt x="5001" y="6311"/>
                  </a:cubicBezTo>
                  <a:cubicBezTo>
                    <a:pt x="5823" y="5668"/>
                    <a:pt x="6644" y="5025"/>
                    <a:pt x="7466" y="4370"/>
                  </a:cubicBezTo>
                  <a:cubicBezTo>
                    <a:pt x="8621" y="3418"/>
                    <a:pt x="8835" y="2025"/>
                    <a:pt x="7918" y="834"/>
                  </a:cubicBezTo>
                  <a:cubicBezTo>
                    <a:pt x="7609" y="430"/>
                    <a:pt x="7573" y="191"/>
                    <a:pt x="7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1174106" y="3835775"/>
              <a:ext cx="1292384" cy="1036960"/>
            </a:xfrm>
            <a:custGeom>
              <a:rect b="b" l="l" r="r" t="t"/>
              <a:pathLst>
                <a:path extrusionOk="0" h="32405" w="40387">
                  <a:moveTo>
                    <a:pt x="38406" y="0"/>
                  </a:moveTo>
                  <a:cubicBezTo>
                    <a:pt x="38014" y="0"/>
                    <a:pt x="37625" y="126"/>
                    <a:pt x="37255" y="384"/>
                  </a:cubicBezTo>
                  <a:cubicBezTo>
                    <a:pt x="36100" y="1194"/>
                    <a:pt x="34802" y="1944"/>
                    <a:pt x="33969" y="3027"/>
                  </a:cubicBezTo>
                  <a:cubicBezTo>
                    <a:pt x="33278" y="3944"/>
                    <a:pt x="32576" y="4801"/>
                    <a:pt x="31635" y="5385"/>
                  </a:cubicBezTo>
                  <a:cubicBezTo>
                    <a:pt x="31020" y="5771"/>
                    <a:pt x="30367" y="6177"/>
                    <a:pt x="29617" y="6177"/>
                  </a:cubicBezTo>
                  <a:cubicBezTo>
                    <a:pt x="29350" y="6177"/>
                    <a:pt x="29071" y="6126"/>
                    <a:pt x="28778" y="6004"/>
                  </a:cubicBezTo>
                  <a:cubicBezTo>
                    <a:pt x="28690" y="5966"/>
                    <a:pt x="28598" y="5949"/>
                    <a:pt x="28505" y="5949"/>
                  </a:cubicBezTo>
                  <a:cubicBezTo>
                    <a:pt x="28010" y="5949"/>
                    <a:pt x="27507" y="6442"/>
                    <a:pt x="27587" y="6944"/>
                  </a:cubicBezTo>
                  <a:cubicBezTo>
                    <a:pt x="27789" y="8135"/>
                    <a:pt x="27099" y="8933"/>
                    <a:pt x="26337" y="9564"/>
                  </a:cubicBezTo>
                  <a:cubicBezTo>
                    <a:pt x="23967" y="11528"/>
                    <a:pt x="21515" y="13397"/>
                    <a:pt x="19098" y="15302"/>
                  </a:cubicBezTo>
                  <a:cubicBezTo>
                    <a:pt x="14645" y="18803"/>
                    <a:pt x="10192" y="22291"/>
                    <a:pt x="5763" y="25816"/>
                  </a:cubicBezTo>
                  <a:cubicBezTo>
                    <a:pt x="5448" y="26063"/>
                    <a:pt x="5175" y="26236"/>
                    <a:pt x="4913" y="26236"/>
                  </a:cubicBezTo>
                  <a:cubicBezTo>
                    <a:pt x="4670" y="26236"/>
                    <a:pt x="4438" y="26087"/>
                    <a:pt x="4191" y="25708"/>
                  </a:cubicBezTo>
                  <a:cubicBezTo>
                    <a:pt x="4052" y="25487"/>
                    <a:pt x="3893" y="25399"/>
                    <a:pt x="3723" y="25399"/>
                  </a:cubicBezTo>
                  <a:cubicBezTo>
                    <a:pt x="3527" y="25399"/>
                    <a:pt x="3317" y="25514"/>
                    <a:pt x="3108" y="25673"/>
                  </a:cubicBezTo>
                  <a:cubicBezTo>
                    <a:pt x="2679" y="26006"/>
                    <a:pt x="2631" y="26363"/>
                    <a:pt x="3012" y="26732"/>
                  </a:cubicBezTo>
                  <a:cubicBezTo>
                    <a:pt x="3608" y="27340"/>
                    <a:pt x="3370" y="27744"/>
                    <a:pt x="2786" y="28161"/>
                  </a:cubicBezTo>
                  <a:cubicBezTo>
                    <a:pt x="2072" y="28673"/>
                    <a:pt x="1381" y="29221"/>
                    <a:pt x="715" y="29792"/>
                  </a:cubicBezTo>
                  <a:cubicBezTo>
                    <a:pt x="0" y="30423"/>
                    <a:pt x="24" y="30900"/>
                    <a:pt x="834" y="31400"/>
                  </a:cubicBezTo>
                  <a:cubicBezTo>
                    <a:pt x="1912" y="32059"/>
                    <a:pt x="2322" y="32404"/>
                    <a:pt x="2693" y="32404"/>
                  </a:cubicBezTo>
                  <a:cubicBezTo>
                    <a:pt x="3071" y="32404"/>
                    <a:pt x="3407" y="32044"/>
                    <a:pt x="4370" y="31292"/>
                  </a:cubicBezTo>
                  <a:cubicBezTo>
                    <a:pt x="6310" y="29769"/>
                    <a:pt x="8239" y="28245"/>
                    <a:pt x="10168" y="26721"/>
                  </a:cubicBezTo>
                  <a:cubicBezTo>
                    <a:pt x="12287" y="25066"/>
                    <a:pt x="14395" y="23399"/>
                    <a:pt x="16502" y="21732"/>
                  </a:cubicBezTo>
                  <a:cubicBezTo>
                    <a:pt x="17145" y="21232"/>
                    <a:pt x="17812" y="20886"/>
                    <a:pt x="18657" y="20863"/>
                  </a:cubicBezTo>
                  <a:cubicBezTo>
                    <a:pt x="19657" y="20827"/>
                    <a:pt x="20360" y="20148"/>
                    <a:pt x="21074" y="19553"/>
                  </a:cubicBezTo>
                  <a:cubicBezTo>
                    <a:pt x="21452" y="19235"/>
                    <a:pt x="21812" y="18951"/>
                    <a:pt x="22222" y="18951"/>
                  </a:cubicBezTo>
                  <a:cubicBezTo>
                    <a:pt x="22457" y="18951"/>
                    <a:pt x="22709" y="19045"/>
                    <a:pt x="22991" y="19279"/>
                  </a:cubicBezTo>
                  <a:cubicBezTo>
                    <a:pt x="23217" y="19482"/>
                    <a:pt x="23575" y="19446"/>
                    <a:pt x="23884" y="19458"/>
                  </a:cubicBezTo>
                  <a:cubicBezTo>
                    <a:pt x="24777" y="19482"/>
                    <a:pt x="25265" y="20113"/>
                    <a:pt x="25075" y="20958"/>
                  </a:cubicBezTo>
                  <a:cubicBezTo>
                    <a:pt x="24833" y="22004"/>
                    <a:pt x="25291" y="22639"/>
                    <a:pt x="26319" y="22639"/>
                  </a:cubicBezTo>
                  <a:cubicBezTo>
                    <a:pt x="26356" y="22639"/>
                    <a:pt x="26394" y="22638"/>
                    <a:pt x="26432" y="22637"/>
                  </a:cubicBezTo>
                  <a:cubicBezTo>
                    <a:pt x="26458" y="22635"/>
                    <a:pt x="26484" y="22635"/>
                    <a:pt x="26509" y="22635"/>
                  </a:cubicBezTo>
                  <a:cubicBezTo>
                    <a:pt x="26901" y="22635"/>
                    <a:pt x="27124" y="22809"/>
                    <a:pt x="27337" y="23089"/>
                  </a:cubicBezTo>
                  <a:cubicBezTo>
                    <a:pt x="27813" y="23696"/>
                    <a:pt x="28266" y="24315"/>
                    <a:pt x="28766" y="24887"/>
                  </a:cubicBezTo>
                  <a:cubicBezTo>
                    <a:pt x="29338" y="25556"/>
                    <a:pt x="30046" y="25897"/>
                    <a:pt x="30749" y="25897"/>
                  </a:cubicBezTo>
                  <a:cubicBezTo>
                    <a:pt x="31260" y="25897"/>
                    <a:pt x="31768" y="25717"/>
                    <a:pt x="32218" y="25351"/>
                  </a:cubicBezTo>
                  <a:cubicBezTo>
                    <a:pt x="33302" y="24482"/>
                    <a:pt x="33421" y="23101"/>
                    <a:pt x="32480" y="21875"/>
                  </a:cubicBezTo>
                  <a:cubicBezTo>
                    <a:pt x="31290" y="20327"/>
                    <a:pt x="30099" y="18779"/>
                    <a:pt x="28861" y="17267"/>
                  </a:cubicBezTo>
                  <a:cubicBezTo>
                    <a:pt x="28385" y="16684"/>
                    <a:pt x="28480" y="16362"/>
                    <a:pt x="29040" y="15886"/>
                  </a:cubicBezTo>
                  <a:cubicBezTo>
                    <a:pt x="29385" y="15588"/>
                    <a:pt x="29754" y="15302"/>
                    <a:pt x="30147" y="15052"/>
                  </a:cubicBezTo>
                  <a:lnTo>
                    <a:pt x="27135" y="11207"/>
                  </a:lnTo>
                  <a:lnTo>
                    <a:pt x="40386" y="777"/>
                  </a:lnTo>
                  <a:lnTo>
                    <a:pt x="40386" y="777"/>
                  </a:lnTo>
                  <a:cubicBezTo>
                    <a:pt x="40342" y="791"/>
                    <a:pt x="40301" y="798"/>
                    <a:pt x="40261" y="798"/>
                  </a:cubicBezTo>
                  <a:cubicBezTo>
                    <a:pt x="40042" y="798"/>
                    <a:pt x="39881" y="598"/>
                    <a:pt x="39719" y="467"/>
                  </a:cubicBezTo>
                  <a:cubicBezTo>
                    <a:pt x="39291" y="159"/>
                    <a:pt x="38846" y="0"/>
                    <a:pt x="38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2042778" y="3398463"/>
              <a:ext cx="1498880" cy="919008"/>
            </a:xfrm>
            <a:custGeom>
              <a:rect b="b" l="l" r="r" t="t"/>
              <a:pathLst>
                <a:path extrusionOk="0" h="28719" w="46840">
                  <a:moveTo>
                    <a:pt x="44649" y="10907"/>
                  </a:moveTo>
                  <a:cubicBezTo>
                    <a:pt x="39255" y="12847"/>
                    <a:pt x="33862" y="14800"/>
                    <a:pt x="28444" y="16717"/>
                  </a:cubicBezTo>
                  <a:cubicBezTo>
                    <a:pt x="27563" y="17026"/>
                    <a:pt x="26944" y="17443"/>
                    <a:pt x="26575" y="18360"/>
                  </a:cubicBezTo>
                  <a:cubicBezTo>
                    <a:pt x="26158" y="19384"/>
                    <a:pt x="25468" y="19622"/>
                    <a:pt x="24432" y="19229"/>
                  </a:cubicBezTo>
                  <a:cubicBezTo>
                    <a:pt x="21491" y="18110"/>
                    <a:pt x="18622" y="18408"/>
                    <a:pt x="15788" y="19646"/>
                  </a:cubicBezTo>
                  <a:cubicBezTo>
                    <a:pt x="15621" y="19705"/>
                    <a:pt x="15479" y="19801"/>
                    <a:pt x="15336" y="19908"/>
                  </a:cubicBezTo>
                  <a:lnTo>
                    <a:pt x="14419" y="19979"/>
                  </a:lnTo>
                  <a:lnTo>
                    <a:pt x="7573" y="25099"/>
                  </a:lnTo>
                  <a:lnTo>
                    <a:pt x="7585" y="25599"/>
                  </a:lnTo>
                  <a:cubicBezTo>
                    <a:pt x="7525" y="25623"/>
                    <a:pt x="7466" y="25670"/>
                    <a:pt x="7418" y="25718"/>
                  </a:cubicBezTo>
                  <a:cubicBezTo>
                    <a:pt x="6120" y="26968"/>
                    <a:pt x="4489" y="27718"/>
                    <a:pt x="3001" y="28718"/>
                  </a:cubicBezTo>
                  <a:lnTo>
                    <a:pt x="0" y="24885"/>
                  </a:lnTo>
                  <a:lnTo>
                    <a:pt x="13240" y="14455"/>
                  </a:lnTo>
                  <a:cubicBezTo>
                    <a:pt x="13978" y="14193"/>
                    <a:pt x="14693" y="14479"/>
                    <a:pt x="15419" y="14550"/>
                  </a:cubicBezTo>
                  <a:cubicBezTo>
                    <a:pt x="18527" y="14907"/>
                    <a:pt x="20944" y="13705"/>
                    <a:pt x="22706" y="11192"/>
                  </a:cubicBezTo>
                  <a:cubicBezTo>
                    <a:pt x="23325" y="10335"/>
                    <a:pt x="23944" y="9526"/>
                    <a:pt x="24896" y="9026"/>
                  </a:cubicBezTo>
                  <a:cubicBezTo>
                    <a:pt x="25325" y="8799"/>
                    <a:pt x="25718" y="8525"/>
                    <a:pt x="26123" y="8264"/>
                  </a:cubicBezTo>
                  <a:cubicBezTo>
                    <a:pt x="30028" y="5763"/>
                    <a:pt x="33933" y="3275"/>
                    <a:pt x="37838" y="774"/>
                  </a:cubicBezTo>
                  <a:cubicBezTo>
                    <a:pt x="39041" y="1"/>
                    <a:pt x="39696" y="132"/>
                    <a:pt x="40589" y="1263"/>
                  </a:cubicBezTo>
                  <a:cubicBezTo>
                    <a:pt x="42244" y="3370"/>
                    <a:pt x="43911" y="5489"/>
                    <a:pt x="45566" y="7621"/>
                  </a:cubicBezTo>
                  <a:cubicBezTo>
                    <a:pt x="46840" y="9252"/>
                    <a:pt x="46578" y="10216"/>
                    <a:pt x="44649" y="109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2867258" y="4557535"/>
              <a:ext cx="570656" cy="75776"/>
            </a:xfrm>
            <a:custGeom>
              <a:rect b="b" l="l" r="r" t="t"/>
              <a:pathLst>
                <a:path extrusionOk="0" h="2368" w="17833">
                  <a:moveTo>
                    <a:pt x="393" y="0"/>
                  </a:moveTo>
                  <a:cubicBezTo>
                    <a:pt x="224" y="0"/>
                    <a:pt x="79" y="120"/>
                    <a:pt x="48" y="284"/>
                  </a:cubicBezTo>
                  <a:cubicBezTo>
                    <a:pt x="1" y="475"/>
                    <a:pt x="120" y="665"/>
                    <a:pt x="322" y="713"/>
                  </a:cubicBezTo>
                  <a:cubicBezTo>
                    <a:pt x="3334" y="1391"/>
                    <a:pt x="6406" y="1868"/>
                    <a:pt x="9490" y="2130"/>
                  </a:cubicBezTo>
                  <a:cubicBezTo>
                    <a:pt x="11383" y="2284"/>
                    <a:pt x="13300" y="2368"/>
                    <a:pt x="15205" y="2368"/>
                  </a:cubicBezTo>
                  <a:cubicBezTo>
                    <a:pt x="15931" y="2368"/>
                    <a:pt x="16645" y="2356"/>
                    <a:pt x="17348" y="2332"/>
                  </a:cubicBezTo>
                  <a:cubicBezTo>
                    <a:pt x="17832" y="2308"/>
                    <a:pt x="17813" y="1606"/>
                    <a:pt x="17348" y="1606"/>
                  </a:cubicBezTo>
                  <a:cubicBezTo>
                    <a:pt x="17344" y="1606"/>
                    <a:pt x="17340" y="1606"/>
                    <a:pt x="17336" y="1606"/>
                  </a:cubicBezTo>
                  <a:cubicBezTo>
                    <a:pt x="16627" y="1628"/>
                    <a:pt x="15918" y="1639"/>
                    <a:pt x="15209" y="1639"/>
                  </a:cubicBezTo>
                  <a:cubicBezTo>
                    <a:pt x="10253" y="1639"/>
                    <a:pt x="5310" y="1094"/>
                    <a:pt x="477" y="10"/>
                  </a:cubicBezTo>
                  <a:cubicBezTo>
                    <a:pt x="448" y="4"/>
                    <a:pt x="420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3141210" y="4480351"/>
              <a:ext cx="68608" cy="208672"/>
            </a:xfrm>
            <a:custGeom>
              <a:rect b="b" l="l" r="r" t="t"/>
              <a:pathLst>
                <a:path extrusionOk="0" h="6521" w="2144">
                  <a:moveTo>
                    <a:pt x="1297" y="1"/>
                  </a:moveTo>
                  <a:cubicBezTo>
                    <a:pt x="902" y="1"/>
                    <a:pt x="557" y="308"/>
                    <a:pt x="524" y="720"/>
                  </a:cubicBezTo>
                  <a:lnTo>
                    <a:pt x="36" y="5649"/>
                  </a:lnTo>
                  <a:cubicBezTo>
                    <a:pt x="0" y="6089"/>
                    <a:pt x="322" y="6470"/>
                    <a:pt x="750" y="6518"/>
                  </a:cubicBezTo>
                  <a:cubicBezTo>
                    <a:pt x="773" y="6520"/>
                    <a:pt x="796" y="6521"/>
                    <a:pt x="819" y="6521"/>
                  </a:cubicBezTo>
                  <a:cubicBezTo>
                    <a:pt x="1230" y="6521"/>
                    <a:pt x="1574" y="6221"/>
                    <a:pt x="1619" y="5804"/>
                  </a:cubicBezTo>
                  <a:lnTo>
                    <a:pt x="2096" y="874"/>
                  </a:lnTo>
                  <a:cubicBezTo>
                    <a:pt x="2143" y="434"/>
                    <a:pt x="1822" y="41"/>
                    <a:pt x="1381" y="5"/>
                  </a:cubicBezTo>
                  <a:cubicBezTo>
                    <a:pt x="1353" y="2"/>
                    <a:pt x="1325" y="1"/>
                    <a:pt x="1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8" name="Google Shape;1328;p49"/>
          <p:cNvSpPr txBox="1"/>
          <p:nvPr>
            <p:ph type="ctrTitle"/>
          </p:nvPr>
        </p:nvSpPr>
        <p:spPr>
          <a:xfrm>
            <a:off x="1906775" y="1296275"/>
            <a:ext cx="54828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 World War 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Letters</a:t>
            </a:r>
            <a:endParaRPr/>
          </a:p>
        </p:txBody>
      </p:sp>
      <p:sp>
        <p:nvSpPr>
          <p:cNvPr id="1329" name="Google Shape;1329;p49"/>
          <p:cNvSpPr txBox="1"/>
          <p:nvPr>
            <p:ph idx="1" type="subTitle"/>
          </p:nvPr>
        </p:nvSpPr>
        <p:spPr>
          <a:xfrm>
            <a:off x="2135400" y="2946350"/>
            <a:ext cx="54828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Ada Mainetti, Harry Zhao, Kevin Warnakulasuriya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30" name="Google Shape;1330;p49"/>
          <p:cNvGrpSpPr/>
          <p:nvPr/>
        </p:nvGrpSpPr>
        <p:grpSpPr>
          <a:xfrm rot="316483">
            <a:off x="877802" y="499031"/>
            <a:ext cx="819716" cy="1009632"/>
            <a:chOff x="7234335" y="539692"/>
            <a:chExt cx="1103331" cy="1358958"/>
          </a:xfrm>
        </p:grpSpPr>
        <p:sp>
          <p:nvSpPr>
            <p:cNvPr id="1331" name="Google Shape;1331;p49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rect b="b" l="l" r="r" t="t"/>
              <a:pathLst>
                <a:path extrusionOk="0" h="19324" w="18301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rect b="b" l="l" r="r" t="t"/>
              <a:pathLst>
                <a:path extrusionOk="0" h="18630" w="19051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rect b="b" l="l" r="r" t="t"/>
              <a:pathLst>
                <a:path extrusionOk="0" h="19062" w="1130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rect b="b" l="l" r="r" t="t"/>
              <a:pathLst>
                <a:path extrusionOk="0" h="18851" w="11883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rect b="b" l="l" r="r" t="t"/>
              <a:pathLst>
                <a:path extrusionOk="0" h="19265" w="11193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rect b="b" l="l" r="r" t="t"/>
              <a:pathLst>
                <a:path extrusionOk="0" h="30126" w="19701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rect b="b" l="l" r="r" t="t"/>
              <a:pathLst>
                <a:path extrusionOk="0" h="30186" w="12336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rect b="b" l="l" r="r" t="t"/>
              <a:pathLst>
                <a:path extrusionOk="0" h="30387" w="4855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rect b="b" l="l" r="r" t="t"/>
              <a:pathLst>
                <a:path extrusionOk="0" h="31163" w="1795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rect b="b" l="l" r="r" t="t"/>
              <a:pathLst>
                <a:path extrusionOk="0" h="30822" w="10646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rect b="b" l="l" r="r" t="t"/>
              <a:pathLst>
                <a:path extrusionOk="0" h="30590" w="3144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49"/>
          <p:cNvGrpSpPr/>
          <p:nvPr/>
        </p:nvGrpSpPr>
        <p:grpSpPr>
          <a:xfrm rot="-1043825">
            <a:off x="414251" y="926629"/>
            <a:ext cx="367910" cy="453149"/>
            <a:chOff x="7234335" y="539692"/>
            <a:chExt cx="1103331" cy="1358958"/>
          </a:xfrm>
        </p:grpSpPr>
        <p:sp>
          <p:nvSpPr>
            <p:cNvPr id="1343" name="Google Shape;1343;p49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rect b="b" l="l" r="r" t="t"/>
              <a:pathLst>
                <a:path extrusionOk="0" h="19324" w="18301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rect b="b" l="l" r="r" t="t"/>
              <a:pathLst>
                <a:path extrusionOk="0" h="18630" w="19051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rect b="b" l="l" r="r" t="t"/>
              <a:pathLst>
                <a:path extrusionOk="0" h="19062" w="1130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rect b="b" l="l" r="r" t="t"/>
              <a:pathLst>
                <a:path extrusionOk="0" h="18851" w="11883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rect b="b" l="l" r="r" t="t"/>
              <a:pathLst>
                <a:path extrusionOk="0" h="19265" w="11193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rect b="b" l="l" r="r" t="t"/>
              <a:pathLst>
                <a:path extrusionOk="0" h="30126" w="19701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rect b="b" l="l" r="r" t="t"/>
              <a:pathLst>
                <a:path extrusionOk="0" h="30186" w="12336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rect b="b" l="l" r="r" t="t"/>
              <a:pathLst>
                <a:path extrusionOk="0" h="30387" w="4855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rect b="b" l="l" r="r" t="t"/>
              <a:pathLst>
                <a:path extrusionOk="0" h="31163" w="1795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9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rect b="b" l="l" r="r" t="t"/>
              <a:pathLst>
                <a:path extrusionOk="0" h="30822" w="10646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rect b="b" l="l" r="r" t="t"/>
              <a:pathLst>
                <a:path extrusionOk="0" h="30590" w="3144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49"/>
          <p:cNvGrpSpPr/>
          <p:nvPr/>
        </p:nvGrpSpPr>
        <p:grpSpPr>
          <a:xfrm rot="206105">
            <a:off x="803013" y="1374237"/>
            <a:ext cx="173093" cy="213196"/>
            <a:chOff x="7234335" y="539692"/>
            <a:chExt cx="1103331" cy="1358958"/>
          </a:xfrm>
        </p:grpSpPr>
        <p:sp>
          <p:nvSpPr>
            <p:cNvPr id="1355" name="Google Shape;1355;p49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rect b="b" l="l" r="r" t="t"/>
              <a:pathLst>
                <a:path extrusionOk="0" h="19324" w="18301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rect b="b" l="l" r="r" t="t"/>
              <a:pathLst>
                <a:path extrusionOk="0" h="18630" w="19051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rect b="b" l="l" r="r" t="t"/>
              <a:pathLst>
                <a:path extrusionOk="0" h="19062" w="1130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rect b="b" l="l" r="r" t="t"/>
              <a:pathLst>
                <a:path extrusionOk="0" h="18851" w="11883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rect b="b" l="l" r="r" t="t"/>
              <a:pathLst>
                <a:path extrusionOk="0" h="19265" w="11193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rect b="b" l="l" r="r" t="t"/>
              <a:pathLst>
                <a:path extrusionOk="0" h="30126" w="19701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rect b="b" l="l" r="r" t="t"/>
              <a:pathLst>
                <a:path extrusionOk="0" h="30186" w="12336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rect b="b" l="l" r="r" t="t"/>
              <a:pathLst>
                <a:path extrusionOk="0" h="30387" w="4855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rect b="b" l="l" r="r" t="t"/>
              <a:pathLst>
                <a:path extrusionOk="0" h="31163" w="1795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rect b="b" l="l" r="r" t="t"/>
              <a:pathLst>
                <a:path extrusionOk="0" h="30822" w="10646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rect b="b" l="l" r="r" t="t"/>
              <a:pathLst>
                <a:path extrusionOk="0" h="30590" w="3144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 flipH="1">
            <a:off x="3987284" y="3443481"/>
            <a:ext cx="1169432" cy="162828"/>
            <a:chOff x="238125" y="2360150"/>
            <a:chExt cx="7143750" cy="994675"/>
          </a:xfrm>
        </p:grpSpPr>
        <p:sp>
          <p:nvSpPr>
            <p:cNvPr id="1367" name="Google Shape;1367;p49"/>
            <p:cNvSpPr/>
            <p:nvPr/>
          </p:nvSpPr>
          <p:spPr>
            <a:xfrm>
              <a:off x="238125" y="2360150"/>
              <a:ext cx="692350" cy="994675"/>
            </a:xfrm>
            <a:custGeom>
              <a:rect b="b" l="l" r="r" t="t"/>
              <a:pathLst>
                <a:path extrusionOk="0" h="39787" w="27694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071750" y="2727500"/>
              <a:ext cx="658425" cy="259975"/>
            </a:xfrm>
            <a:custGeom>
              <a:rect b="b" l="l" r="r" t="t"/>
              <a:pathLst>
                <a:path extrusionOk="0" h="10399" w="26337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862975" y="2727500"/>
              <a:ext cx="658450" cy="259975"/>
            </a:xfrm>
            <a:custGeom>
              <a:rect b="b" l="l" r="r" t="t"/>
              <a:pathLst>
                <a:path extrusionOk="0" h="10399" w="26338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2654225" y="2727500"/>
              <a:ext cx="658450" cy="259975"/>
            </a:xfrm>
            <a:custGeom>
              <a:rect b="b" l="l" r="r" t="t"/>
              <a:pathLst>
                <a:path extrusionOk="0" h="10399" w="26338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3445450" y="2727500"/>
              <a:ext cx="658450" cy="259975"/>
            </a:xfrm>
            <a:custGeom>
              <a:rect b="b" l="l" r="r" t="t"/>
              <a:pathLst>
                <a:path extrusionOk="0" h="10399" w="26338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5" y="6104"/>
                  </a:lnTo>
                  <a:lnTo>
                    <a:pt x="26338" y="5200"/>
                  </a:lnTo>
                  <a:lnTo>
                    <a:pt x="26225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4236700" y="2727500"/>
              <a:ext cx="658450" cy="259975"/>
            </a:xfrm>
            <a:custGeom>
              <a:rect b="b" l="l" r="r" t="t"/>
              <a:pathLst>
                <a:path extrusionOk="0" h="10399" w="26338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5027925" y="2727500"/>
              <a:ext cx="658450" cy="259975"/>
            </a:xfrm>
            <a:custGeom>
              <a:rect b="b" l="l" r="r" t="t"/>
              <a:pathLst>
                <a:path extrusionOk="0" h="10399" w="26338">
                  <a:moveTo>
                    <a:pt x="4974" y="0"/>
                  </a:moveTo>
                  <a:lnTo>
                    <a:pt x="3844" y="113"/>
                  </a:lnTo>
                  <a:lnTo>
                    <a:pt x="2827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7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5" y="6104"/>
                  </a:lnTo>
                  <a:lnTo>
                    <a:pt x="26338" y="5200"/>
                  </a:lnTo>
                  <a:lnTo>
                    <a:pt x="26225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5932200" y="2727500"/>
              <a:ext cx="658450" cy="259975"/>
            </a:xfrm>
            <a:custGeom>
              <a:rect b="b" l="l" r="r" t="t"/>
              <a:pathLst>
                <a:path extrusionOk="0" h="10399" w="26338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6723450" y="2727500"/>
              <a:ext cx="658425" cy="259975"/>
            </a:xfrm>
            <a:custGeom>
              <a:rect b="b" l="l" r="r" t="t"/>
              <a:pathLst>
                <a:path extrusionOk="0" h="10399" w="26337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8"/>
          <p:cNvSpPr txBox="1"/>
          <p:nvPr>
            <p:ph idx="2" type="title"/>
          </p:nvPr>
        </p:nvSpPr>
        <p:spPr>
          <a:xfrm>
            <a:off x="3408000" y="1008450"/>
            <a:ext cx="23280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65" name="Google Shape;1565;p58"/>
          <p:cNvSpPr txBox="1"/>
          <p:nvPr>
            <p:ph type="title"/>
          </p:nvPr>
        </p:nvSpPr>
        <p:spPr>
          <a:xfrm>
            <a:off x="1973675" y="1863500"/>
            <a:ext cx="48753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Topic Modelling</a:t>
            </a:r>
            <a:endParaRPr sz="6800"/>
          </a:p>
        </p:txBody>
      </p:sp>
      <p:grpSp>
        <p:nvGrpSpPr>
          <p:cNvPr id="1566" name="Google Shape;1566;p58"/>
          <p:cNvGrpSpPr/>
          <p:nvPr/>
        </p:nvGrpSpPr>
        <p:grpSpPr>
          <a:xfrm>
            <a:off x="6882866" y="1619879"/>
            <a:ext cx="3608844" cy="3182365"/>
            <a:chOff x="265500" y="292775"/>
            <a:chExt cx="2307150" cy="2034500"/>
          </a:xfrm>
        </p:grpSpPr>
        <p:sp>
          <p:nvSpPr>
            <p:cNvPr id="1567" name="Google Shape;1567;p58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8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8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8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8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8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8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8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8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8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8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8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8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8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8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8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58"/>
          <p:cNvGrpSpPr/>
          <p:nvPr/>
        </p:nvGrpSpPr>
        <p:grpSpPr>
          <a:xfrm>
            <a:off x="485343" y="2497241"/>
            <a:ext cx="1488342" cy="1312253"/>
            <a:chOff x="265500" y="292775"/>
            <a:chExt cx="2307150" cy="2034500"/>
          </a:xfrm>
        </p:grpSpPr>
        <p:sp>
          <p:nvSpPr>
            <p:cNvPr id="1593" name="Google Shape;1593;p58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8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8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8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8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8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58"/>
          <p:cNvGrpSpPr/>
          <p:nvPr/>
        </p:nvGrpSpPr>
        <p:grpSpPr>
          <a:xfrm>
            <a:off x="797899" y="-372188"/>
            <a:ext cx="2746662" cy="2422072"/>
            <a:chOff x="265500" y="292775"/>
            <a:chExt cx="2307150" cy="2034500"/>
          </a:xfrm>
        </p:grpSpPr>
        <p:sp>
          <p:nvSpPr>
            <p:cNvPr id="1619" name="Google Shape;1619;p58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8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8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8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8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8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8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8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8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8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8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59"/>
          <p:cNvSpPr txBox="1"/>
          <p:nvPr>
            <p:ph type="title"/>
          </p:nvPr>
        </p:nvSpPr>
        <p:spPr>
          <a:xfrm>
            <a:off x="1767750" y="91975"/>
            <a:ext cx="560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Modelling: Approach</a:t>
            </a:r>
            <a:endParaRPr/>
          </a:p>
        </p:txBody>
      </p:sp>
      <p:sp>
        <p:nvSpPr>
          <p:cNvPr id="1649" name="Google Shape;1649;p59"/>
          <p:cNvSpPr txBox="1"/>
          <p:nvPr>
            <p:ph idx="1" type="body"/>
          </p:nvPr>
        </p:nvSpPr>
        <p:spPr>
          <a:xfrm>
            <a:off x="955700" y="714775"/>
            <a:ext cx="7492800" cy="4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used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LDA</a:t>
            </a:r>
            <a:r>
              <a:rPr lang="en"/>
              <a:t>, which is one of the most popular forms of doing Topic Modelling.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Model Quality evaluated using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Coherence Scores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First Model with Basic Preprocessed Data gave a Coherence Score of 0.38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 improve the score the following was done: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Preprocessing</a:t>
            </a:r>
            <a:r>
              <a:rPr lang="en" sz="1600"/>
              <a:t>: removing some very common words, adding bigrams and trigrams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Running a </a:t>
            </a: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search </a:t>
            </a:r>
            <a:r>
              <a:rPr lang="en" sz="1600"/>
              <a:t>for the </a:t>
            </a: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optimal </a:t>
            </a:r>
            <a:r>
              <a:rPr lang="en" sz="1600"/>
              <a:t>number of </a:t>
            </a: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topics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Tweaking </a:t>
            </a: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model hyperparameters </a:t>
            </a:r>
            <a:r>
              <a:rPr lang="en" sz="1600"/>
              <a:t>like chunksize and passes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Tweaking </a:t>
            </a: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preprocessing parameters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final model has a coherence score of 0.51, with 9 topics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0" name="Google Shape;1650;p59"/>
          <p:cNvGrpSpPr/>
          <p:nvPr/>
        </p:nvGrpSpPr>
        <p:grpSpPr>
          <a:xfrm>
            <a:off x="-2765163" y="1467479"/>
            <a:ext cx="3608844" cy="3182365"/>
            <a:chOff x="265500" y="292775"/>
            <a:chExt cx="2307150" cy="2034500"/>
          </a:xfrm>
        </p:grpSpPr>
        <p:sp>
          <p:nvSpPr>
            <p:cNvPr id="1651" name="Google Shape;1651;p59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9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9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9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9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9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9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9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9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9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9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9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9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9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9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9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9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9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9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9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9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9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9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60"/>
          <p:cNvSpPr txBox="1"/>
          <p:nvPr>
            <p:ph type="title"/>
          </p:nvPr>
        </p:nvSpPr>
        <p:spPr>
          <a:xfrm>
            <a:off x="1767750" y="91975"/>
            <a:ext cx="560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Modelling: Topic Search</a:t>
            </a:r>
            <a:endParaRPr/>
          </a:p>
        </p:txBody>
      </p:sp>
      <p:sp>
        <p:nvSpPr>
          <p:cNvPr id="1681" name="Google Shape;1681;p60"/>
          <p:cNvSpPr txBox="1"/>
          <p:nvPr>
            <p:ph idx="1" type="body"/>
          </p:nvPr>
        </p:nvSpPr>
        <p:spPr>
          <a:xfrm>
            <a:off x="1870100" y="4491250"/>
            <a:ext cx="74928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Coherence score for models with varying number of topics, graphed</a:t>
            </a:r>
            <a:endParaRPr i="1"/>
          </a:p>
        </p:txBody>
      </p:sp>
      <p:grpSp>
        <p:nvGrpSpPr>
          <p:cNvPr id="1682" name="Google Shape;1682;p60"/>
          <p:cNvGrpSpPr/>
          <p:nvPr/>
        </p:nvGrpSpPr>
        <p:grpSpPr>
          <a:xfrm>
            <a:off x="-2765163" y="1467479"/>
            <a:ext cx="3608844" cy="3182365"/>
            <a:chOff x="265500" y="292775"/>
            <a:chExt cx="2307150" cy="2034500"/>
          </a:xfrm>
        </p:grpSpPr>
        <p:sp>
          <p:nvSpPr>
            <p:cNvPr id="1683" name="Google Shape;1683;p60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0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0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0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0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0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0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0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0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0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0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0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0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0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0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0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0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0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0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08" name="Google Shape;17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350" y="744225"/>
            <a:ext cx="5196676" cy="373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61"/>
          <p:cNvSpPr txBox="1"/>
          <p:nvPr>
            <p:ph type="title"/>
          </p:nvPr>
        </p:nvSpPr>
        <p:spPr>
          <a:xfrm>
            <a:off x="1332075" y="91975"/>
            <a:ext cx="60672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Modelling: Topic Examples</a:t>
            </a:r>
            <a:endParaRPr/>
          </a:p>
        </p:txBody>
      </p:sp>
      <p:sp>
        <p:nvSpPr>
          <p:cNvPr id="1714" name="Google Shape;1714;p61"/>
          <p:cNvSpPr txBox="1"/>
          <p:nvPr>
            <p:ph idx="1" type="body"/>
          </p:nvPr>
        </p:nvSpPr>
        <p:spPr>
          <a:xfrm>
            <a:off x="574700" y="867175"/>
            <a:ext cx="8022000" cy="4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Topic (Food and Food Rations)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ssistant"/>
              <a:buChar char="➔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 lb, tin, 1, soap, bacon, biscuit, ration, jam, ½, beef, meat, milk, oat, sugar, oz, tea, pack, pudding, porridge, stew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Topic (Life and Movement at the Front)</a:t>
            </a:r>
            <a:endParaRPr b="1">
              <a:solidFill>
                <a:schemeClr val="accent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/>
              <a:t> whole,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order</a:t>
            </a:r>
            <a:r>
              <a:rPr lang="en"/>
              <a:t>, pretty,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road</a:t>
            </a:r>
            <a:r>
              <a:rPr lang="en"/>
              <a:t>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fire</a:t>
            </a:r>
            <a:r>
              <a:rPr lang="en"/>
              <a:t>, however,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platoon</a:t>
            </a:r>
            <a:r>
              <a:rPr lang="en"/>
              <a:t>, something, along,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always</a:t>
            </a:r>
            <a:r>
              <a:rPr lang="en"/>
              <a:t>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mile</a:t>
            </a:r>
            <a:r>
              <a:rPr lang="en"/>
              <a:t>, number, except, although,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company</a:t>
            </a:r>
            <a:r>
              <a:rPr lang="en"/>
              <a:t>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play</a:t>
            </a:r>
            <a:r>
              <a:rPr lang="en"/>
              <a:t>, many, side, water, happen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Topic (Urban Destruction)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street, bomb, port, damage,</a:t>
            </a:r>
            <a:r>
              <a:rPr lang="en"/>
              <a:t> full,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window, building, fell, door, burst, </a:t>
            </a:r>
            <a:r>
              <a:rPr lang="en"/>
              <a:t>deaf, lately,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daily</a:t>
            </a:r>
            <a:r>
              <a:rPr lang="en"/>
              <a:t>, light, knock, cough, open, small,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shop</a:t>
            </a:r>
            <a:r>
              <a:rPr lang="en"/>
              <a:t>, carter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Topic (Mundane Life, Weather and Errands)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ssistant"/>
              <a:buChar char="➔"/>
            </a:pPr>
            <a:r>
              <a:rPr lang="en"/>
              <a:t>balham, till,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weekend</a:t>
            </a:r>
            <a:r>
              <a:rPr lang="en"/>
              <a:t>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cold</a:t>
            </a:r>
            <a:r>
              <a:rPr lang="en"/>
              <a:t>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monday</a:t>
            </a:r>
            <a:r>
              <a:rPr lang="en"/>
              <a:t>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weather</a:t>
            </a:r>
            <a:r>
              <a:rPr lang="en"/>
              <a:t>, tea,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holiday</a:t>
            </a:r>
            <a:r>
              <a:rPr lang="en"/>
              <a:t>, late, guess, believe, wait, early, ought,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dinner</a:t>
            </a:r>
            <a:r>
              <a:rPr lang="en"/>
              <a:t>, spend, wonder, reach, 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return, buy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715" name="Google Shape;1715;p61"/>
          <p:cNvGrpSpPr/>
          <p:nvPr/>
        </p:nvGrpSpPr>
        <p:grpSpPr>
          <a:xfrm>
            <a:off x="-2765163" y="1467479"/>
            <a:ext cx="3608844" cy="3182365"/>
            <a:chOff x="265500" y="292775"/>
            <a:chExt cx="2307150" cy="2034500"/>
          </a:xfrm>
        </p:grpSpPr>
        <p:sp>
          <p:nvSpPr>
            <p:cNvPr id="1716" name="Google Shape;1716;p61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1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1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1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1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1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1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1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1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1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62"/>
          <p:cNvSpPr txBox="1"/>
          <p:nvPr>
            <p:ph type="title"/>
          </p:nvPr>
        </p:nvSpPr>
        <p:spPr>
          <a:xfrm>
            <a:off x="1332075" y="91975"/>
            <a:ext cx="69339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Modelling: Topic Distribution</a:t>
            </a:r>
            <a:endParaRPr/>
          </a:p>
        </p:txBody>
      </p:sp>
      <p:grpSp>
        <p:nvGrpSpPr>
          <p:cNvPr id="1746" name="Google Shape;1746;p62"/>
          <p:cNvGrpSpPr/>
          <p:nvPr/>
        </p:nvGrpSpPr>
        <p:grpSpPr>
          <a:xfrm>
            <a:off x="-2765163" y="1467479"/>
            <a:ext cx="3608844" cy="3182365"/>
            <a:chOff x="265500" y="292775"/>
            <a:chExt cx="2307150" cy="2034500"/>
          </a:xfrm>
        </p:grpSpPr>
        <p:sp>
          <p:nvSpPr>
            <p:cNvPr id="1747" name="Google Shape;1747;p62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2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2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2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2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2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2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2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2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2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2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2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2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2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2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2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2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2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2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2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2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2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2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2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2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72" name="Google Shape;177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050" y="783025"/>
            <a:ext cx="3864551" cy="4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63"/>
          <p:cNvSpPr txBox="1"/>
          <p:nvPr>
            <p:ph idx="2" type="title"/>
          </p:nvPr>
        </p:nvSpPr>
        <p:spPr>
          <a:xfrm>
            <a:off x="3408000" y="1008450"/>
            <a:ext cx="23280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78" name="Google Shape;1778;p63"/>
          <p:cNvSpPr txBox="1"/>
          <p:nvPr>
            <p:ph type="title"/>
          </p:nvPr>
        </p:nvSpPr>
        <p:spPr>
          <a:xfrm>
            <a:off x="1973675" y="1863500"/>
            <a:ext cx="48753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Sentiment Analysis</a:t>
            </a:r>
            <a:endParaRPr sz="6800"/>
          </a:p>
        </p:txBody>
      </p:sp>
      <p:grpSp>
        <p:nvGrpSpPr>
          <p:cNvPr id="1779" name="Google Shape;1779;p63"/>
          <p:cNvGrpSpPr/>
          <p:nvPr/>
        </p:nvGrpSpPr>
        <p:grpSpPr>
          <a:xfrm>
            <a:off x="6882866" y="1619879"/>
            <a:ext cx="3608844" cy="3182365"/>
            <a:chOff x="265500" y="292775"/>
            <a:chExt cx="2307150" cy="2034500"/>
          </a:xfrm>
        </p:grpSpPr>
        <p:sp>
          <p:nvSpPr>
            <p:cNvPr id="1780" name="Google Shape;1780;p63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3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3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3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3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3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3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3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3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3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3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3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3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3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3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3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3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3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3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3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3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3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3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3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3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63"/>
          <p:cNvGrpSpPr/>
          <p:nvPr/>
        </p:nvGrpSpPr>
        <p:grpSpPr>
          <a:xfrm>
            <a:off x="485343" y="2497241"/>
            <a:ext cx="1488342" cy="1312253"/>
            <a:chOff x="265500" y="292775"/>
            <a:chExt cx="2307150" cy="2034500"/>
          </a:xfrm>
        </p:grpSpPr>
        <p:sp>
          <p:nvSpPr>
            <p:cNvPr id="1806" name="Google Shape;1806;p63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3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3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3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3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3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3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3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3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3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3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3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3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3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3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3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3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3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3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3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3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3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3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3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3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63"/>
          <p:cNvGrpSpPr/>
          <p:nvPr/>
        </p:nvGrpSpPr>
        <p:grpSpPr>
          <a:xfrm>
            <a:off x="797899" y="-372188"/>
            <a:ext cx="2746662" cy="2422072"/>
            <a:chOff x="265500" y="292775"/>
            <a:chExt cx="2307150" cy="2034500"/>
          </a:xfrm>
        </p:grpSpPr>
        <p:sp>
          <p:nvSpPr>
            <p:cNvPr id="1832" name="Google Shape;1832;p63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3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3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3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3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3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3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3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3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3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3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3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3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3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3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3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3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3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3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3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3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3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3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3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3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4"/>
          <p:cNvSpPr txBox="1"/>
          <p:nvPr>
            <p:ph type="title"/>
          </p:nvPr>
        </p:nvSpPr>
        <p:spPr>
          <a:xfrm>
            <a:off x="1348050" y="109050"/>
            <a:ext cx="64479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The Model</a:t>
            </a:r>
            <a:endParaRPr/>
          </a:p>
        </p:txBody>
      </p:sp>
      <p:grpSp>
        <p:nvGrpSpPr>
          <p:cNvPr id="1862" name="Google Shape;1862;p64"/>
          <p:cNvGrpSpPr/>
          <p:nvPr/>
        </p:nvGrpSpPr>
        <p:grpSpPr>
          <a:xfrm>
            <a:off x="-2765163" y="1467479"/>
            <a:ext cx="3608844" cy="3182365"/>
            <a:chOff x="265500" y="292775"/>
            <a:chExt cx="2307150" cy="2034500"/>
          </a:xfrm>
        </p:grpSpPr>
        <p:sp>
          <p:nvSpPr>
            <p:cNvPr id="1863" name="Google Shape;1863;p64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4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4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4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4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4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4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4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4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4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4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4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4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4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4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4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4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4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4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4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4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4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4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4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4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8" name="Google Shape;1888;p64"/>
          <p:cNvSpPr txBox="1"/>
          <p:nvPr>
            <p:ph idx="1" type="body"/>
          </p:nvPr>
        </p:nvSpPr>
        <p:spPr>
          <a:xfrm>
            <a:off x="574700" y="867175"/>
            <a:ext cx="8022000" cy="4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200"/>
              <a:buChar char="■"/>
            </a:pPr>
            <a:r>
              <a:rPr lang="en">
                <a:solidFill>
                  <a:schemeClr val="accent2"/>
                </a:solidFill>
              </a:rPr>
              <a:t>Bert Multi-Classification Sentiment Analysis Model </a:t>
            </a:r>
            <a:r>
              <a:rPr i="1" lang="en">
                <a:solidFill>
                  <a:schemeClr val="accent2"/>
                </a:solidFill>
              </a:rPr>
              <a:t>(pretrained from Kaggle)</a:t>
            </a:r>
            <a:endParaRPr i="1">
              <a:solidFill>
                <a:schemeClr val="accen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200"/>
              <a:buChar char="■"/>
            </a:pPr>
            <a:r>
              <a:rPr lang="en">
                <a:solidFill>
                  <a:schemeClr val="accent2"/>
                </a:solidFill>
              </a:rPr>
              <a:t>Able to predict up to </a:t>
            </a:r>
            <a:r>
              <a:rPr b="1" lang="en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27 emotions</a:t>
            </a:r>
            <a:r>
              <a:rPr lang="en">
                <a:solidFill>
                  <a:schemeClr val="accent2"/>
                </a:solidFill>
              </a:rPr>
              <a:t>:</a:t>
            </a:r>
            <a:endParaRPr>
              <a:solidFill>
                <a:schemeClr val="accent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89" name="Google Shape;1889;p64"/>
          <p:cNvSpPr txBox="1"/>
          <p:nvPr/>
        </p:nvSpPr>
        <p:spPr>
          <a:xfrm>
            <a:off x="1484300" y="1734913"/>
            <a:ext cx="20664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Admiration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Amusement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Anger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Annoyance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Approval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Caring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Confusion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Curiosity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Desire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890" name="Google Shape;1890;p64"/>
          <p:cNvSpPr txBox="1"/>
          <p:nvPr/>
        </p:nvSpPr>
        <p:spPr>
          <a:xfrm>
            <a:off x="5620700" y="1734913"/>
            <a:ext cx="2066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Love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N</a:t>
            </a: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ervousness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Optimism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Pride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Realization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Relief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Remorse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Sadness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Surprise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Neutral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891" name="Google Shape;1891;p64"/>
          <p:cNvSpPr txBox="1"/>
          <p:nvPr/>
        </p:nvSpPr>
        <p:spPr>
          <a:xfrm>
            <a:off x="3550700" y="1734913"/>
            <a:ext cx="2070000" cy="23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Disappointment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Disapproval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Disgust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Embarrassment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Excitement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Fear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Gratitude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Grief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D5131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Joy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65"/>
          <p:cNvSpPr txBox="1"/>
          <p:nvPr>
            <p:ph type="title"/>
          </p:nvPr>
        </p:nvSpPr>
        <p:spPr>
          <a:xfrm>
            <a:off x="1348050" y="109050"/>
            <a:ext cx="64479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Initial Results</a:t>
            </a:r>
            <a:endParaRPr/>
          </a:p>
        </p:txBody>
      </p:sp>
      <p:grpSp>
        <p:nvGrpSpPr>
          <p:cNvPr id="1897" name="Google Shape;1897;p65"/>
          <p:cNvGrpSpPr/>
          <p:nvPr/>
        </p:nvGrpSpPr>
        <p:grpSpPr>
          <a:xfrm>
            <a:off x="-2765163" y="1467479"/>
            <a:ext cx="3608844" cy="3182365"/>
            <a:chOff x="265500" y="292775"/>
            <a:chExt cx="2307150" cy="2034500"/>
          </a:xfrm>
        </p:grpSpPr>
        <p:sp>
          <p:nvSpPr>
            <p:cNvPr id="1898" name="Google Shape;1898;p65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5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5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5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5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5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5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5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5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5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5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5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5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5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5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5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5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5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5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5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5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5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5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5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5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23" name="Google Shape;19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50" y="1002775"/>
            <a:ext cx="8292701" cy="41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66"/>
          <p:cNvSpPr txBox="1"/>
          <p:nvPr>
            <p:ph type="title"/>
          </p:nvPr>
        </p:nvSpPr>
        <p:spPr>
          <a:xfrm>
            <a:off x="1348050" y="109050"/>
            <a:ext cx="64479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Initial Results</a:t>
            </a:r>
            <a:endParaRPr/>
          </a:p>
        </p:txBody>
      </p:sp>
      <p:grpSp>
        <p:nvGrpSpPr>
          <p:cNvPr id="1929" name="Google Shape;1929;p66"/>
          <p:cNvGrpSpPr/>
          <p:nvPr/>
        </p:nvGrpSpPr>
        <p:grpSpPr>
          <a:xfrm>
            <a:off x="-2765163" y="1467479"/>
            <a:ext cx="3608844" cy="3182365"/>
            <a:chOff x="265500" y="292775"/>
            <a:chExt cx="2307150" cy="2034500"/>
          </a:xfrm>
        </p:grpSpPr>
        <p:sp>
          <p:nvSpPr>
            <p:cNvPr id="1930" name="Google Shape;1930;p66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5" name="Google Shape;1955;p66"/>
          <p:cNvSpPr txBox="1"/>
          <p:nvPr>
            <p:ph idx="1" type="body"/>
          </p:nvPr>
        </p:nvSpPr>
        <p:spPr>
          <a:xfrm>
            <a:off x="574700" y="714775"/>
            <a:ext cx="8022000" cy="4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D5131"/>
                </a:solidFill>
                <a:latin typeface="Assistant"/>
                <a:ea typeface="Assistant"/>
                <a:cs typeface="Assistant"/>
                <a:sym typeface="Assistant"/>
              </a:rPr>
              <a:t>Example of letter classified as “neutral”</a:t>
            </a:r>
            <a:endParaRPr b="1" sz="1800">
              <a:solidFill>
                <a:srgbClr val="DD513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accent2"/>
                </a:solidFill>
              </a:rPr>
              <a:t>"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15th</a:t>
            </a:r>
            <a:r>
              <a:rPr i="1" lang="en" sz="1700">
                <a:solidFill>
                  <a:schemeClr val="accent2"/>
                </a:solidFill>
              </a:rPr>
              <a:t> May 1917 In a few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months </a:t>
            </a:r>
            <a:r>
              <a:rPr i="1" lang="en" sz="1700">
                <a:solidFill>
                  <a:schemeClr val="accent2"/>
                </a:solidFill>
              </a:rPr>
              <a:t>it will be my turn for leave [May’s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copy </a:t>
            </a:r>
            <a:r>
              <a:rPr i="1" lang="en" sz="1700">
                <a:solidFill>
                  <a:schemeClr val="accent2"/>
                </a:solidFill>
              </a:rPr>
              <a:t>of David’s letter] David to May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15th </a:t>
            </a:r>
            <a:r>
              <a:rPr i="1" lang="en" sz="1700">
                <a:solidFill>
                  <a:schemeClr val="accent2"/>
                </a:solidFill>
              </a:rPr>
              <a:t>May 1917 I have got the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morning free </a:t>
            </a:r>
            <a:r>
              <a:rPr i="1" lang="en" sz="1700">
                <a:solidFill>
                  <a:schemeClr val="accent2"/>
                </a:solidFill>
              </a:rPr>
              <a:t>so shall be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able </a:t>
            </a:r>
            <a:r>
              <a:rPr i="1" lang="en" sz="1700">
                <a:solidFill>
                  <a:schemeClr val="accent2"/>
                </a:solidFill>
              </a:rPr>
              <a:t>to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catch </a:t>
            </a:r>
            <a:r>
              <a:rPr i="1" lang="en" sz="1700">
                <a:solidFill>
                  <a:schemeClr val="accent2"/>
                </a:solidFill>
              </a:rPr>
              <a:t>the post. People here are still going on leave. They go at the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rate </a:t>
            </a:r>
            <a:r>
              <a:rPr i="1" lang="en" sz="1700">
                <a:solidFill>
                  <a:schemeClr val="accent2"/>
                </a:solidFill>
              </a:rPr>
              <a:t>of about two a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fortnight</a:t>
            </a:r>
            <a:r>
              <a:rPr i="1" lang="en" sz="1700">
                <a:solidFill>
                  <a:schemeClr val="accent2"/>
                </a:solidFill>
              </a:rPr>
              <a:t>, so in the course of a few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months </a:t>
            </a:r>
            <a:r>
              <a:rPr i="1" lang="en" sz="1700">
                <a:solidFill>
                  <a:schemeClr val="accent2"/>
                </a:solidFill>
              </a:rPr>
              <a:t>it will work down to my turn, that is if all leave isn’t stopped again. I got up this morning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thinking </a:t>
            </a:r>
            <a:r>
              <a:rPr i="1" lang="en" sz="1700">
                <a:solidFill>
                  <a:schemeClr val="accent2"/>
                </a:solidFill>
              </a:rPr>
              <a:t>I was going on to the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rly</a:t>
            </a:r>
            <a:r>
              <a:rPr i="1" lang="en" sz="1700">
                <a:solidFill>
                  <a:schemeClr val="accent2"/>
                </a:solidFill>
              </a:rPr>
              <a:t>, as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usual</a:t>
            </a:r>
            <a:r>
              <a:rPr i="1" lang="en" sz="1700">
                <a:solidFill>
                  <a:schemeClr val="accent2"/>
                </a:solidFill>
              </a:rPr>
              <a:t>, but it was found that two of us were not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actually required </a:t>
            </a:r>
            <a:r>
              <a:rPr i="1" lang="en" sz="1700">
                <a:solidFill>
                  <a:schemeClr val="accent2"/>
                </a:solidFill>
              </a:rPr>
              <a:t>so I am having the morning off and going down to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relieve </a:t>
            </a:r>
            <a:r>
              <a:rPr i="1" lang="en" sz="1700">
                <a:solidFill>
                  <a:schemeClr val="accent2"/>
                </a:solidFill>
              </a:rPr>
              <a:t>the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others </a:t>
            </a:r>
            <a:r>
              <a:rPr i="1" lang="en" sz="1700">
                <a:solidFill>
                  <a:schemeClr val="accent2"/>
                </a:solidFill>
              </a:rPr>
              <a:t>this afternoon.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According </a:t>
            </a:r>
            <a:r>
              <a:rPr i="1" lang="en" sz="1700">
                <a:solidFill>
                  <a:schemeClr val="accent2"/>
                </a:solidFill>
              </a:rPr>
              <a:t>to the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present plan </a:t>
            </a:r>
            <a:r>
              <a:rPr i="1" lang="en" sz="1700">
                <a:solidFill>
                  <a:schemeClr val="accent2"/>
                </a:solidFill>
              </a:rPr>
              <a:t>we not only march back, to our old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village</a:t>
            </a:r>
            <a:r>
              <a:rPr i="1" lang="en" sz="1700">
                <a:solidFill>
                  <a:schemeClr val="accent2"/>
                </a:solidFill>
              </a:rPr>
              <a:t>, but we do all sorts of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attacks </a:t>
            </a:r>
            <a:r>
              <a:rPr i="1" lang="en" sz="1700">
                <a:solidFill>
                  <a:schemeClr val="accent2"/>
                </a:solidFill>
              </a:rPr>
              <a:t>and other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training </a:t>
            </a:r>
            <a:r>
              <a:rPr i="1" lang="en" sz="1700">
                <a:solidFill>
                  <a:schemeClr val="accent2"/>
                </a:solidFill>
              </a:rPr>
              <a:t>on the way, and then when we get there we are to do a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whole </a:t>
            </a:r>
            <a:r>
              <a:rPr i="1" lang="en" sz="1700">
                <a:solidFill>
                  <a:schemeClr val="accent2"/>
                </a:solidFill>
              </a:rPr>
              <a:t>lot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of </a:t>
            </a:r>
            <a:r>
              <a:rPr i="1" lang="en" sz="1700">
                <a:solidFill>
                  <a:schemeClr val="accent2"/>
                </a:solidFill>
              </a:rPr>
              <a:t>night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operations</a:t>
            </a:r>
            <a:r>
              <a:rPr i="1" lang="en" sz="1700">
                <a:solidFill>
                  <a:schemeClr val="accent2"/>
                </a:solidFill>
              </a:rPr>
              <a:t>. We are going to enjoy ourselves,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Later</a:t>
            </a:r>
            <a:r>
              <a:rPr i="1" lang="en" sz="1700">
                <a:solidFill>
                  <a:schemeClr val="accent2"/>
                </a:solidFill>
              </a:rPr>
              <a:t>: I have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wandered </a:t>
            </a:r>
            <a:r>
              <a:rPr i="1" lang="en" sz="1700">
                <a:solidFill>
                  <a:schemeClr val="accent2"/>
                </a:solidFill>
              </a:rPr>
              <a:t>out of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camp </a:t>
            </a:r>
            <a:r>
              <a:rPr i="1" lang="en" sz="1700">
                <a:solidFill>
                  <a:schemeClr val="accent2"/>
                </a:solidFill>
              </a:rPr>
              <a:t>and am now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lying </a:t>
            </a:r>
            <a:r>
              <a:rPr i="1" lang="en" sz="1700">
                <a:solidFill>
                  <a:schemeClr val="accent2"/>
                </a:solidFill>
              </a:rPr>
              <a:t>on a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hillside </a:t>
            </a:r>
            <a:r>
              <a:rPr i="1" lang="en" sz="1700">
                <a:solidFill>
                  <a:schemeClr val="accent2"/>
                </a:solidFill>
              </a:rPr>
              <a:t>having lovely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daydream</a:t>
            </a:r>
            <a:r>
              <a:rPr i="1" lang="en" sz="1700">
                <a:solidFill>
                  <a:schemeClr val="accent2"/>
                </a:solidFill>
              </a:rPr>
              <a:t>. I have been thinking of the time at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Rottingdean</a:t>
            </a:r>
            <a:r>
              <a:rPr i="1" lang="en" sz="1700">
                <a:solidFill>
                  <a:schemeClr val="accent2"/>
                </a:solidFill>
              </a:rPr>
              <a:t>, but this sort of thing only makes our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longing </a:t>
            </a:r>
            <a:r>
              <a:rPr i="1" lang="en" sz="1700">
                <a:solidFill>
                  <a:schemeClr val="accent2"/>
                </a:solidFill>
              </a:rPr>
              <a:t>for home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worse</a:t>
            </a:r>
            <a:r>
              <a:rPr i="1" lang="en" sz="1700">
                <a:solidFill>
                  <a:schemeClr val="accent2"/>
                </a:solidFill>
              </a:rPr>
              <a:t>. </a:t>
            </a:r>
            <a:r>
              <a:rPr b="1" i="1" lang="en" sz="1700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Goodby</a:t>
            </a:r>
            <a:r>
              <a:rPr i="1" lang="en" sz="1700">
                <a:solidFill>
                  <a:schemeClr val="accent2"/>
                </a:solidFill>
              </a:rPr>
              <a:t>"</a:t>
            </a:r>
            <a:endParaRPr i="1"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67"/>
          <p:cNvSpPr txBox="1"/>
          <p:nvPr>
            <p:ph type="title"/>
          </p:nvPr>
        </p:nvSpPr>
        <p:spPr>
          <a:xfrm>
            <a:off x="1348050" y="109050"/>
            <a:ext cx="64479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961" name="Google Shape;1961;p67"/>
          <p:cNvGrpSpPr/>
          <p:nvPr/>
        </p:nvGrpSpPr>
        <p:grpSpPr>
          <a:xfrm>
            <a:off x="-2993763" y="1467479"/>
            <a:ext cx="3608844" cy="3182365"/>
            <a:chOff x="265500" y="292775"/>
            <a:chExt cx="2307150" cy="2034500"/>
          </a:xfrm>
        </p:grpSpPr>
        <p:sp>
          <p:nvSpPr>
            <p:cNvPr id="1962" name="Google Shape;1962;p67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7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7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7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7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7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7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7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7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7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7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7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7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7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7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7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7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7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7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7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7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7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7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7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7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7" name="Google Shape;1987;p67"/>
          <p:cNvSpPr txBox="1"/>
          <p:nvPr/>
        </p:nvSpPr>
        <p:spPr>
          <a:xfrm>
            <a:off x="693400" y="859900"/>
            <a:ext cx="79149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Research Question: </a:t>
            </a: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Understanding the lived experiences of WW1 through written correspondence 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To get a feel for what people  talked about, how they felt about it, what the format and structure of their correspondence was.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Me</a:t>
            </a:r>
            <a:r>
              <a:rPr b="1" lang="en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thods:</a:t>
            </a:r>
            <a:endParaRPr b="1" sz="16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General Statistics and Analysis 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Topic Modelling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Sentiment Analysis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Reflection:</a:t>
            </a:r>
            <a:endParaRPr b="1" sz="16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 Medium"/>
              <a:buChar char="●"/>
            </a:pPr>
            <a:r>
              <a:rPr b="1" lang="en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Li</a:t>
            </a:r>
            <a:r>
              <a:rPr b="1" lang="en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mited data</a:t>
            </a: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size due to poor availability of transcribed letters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 Medium"/>
              <a:buChar char="●"/>
            </a:pP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Larger focus on</a:t>
            </a:r>
            <a:r>
              <a:rPr b="1" lang="en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 qualitative analysis</a:t>
            </a:r>
            <a:endParaRPr b="1" sz="16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</a:pPr>
            <a:r>
              <a:rPr b="1" lang="en"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Extract</a:t>
            </a:r>
            <a:r>
              <a:rPr lang="en" sz="16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final weighting of letters from the sentiment model</a:t>
            </a:r>
            <a:endParaRPr sz="160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50"/>
          <p:cNvSpPr txBox="1"/>
          <p:nvPr>
            <p:ph idx="2" type="title"/>
          </p:nvPr>
        </p:nvSpPr>
        <p:spPr>
          <a:xfrm>
            <a:off x="3408000" y="1008450"/>
            <a:ext cx="23280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1" name="Google Shape;1381;p50"/>
          <p:cNvSpPr txBox="1"/>
          <p:nvPr>
            <p:ph type="title"/>
          </p:nvPr>
        </p:nvSpPr>
        <p:spPr>
          <a:xfrm>
            <a:off x="1973675" y="1634900"/>
            <a:ext cx="48753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Introduction</a:t>
            </a:r>
            <a:endParaRPr sz="6800"/>
          </a:p>
        </p:txBody>
      </p:sp>
      <p:grpSp>
        <p:nvGrpSpPr>
          <p:cNvPr id="1382" name="Google Shape;1382;p50"/>
          <p:cNvGrpSpPr/>
          <p:nvPr/>
        </p:nvGrpSpPr>
        <p:grpSpPr>
          <a:xfrm>
            <a:off x="6882866" y="1619879"/>
            <a:ext cx="3608844" cy="3182365"/>
            <a:chOff x="265500" y="292775"/>
            <a:chExt cx="2307150" cy="2034500"/>
          </a:xfrm>
        </p:grpSpPr>
        <p:sp>
          <p:nvSpPr>
            <p:cNvPr id="1383" name="Google Shape;1383;p50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50"/>
          <p:cNvGrpSpPr/>
          <p:nvPr/>
        </p:nvGrpSpPr>
        <p:grpSpPr>
          <a:xfrm>
            <a:off x="485343" y="2497241"/>
            <a:ext cx="1488342" cy="1312253"/>
            <a:chOff x="265500" y="292775"/>
            <a:chExt cx="2307150" cy="2034500"/>
          </a:xfrm>
        </p:grpSpPr>
        <p:sp>
          <p:nvSpPr>
            <p:cNvPr id="1409" name="Google Shape;1409;p50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4" name="Google Shape;1434;p50"/>
          <p:cNvGrpSpPr/>
          <p:nvPr/>
        </p:nvGrpSpPr>
        <p:grpSpPr>
          <a:xfrm>
            <a:off x="797899" y="-372188"/>
            <a:ext cx="2746662" cy="2422072"/>
            <a:chOff x="265500" y="292775"/>
            <a:chExt cx="2307150" cy="2034500"/>
          </a:xfrm>
        </p:grpSpPr>
        <p:sp>
          <p:nvSpPr>
            <p:cNvPr id="1435" name="Google Shape;1435;p50"/>
            <p:cNvSpPr/>
            <p:nvPr/>
          </p:nvSpPr>
          <p:spPr>
            <a:xfrm>
              <a:off x="1868975" y="1417325"/>
              <a:ext cx="114625" cy="162825"/>
            </a:xfrm>
            <a:custGeom>
              <a:rect b="b" l="l" r="r" t="t"/>
              <a:pathLst>
                <a:path extrusionOk="0" h="6513" w="4585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184962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907975" y="1408675"/>
              <a:ext cx="36625" cy="339350"/>
            </a:xfrm>
            <a:custGeom>
              <a:rect b="b" l="l" r="r" t="t"/>
              <a:pathLst>
                <a:path extrusionOk="0" h="13574" w="1465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215590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2127325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2185075" y="1197650"/>
              <a:ext cx="32775" cy="303025"/>
            </a:xfrm>
            <a:custGeom>
              <a:rect b="b" l="l" r="r" t="t"/>
              <a:pathLst>
                <a:path extrusionOk="0" h="12121" w="1311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854550" y="1417325"/>
              <a:ext cx="105400" cy="162825"/>
            </a:xfrm>
            <a:custGeom>
              <a:rect b="b" l="l" r="r" t="t"/>
              <a:pathLst>
                <a:path extrusionOk="0" h="6513" w="4216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825675" y="1541725"/>
              <a:ext cx="162850" cy="229825"/>
            </a:xfrm>
            <a:custGeom>
              <a:rect b="b" l="l" r="r" t="t"/>
              <a:pathLst>
                <a:path extrusionOk="0" h="9193" w="6514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882825" y="1408675"/>
              <a:ext cx="36650" cy="339350"/>
            </a:xfrm>
            <a:custGeom>
              <a:rect b="b" l="l" r="r" t="t"/>
              <a:pathLst>
                <a:path extrusionOk="0" h="13574" w="1466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577150" y="1197350"/>
              <a:ext cx="95575" cy="143500"/>
            </a:xfrm>
            <a:custGeom>
              <a:rect b="b" l="l" r="r" t="t"/>
              <a:pathLst>
                <a:path extrusionOk="0" h="5740" w="3823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557800" y="1321775"/>
              <a:ext cx="143500" cy="210450"/>
            </a:xfrm>
            <a:custGeom>
              <a:rect b="b" l="l" r="r" t="t"/>
              <a:pathLst>
                <a:path extrusionOk="0" h="8418" w="574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609600" y="1197650"/>
              <a:ext cx="32750" cy="303025"/>
            </a:xfrm>
            <a:custGeom>
              <a:rect b="b" l="l" r="r" t="t"/>
              <a:pathLst>
                <a:path extrusionOk="0" h="12121" w="131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265500" y="292775"/>
              <a:ext cx="2307150" cy="2034500"/>
            </a:xfrm>
            <a:custGeom>
              <a:rect b="b" l="l" r="r" t="t"/>
              <a:pathLst>
                <a:path extrusionOk="0" h="81380" w="92286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1640050" y="1474313"/>
              <a:ext cx="248875" cy="236075"/>
            </a:xfrm>
            <a:custGeom>
              <a:rect b="b" l="l" r="r" t="t"/>
              <a:pathLst>
                <a:path extrusionOk="0" h="9443" w="9955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2242803" y="1082410"/>
              <a:ext cx="249175" cy="203925"/>
            </a:xfrm>
            <a:custGeom>
              <a:rect b="b" l="l" r="r" t="t"/>
              <a:pathLst>
                <a:path extrusionOk="0" h="8157" w="9967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rect b="b" l="l" r="r" t="t"/>
              <a:pathLst>
                <a:path extrusionOk="0" h="9050" w="918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1287650" y="2071275"/>
              <a:ext cx="262250" cy="162525"/>
            </a:xfrm>
            <a:custGeom>
              <a:rect b="b" l="l" r="r" t="t"/>
              <a:pathLst>
                <a:path extrusionOk="0" h="6501" w="1049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950400" y="1472273"/>
              <a:ext cx="258100" cy="252450"/>
            </a:xfrm>
            <a:custGeom>
              <a:rect b="b" l="l" r="r" t="t"/>
              <a:pathLst>
                <a:path extrusionOk="0" h="10098" w="10324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347349" y="1075385"/>
              <a:ext cx="248875" cy="220000"/>
            </a:xfrm>
            <a:custGeom>
              <a:rect b="b" l="l" r="r" t="t"/>
              <a:pathLst>
                <a:path extrusionOk="0" h="8800" w="9955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653650" y="1281652"/>
              <a:ext cx="239325" cy="226250"/>
            </a:xfrm>
            <a:custGeom>
              <a:rect b="b" l="l" r="r" t="t"/>
              <a:pathLst>
                <a:path extrusionOk="0" h="9050" w="9573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rect b="b" l="l" r="r" t="t"/>
              <a:pathLst>
                <a:path extrusionOk="0" h="5157" w="268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rect b="b" l="l" r="r" t="t"/>
              <a:pathLst>
                <a:path extrusionOk="0" h="6121" w="2299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rect b="b" l="l" r="r" t="t"/>
              <a:pathLst>
                <a:path extrusionOk="0" h="5157" w="2299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rect b="b" l="l" r="r" t="t"/>
              <a:pathLst>
                <a:path extrusionOk="0" h="6121" w="268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375750" y="347550"/>
              <a:ext cx="86950" cy="495900"/>
            </a:xfrm>
            <a:custGeom>
              <a:rect b="b" l="l" r="r" t="t"/>
              <a:pathLst>
                <a:path extrusionOk="0" h="19836" w="3478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68"/>
          <p:cNvSpPr txBox="1"/>
          <p:nvPr>
            <p:ph type="ctrTitle"/>
          </p:nvPr>
        </p:nvSpPr>
        <p:spPr>
          <a:xfrm>
            <a:off x="1449800" y="2114150"/>
            <a:ext cx="62679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/>
              <a:t>Thank you for your attention</a:t>
            </a:r>
            <a:endParaRPr sz="7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1"/>
          <p:cNvSpPr txBox="1"/>
          <p:nvPr>
            <p:ph idx="1" type="subTitle"/>
          </p:nvPr>
        </p:nvSpPr>
        <p:spPr>
          <a:xfrm>
            <a:off x="2655925" y="1244275"/>
            <a:ext cx="55938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availability of existing dataset(s)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intended mostly as exploration of the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providing some historical (h)in(d)sight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bottom-up, firsthand perspective of the war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how well text mining techniques applies to historical data and forms of writing</a:t>
            </a:r>
            <a:endParaRPr/>
          </a:p>
        </p:txBody>
      </p:sp>
      <p:sp>
        <p:nvSpPr>
          <p:cNvPr id="1465" name="Google Shape;1465;p51"/>
          <p:cNvSpPr txBox="1"/>
          <p:nvPr>
            <p:ph type="title"/>
          </p:nvPr>
        </p:nvSpPr>
        <p:spPr>
          <a:xfrm>
            <a:off x="2520325" y="104875"/>
            <a:ext cx="5865000" cy="11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BACKGROUND</a:t>
            </a:r>
            <a:endParaRPr sz="8000"/>
          </a:p>
        </p:txBody>
      </p:sp>
      <p:sp>
        <p:nvSpPr>
          <p:cNvPr id="1466" name="Google Shape;1466;p51"/>
          <p:cNvSpPr txBox="1"/>
          <p:nvPr/>
        </p:nvSpPr>
        <p:spPr>
          <a:xfrm>
            <a:off x="194375" y="2890975"/>
            <a:ext cx="87297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D5131"/>
                </a:solidFill>
                <a:latin typeface="Assistant"/>
                <a:ea typeface="Assistant"/>
                <a:cs typeface="Assistant"/>
                <a:sym typeface="Assistant"/>
              </a:rPr>
              <a:t>RQ: How can we use computational methods to learn about the lived experiences of World War I from transcribed letters?</a:t>
            </a:r>
            <a:endParaRPr b="1" sz="1600">
              <a:solidFill>
                <a:srgbClr val="DD513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52"/>
          <p:cNvSpPr txBox="1"/>
          <p:nvPr>
            <p:ph idx="16"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472" name="Google Shape;1472;p52"/>
          <p:cNvSpPr txBox="1"/>
          <p:nvPr>
            <p:ph type="title"/>
          </p:nvPr>
        </p:nvSpPr>
        <p:spPr>
          <a:xfrm>
            <a:off x="758775" y="1231675"/>
            <a:ext cx="23874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 letters</a:t>
            </a:r>
            <a:endParaRPr/>
          </a:p>
        </p:txBody>
      </p:sp>
      <p:sp>
        <p:nvSpPr>
          <p:cNvPr id="1473" name="Google Shape;1473;p52"/>
          <p:cNvSpPr txBox="1"/>
          <p:nvPr>
            <p:ph idx="2" type="title"/>
          </p:nvPr>
        </p:nvSpPr>
        <p:spPr>
          <a:xfrm>
            <a:off x="758775" y="1993675"/>
            <a:ext cx="3467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(National Archive)</a:t>
            </a:r>
            <a:endParaRPr/>
          </a:p>
        </p:txBody>
      </p:sp>
      <p:sp>
        <p:nvSpPr>
          <p:cNvPr id="1474" name="Google Shape;1474;p52"/>
          <p:cNvSpPr txBox="1"/>
          <p:nvPr>
            <p:ph idx="3" type="title"/>
          </p:nvPr>
        </p:nvSpPr>
        <p:spPr>
          <a:xfrm>
            <a:off x="758775" y="2525275"/>
            <a:ext cx="3030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19 French letters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contains metadata file with years, authors, comments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manually input National Archive letters into dataset</a:t>
            </a:r>
            <a:endParaRPr/>
          </a:p>
        </p:txBody>
      </p:sp>
      <p:sp>
        <p:nvSpPr>
          <p:cNvPr id="1475" name="Google Shape;1475;p52"/>
          <p:cNvSpPr txBox="1"/>
          <p:nvPr>
            <p:ph idx="4" type="title"/>
          </p:nvPr>
        </p:nvSpPr>
        <p:spPr>
          <a:xfrm>
            <a:off x="4480650" y="1231675"/>
            <a:ext cx="25278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367 letters</a:t>
            </a:r>
            <a:endParaRPr/>
          </a:p>
        </p:txBody>
      </p:sp>
      <p:sp>
        <p:nvSpPr>
          <p:cNvPr id="1476" name="Google Shape;1476;p52"/>
          <p:cNvSpPr txBox="1"/>
          <p:nvPr>
            <p:ph idx="5" type="title"/>
          </p:nvPr>
        </p:nvSpPr>
        <p:spPr>
          <a:xfrm>
            <a:off x="4480650" y="1993675"/>
            <a:ext cx="28614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"My Dearest" Archive</a:t>
            </a:r>
            <a:endParaRPr/>
          </a:p>
        </p:txBody>
      </p:sp>
      <p:sp>
        <p:nvSpPr>
          <p:cNvPr id="1477" name="Google Shape;1477;p52"/>
          <p:cNvSpPr txBox="1"/>
          <p:nvPr>
            <p:ph idx="6" type="title"/>
          </p:nvPr>
        </p:nvSpPr>
        <p:spPr>
          <a:xfrm>
            <a:off x="4480650" y="2525275"/>
            <a:ext cx="32223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obtained through web scraping with Beautiful Soup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transcribed correspondences from a single family, with most letters between 1917-18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53"/>
          <p:cNvSpPr txBox="1"/>
          <p:nvPr>
            <p:ph idx="4" type="title"/>
          </p:nvPr>
        </p:nvSpPr>
        <p:spPr>
          <a:xfrm>
            <a:off x="188475" y="1271350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Tokenisation</a:t>
            </a:r>
            <a:endParaRPr/>
          </a:p>
        </p:txBody>
      </p:sp>
      <p:sp>
        <p:nvSpPr>
          <p:cNvPr id="1483" name="Google Shape;1483;p53"/>
          <p:cNvSpPr txBox="1"/>
          <p:nvPr>
            <p:ph idx="6" type="title"/>
          </p:nvPr>
        </p:nvSpPr>
        <p:spPr>
          <a:xfrm>
            <a:off x="188475" y="2562975"/>
            <a:ext cx="24243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Lemmatisation</a:t>
            </a:r>
            <a:endParaRPr/>
          </a:p>
        </p:txBody>
      </p:sp>
      <p:sp>
        <p:nvSpPr>
          <p:cNvPr id="1484" name="Google Shape;1484;p53"/>
          <p:cNvSpPr txBox="1"/>
          <p:nvPr>
            <p:ph idx="2" type="title"/>
          </p:nvPr>
        </p:nvSpPr>
        <p:spPr>
          <a:xfrm>
            <a:off x="2574225" y="1271350"/>
            <a:ext cx="28590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Stopword Removal</a:t>
            </a:r>
            <a:endParaRPr/>
          </a:p>
        </p:txBody>
      </p:sp>
      <p:sp>
        <p:nvSpPr>
          <p:cNvPr id="1485" name="Google Shape;1485;p53"/>
          <p:cNvSpPr txBox="1"/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</p:txBody>
      </p:sp>
      <p:sp>
        <p:nvSpPr>
          <p:cNvPr id="1486" name="Google Shape;1486;p53"/>
          <p:cNvSpPr txBox="1"/>
          <p:nvPr>
            <p:ph idx="1" type="subTitle"/>
          </p:nvPr>
        </p:nvSpPr>
        <p:spPr>
          <a:xfrm>
            <a:off x="2574225" y="1773675"/>
            <a:ext cx="3203700" cy="26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NLTK set of stopwords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also remove top 0.02% of most frequent words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topic modelling and sentiment analysis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stopwords, frequent names, time phrases, and basic terms related to war or letter-writing</a:t>
            </a:r>
            <a:endParaRPr sz="1600"/>
          </a:p>
        </p:txBody>
      </p:sp>
      <p:sp>
        <p:nvSpPr>
          <p:cNvPr id="1487" name="Google Shape;1487;p53"/>
          <p:cNvSpPr txBox="1"/>
          <p:nvPr>
            <p:ph idx="3" type="subTitle"/>
          </p:nvPr>
        </p:nvSpPr>
        <p:spPr>
          <a:xfrm>
            <a:off x="188475" y="1773675"/>
            <a:ext cx="34488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NLTK tokeniser</a:t>
            </a:r>
            <a:endParaRPr/>
          </a:p>
        </p:txBody>
      </p:sp>
      <p:sp>
        <p:nvSpPr>
          <p:cNvPr id="1488" name="Google Shape;1488;p53"/>
          <p:cNvSpPr txBox="1"/>
          <p:nvPr>
            <p:ph idx="5" type="subTitle"/>
          </p:nvPr>
        </p:nvSpPr>
        <p:spPr>
          <a:xfrm>
            <a:off x="188475" y="3065300"/>
            <a:ext cx="3448800" cy="1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PoS tagging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WordNet lemmatiser</a:t>
            </a:r>
            <a:endParaRPr/>
          </a:p>
        </p:txBody>
      </p:sp>
      <p:pic>
        <p:nvPicPr>
          <p:cNvPr id="1489" name="Google Shape;148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850" y="1039929"/>
            <a:ext cx="2859002" cy="203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850" y="3215350"/>
            <a:ext cx="2859000" cy="166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4"/>
          <p:cNvSpPr txBox="1"/>
          <p:nvPr>
            <p:ph type="title"/>
          </p:nvPr>
        </p:nvSpPr>
        <p:spPr>
          <a:xfrm>
            <a:off x="765913" y="1464952"/>
            <a:ext cx="59694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Stats</a:t>
            </a:r>
            <a:endParaRPr/>
          </a:p>
        </p:txBody>
      </p:sp>
      <p:sp>
        <p:nvSpPr>
          <p:cNvPr id="1496" name="Google Shape;1496;p54"/>
          <p:cNvSpPr txBox="1"/>
          <p:nvPr>
            <p:ph idx="2" type="title"/>
          </p:nvPr>
        </p:nvSpPr>
        <p:spPr>
          <a:xfrm>
            <a:off x="6749688" y="2185650"/>
            <a:ext cx="16284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497" name="Google Shape;1497;p54"/>
          <p:cNvGrpSpPr/>
          <p:nvPr/>
        </p:nvGrpSpPr>
        <p:grpSpPr>
          <a:xfrm flipH="1" rot="-316275">
            <a:off x="-3481" y="14932"/>
            <a:ext cx="2123294" cy="2615231"/>
            <a:chOff x="7234335" y="539692"/>
            <a:chExt cx="1103331" cy="1358958"/>
          </a:xfrm>
        </p:grpSpPr>
        <p:sp>
          <p:nvSpPr>
            <p:cNvPr id="1498" name="Google Shape;1498;p5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rect b="b" l="l" r="r" t="t"/>
              <a:pathLst>
                <a:path extrusionOk="0" h="19324" w="18301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rect b="b" l="l" r="r" t="t"/>
              <a:pathLst>
                <a:path extrusionOk="0" h="18630" w="19051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rect b="b" l="l" r="r" t="t"/>
              <a:pathLst>
                <a:path extrusionOk="0" h="19062" w="1130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rect b="b" l="l" r="r" t="t"/>
              <a:pathLst>
                <a:path extrusionOk="0" h="18851" w="11883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rect b="b" l="l" r="r" t="t"/>
              <a:pathLst>
                <a:path extrusionOk="0" h="19265" w="11193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rect b="b" l="l" r="r" t="t"/>
              <a:pathLst>
                <a:path extrusionOk="0" h="30126" w="19701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rect b="b" l="l" r="r" t="t"/>
              <a:pathLst>
                <a:path extrusionOk="0" h="30186" w="12336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rect b="b" l="l" r="r" t="t"/>
              <a:pathLst>
                <a:path extrusionOk="0" h="30387" w="4855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rect b="b" l="l" r="r" t="t"/>
              <a:pathLst>
                <a:path extrusionOk="0" h="31163" w="1795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rect b="b" l="l" r="r" t="t"/>
              <a:pathLst>
                <a:path extrusionOk="0" h="30822" w="10646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rect b="b" l="l" r="r" t="t"/>
              <a:pathLst>
                <a:path extrusionOk="0" h="30590" w="3144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54"/>
          <p:cNvGrpSpPr/>
          <p:nvPr/>
        </p:nvGrpSpPr>
        <p:grpSpPr>
          <a:xfrm flipH="1" rot="1043924">
            <a:off x="7999835" y="284245"/>
            <a:ext cx="953083" cy="1173898"/>
            <a:chOff x="7234335" y="539692"/>
            <a:chExt cx="1103331" cy="1358958"/>
          </a:xfrm>
        </p:grpSpPr>
        <p:sp>
          <p:nvSpPr>
            <p:cNvPr id="1510" name="Google Shape;1510;p5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rect b="b" l="l" r="r" t="t"/>
              <a:pathLst>
                <a:path extrusionOk="0" h="19324" w="18301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rect b="b" l="l" r="r" t="t"/>
              <a:pathLst>
                <a:path extrusionOk="0" h="18630" w="19051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rect b="b" l="l" r="r" t="t"/>
              <a:pathLst>
                <a:path extrusionOk="0" h="19062" w="1130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rect b="b" l="l" r="r" t="t"/>
              <a:pathLst>
                <a:path extrusionOk="0" h="18851" w="11883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rect b="b" l="l" r="r" t="t"/>
              <a:pathLst>
                <a:path extrusionOk="0" h="19265" w="11193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rect b="b" l="l" r="r" t="t"/>
              <a:pathLst>
                <a:path extrusionOk="0" h="30126" w="19701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rect b="b" l="l" r="r" t="t"/>
              <a:pathLst>
                <a:path extrusionOk="0" h="30186" w="12336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rect b="b" l="l" r="r" t="t"/>
              <a:pathLst>
                <a:path extrusionOk="0" h="30387" w="4855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rect b="b" l="l" r="r" t="t"/>
              <a:pathLst>
                <a:path extrusionOk="0" h="31163" w="1795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rect b="b" l="l" r="r" t="t"/>
              <a:pathLst>
                <a:path extrusionOk="0" h="30822" w="10646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rect b="b" l="l" r="r" t="t"/>
              <a:pathLst>
                <a:path extrusionOk="0" h="30590" w="3144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54"/>
          <p:cNvGrpSpPr/>
          <p:nvPr/>
        </p:nvGrpSpPr>
        <p:grpSpPr>
          <a:xfrm rot="205714">
            <a:off x="8537991" y="2295661"/>
            <a:ext cx="448314" cy="552182"/>
            <a:chOff x="7234335" y="539692"/>
            <a:chExt cx="1103331" cy="1358958"/>
          </a:xfrm>
        </p:grpSpPr>
        <p:sp>
          <p:nvSpPr>
            <p:cNvPr id="1522" name="Google Shape;1522;p5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rect b="b" l="l" r="r" t="t"/>
              <a:pathLst>
                <a:path extrusionOk="0" h="19324" w="18301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rect b="b" l="l" r="r" t="t"/>
              <a:pathLst>
                <a:path extrusionOk="0" h="18630" w="19051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rect b="b" l="l" r="r" t="t"/>
              <a:pathLst>
                <a:path extrusionOk="0" h="19062" w="1130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rect b="b" l="l" r="r" t="t"/>
              <a:pathLst>
                <a:path extrusionOk="0" h="18851" w="11883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rect b="b" l="l" r="r" t="t"/>
              <a:pathLst>
                <a:path extrusionOk="0" h="19265" w="11193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rect b="b" l="l" r="r" t="t"/>
              <a:pathLst>
                <a:path extrusionOk="0" h="30126" w="19701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rect b="b" l="l" r="r" t="t"/>
              <a:pathLst>
                <a:path extrusionOk="0" h="30186" w="12336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rect b="b" l="l" r="r" t="t"/>
              <a:pathLst>
                <a:path extrusionOk="0" h="30387" w="4855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rect b="b" l="l" r="r" t="t"/>
              <a:pathLst>
                <a:path extrusionOk="0" h="31163" w="1795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rect b="b" l="l" r="r" t="t"/>
              <a:pathLst>
                <a:path extrusionOk="0" h="30822" w="10646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rect b="b" l="l" r="r" t="t"/>
              <a:pathLst>
                <a:path extrusionOk="0" h="30590" w="3144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" name="Google Shape;15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25" y="440100"/>
            <a:ext cx="4418601" cy="3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" name="Google Shape;153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06" y="3767119"/>
            <a:ext cx="4682450" cy="9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Google Shape;153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925" y="3077932"/>
            <a:ext cx="4068200" cy="1599643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55"/>
          <p:cNvSpPr txBox="1"/>
          <p:nvPr/>
        </p:nvSpPr>
        <p:spPr>
          <a:xfrm>
            <a:off x="4811550" y="1816425"/>
            <a:ext cx="39924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</a:pPr>
            <a:r>
              <a:rPr lang="en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letters generally around 100 words long, and same vocabulary size</a:t>
            </a:r>
            <a:endParaRPr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</a:pPr>
            <a:r>
              <a:rPr lang="en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relatively high type-token ratio, suggests high diversity in word choice and topic</a:t>
            </a:r>
            <a:endParaRPr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" name="Google Shape;15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5" y="916362"/>
            <a:ext cx="2914650" cy="38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6" name="Google Shape;154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255" y="1194045"/>
            <a:ext cx="1263705" cy="357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54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3700" y="1160200"/>
            <a:ext cx="1619375" cy="36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548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3875" y="1194043"/>
            <a:ext cx="1562312" cy="3575944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56"/>
          <p:cNvSpPr txBox="1"/>
          <p:nvPr/>
        </p:nvSpPr>
        <p:spPr>
          <a:xfrm>
            <a:off x="762950" y="36200"/>
            <a:ext cx="74064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</a:pPr>
            <a:r>
              <a:rPr lang="en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common words are not very informative</a:t>
            </a:r>
            <a:endParaRPr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</a:pPr>
            <a:r>
              <a:rPr lang="en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mostly about resources, health, mundane aspects of life, gratitude - not a lot of sentiment</a:t>
            </a:r>
            <a:endParaRPr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</a:pPr>
            <a:r>
              <a:rPr lang="en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least common words are usually proper names or war-related events and jargon</a:t>
            </a:r>
            <a:endParaRPr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83" y="152403"/>
            <a:ext cx="3702843" cy="20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25" y="3037369"/>
            <a:ext cx="3121051" cy="184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9525" y="2317271"/>
            <a:ext cx="3121052" cy="1984554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57"/>
          <p:cNvSpPr txBox="1"/>
          <p:nvPr/>
        </p:nvSpPr>
        <p:spPr>
          <a:xfrm>
            <a:off x="3859554" y="4283100"/>
            <a:ext cx="2964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</a:pPr>
            <a:r>
              <a:rPr lang="en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1915: destruction</a:t>
            </a:r>
            <a:endParaRPr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</a:pPr>
            <a:r>
              <a:rPr lang="en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1916: training and ceremonies</a:t>
            </a:r>
            <a:endParaRPr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</a:pPr>
            <a:r>
              <a:rPr lang="en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1919: demobilisation</a:t>
            </a:r>
            <a:endParaRPr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1558" name="Google Shape;1558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2250" y="152400"/>
            <a:ext cx="3414423" cy="208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9" name="Google Shape;1559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8875" y="2370600"/>
            <a:ext cx="2854625" cy="187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War II D-Day Invasion XL by Slidesgo">
  <a:themeElements>
    <a:clrScheme name="Simple Light">
      <a:dk1>
        <a:srgbClr val="16151A"/>
      </a:dk1>
      <a:lt1>
        <a:srgbClr val="E7DCD2"/>
      </a:lt1>
      <a:dk2>
        <a:srgbClr val="5E4C3E"/>
      </a:dk2>
      <a:lt2>
        <a:srgbClr val="FAF7F4"/>
      </a:lt2>
      <a:accent1>
        <a:srgbClr val="16151A"/>
      </a:accent1>
      <a:accent2>
        <a:srgbClr val="5E4C3E"/>
      </a:accent2>
      <a:accent3>
        <a:srgbClr val="8B796C"/>
      </a:accent3>
      <a:accent4>
        <a:srgbClr val="B8A293"/>
      </a:accent4>
      <a:accent5>
        <a:srgbClr val="EEE4DE"/>
      </a:accent5>
      <a:accent6>
        <a:srgbClr val="B1523D"/>
      </a:accent6>
      <a:hlink>
        <a:srgbClr val="B152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