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2D4C-070C-6745-ACC8-67DA9AAD56E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B922-4E3D-1E44-A45D-876A00E3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6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2D4C-070C-6745-ACC8-67DA9AAD56E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B922-4E3D-1E44-A45D-876A00E3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4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2D4C-070C-6745-ACC8-67DA9AAD56E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B922-4E3D-1E44-A45D-876A00E3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2D4C-070C-6745-ACC8-67DA9AAD56E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B922-4E3D-1E44-A45D-876A00E3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2D4C-070C-6745-ACC8-67DA9AAD56E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B922-4E3D-1E44-A45D-876A00E3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3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2D4C-070C-6745-ACC8-67DA9AAD56E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B922-4E3D-1E44-A45D-876A00E3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2D4C-070C-6745-ACC8-67DA9AAD56E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B922-4E3D-1E44-A45D-876A00E3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9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2D4C-070C-6745-ACC8-67DA9AAD56E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B922-4E3D-1E44-A45D-876A00E3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2D4C-070C-6745-ACC8-67DA9AAD56E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B922-4E3D-1E44-A45D-876A00E3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6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2D4C-070C-6745-ACC8-67DA9AAD56E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B922-4E3D-1E44-A45D-876A00E3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3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2D4C-070C-6745-ACC8-67DA9AAD56E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AB922-4E3D-1E44-A45D-876A00E3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8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B2D4C-070C-6745-ACC8-67DA9AAD56E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AB922-4E3D-1E44-A45D-876A00E3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8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23393" y="1514616"/>
            <a:ext cx="2743200" cy="2743200"/>
          </a:xfrm>
          <a:prstGeom prst="ellipse">
            <a:avLst/>
          </a:prstGeom>
          <a:gradFill>
            <a:gsLst>
              <a:gs pos="99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effectLst>
            <a:outerShdw dist="12700" dir="5400000" sx="0" sy="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094993" y="2886216"/>
            <a:ext cx="91440" cy="91440"/>
          </a:xfrm>
          <a:prstGeom prst="ellipse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4344" y="1845136"/>
            <a:ext cx="164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Internal Region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94786" y="2747716"/>
            <a:ext cx="111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Target Nucleus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63332" y="1883948"/>
            <a:ext cx="18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External Region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01389" y="4163723"/>
            <a:ext cx="23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</a:t>
            </a:r>
            <a:r>
              <a:rPr lang="en-US" dirty="0" smtClean="0"/>
              <a:t>-Matrix boundary r=a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62693" y="2977656"/>
            <a:ext cx="398635" cy="12008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83294" y="3501705"/>
            <a:ext cx="66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r=a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4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Ohio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Lianshui Zhao</dc:creator>
  <cp:lastModifiedBy>Lianshui Zhao</cp:lastModifiedBy>
  <cp:revision>5</cp:revision>
  <dcterms:created xsi:type="dcterms:W3CDTF">2019-01-15T13:56:34Z</dcterms:created>
  <dcterms:modified xsi:type="dcterms:W3CDTF">2019-01-15T14:15:55Z</dcterms:modified>
</cp:coreProperties>
</file>