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C4F7-8AE3-9A4F-AB09-9DFE9EF5398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7B22-7E4B-354F-9322-2CB8A8A69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98824" y="1899229"/>
            <a:ext cx="155491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98824" y="2965634"/>
            <a:ext cx="155491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98824" y="3802679"/>
            <a:ext cx="155491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6683" y="1168535"/>
            <a:ext cx="38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5912" y="189922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912" y="361801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769" y="27809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541" y="1897316"/>
            <a:ext cx="155491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62541" y="2548264"/>
            <a:ext cx="1554910" cy="0"/>
          </a:xfrm>
          <a:prstGeom prst="line">
            <a:avLst/>
          </a:prstGeom>
          <a:ln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62541" y="4173441"/>
            <a:ext cx="155491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03619" y="1168534"/>
            <a:ext cx="69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N+1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62541" y="2268561"/>
            <a:ext cx="1554910" cy="0"/>
          </a:xfrm>
          <a:prstGeom prst="line">
            <a:avLst/>
          </a:prstGeom>
          <a:ln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62541" y="2105242"/>
            <a:ext cx="1554910" cy="0"/>
          </a:xfrm>
          <a:prstGeom prst="line">
            <a:avLst/>
          </a:prstGeom>
          <a:ln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62541" y="1984628"/>
            <a:ext cx="1554910" cy="0"/>
          </a:xfrm>
          <a:prstGeom prst="line">
            <a:avLst/>
          </a:prstGeom>
          <a:ln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24648" y="2548264"/>
            <a:ext cx="101887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908038" y="2548264"/>
            <a:ext cx="11870" cy="1254415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00499" y="2527870"/>
            <a:ext cx="0" cy="449634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3646" y="3049281"/>
            <a:ext cx="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err="1" smtClean="0"/>
              <a:t>l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7292" y="2596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f</a:t>
            </a:r>
            <a:r>
              <a:rPr lang="en-US" dirty="0" err="1" smtClean="0"/>
              <a:t>l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03619" y="2572562"/>
            <a:ext cx="0" cy="15771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3061" y="232743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13061" y="396503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252255" y="2527870"/>
            <a:ext cx="61721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7344" y="2158538"/>
            <a:ext cx="119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Autoionize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19518" y="3049281"/>
            <a:ext cx="12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Lianshui Zhao</dc:creator>
  <cp:lastModifiedBy>Lianshui Zhao</cp:lastModifiedBy>
  <cp:revision>3</cp:revision>
  <dcterms:created xsi:type="dcterms:W3CDTF">2019-01-21T23:29:34Z</dcterms:created>
  <dcterms:modified xsi:type="dcterms:W3CDTF">2019-01-21T23:53:24Z</dcterms:modified>
</cp:coreProperties>
</file>