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66" r:id="rId6"/>
    <p:sldId id="265" r:id="rId7"/>
    <p:sldId id="263" r:id="rId8"/>
    <p:sldId id="259" r:id="rId9"/>
    <p:sldId id="262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58578-4E38-4D2D-B00D-41B761B8C15D}" v="352" dt="2020-07-07T16:29:35.526"/>
    <p1510:client id="{61872877-F18E-40FD-BD2B-C6A57C0AD266}" v="22" dt="2020-07-07T04:39:18.038"/>
    <p1510:client id="{650E07F8-C4E0-49B0-8E37-22A8E0AFDC59}" v="36" dt="2020-07-07T22:16:45.750"/>
    <p1510:client id="{A5FA62CE-C6F1-4992-B38D-E415559DF538}" v="62" dt="2020-07-08T00:30:12.391"/>
    <p1510:client id="{A78F3786-9DCA-B9D0-3459-6DAF87CA6EFD}" v="34" dt="2020-07-07T15:45:03.640"/>
    <p1510:client id="{FB0A9256-72CF-BD8E-EEED-7B9EF8EDC129}" v="412" dt="2020-07-07T16:46:35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" userId="8ced53e5-67e8-461b-bb88-e07f0ba6086d" providerId="ADAL" clId="{789C6B82-8736-40C1-9E79-804D83CA13DE}"/>
    <pc:docChg chg="undo custSel mod addSld delSld modSld sldOrd">
      <pc:chgData name="Joshua" userId="8ced53e5-67e8-461b-bb88-e07f0ba6086d" providerId="ADAL" clId="{789C6B82-8736-40C1-9E79-804D83CA13DE}" dt="2020-07-01T23:42:35.189" v="278"/>
      <pc:docMkLst>
        <pc:docMk/>
      </pc:docMkLst>
      <pc:sldChg chg="addSp delSp modSp mod setBg setClrOvrMap">
        <pc:chgData name="Joshua" userId="8ced53e5-67e8-461b-bb88-e07f0ba6086d" providerId="ADAL" clId="{789C6B82-8736-40C1-9E79-804D83CA13DE}" dt="2020-07-01T23:16:39.047" v="141" actId="1076"/>
        <pc:sldMkLst>
          <pc:docMk/>
          <pc:sldMk cId="4141269859" sldId="257"/>
        </pc:sldMkLst>
        <pc:spChg chg="mod">
          <ac:chgData name="Joshua" userId="8ced53e5-67e8-461b-bb88-e07f0ba6086d" providerId="ADAL" clId="{789C6B82-8736-40C1-9E79-804D83CA13DE}" dt="2020-07-01T23:16:10.345" v="137" actId="1076"/>
          <ac:spMkLst>
            <pc:docMk/>
            <pc:sldMk cId="4141269859" sldId="257"/>
            <ac:spMk id="2" creationId="{0FBD7C1D-D045-4070-B680-C9D553621C33}"/>
          </ac:spMkLst>
        </pc:spChg>
        <pc:spChg chg="mod">
          <ac:chgData name="Joshua" userId="8ced53e5-67e8-461b-bb88-e07f0ba6086d" providerId="ADAL" clId="{789C6B82-8736-40C1-9E79-804D83CA13DE}" dt="2020-07-01T23:16:29.651" v="139" actId="14100"/>
          <ac:spMkLst>
            <pc:docMk/>
            <pc:sldMk cId="4141269859" sldId="257"/>
            <ac:spMk id="3" creationId="{754A255A-A3EE-4569-94BB-6A37B0B4278D}"/>
          </ac:spMkLst>
        </pc:spChg>
        <pc:spChg chg="add del">
          <ac:chgData name="Joshua" userId="8ced53e5-67e8-461b-bb88-e07f0ba6086d" providerId="ADAL" clId="{789C6B82-8736-40C1-9E79-804D83CA13DE}" dt="2020-07-01T23:13:11.672" v="7" actId="26606"/>
          <ac:spMkLst>
            <pc:docMk/>
            <pc:sldMk cId="4141269859" sldId="257"/>
            <ac:spMk id="11" creationId="{0671A8AE-40A1-4631-A6B8-581AFF065482}"/>
          </ac:spMkLst>
        </pc:spChg>
        <pc:spChg chg="add del">
          <ac:chgData name="Joshua" userId="8ced53e5-67e8-461b-bb88-e07f0ba6086d" providerId="ADAL" clId="{789C6B82-8736-40C1-9E79-804D83CA13DE}" dt="2020-07-01T23:13:11.672" v="7" actId="26606"/>
          <ac:spMkLst>
            <pc:docMk/>
            <pc:sldMk cId="4141269859" sldId="257"/>
            <ac:spMk id="13" creationId="{AB58EF07-17C2-48CF-ABB0-EEF1F17CB8F0}"/>
          </ac:spMkLst>
        </pc:spChg>
        <pc:spChg chg="add del">
          <ac:chgData name="Joshua" userId="8ced53e5-67e8-461b-bb88-e07f0ba6086d" providerId="ADAL" clId="{789C6B82-8736-40C1-9E79-804D83CA13DE}" dt="2020-07-01T23:13:11.672" v="7" actId="26606"/>
          <ac:spMkLst>
            <pc:docMk/>
            <pc:sldMk cId="4141269859" sldId="257"/>
            <ac:spMk id="15" creationId="{AF2F604E-43BE-4DC3-B983-E071523364F8}"/>
          </ac:spMkLst>
        </pc:spChg>
        <pc:spChg chg="add del">
          <ac:chgData name="Joshua" userId="8ced53e5-67e8-461b-bb88-e07f0ba6086d" providerId="ADAL" clId="{789C6B82-8736-40C1-9E79-804D83CA13DE}" dt="2020-07-01T23:13:11.672" v="7" actId="26606"/>
          <ac:spMkLst>
            <pc:docMk/>
            <pc:sldMk cId="4141269859" sldId="257"/>
            <ac:spMk id="17" creationId="{08C9B587-E65E-4B52-B37C-ABEBB6E87928}"/>
          </ac:spMkLst>
        </pc:spChg>
        <pc:spChg chg="add del">
          <ac:chgData name="Joshua" userId="8ced53e5-67e8-461b-bb88-e07f0ba6086d" providerId="ADAL" clId="{789C6B82-8736-40C1-9E79-804D83CA13DE}" dt="2020-07-01T23:13:41.231" v="60" actId="26606"/>
          <ac:spMkLst>
            <pc:docMk/>
            <pc:sldMk cId="4141269859" sldId="257"/>
            <ac:spMk id="19" creationId="{71B2258F-86CA-4D4D-8270-BC05FCDEBFB3}"/>
          </ac:spMkLst>
        </pc:spChg>
        <pc:spChg chg="add">
          <ac:chgData name="Joshua" userId="8ced53e5-67e8-461b-bb88-e07f0ba6086d" providerId="ADAL" clId="{789C6B82-8736-40C1-9E79-804D83CA13DE}" dt="2020-07-01T23:13:41.231" v="60" actId="26606"/>
          <ac:spMkLst>
            <pc:docMk/>
            <pc:sldMk cId="4141269859" sldId="257"/>
            <ac:spMk id="24" creationId="{5A59F003-E00A-43F9-91DC-CC54E3B87466}"/>
          </ac:spMkLst>
        </pc:spChg>
        <pc:spChg chg="add">
          <ac:chgData name="Joshua" userId="8ced53e5-67e8-461b-bb88-e07f0ba6086d" providerId="ADAL" clId="{789C6B82-8736-40C1-9E79-804D83CA13DE}" dt="2020-07-01T23:13:41.231" v="60" actId="26606"/>
          <ac:spMkLst>
            <pc:docMk/>
            <pc:sldMk cId="4141269859" sldId="257"/>
            <ac:spMk id="26" creationId="{D74A4382-E3AD-430A-9A1F-DFA3E0E77A7D}"/>
          </ac:spMkLst>
        </pc:spChg>
        <pc:spChg chg="add">
          <ac:chgData name="Joshua" userId="8ced53e5-67e8-461b-bb88-e07f0ba6086d" providerId="ADAL" clId="{789C6B82-8736-40C1-9E79-804D83CA13DE}" dt="2020-07-01T23:13:41.231" v="60" actId="26606"/>
          <ac:spMkLst>
            <pc:docMk/>
            <pc:sldMk cId="4141269859" sldId="257"/>
            <ac:spMk id="28" creationId="{79F40191-0F44-4FD1-82CC-ACB507C14BE6}"/>
          </ac:spMkLst>
        </pc:spChg>
        <pc:picChg chg="add del mod">
          <ac:chgData name="Joshua" userId="8ced53e5-67e8-461b-bb88-e07f0ba6086d" providerId="ADAL" clId="{789C6B82-8736-40C1-9E79-804D83CA13DE}" dt="2020-07-01T23:08:57.927" v="2" actId="478"/>
          <ac:picMkLst>
            <pc:docMk/>
            <pc:sldMk cId="4141269859" sldId="257"/>
            <ac:picMk id="5" creationId="{7AE9EA6C-15D4-4ECD-BB3B-D8ACA4F3F9B9}"/>
          </ac:picMkLst>
        </pc:picChg>
        <pc:picChg chg="add mod ord">
          <ac:chgData name="Joshua" userId="8ced53e5-67e8-461b-bb88-e07f0ba6086d" providerId="ADAL" clId="{789C6B82-8736-40C1-9E79-804D83CA13DE}" dt="2020-07-01T23:16:39.047" v="141" actId="1076"/>
          <ac:picMkLst>
            <pc:docMk/>
            <pc:sldMk cId="4141269859" sldId="257"/>
            <ac:picMk id="6" creationId="{9CF00A7F-C71D-4A5C-9952-53036E4EB36A}"/>
          </ac:picMkLst>
        </pc:picChg>
      </pc:sldChg>
      <pc:sldChg chg="del">
        <pc:chgData name="Joshua" userId="8ced53e5-67e8-461b-bb88-e07f0ba6086d" providerId="ADAL" clId="{789C6B82-8736-40C1-9E79-804D83CA13DE}" dt="2020-07-01T23:17:24.263" v="143" actId="2696"/>
        <pc:sldMkLst>
          <pc:docMk/>
          <pc:sldMk cId="3735599715" sldId="258"/>
        </pc:sldMkLst>
      </pc:sldChg>
      <pc:sldChg chg="modSp mod">
        <pc:chgData name="Joshua" userId="8ced53e5-67e8-461b-bb88-e07f0ba6086d" providerId="ADAL" clId="{789C6B82-8736-40C1-9E79-804D83CA13DE}" dt="2020-07-01T23:42:35.189" v="278"/>
        <pc:sldMkLst>
          <pc:docMk/>
          <pc:sldMk cId="962397951" sldId="259"/>
        </pc:sldMkLst>
        <pc:spChg chg="mod">
          <ac:chgData name="Joshua" userId="8ced53e5-67e8-461b-bb88-e07f0ba6086d" providerId="ADAL" clId="{789C6B82-8736-40C1-9E79-804D83CA13DE}" dt="2020-07-01T23:42:35.189" v="278"/>
          <ac:spMkLst>
            <pc:docMk/>
            <pc:sldMk cId="962397951" sldId="259"/>
            <ac:spMk id="2" creationId="{CB338DFF-0AD3-4ED4-9232-D81A0B6F1FF7}"/>
          </ac:spMkLst>
        </pc:spChg>
        <pc:picChg chg="mod">
          <ac:chgData name="Joshua" userId="8ced53e5-67e8-461b-bb88-e07f0ba6086d" providerId="ADAL" clId="{789C6B82-8736-40C1-9E79-804D83CA13DE}" dt="2020-07-01T23:41:49.154" v="274" actId="1076"/>
          <ac:picMkLst>
            <pc:docMk/>
            <pc:sldMk cId="962397951" sldId="259"/>
            <ac:picMk id="4" creationId="{7D7E8E1B-7DE0-46C6-842A-DC36849DE580}"/>
          </ac:picMkLst>
        </pc:picChg>
        <pc:picChg chg="mod">
          <ac:chgData name="Joshua" userId="8ced53e5-67e8-461b-bb88-e07f0ba6086d" providerId="ADAL" clId="{789C6B82-8736-40C1-9E79-804D83CA13DE}" dt="2020-07-01T23:41:55.029" v="275" actId="14100"/>
          <ac:picMkLst>
            <pc:docMk/>
            <pc:sldMk cId="962397951" sldId="259"/>
            <ac:picMk id="6" creationId="{0600CE21-7138-4A6D-A4AA-95DBF2AA921A}"/>
          </ac:picMkLst>
        </pc:picChg>
      </pc:sldChg>
      <pc:sldChg chg="modSp mod">
        <pc:chgData name="Joshua" userId="8ced53e5-67e8-461b-bb88-e07f0ba6086d" providerId="ADAL" clId="{789C6B82-8736-40C1-9E79-804D83CA13DE}" dt="2020-07-01T23:42:25.176" v="277"/>
        <pc:sldMkLst>
          <pc:docMk/>
          <pc:sldMk cId="1220411849" sldId="263"/>
        </pc:sldMkLst>
        <pc:spChg chg="mod">
          <ac:chgData name="Joshua" userId="8ced53e5-67e8-461b-bb88-e07f0ba6086d" providerId="ADAL" clId="{789C6B82-8736-40C1-9E79-804D83CA13DE}" dt="2020-07-01T23:42:25.176" v="277"/>
          <ac:spMkLst>
            <pc:docMk/>
            <pc:sldMk cId="1220411849" sldId="263"/>
            <ac:spMk id="2" creationId="{CB338DFF-0AD3-4ED4-9232-D81A0B6F1FF7}"/>
          </ac:spMkLst>
        </pc:spChg>
        <pc:picChg chg="mod">
          <ac:chgData name="Joshua" userId="8ced53e5-67e8-461b-bb88-e07f0ba6086d" providerId="ADAL" clId="{789C6B82-8736-40C1-9E79-804D83CA13DE}" dt="2020-07-01T23:42:13.555" v="276" actId="14100"/>
          <ac:picMkLst>
            <pc:docMk/>
            <pc:sldMk cId="1220411849" sldId="263"/>
            <ac:picMk id="5" creationId="{83CB6607-AFF4-4CD2-B2E3-015CD8B9AF21}"/>
          </ac:picMkLst>
        </pc:picChg>
      </pc:sldChg>
      <pc:sldChg chg="addSp delSp modSp new mod ord setBg setClrOvrMap">
        <pc:chgData name="Joshua" userId="8ced53e5-67e8-461b-bb88-e07f0ba6086d" providerId="ADAL" clId="{789C6B82-8736-40C1-9E79-804D83CA13DE}" dt="2020-07-01T23:41:23.213" v="271"/>
        <pc:sldMkLst>
          <pc:docMk/>
          <pc:sldMk cId="815999677" sldId="266"/>
        </pc:sldMkLst>
        <pc:spChg chg="add del">
          <ac:chgData name="Joshua" userId="8ced53e5-67e8-461b-bb88-e07f0ba6086d" providerId="ADAL" clId="{789C6B82-8736-40C1-9E79-804D83CA13DE}" dt="2020-07-01T23:20:01.205" v="229" actId="26606"/>
          <ac:spMkLst>
            <pc:docMk/>
            <pc:sldMk cId="815999677" sldId="266"/>
            <ac:spMk id="2" creationId="{7DFCA484-CBA1-4E62-B206-68B4E162E357}"/>
          </ac:spMkLst>
        </pc:spChg>
        <pc:spChg chg="del">
          <ac:chgData name="Joshua" userId="8ced53e5-67e8-461b-bb88-e07f0ba6086d" providerId="ADAL" clId="{789C6B82-8736-40C1-9E79-804D83CA13DE}" dt="2020-07-01T23:19:19.356" v="226"/>
          <ac:spMkLst>
            <pc:docMk/>
            <pc:sldMk cId="815999677" sldId="266"/>
            <ac:spMk id="3" creationId="{2B35C1CD-42A4-4B8D-B791-9A5E30CB9FB9}"/>
          </ac:spMkLst>
        </pc:spChg>
        <pc:spChg chg="add del mod">
          <ac:chgData name="Joshua" userId="8ced53e5-67e8-461b-bb88-e07f0ba6086d" providerId="ADAL" clId="{789C6B82-8736-40C1-9E79-804D83CA13DE}" dt="2020-07-01T23:23:24.451" v="265" actId="255"/>
          <ac:spMkLst>
            <pc:docMk/>
            <pc:sldMk cId="815999677" sldId="266"/>
            <ac:spMk id="5" creationId="{6CFAA2D0-1A3D-4756-B919-C7F7B464C84D}"/>
          </ac:spMkLst>
        </pc:spChg>
        <pc:spChg chg="add">
          <ac:chgData name="Joshua" userId="8ced53e5-67e8-461b-bb88-e07f0ba6086d" providerId="ADAL" clId="{789C6B82-8736-40C1-9E79-804D83CA13DE}" dt="2020-07-01T23:20:01.205" v="229" actId="26606"/>
          <ac:spMkLst>
            <pc:docMk/>
            <pc:sldMk cId="815999677" sldId="266"/>
            <ac:spMk id="9" creationId="{7EBFDB7D-DD97-44CE-AFFB-458781A3DB9B}"/>
          </ac:spMkLst>
        </pc:spChg>
        <pc:spChg chg="add">
          <ac:chgData name="Joshua" userId="8ced53e5-67e8-461b-bb88-e07f0ba6086d" providerId="ADAL" clId="{789C6B82-8736-40C1-9E79-804D83CA13DE}" dt="2020-07-01T23:20:01.205" v="229" actId="26606"/>
          <ac:spMkLst>
            <pc:docMk/>
            <pc:sldMk cId="815999677" sldId="266"/>
            <ac:spMk id="11" creationId="{50F864A1-23CF-4954-887F-3C4458622A68}"/>
          </ac:spMkLst>
        </pc:spChg>
        <pc:spChg chg="add">
          <ac:chgData name="Joshua" userId="8ced53e5-67e8-461b-bb88-e07f0ba6086d" providerId="ADAL" clId="{789C6B82-8736-40C1-9E79-804D83CA13DE}" dt="2020-07-01T23:20:01.205" v="229" actId="26606"/>
          <ac:spMkLst>
            <pc:docMk/>
            <pc:sldMk cId="815999677" sldId="266"/>
            <ac:spMk id="13" creationId="{8D313E8C-7457-407E-BDA5-EACA44D38247}"/>
          </ac:spMkLst>
        </pc:spChg>
        <pc:spChg chg="del">
          <ac:chgData name="Joshua" userId="8ced53e5-67e8-461b-bb88-e07f0ba6086d" providerId="ADAL" clId="{789C6B82-8736-40C1-9E79-804D83CA13DE}" dt="2020-07-01T23:28:38.753" v="266"/>
          <ac:spMkLst>
            <pc:docMk/>
            <pc:sldMk cId="815999677" sldId="266"/>
            <ac:spMk id="17" creationId="{BDF627C3-684E-4AB7-9A80-082ADD3CD68E}"/>
          </ac:spMkLst>
        </pc:spChg>
        <pc:picChg chg="add mod">
          <ac:chgData name="Joshua" userId="8ced53e5-67e8-461b-bb88-e07f0ba6086d" providerId="ADAL" clId="{789C6B82-8736-40C1-9E79-804D83CA13DE}" dt="2020-07-01T23:20:40.348" v="233" actId="14100"/>
          <ac:picMkLst>
            <pc:docMk/>
            <pc:sldMk cId="815999677" sldId="266"/>
            <ac:picMk id="4" creationId="{7BBFFFB7-57AE-4E46-8EA7-55906476F8F5}"/>
          </ac:picMkLst>
        </pc:picChg>
        <pc:picChg chg="add mod">
          <ac:chgData name="Joshua" userId="8ced53e5-67e8-461b-bb88-e07f0ba6086d" providerId="ADAL" clId="{789C6B82-8736-40C1-9E79-804D83CA13DE}" dt="2020-07-01T23:29:05.131" v="269" actId="1076"/>
          <ac:picMkLst>
            <pc:docMk/>
            <pc:sldMk cId="815999677" sldId="266"/>
            <ac:picMk id="7" creationId="{3D23B8DC-7E46-4168-85F9-8FC412086CB1}"/>
          </ac:picMkLst>
        </pc:picChg>
      </pc:sldChg>
      <pc:sldChg chg="addSp delSp modSp add del mod">
        <pc:chgData name="Joshua" userId="8ced53e5-67e8-461b-bb88-e07f0ba6086d" providerId="ADAL" clId="{789C6B82-8736-40C1-9E79-804D83CA13DE}" dt="2020-07-01T23:18:56.225" v="224" actId="2696"/>
        <pc:sldMkLst>
          <pc:docMk/>
          <pc:sldMk cId="2930181019" sldId="266"/>
        </pc:sldMkLst>
        <pc:spChg chg="del mod">
          <ac:chgData name="Joshua" userId="8ced53e5-67e8-461b-bb88-e07f0ba6086d" providerId="ADAL" clId="{789C6B82-8736-40C1-9E79-804D83CA13DE}" dt="2020-07-01T23:18:46.903" v="223" actId="478"/>
          <ac:spMkLst>
            <pc:docMk/>
            <pc:sldMk cId="2930181019" sldId="266"/>
            <ac:spMk id="2" creationId="{0FBD7C1D-D045-4070-B680-C9D553621C33}"/>
          </ac:spMkLst>
        </pc:spChg>
        <pc:spChg chg="del mod">
          <ac:chgData name="Joshua" userId="8ced53e5-67e8-461b-bb88-e07f0ba6086d" providerId="ADAL" clId="{789C6B82-8736-40C1-9E79-804D83CA13DE}" dt="2020-07-01T23:18:12.090" v="219" actId="478"/>
          <ac:spMkLst>
            <pc:docMk/>
            <pc:sldMk cId="2930181019" sldId="266"/>
            <ac:spMk id="3" creationId="{754A255A-A3EE-4569-94BB-6A37B0B4278D}"/>
          </ac:spMkLst>
        </pc:spChg>
        <pc:spChg chg="add mod">
          <ac:chgData name="Joshua" userId="8ced53e5-67e8-461b-bb88-e07f0ba6086d" providerId="ADAL" clId="{789C6B82-8736-40C1-9E79-804D83CA13DE}" dt="2020-07-01T23:18:46.903" v="223" actId="478"/>
          <ac:spMkLst>
            <pc:docMk/>
            <pc:sldMk cId="2930181019" sldId="266"/>
            <ac:spMk id="5" creationId="{8E8AE160-E0DF-4817-83C9-574F5A2F955D}"/>
          </ac:spMkLst>
        </pc:spChg>
        <pc:picChg chg="del mod">
          <ac:chgData name="Joshua" userId="8ced53e5-67e8-461b-bb88-e07f0ba6086d" providerId="ADAL" clId="{789C6B82-8736-40C1-9E79-804D83CA13DE}" dt="2020-07-01T23:18:43.213" v="222" actId="478"/>
          <ac:picMkLst>
            <pc:docMk/>
            <pc:sldMk cId="2930181019" sldId="266"/>
            <ac:picMk id="6" creationId="{9CF00A7F-C71D-4A5C-9952-53036E4EB36A}"/>
          </ac:picMkLst>
        </pc:picChg>
      </pc:sldChg>
    </pc:docChg>
  </pc:docChgLst>
  <pc:docChgLst>
    <pc:chgData name="Zhao, Xueqing" userId="S::zhao5989@stthomas.edu::af823102-257c-4894-ae11-5247dd5a1966" providerId="AD" clId="Web-{790DCD91-4D77-60BC-195D-62BB099FFCB6}"/>
    <pc:docChg chg="modSld">
      <pc:chgData name="Zhao, Xueqing" userId="S::zhao5989@stthomas.edu::af823102-257c-4894-ae11-5247dd5a1966" providerId="AD" clId="Web-{790DCD91-4D77-60BC-195D-62BB099FFCB6}" dt="2020-07-01T22:56:18.561" v="15" actId="20577"/>
      <pc:docMkLst>
        <pc:docMk/>
      </pc:docMkLst>
      <pc:sldChg chg="modSp">
        <pc:chgData name="Zhao, Xueqing" userId="S::zhao5989@stthomas.edu::af823102-257c-4894-ae11-5247dd5a1966" providerId="AD" clId="Web-{790DCD91-4D77-60BC-195D-62BB099FFCB6}" dt="2020-07-01T22:56:16.827" v="13" actId="20577"/>
        <pc:sldMkLst>
          <pc:docMk/>
          <pc:sldMk cId="962397951" sldId="259"/>
        </pc:sldMkLst>
        <pc:spChg chg="mod">
          <ac:chgData name="Zhao, Xueqing" userId="S::zhao5989@stthomas.edu::af823102-257c-4894-ae11-5247dd5a1966" providerId="AD" clId="Web-{790DCD91-4D77-60BC-195D-62BB099FFCB6}" dt="2020-07-01T22:56:16.827" v="13" actId="20577"/>
          <ac:spMkLst>
            <pc:docMk/>
            <pc:sldMk cId="962397951" sldId="259"/>
            <ac:spMk id="3" creationId="{1EBF3D0E-045C-44AD-9477-63CA7C9FC428}"/>
          </ac:spMkLst>
        </pc:spChg>
      </pc:sldChg>
    </pc:docChg>
  </pc:docChgLst>
  <pc:docChgLst>
    <pc:chgData name="Ellingson, Joshua" userId="S::elli9316@stthomas.edu::8ced53e5-67e8-461b-bb88-e07f0ba6086d" providerId="AD" clId="Web-{C3F763DE-6C06-3CF7-22A3-0E64530B4453}"/>
    <pc:docChg chg="modSld">
      <pc:chgData name="Ellingson, Joshua" userId="S::elli9316@stthomas.edu::8ced53e5-67e8-461b-bb88-e07f0ba6086d" providerId="AD" clId="Web-{C3F763DE-6C06-3CF7-22A3-0E64530B4453}" dt="2020-07-01T23:40:58.590" v="162" actId="20577"/>
      <pc:docMkLst>
        <pc:docMk/>
      </pc:docMkLst>
      <pc:sldChg chg="addSp delSp modSp mod setBg">
        <pc:chgData name="Ellingson, Joshua" userId="S::elli9316@stthomas.edu::8ced53e5-67e8-461b-bb88-e07f0ba6086d" providerId="AD" clId="Web-{C3F763DE-6C06-3CF7-22A3-0E64530B4453}" dt="2020-07-01T23:40:15.652" v="145"/>
        <pc:sldMkLst>
          <pc:docMk/>
          <pc:sldMk cId="962397951" sldId="259"/>
        </pc:sldMkLst>
        <pc:spChg chg="mod">
          <ac:chgData name="Ellingson, Joshua" userId="S::elli9316@stthomas.edu::8ced53e5-67e8-461b-bb88-e07f0ba6086d" providerId="AD" clId="Web-{C3F763DE-6C06-3CF7-22A3-0E64530B4453}" dt="2020-07-01T23:40:15.652" v="145"/>
          <ac:spMkLst>
            <pc:docMk/>
            <pc:sldMk cId="962397951" sldId="259"/>
            <ac:spMk id="2" creationId="{CB338DFF-0AD3-4ED4-9232-D81A0B6F1FF7}"/>
          </ac:spMkLst>
        </pc:spChg>
        <pc:spChg chg="mod">
          <ac:chgData name="Ellingson, Joshua" userId="S::elli9316@stthomas.edu::8ced53e5-67e8-461b-bb88-e07f0ba6086d" providerId="AD" clId="Web-{C3F763DE-6C06-3CF7-22A3-0E64530B4453}" dt="2020-07-01T23:40:15.652" v="145"/>
          <ac:spMkLst>
            <pc:docMk/>
            <pc:sldMk cId="962397951" sldId="259"/>
            <ac:spMk id="3" creationId="{1EBF3D0E-045C-44AD-9477-63CA7C9FC428}"/>
          </ac:spMkLst>
        </pc:spChg>
        <pc:spChg chg="add del">
          <ac:chgData name="Ellingson, Joshua" userId="S::elli9316@stthomas.edu::8ced53e5-67e8-461b-bb88-e07f0ba6086d" providerId="AD" clId="Web-{C3F763DE-6C06-3CF7-22A3-0E64530B4453}" dt="2020-07-01T23:40:15.652" v="145"/>
          <ac:spMkLst>
            <pc:docMk/>
            <pc:sldMk cId="962397951" sldId="259"/>
            <ac:spMk id="9" creationId="{3CD9DF72-87A3-404E-A828-84CBF11A8303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15.652" v="145"/>
          <ac:spMkLst>
            <pc:docMk/>
            <pc:sldMk cId="962397951" sldId="259"/>
            <ac:spMk id="13" creationId="{231BF440-39FA-4087-84CC-2EEC0BBDAF29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15.652" v="145"/>
          <ac:spMkLst>
            <pc:docMk/>
            <pc:sldMk cId="962397951" sldId="259"/>
            <ac:spMk id="14" creationId="{F04E4CBA-303B-48BD-8451-C2701CB0EEBF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15.652" v="145"/>
          <ac:spMkLst>
            <pc:docMk/>
            <pc:sldMk cId="962397951" sldId="259"/>
            <ac:spMk id="15" creationId="{F6CA58B3-AFCC-4A40-9882-50D5080879B0}"/>
          </ac:spMkLst>
        </pc:spChg>
        <pc:spChg chg="add del">
          <ac:chgData name="Ellingson, Joshua" userId="S::elli9316@stthomas.edu::8ced53e5-67e8-461b-bb88-e07f0ba6086d" providerId="AD" clId="Web-{C3F763DE-6C06-3CF7-22A3-0E64530B4453}" dt="2020-07-01T23:38:54.230" v="142"/>
          <ac:spMkLst>
            <pc:docMk/>
            <pc:sldMk cId="962397951" sldId="259"/>
            <ac:spMk id="16" creationId="{231BF440-39FA-4087-84CC-2EEC0BBDAF29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15.652" v="145"/>
          <ac:spMkLst>
            <pc:docMk/>
            <pc:sldMk cId="962397951" sldId="259"/>
            <ac:spMk id="17" creationId="{75C56826-D4E5-42ED-8529-079651CB3005}"/>
          </ac:spMkLst>
        </pc:spChg>
        <pc:spChg chg="add del">
          <ac:chgData name="Ellingson, Joshua" userId="S::elli9316@stthomas.edu::8ced53e5-67e8-461b-bb88-e07f0ba6086d" providerId="AD" clId="Web-{C3F763DE-6C06-3CF7-22A3-0E64530B4453}" dt="2020-07-01T23:38:54.230" v="142"/>
          <ac:spMkLst>
            <pc:docMk/>
            <pc:sldMk cId="962397951" sldId="259"/>
            <ac:spMk id="18" creationId="{F04E4CBA-303B-48BD-8451-C2701CB0EEBF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15.652" v="145"/>
          <ac:spMkLst>
            <pc:docMk/>
            <pc:sldMk cId="962397951" sldId="259"/>
            <ac:spMk id="19" creationId="{82095FCE-EF05-4443-B97A-85DEE3A5CA17}"/>
          </ac:spMkLst>
        </pc:spChg>
        <pc:spChg chg="add del">
          <ac:chgData name="Ellingson, Joshua" userId="S::elli9316@stthomas.edu::8ced53e5-67e8-461b-bb88-e07f0ba6086d" providerId="AD" clId="Web-{C3F763DE-6C06-3CF7-22A3-0E64530B4453}" dt="2020-07-01T23:38:54.230" v="142"/>
          <ac:spMkLst>
            <pc:docMk/>
            <pc:sldMk cId="962397951" sldId="259"/>
            <ac:spMk id="20" creationId="{F6CA58B3-AFCC-4A40-9882-50D5080879B0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15.652" v="145"/>
          <ac:spMkLst>
            <pc:docMk/>
            <pc:sldMk cId="962397951" sldId="259"/>
            <ac:spMk id="21" creationId="{CA00AE6B-AA30-4CF8-BA6F-339B780AD76C}"/>
          </ac:spMkLst>
        </pc:spChg>
        <pc:spChg chg="add del">
          <ac:chgData name="Ellingson, Joshua" userId="S::elli9316@stthomas.edu::8ced53e5-67e8-461b-bb88-e07f0ba6086d" providerId="AD" clId="Web-{C3F763DE-6C06-3CF7-22A3-0E64530B4453}" dt="2020-07-01T23:38:54.230" v="142"/>
          <ac:spMkLst>
            <pc:docMk/>
            <pc:sldMk cId="962397951" sldId="259"/>
            <ac:spMk id="22" creationId="{75C56826-D4E5-42ED-8529-079651CB3005}"/>
          </ac:spMkLst>
        </pc:spChg>
        <pc:spChg chg="add del">
          <ac:chgData name="Ellingson, Joshua" userId="S::elli9316@stthomas.edu::8ced53e5-67e8-461b-bb88-e07f0ba6086d" providerId="AD" clId="Web-{C3F763DE-6C06-3CF7-22A3-0E64530B4453}" dt="2020-07-01T23:38:54.230" v="142"/>
          <ac:spMkLst>
            <pc:docMk/>
            <pc:sldMk cId="962397951" sldId="259"/>
            <ac:spMk id="24" creationId="{82095FCE-EF05-4443-B97A-85DEE3A5CA17}"/>
          </ac:spMkLst>
        </pc:spChg>
        <pc:spChg chg="add del">
          <ac:chgData name="Ellingson, Joshua" userId="S::elli9316@stthomas.edu::8ced53e5-67e8-461b-bb88-e07f0ba6086d" providerId="AD" clId="Web-{C3F763DE-6C06-3CF7-22A3-0E64530B4453}" dt="2020-07-01T23:38:54.230" v="142"/>
          <ac:spMkLst>
            <pc:docMk/>
            <pc:sldMk cId="962397951" sldId="259"/>
            <ac:spMk id="26" creationId="{CA00AE6B-AA30-4CF8-BA6F-339B780AD76C}"/>
          </ac:spMkLst>
        </pc:spChg>
        <pc:picChg chg="add mod ord">
          <ac:chgData name="Ellingson, Joshua" userId="S::elli9316@stthomas.edu::8ced53e5-67e8-461b-bb88-e07f0ba6086d" providerId="AD" clId="Web-{C3F763DE-6C06-3CF7-22A3-0E64530B4453}" dt="2020-07-01T23:40:15.652" v="145"/>
          <ac:picMkLst>
            <pc:docMk/>
            <pc:sldMk cId="962397951" sldId="259"/>
            <ac:picMk id="4" creationId="{7D7E8E1B-7DE0-46C6-842A-DC36849DE580}"/>
          </ac:picMkLst>
        </pc:picChg>
        <pc:picChg chg="add del mod ord">
          <ac:chgData name="Ellingson, Joshua" userId="S::elli9316@stthomas.edu::8ced53e5-67e8-461b-bb88-e07f0ba6086d" providerId="AD" clId="Web-{C3F763DE-6C06-3CF7-22A3-0E64530B4453}" dt="2020-07-01T23:38:57.933" v="143"/>
          <ac:picMkLst>
            <pc:docMk/>
            <pc:sldMk cId="962397951" sldId="259"/>
            <ac:picMk id="5" creationId="{DAC9CA3B-F717-41EC-A68A-776883882BBC}"/>
          </ac:picMkLst>
        </pc:picChg>
        <pc:picChg chg="add mod ord">
          <ac:chgData name="Ellingson, Joshua" userId="S::elli9316@stthomas.edu::8ced53e5-67e8-461b-bb88-e07f0ba6086d" providerId="AD" clId="Web-{C3F763DE-6C06-3CF7-22A3-0E64530B4453}" dt="2020-07-01T23:40:15.652" v="145"/>
          <ac:picMkLst>
            <pc:docMk/>
            <pc:sldMk cId="962397951" sldId="259"/>
            <ac:picMk id="6" creationId="{0600CE21-7138-4A6D-A4AA-95DBF2AA921A}"/>
          </ac:picMkLst>
        </pc:picChg>
        <pc:cxnChg chg="add del">
          <ac:chgData name="Ellingson, Joshua" userId="S::elli9316@stthomas.edu::8ced53e5-67e8-461b-bb88-e07f0ba6086d" providerId="AD" clId="Web-{C3F763DE-6C06-3CF7-22A3-0E64530B4453}" dt="2020-07-01T23:40:15.652" v="145"/>
          <ac:cxnSpMkLst>
            <pc:docMk/>
            <pc:sldMk cId="962397951" sldId="259"/>
            <ac:cxnSpMk id="11" creationId="{20E3A342-4D61-4E3F-AF90-1AB42AEB96CC}"/>
          </ac:cxnSpMkLst>
        </pc:cxnChg>
      </pc:sldChg>
      <pc:sldChg chg="addSp delSp modSp mod setBg">
        <pc:chgData name="Ellingson, Joshua" userId="S::elli9316@stthomas.edu::8ced53e5-67e8-461b-bb88-e07f0ba6086d" providerId="AD" clId="Web-{C3F763DE-6C06-3CF7-22A3-0E64530B4453}" dt="2020-07-01T23:40:27.480" v="147"/>
        <pc:sldMkLst>
          <pc:docMk/>
          <pc:sldMk cId="1220411849" sldId="263"/>
        </pc:sldMkLst>
        <pc:spChg chg="mod">
          <ac:chgData name="Ellingson, Joshua" userId="S::elli9316@stthomas.edu::8ced53e5-67e8-461b-bb88-e07f0ba6086d" providerId="AD" clId="Web-{C3F763DE-6C06-3CF7-22A3-0E64530B4453}" dt="2020-07-01T23:40:27.480" v="147"/>
          <ac:spMkLst>
            <pc:docMk/>
            <pc:sldMk cId="1220411849" sldId="263"/>
            <ac:spMk id="2" creationId="{CB338DFF-0AD3-4ED4-9232-D81A0B6F1FF7}"/>
          </ac:spMkLst>
        </pc:spChg>
        <pc:spChg chg="mod">
          <ac:chgData name="Ellingson, Joshua" userId="S::elli9316@stthomas.edu::8ced53e5-67e8-461b-bb88-e07f0ba6086d" providerId="AD" clId="Web-{C3F763DE-6C06-3CF7-22A3-0E64530B4453}" dt="2020-07-01T23:40:27.480" v="147"/>
          <ac:spMkLst>
            <pc:docMk/>
            <pc:sldMk cId="1220411849" sldId="263"/>
            <ac:spMk id="3" creationId="{1EBF3D0E-045C-44AD-9477-63CA7C9FC428}"/>
          </ac:spMkLst>
        </pc:spChg>
        <pc:spChg chg="add del">
          <ac:chgData name="Ellingson, Joshua" userId="S::elli9316@stthomas.edu::8ced53e5-67e8-461b-bb88-e07f0ba6086d" providerId="AD" clId="Web-{C3F763DE-6C06-3CF7-22A3-0E64530B4453}" dt="2020-07-01T23:40:27.480" v="147"/>
          <ac:spMkLst>
            <pc:docMk/>
            <pc:sldMk cId="1220411849" sldId="263"/>
            <ac:spMk id="9" creationId="{3CD9DF72-87A3-404E-A828-84CBF11A8303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27.480" v="147"/>
          <ac:spMkLst>
            <pc:docMk/>
            <pc:sldMk cId="1220411849" sldId="263"/>
            <ac:spMk id="16" creationId="{231BF440-39FA-4087-84CC-2EEC0BBDAF29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27.480" v="147"/>
          <ac:spMkLst>
            <pc:docMk/>
            <pc:sldMk cId="1220411849" sldId="263"/>
            <ac:spMk id="18" creationId="{F04E4CBA-303B-48BD-8451-C2701CB0EEBF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27.480" v="147"/>
          <ac:spMkLst>
            <pc:docMk/>
            <pc:sldMk cId="1220411849" sldId="263"/>
            <ac:spMk id="20" creationId="{F6CA58B3-AFCC-4A40-9882-50D5080879B0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27.480" v="147"/>
          <ac:spMkLst>
            <pc:docMk/>
            <pc:sldMk cId="1220411849" sldId="263"/>
            <ac:spMk id="22" creationId="{75C56826-D4E5-42ED-8529-079651CB3005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27.480" v="147"/>
          <ac:spMkLst>
            <pc:docMk/>
            <pc:sldMk cId="1220411849" sldId="263"/>
            <ac:spMk id="24" creationId="{82095FCE-EF05-4443-B97A-85DEE3A5CA17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40:27.480" v="147"/>
          <ac:spMkLst>
            <pc:docMk/>
            <pc:sldMk cId="1220411849" sldId="263"/>
            <ac:spMk id="26" creationId="{CA00AE6B-AA30-4CF8-BA6F-339B780AD76C}"/>
          </ac:spMkLst>
        </pc:spChg>
        <pc:picChg chg="add mod ord">
          <ac:chgData name="Ellingson, Joshua" userId="S::elli9316@stthomas.edu::8ced53e5-67e8-461b-bb88-e07f0ba6086d" providerId="AD" clId="Web-{C3F763DE-6C06-3CF7-22A3-0E64530B4453}" dt="2020-07-01T23:40:27.480" v="147"/>
          <ac:picMkLst>
            <pc:docMk/>
            <pc:sldMk cId="1220411849" sldId="263"/>
            <ac:picMk id="4" creationId="{0674BBBD-93CC-4A07-BC4F-3DD4EE32972A}"/>
          </ac:picMkLst>
        </pc:picChg>
        <pc:picChg chg="add mod ord">
          <ac:chgData name="Ellingson, Joshua" userId="S::elli9316@stthomas.edu::8ced53e5-67e8-461b-bb88-e07f0ba6086d" providerId="AD" clId="Web-{C3F763DE-6C06-3CF7-22A3-0E64530B4453}" dt="2020-07-01T23:40:27.480" v="147"/>
          <ac:picMkLst>
            <pc:docMk/>
            <pc:sldMk cId="1220411849" sldId="263"/>
            <ac:picMk id="5" creationId="{83CB6607-AFF4-4CD2-B2E3-015CD8B9AF21}"/>
          </ac:picMkLst>
        </pc:picChg>
        <pc:cxnChg chg="add del">
          <ac:chgData name="Ellingson, Joshua" userId="S::elli9316@stthomas.edu::8ced53e5-67e8-461b-bb88-e07f0ba6086d" providerId="AD" clId="Web-{C3F763DE-6C06-3CF7-22A3-0E64530B4453}" dt="2020-07-01T23:40:27.480" v="147"/>
          <ac:cxnSpMkLst>
            <pc:docMk/>
            <pc:sldMk cId="1220411849" sldId="263"/>
            <ac:cxnSpMk id="11" creationId="{20E3A342-4D61-4E3F-AF90-1AB42AEB96CC}"/>
          </ac:cxnSpMkLst>
        </pc:cxnChg>
      </pc:sldChg>
      <pc:sldChg chg="addSp delSp modSp">
        <pc:chgData name="Ellingson, Joshua" userId="S::elli9316@stthomas.edu::8ced53e5-67e8-461b-bb88-e07f0ba6086d" providerId="AD" clId="Web-{C3F763DE-6C06-3CF7-22A3-0E64530B4453}" dt="2020-07-01T23:40:55.152" v="160" actId="20577"/>
        <pc:sldMkLst>
          <pc:docMk/>
          <pc:sldMk cId="815999677" sldId="266"/>
        </pc:sldMkLst>
        <pc:spChg chg="mod ord">
          <ac:chgData name="Ellingson, Joshua" userId="S::elli9316@stthomas.edu::8ced53e5-67e8-461b-bb88-e07f0ba6086d" providerId="AD" clId="Web-{C3F763DE-6C06-3CF7-22A3-0E64530B4453}" dt="2020-07-01T23:26:28.819" v="1"/>
          <ac:spMkLst>
            <pc:docMk/>
            <pc:sldMk cId="815999677" sldId="266"/>
            <ac:spMk id="5" creationId="{6CFAA2D0-1A3D-4756-B919-C7F7B464C84D}"/>
          </ac:spMkLst>
        </pc:spChg>
        <pc:spChg chg="del">
          <ac:chgData name="Ellingson, Joshua" userId="S::elli9316@stthomas.edu::8ced53e5-67e8-461b-bb88-e07f0ba6086d" providerId="AD" clId="Web-{C3F763DE-6C06-3CF7-22A3-0E64530B4453}" dt="2020-07-01T23:26:28.819" v="1"/>
          <ac:spMkLst>
            <pc:docMk/>
            <pc:sldMk cId="815999677" sldId="266"/>
            <ac:spMk id="9" creationId="{7EBFDB7D-DD97-44CE-AFFB-458781A3DB9B}"/>
          </ac:spMkLst>
        </pc:spChg>
        <pc:spChg chg="del">
          <ac:chgData name="Ellingson, Joshua" userId="S::elli9316@stthomas.edu::8ced53e5-67e8-461b-bb88-e07f0ba6086d" providerId="AD" clId="Web-{C3F763DE-6C06-3CF7-22A3-0E64530B4453}" dt="2020-07-01T23:26:28.819" v="1"/>
          <ac:spMkLst>
            <pc:docMk/>
            <pc:sldMk cId="815999677" sldId="266"/>
            <ac:spMk id="11" creationId="{50F864A1-23CF-4954-887F-3C4458622A68}"/>
          </ac:spMkLst>
        </pc:spChg>
        <pc:spChg chg="add mod">
          <ac:chgData name="Ellingson, Joshua" userId="S::elli9316@stthomas.edu::8ced53e5-67e8-461b-bb88-e07f0ba6086d" providerId="AD" clId="Web-{C3F763DE-6C06-3CF7-22A3-0E64530B4453}" dt="2020-07-01T23:40:55.152" v="160" actId="20577"/>
          <ac:spMkLst>
            <pc:docMk/>
            <pc:sldMk cId="815999677" sldId="266"/>
            <ac:spMk id="12" creationId="{B59AFF95-354A-4D0B-A793-B65945446CB0}"/>
          </ac:spMkLst>
        </pc:spChg>
        <pc:spChg chg="del">
          <ac:chgData name="Ellingson, Joshua" userId="S::elli9316@stthomas.edu::8ced53e5-67e8-461b-bb88-e07f0ba6086d" providerId="AD" clId="Web-{C3F763DE-6C06-3CF7-22A3-0E64530B4453}" dt="2020-07-01T23:26:28.819" v="1"/>
          <ac:spMkLst>
            <pc:docMk/>
            <pc:sldMk cId="815999677" sldId="266"/>
            <ac:spMk id="13" creationId="{8D313E8C-7457-407E-BDA5-EACA44D38247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26:28.819" v="1"/>
          <ac:spMkLst>
            <pc:docMk/>
            <pc:sldMk cId="815999677" sldId="266"/>
            <ac:spMk id="17" creationId="{BDF627C3-684E-4AB7-9A80-082ADD3CD68E}"/>
          </ac:spMkLst>
        </pc:spChg>
        <pc:spChg chg="add">
          <ac:chgData name="Ellingson, Joshua" userId="S::elli9316@stthomas.edu::8ced53e5-67e8-461b-bb88-e07f0ba6086d" providerId="AD" clId="Web-{C3F763DE-6C06-3CF7-22A3-0E64530B4453}" dt="2020-07-01T23:26:28.819" v="1"/>
          <ac:spMkLst>
            <pc:docMk/>
            <pc:sldMk cId="815999677" sldId="266"/>
            <ac:spMk id="20" creationId="{63AB00AE-4340-440F-82E1-9F69D1D5519F}"/>
          </ac:spMkLst>
        </pc:spChg>
        <pc:picChg chg="mod">
          <ac:chgData name="Ellingson, Joshua" userId="S::elli9316@stthomas.edu::8ced53e5-67e8-461b-bb88-e07f0ba6086d" providerId="AD" clId="Web-{C3F763DE-6C06-3CF7-22A3-0E64530B4453}" dt="2020-07-01T23:26:28.819" v="1"/>
          <ac:picMkLst>
            <pc:docMk/>
            <pc:sldMk cId="815999677" sldId="266"/>
            <ac:picMk id="4" creationId="{7BBFFFB7-57AE-4E46-8EA7-55906476F8F5}"/>
          </ac:picMkLst>
        </pc:picChg>
        <pc:picChg chg="add mod">
          <ac:chgData name="Ellingson, Joshua" userId="S::elli9316@stthomas.edu::8ced53e5-67e8-461b-bb88-e07f0ba6086d" providerId="AD" clId="Web-{C3F763DE-6C06-3CF7-22A3-0E64530B4453}" dt="2020-07-01T23:26:28.819" v="1"/>
          <ac:picMkLst>
            <pc:docMk/>
            <pc:sldMk cId="815999677" sldId="266"/>
            <ac:picMk id="6" creationId="{32B61018-F02F-4D80-82F5-E8005EF522F4}"/>
          </ac:picMkLst>
        </pc:picChg>
        <pc:picChg chg="add mod">
          <ac:chgData name="Ellingson, Joshua" userId="S::elli9316@stthomas.edu::8ced53e5-67e8-461b-bb88-e07f0ba6086d" providerId="AD" clId="Web-{C3F763DE-6C06-3CF7-22A3-0E64530B4453}" dt="2020-07-01T23:30:48.447" v="6" actId="1076"/>
          <ac:picMkLst>
            <pc:docMk/>
            <pc:sldMk cId="815999677" sldId="266"/>
            <ac:picMk id="8" creationId="{A5B7D4D6-57F9-4BD1-80DA-551D4FA88DCB}"/>
          </ac:picMkLst>
        </pc:picChg>
        <pc:picChg chg="add mod">
          <ac:chgData name="Ellingson, Joshua" userId="S::elli9316@stthomas.edu::8ced53e5-67e8-461b-bb88-e07f0ba6086d" providerId="AD" clId="Web-{C3F763DE-6C06-3CF7-22A3-0E64530B4453}" dt="2020-07-01T23:32:46.229" v="12" actId="14100"/>
          <ac:picMkLst>
            <pc:docMk/>
            <pc:sldMk cId="815999677" sldId="266"/>
            <ac:picMk id="10" creationId="{4A90EB6E-7F63-4B1F-A50D-C5B6F906FDE7}"/>
          </ac:picMkLst>
        </pc:picChg>
        <pc:picChg chg="add">
          <ac:chgData name="Ellingson, Joshua" userId="S::elli9316@stthomas.edu::8ced53e5-67e8-461b-bb88-e07f0ba6086d" providerId="AD" clId="Web-{C3F763DE-6C06-3CF7-22A3-0E64530B4453}" dt="2020-07-01T23:26:28.819" v="1"/>
          <ac:picMkLst>
            <pc:docMk/>
            <pc:sldMk cId="815999677" sldId="266"/>
            <ac:picMk id="22" creationId="{22901FED-4FC9-4ED5-8123-C98BCD1616BA}"/>
          </ac:picMkLst>
        </pc:picChg>
      </pc:sldChg>
    </pc:docChg>
  </pc:docChgLst>
  <pc:docChgLst>
    <pc:chgData name="Ellingson, Joshua" userId="S::elli9316@stthomas.edu::8ced53e5-67e8-461b-bb88-e07f0ba6086d" providerId="AD" clId="Web-{6AA02774-5DFB-FA82-8101-795091C4CA2C}"/>
    <pc:docChg chg="addSld modSld sldOrd">
      <pc:chgData name="Ellingson, Joshua" userId="S::elli9316@stthomas.edu::8ced53e5-67e8-461b-bb88-e07f0ba6086d" providerId="AD" clId="Web-{6AA02774-5DFB-FA82-8101-795091C4CA2C}" dt="2020-07-01T23:04:27.990" v="732" actId="20577"/>
      <pc:docMkLst>
        <pc:docMk/>
      </pc:docMkLst>
      <pc:sldChg chg="addSp modSp mod modClrScheme chgLayout">
        <pc:chgData name="Ellingson, Joshua" userId="S::elli9316@stthomas.edu::8ced53e5-67e8-461b-bb88-e07f0ba6086d" providerId="AD" clId="Web-{6AA02774-5DFB-FA82-8101-795091C4CA2C}" dt="2020-07-01T22:51:27.049" v="40" actId="20577"/>
        <pc:sldMkLst>
          <pc:docMk/>
          <pc:sldMk cId="4141269859" sldId="257"/>
        </pc:sldMkLst>
        <pc:spChg chg="add mod">
          <ac:chgData name="Ellingson, Joshua" userId="S::elli9316@stthomas.edu::8ced53e5-67e8-461b-bb88-e07f0ba6086d" providerId="AD" clId="Web-{6AA02774-5DFB-FA82-8101-795091C4CA2C}" dt="2020-07-01T22:51:27.049" v="40" actId="20577"/>
          <ac:spMkLst>
            <pc:docMk/>
            <pc:sldMk cId="4141269859" sldId="257"/>
            <ac:spMk id="2" creationId="{0FBD7C1D-D045-4070-B680-C9D553621C33}"/>
          </ac:spMkLst>
        </pc:spChg>
        <pc:spChg chg="add mod">
          <ac:chgData name="Ellingson, Joshua" userId="S::elli9316@stthomas.edu::8ced53e5-67e8-461b-bb88-e07f0ba6086d" providerId="AD" clId="Web-{6AA02774-5DFB-FA82-8101-795091C4CA2C}" dt="2020-07-01T22:51:03.298" v="0"/>
          <ac:spMkLst>
            <pc:docMk/>
            <pc:sldMk cId="4141269859" sldId="257"/>
            <ac:spMk id="3" creationId="{754A255A-A3EE-4569-94BB-6A37B0B4278D}"/>
          </ac:spMkLst>
        </pc:spChg>
      </pc:sldChg>
      <pc:sldChg chg="modSp new">
        <pc:chgData name="Ellingson, Joshua" userId="S::elli9316@stthomas.edu::8ced53e5-67e8-461b-bb88-e07f0ba6086d" providerId="AD" clId="Web-{6AA02774-5DFB-FA82-8101-795091C4CA2C}" dt="2020-07-01T23:00:53.762" v="498" actId="20577"/>
        <pc:sldMkLst>
          <pc:docMk/>
          <pc:sldMk cId="3735599715" sldId="258"/>
        </pc:sldMkLst>
        <pc:spChg chg="mod">
          <ac:chgData name="Ellingson, Joshua" userId="S::elli9316@stthomas.edu::8ced53e5-67e8-461b-bb88-e07f0ba6086d" providerId="AD" clId="Web-{6AA02774-5DFB-FA82-8101-795091C4CA2C}" dt="2020-07-01T22:51:47.019" v="93" actId="20577"/>
          <ac:spMkLst>
            <pc:docMk/>
            <pc:sldMk cId="3735599715" sldId="258"/>
            <ac:spMk id="2" creationId="{6AF087CC-9930-43F5-9DD6-88B478E6F6AB}"/>
          </ac:spMkLst>
        </pc:spChg>
        <pc:spChg chg="mod">
          <ac:chgData name="Ellingson, Joshua" userId="S::elli9316@stthomas.edu::8ced53e5-67e8-461b-bb88-e07f0ba6086d" providerId="AD" clId="Web-{6AA02774-5DFB-FA82-8101-795091C4CA2C}" dt="2020-07-01T23:00:53.762" v="498" actId="20577"/>
          <ac:spMkLst>
            <pc:docMk/>
            <pc:sldMk cId="3735599715" sldId="258"/>
            <ac:spMk id="3" creationId="{4A12C5A1-6717-4AC3-9BCC-45EF5A504C7F}"/>
          </ac:spMkLst>
        </pc:spChg>
      </pc:sldChg>
      <pc:sldChg chg="modSp new">
        <pc:chgData name="Ellingson, Joshua" userId="S::elli9316@stthomas.edu::8ced53e5-67e8-461b-bb88-e07f0ba6086d" providerId="AD" clId="Web-{6AA02774-5DFB-FA82-8101-795091C4CA2C}" dt="2020-07-01T23:04:27.990" v="731" actId="20577"/>
        <pc:sldMkLst>
          <pc:docMk/>
          <pc:sldMk cId="962397951" sldId="259"/>
        </pc:sldMkLst>
        <pc:spChg chg="mod">
          <ac:chgData name="Ellingson, Joshua" userId="S::elli9316@stthomas.edu::8ced53e5-67e8-461b-bb88-e07f0ba6086d" providerId="AD" clId="Web-{6AA02774-5DFB-FA82-8101-795091C4CA2C}" dt="2020-07-01T22:52:28.911" v="154" actId="20577"/>
          <ac:spMkLst>
            <pc:docMk/>
            <pc:sldMk cId="962397951" sldId="259"/>
            <ac:spMk id="2" creationId="{CB338DFF-0AD3-4ED4-9232-D81A0B6F1FF7}"/>
          </ac:spMkLst>
        </pc:spChg>
        <pc:spChg chg="mod">
          <ac:chgData name="Ellingson, Joshua" userId="S::elli9316@stthomas.edu::8ced53e5-67e8-461b-bb88-e07f0ba6086d" providerId="AD" clId="Web-{6AA02774-5DFB-FA82-8101-795091C4CA2C}" dt="2020-07-01T23:04:27.990" v="731" actId="20577"/>
          <ac:spMkLst>
            <pc:docMk/>
            <pc:sldMk cId="962397951" sldId="259"/>
            <ac:spMk id="3" creationId="{1EBF3D0E-045C-44AD-9477-63CA7C9FC428}"/>
          </ac:spMkLst>
        </pc:spChg>
      </pc:sldChg>
      <pc:sldChg chg="modSp new ord">
        <pc:chgData name="Ellingson, Joshua" userId="S::elli9316@stthomas.edu::8ced53e5-67e8-461b-bb88-e07f0ba6086d" providerId="AD" clId="Web-{6AA02774-5DFB-FA82-8101-795091C4CA2C}" dt="2020-07-01T22:53:47.930" v="221" actId="20577"/>
        <pc:sldMkLst>
          <pc:docMk/>
          <pc:sldMk cId="3187717936" sldId="260"/>
        </pc:sldMkLst>
        <pc:spChg chg="mod">
          <ac:chgData name="Ellingson, Joshua" userId="S::elli9316@stthomas.edu::8ced53e5-67e8-461b-bb88-e07f0ba6086d" providerId="AD" clId="Web-{6AA02774-5DFB-FA82-8101-795091C4CA2C}" dt="2020-07-01T22:53:47.930" v="221" actId="20577"/>
          <ac:spMkLst>
            <pc:docMk/>
            <pc:sldMk cId="3187717936" sldId="260"/>
            <ac:spMk id="2" creationId="{C56C4AE8-1286-4A37-A063-1B454829D80F}"/>
          </ac:spMkLst>
        </pc:spChg>
      </pc:sldChg>
      <pc:sldChg chg="modSp add replId">
        <pc:chgData name="Ellingson, Joshua" userId="S::elli9316@stthomas.edu::8ced53e5-67e8-461b-bb88-e07f0ba6086d" providerId="AD" clId="Web-{6AA02774-5DFB-FA82-8101-795091C4CA2C}" dt="2020-07-01T22:54:05.041" v="229" actId="20577"/>
        <pc:sldMkLst>
          <pc:docMk/>
          <pc:sldMk cId="3038998947" sldId="261"/>
        </pc:sldMkLst>
        <pc:spChg chg="mod">
          <ac:chgData name="Ellingson, Joshua" userId="S::elli9316@stthomas.edu::8ced53e5-67e8-461b-bb88-e07f0ba6086d" providerId="AD" clId="Web-{6AA02774-5DFB-FA82-8101-795091C4CA2C}" dt="2020-07-01T22:54:05.041" v="229" actId="20577"/>
          <ac:spMkLst>
            <pc:docMk/>
            <pc:sldMk cId="3038998947" sldId="261"/>
            <ac:spMk id="2" creationId="{C56C4AE8-1286-4A37-A063-1B454829D80F}"/>
          </ac:spMkLst>
        </pc:spChg>
      </pc:sldChg>
      <pc:sldChg chg="modSp new">
        <pc:chgData name="Ellingson, Joshua" userId="S::elli9316@stthomas.edu::8ced53e5-67e8-461b-bb88-e07f0ba6086d" providerId="AD" clId="Web-{6AA02774-5DFB-FA82-8101-795091C4CA2C}" dt="2020-07-01T22:54:12.369" v="248" actId="20577"/>
        <pc:sldMkLst>
          <pc:docMk/>
          <pc:sldMk cId="602578225" sldId="262"/>
        </pc:sldMkLst>
        <pc:spChg chg="mod">
          <ac:chgData name="Ellingson, Joshua" userId="S::elli9316@stthomas.edu::8ced53e5-67e8-461b-bb88-e07f0ba6086d" providerId="AD" clId="Web-{6AA02774-5DFB-FA82-8101-795091C4CA2C}" dt="2020-07-01T22:54:12.369" v="248" actId="20577"/>
          <ac:spMkLst>
            <pc:docMk/>
            <pc:sldMk cId="602578225" sldId="262"/>
            <ac:spMk id="2" creationId="{BDF2F78D-430B-4248-ABFE-B3FB19AC41BC}"/>
          </ac:spMkLst>
        </pc:spChg>
      </pc:sldChg>
      <pc:sldChg chg="modSp add replId">
        <pc:chgData name="Ellingson, Joshua" userId="S::elli9316@stthomas.edu::8ced53e5-67e8-461b-bb88-e07f0ba6086d" providerId="AD" clId="Web-{6AA02774-5DFB-FA82-8101-795091C4CA2C}" dt="2020-07-01T23:00:24.276" v="482" actId="20577"/>
        <pc:sldMkLst>
          <pc:docMk/>
          <pc:sldMk cId="1220411849" sldId="263"/>
        </pc:sldMkLst>
        <pc:spChg chg="mod">
          <ac:chgData name="Ellingson, Joshua" userId="S::elli9316@stthomas.edu::8ced53e5-67e8-461b-bb88-e07f0ba6086d" providerId="AD" clId="Web-{6AA02774-5DFB-FA82-8101-795091C4CA2C}" dt="2020-07-01T23:00:24.276" v="482" actId="20577"/>
          <ac:spMkLst>
            <pc:docMk/>
            <pc:sldMk cId="1220411849" sldId="263"/>
            <ac:spMk id="3" creationId="{1EBF3D0E-045C-44AD-9477-63CA7C9FC428}"/>
          </ac:spMkLst>
        </pc:spChg>
      </pc:sldChg>
      <pc:sldChg chg="modSp new">
        <pc:chgData name="Ellingson, Joshua" userId="S::elli9316@stthomas.edu::8ced53e5-67e8-461b-bb88-e07f0ba6086d" providerId="AD" clId="Web-{6AA02774-5DFB-FA82-8101-795091C4CA2C}" dt="2020-07-01T23:04:08.661" v="715" actId="20577"/>
        <pc:sldMkLst>
          <pc:docMk/>
          <pc:sldMk cId="452351539" sldId="264"/>
        </pc:sldMkLst>
        <pc:spChg chg="mod">
          <ac:chgData name="Ellingson, Joshua" userId="S::elli9316@stthomas.edu::8ced53e5-67e8-461b-bb88-e07f0ba6086d" providerId="AD" clId="Web-{6AA02774-5DFB-FA82-8101-795091C4CA2C}" dt="2020-07-01T22:55:17.356" v="299" actId="20577"/>
          <ac:spMkLst>
            <pc:docMk/>
            <pc:sldMk cId="452351539" sldId="264"/>
            <ac:spMk id="2" creationId="{A808C269-546C-4D71-B9AD-6B7284115072}"/>
          </ac:spMkLst>
        </pc:spChg>
        <pc:spChg chg="mod">
          <ac:chgData name="Ellingson, Joshua" userId="S::elli9316@stthomas.edu::8ced53e5-67e8-461b-bb88-e07f0ba6086d" providerId="AD" clId="Web-{6AA02774-5DFB-FA82-8101-795091C4CA2C}" dt="2020-07-01T23:04:08.661" v="715" actId="20577"/>
          <ac:spMkLst>
            <pc:docMk/>
            <pc:sldMk cId="452351539" sldId="264"/>
            <ac:spMk id="3" creationId="{3804D2D7-3A2D-4D7B-B9FD-1C619735B0DF}"/>
          </ac:spMkLst>
        </pc:spChg>
      </pc:sldChg>
      <pc:sldChg chg="modSp new">
        <pc:chgData name="Ellingson, Joshua" userId="S::elli9316@stthomas.edu::8ced53e5-67e8-461b-bb88-e07f0ba6086d" providerId="AD" clId="Web-{6AA02774-5DFB-FA82-8101-795091C4CA2C}" dt="2020-07-01T22:59:48.602" v="443" actId="20577"/>
        <pc:sldMkLst>
          <pc:docMk/>
          <pc:sldMk cId="2495837269" sldId="265"/>
        </pc:sldMkLst>
        <pc:spChg chg="mod">
          <ac:chgData name="Ellingson, Joshua" userId="S::elli9316@stthomas.edu::8ced53e5-67e8-461b-bb88-e07f0ba6086d" providerId="AD" clId="Web-{6AA02774-5DFB-FA82-8101-795091C4CA2C}" dt="2020-07-01T22:58:30.943" v="434" actId="20577"/>
          <ac:spMkLst>
            <pc:docMk/>
            <pc:sldMk cId="2495837269" sldId="265"/>
            <ac:spMk id="2" creationId="{933B6791-3B22-4DF3-84F2-ADA70DB4B965}"/>
          </ac:spMkLst>
        </pc:spChg>
        <pc:spChg chg="mod">
          <ac:chgData name="Ellingson, Joshua" userId="S::elli9316@stthomas.edu::8ced53e5-67e8-461b-bb88-e07f0ba6086d" providerId="AD" clId="Web-{6AA02774-5DFB-FA82-8101-795091C4CA2C}" dt="2020-07-01T22:59:48.602" v="443" actId="20577"/>
          <ac:spMkLst>
            <pc:docMk/>
            <pc:sldMk cId="2495837269" sldId="265"/>
            <ac:spMk id="3" creationId="{C3A1E171-0229-43CF-BD2C-AD44E3531819}"/>
          </ac:spMkLst>
        </pc:spChg>
      </pc:sldChg>
    </pc:docChg>
  </pc:docChgLst>
  <pc:docChgLst>
    <pc:chgData name="Xueqing" userId="af823102-257c-4894-ae11-5247dd5a1966" providerId="ADAL" clId="{650E07F8-C4E0-49B0-8E37-22A8E0AFDC59}"/>
    <pc:docChg chg="undo custSel mod addSld delSld modSld">
      <pc:chgData name="Xueqing" userId="af823102-257c-4894-ae11-5247dd5a1966" providerId="ADAL" clId="{650E07F8-C4E0-49B0-8E37-22A8E0AFDC59}" dt="2020-07-07T22:16:45.750" v="43" actId="26606"/>
      <pc:docMkLst>
        <pc:docMk/>
      </pc:docMkLst>
      <pc:sldChg chg="addSp delSp modSp add del mod setBg">
        <pc:chgData name="Xueqing" userId="af823102-257c-4894-ae11-5247dd5a1966" providerId="ADAL" clId="{650E07F8-C4E0-49B0-8E37-22A8E0AFDC59}" dt="2020-07-07T22:16:45.750" v="43" actId="26606"/>
        <pc:sldMkLst>
          <pc:docMk/>
          <pc:sldMk cId="452351539" sldId="264"/>
        </pc:sldMkLst>
        <pc:spChg chg="del">
          <ac:chgData name="Xueqing" userId="af823102-257c-4894-ae11-5247dd5a1966" providerId="ADAL" clId="{650E07F8-C4E0-49B0-8E37-22A8E0AFDC59}" dt="2020-07-07T22:14:05.154" v="2" actId="478"/>
          <ac:spMkLst>
            <pc:docMk/>
            <pc:sldMk cId="452351539" sldId="264"/>
            <ac:spMk id="2" creationId="{A808C269-546C-4D71-B9AD-6B7284115072}"/>
          </ac:spMkLst>
        </pc:spChg>
        <pc:spChg chg="del">
          <ac:chgData name="Xueqing" userId="af823102-257c-4894-ae11-5247dd5a1966" providerId="ADAL" clId="{650E07F8-C4E0-49B0-8E37-22A8E0AFDC59}" dt="2020-07-07T22:14:12.045" v="4" actId="478"/>
          <ac:spMkLst>
            <pc:docMk/>
            <pc:sldMk cId="452351539" sldId="264"/>
            <ac:spMk id="3" creationId="{3804D2D7-3A2D-4D7B-B9FD-1C619735B0DF}"/>
          </ac:spMkLst>
        </pc:spChg>
        <pc:spChg chg="add del mod">
          <ac:chgData name="Xueqing" userId="af823102-257c-4894-ae11-5247dd5a1966" providerId="ADAL" clId="{650E07F8-C4E0-49B0-8E37-22A8E0AFDC59}" dt="2020-07-07T22:14:08.895" v="3" actId="478"/>
          <ac:spMkLst>
            <pc:docMk/>
            <pc:sldMk cId="452351539" sldId="264"/>
            <ac:spMk id="5" creationId="{DBCEA635-91AA-4722-979B-1FA1C868FF2A}"/>
          </ac:spMkLst>
        </pc:spChg>
        <pc:spChg chg="add del mod">
          <ac:chgData name="Xueqing" userId="af823102-257c-4894-ae11-5247dd5a1966" providerId="ADAL" clId="{650E07F8-C4E0-49B0-8E37-22A8E0AFDC59}" dt="2020-07-07T22:14:14.538" v="5" actId="478"/>
          <ac:spMkLst>
            <pc:docMk/>
            <pc:sldMk cId="452351539" sldId="264"/>
            <ac:spMk id="7" creationId="{67C52548-D3C4-4AA7-B64C-43428F015EF9}"/>
          </ac:spMkLst>
        </pc:spChg>
        <pc:spChg chg="add mod">
          <ac:chgData name="Xueqing" userId="af823102-257c-4894-ae11-5247dd5a1966" providerId="ADAL" clId="{650E07F8-C4E0-49B0-8E37-22A8E0AFDC59}" dt="2020-07-07T22:16:45.750" v="43" actId="26606"/>
          <ac:spMkLst>
            <pc:docMk/>
            <pc:sldMk cId="452351539" sldId="264"/>
            <ac:spMk id="8" creationId="{4EA9CA48-7FB1-4020-B143-662B87C9CDE4}"/>
          </ac:spMkLst>
        </pc:spChg>
        <pc:spChg chg="add del">
          <ac:chgData name="Xueqing" userId="af823102-257c-4894-ae11-5247dd5a1966" providerId="ADAL" clId="{650E07F8-C4E0-49B0-8E37-22A8E0AFDC59}" dt="2020-07-07T22:16:22.537" v="30" actId="26606"/>
          <ac:spMkLst>
            <pc:docMk/>
            <pc:sldMk cId="452351539" sldId="264"/>
            <ac:spMk id="13" creationId="{23962611-DFD5-4092-AAFD-559E3DFCE2C9}"/>
          </ac:spMkLst>
        </pc:spChg>
        <pc:spChg chg="add del">
          <ac:chgData name="Xueqing" userId="af823102-257c-4894-ae11-5247dd5a1966" providerId="ADAL" clId="{650E07F8-C4E0-49B0-8E37-22A8E0AFDC59}" dt="2020-07-07T22:16:27.654" v="32" actId="26606"/>
          <ac:spMkLst>
            <pc:docMk/>
            <pc:sldMk cId="452351539" sldId="264"/>
            <ac:spMk id="18" creationId="{01C9CC24-B375-4226-BF2B-61FADBBA696A}"/>
          </ac:spMkLst>
        </pc:spChg>
        <pc:spChg chg="add del">
          <ac:chgData name="Xueqing" userId="af823102-257c-4894-ae11-5247dd5a1966" providerId="ADAL" clId="{650E07F8-C4E0-49B0-8E37-22A8E0AFDC59}" dt="2020-07-07T22:16:27.654" v="32" actId="26606"/>
          <ac:spMkLst>
            <pc:docMk/>
            <pc:sldMk cId="452351539" sldId="264"/>
            <ac:spMk id="19" creationId="{CD70A28E-4FD8-4474-A206-E15B5EBB303F}"/>
          </ac:spMkLst>
        </pc:spChg>
        <pc:spChg chg="add del">
          <ac:chgData name="Xueqing" userId="af823102-257c-4894-ae11-5247dd5a1966" providerId="ADAL" clId="{650E07F8-C4E0-49B0-8E37-22A8E0AFDC59}" dt="2020-07-07T22:16:33.709" v="34" actId="26606"/>
          <ac:spMkLst>
            <pc:docMk/>
            <pc:sldMk cId="452351539" sldId="264"/>
            <ac:spMk id="21" creationId="{07027C52-EAEF-417D-B99C-DBFD6D1345AE}"/>
          </ac:spMkLst>
        </pc:spChg>
        <pc:spChg chg="add del">
          <ac:chgData name="Xueqing" userId="af823102-257c-4894-ae11-5247dd5a1966" providerId="ADAL" clId="{650E07F8-C4E0-49B0-8E37-22A8E0AFDC59}" dt="2020-07-07T22:16:33.709" v="34" actId="26606"/>
          <ac:spMkLst>
            <pc:docMk/>
            <pc:sldMk cId="452351539" sldId="264"/>
            <ac:spMk id="23" creationId="{9FF39A25-DBCE-442D-A2E3-C0FE33129BC6}"/>
          </ac:spMkLst>
        </pc:spChg>
        <pc:spChg chg="add del">
          <ac:chgData name="Xueqing" userId="af823102-257c-4894-ae11-5247dd5a1966" providerId="ADAL" clId="{650E07F8-C4E0-49B0-8E37-22A8E0AFDC59}" dt="2020-07-07T22:16:36.203" v="36" actId="26606"/>
          <ac:spMkLst>
            <pc:docMk/>
            <pc:sldMk cId="452351539" sldId="264"/>
            <ac:spMk id="25" creationId="{86197D16-FE75-4A0E-A0C9-28C0F04A43DF}"/>
          </ac:spMkLst>
        </pc:spChg>
        <pc:spChg chg="add del">
          <ac:chgData name="Xueqing" userId="af823102-257c-4894-ae11-5247dd5a1966" providerId="ADAL" clId="{650E07F8-C4E0-49B0-8E37-22A8E0AFDC59}" dt="2020-07-07T22:16:36.203" v="36" actId="26606"/>
          <ac:spMkLst>
            <pc:docMk/>
            <pc:sldMk cId="452351539" sldId="264"/>
            <ac:spMk id="27" creationId="{92CA431A-BC84-45C3-8430-0459E54A220F}"/>
          </ac:spMkLst>
        </pc:spChg>
        <pc:spChg chg="add del">
          <ac:chgData name="Xueqing" userId="af823102-257c-4894-ae11-5247dd5a1966" providerId="ADAL" clId="{650E07F8-C4E0-49B0-8E37-22A8E0AFDC59}" dt="2020-07-07T22:16:38.097" v="38" actId="26606"/>
          <ac:spMkLst>
            <pc:docMk/>
            <pc:sldMk cId="452351539" sldId="264"/>
            <ac:spMk id="29" creationId="{07027C52-EAEF-417D-B99C-DBFD6D1345AE}"/>
          </ac:spMkLst>
        </pc:spChg>
        <pc:spChg chg="add del">
          <ac:chgData name="Xueqing" userId="af823102-257c-4894-ae11-5247dd5a1966" providerId="ADAL" clId="{650E07F8-C4E0-49B0-8E37-22A8E0AFDC59}" dt="2020-07-07T22:16:38.097" v="38" actId="26606"/>
          <ac:spMkLst>
            <pc:docMk/>
            <pc:sldMk cId="452351539" sldId="264"/>
            <ac:spMk id="31" creationId="{9FF39A25-DBCE-442D-A2E3-C0FE33129BC6}"/>
          </ac:spMkLst>
        </pc:spChg>
        <pc:spChg chg="add del">
          <ac:chgData name="Xueqing" userId="af823102-257c-4894-ae11-5247dd5a1966" providerId="ADAL" clId="{650E07F8-C4E0-49B0-8E37-22A8E0AFDC59}" dt="2020-07-07T22:16:41.297" v="40" actId="26606"/>
          <ac:spMkLst>
            <pc:docMk/>
            <pc:sldMk cId="452351539" sldId="264"/>
            <ac:spMk id="33" creationId="{1EADCAF8-8823-4E89-8612-21029831A4B2}"/>
          </ac:spMkLst>
        </pc:spChg>
        <pc:spChg chg="add del">
          <ac:chgData name="Xueqing" userId="af823102-257c-4894-ae11-5247dd5a1966" providerId="ADAL" clId="{650E07F8-C4E0-49B0-8E37-22A8E0AFDC59}" dt="2020-07-07T22:16:41.297" v="40" actId="26606"/>
          <ac:spMkLst>
            <pc:docMk/>
            <pc:sldMk cId="452351539" sldId="264"/>
            <ac:spMk id="34" creationId="{28CA07B2-0819-4B62-9425-7A52BBDD7070}"/>
          </ac:spMkLst>
        </pc:spChg>
        <pc:spChg chg="add del">
          <ac:chgData name="Xueqing" userId="af823102-257c-4894-ae11-5247dd5a1966" providerId="ADAL" clId="{650E07F8-C4E0-49B0-8E37-22A8E0AFDC59}" dt="2020-07-07T22:16:45.713" v="42" actId="26606"/>
          <ac:spMkLst>
            <pc:docMk/>
            <pc:sldMk cId="452351539" sldId="264"/>
            <ac:spMk id="42" creationId="{86197D16-FE75-4A0E-A0C9-28C0F04A43DF}"/>
          </ac:spMkLst>
        </pc:spChg>
        <pc:spChg chg="add del">
          <ac:chgData name="Xueqing" userId="af823102-257c-4894-ae11-5247dd5a1966" providerId="ADAL" clId="{650E07F8-C4E0-49B0-8E37-22A8E0AFDC59}" dt="2020-07-07T22:16:45.713" v="42" actId="26606"/>
          <ac:spMkLst>
            <pc:docMk/>
            <pc:sldMk cId="452351539" sldId="264"/>
            <ac:spMk id="44" creationId="{92CA431A-BC84-45C3-8430-0459E54A220F}"/>
          </ac:spMkLst>
        </pc:spChg>
        <pc:spChg chg="add">
          <ac:chgData name="Xueqing" userId="af823102-257c-4894-ae11-5247dd5a1966" providerId="ADAL" clId="{650E07F8-C4E0-49B0-8E37-22A8E0AFDC59}" dt="2020-07-07T22:16:45.750" v="43" actId="26606"/>
          <ac:spMkLst>
            <pc:docMk/>
            <pc:sldMk cId="452351539" sldId="264"/>
            <ac:spMk id="46" creationId="{07027C52-EAEF-417D-B99C-DBFD6D1345AE}"/>
          </ac:spMkLst>
        </pc:spChg>
        <pc:spChg chg="add">
          <ac:chgData name="Xueqing" userId="af823102-257c-4894-ae11-5247dd5a1966" providerId="ADAL" clId="{650E07F8-C4E0-49B0-8E37-22A8E0AFDC59}" dt="2020-07-07T22:16:45.750" v="43" actId="26606"/>
          <ac:spMkLst>
            <pc:docMk/>
            <pc:sldMk cId="452351539" sldId="264"/>
            <ac:spMk id="48" creationId="{9FF39A25-DBCE-442D-A2E3-C0FE33129BC6}"/>
          </ac:spMkLst>
        </pc:spChg>
        <pc:grpChg chg="add del">
          <ac:chgData name="Xueqing" userId="af823102-257c-4894-ae11-5247dd5a1966" providerId="ADAL" clId="{650E07F8-C4E0-49B0-8E37-22A8E0AFDC59}" dt="2020-07-07T22:16:41.297" v="40" actId="26606"/>
          <ac:grpSpMkLst>
            <pc:docMk/>
            <pc:sldMk cId="452351539" sldId="264"/>
            <ac:grpSpMk id="35" creationId="{DA02BEE4-A5D4-40AF-882D-49D34B086FFF}"/>
          </ac:grpSpMkLst>
        </pc:grpChg>
        <pc:picChg chg="add del">
          <ac:chgData name="Xueqing" userId="af823102-257c-4894-ae11-5247dd5a1966" providerId="ADAL" clId="{650E07F8-C4E0-49B0-8E37-22A8E0AFDC59}" dt="2020-07-07T22:16:22.537" v="30" actId="26606"/>
          <ac:picMkLst>
            <pc:docMk/>
            <pc:sldMk cId="452351539" sldId="264"/>
            <ac:picMk id="15" creationId="{2270F1FA-0425-408F-9861-80BF5AFB276D}"/>
          </ac:picMkLst>
        </pc:picChg>
        <pc:picChg chg="add del">
          <ac:chgData name="Xueqing" userId="af823102-257c-4894-ae11-5247dd5a1966" providerId="ADAL" clId="{650E07F8-C4E0-49B0-8E37-22A8E0AFDC59}" dt="2020-07-07T22:16:27.654" v="32" actId="26606"/>
          <ac:picMkLst>
            <pc:docMk/>
            <pc:sldMk cId="452351539" sldId="264"/>
            <ac:picMk id="17" creationId="{39647E21-5366-4638-AC97-D8CD4111EB57}"/>
          </ac:picMkLst>
        </pc:picChg>
        <pc:picChg chg="add del">
          <ac:chgData name="Xueqing" userId="af823102-257c-4894-ae11-5247dd5a1966" providerId="ADAL" clId="{650E07F8-C4E0-49B0-8E37-22A8E0AFDC59}" dt="2020-07-07T22:16:33.709" v="34" actId="26606"/>
          <ac:picMkLst>
            <pc:docMk/>
            <pc:sldMk cId="452351539" sldId="264"/>
            <ac:picMk id="22" creationId="{F0977BDD-F21B-4E52-8FAE-69AA18080BDB}"/>
          </ac:picMkLst>
        </pc:picChg>
        <pc:picChg chg="add del">
          <ac:chgData name="Xueqing" userId="af823102-257c-4894-ae11-5247dd5a1966" providerId="ADAL" clId="{650E07F8-C4E0-49B0-8E37-22A8E0AFDC59}" dt="2020-07-07T22:16:36.203" v="36" actId="26606"/>
          <ac:picMkLst>
            <pc:docMk/>
            <pc:sldMk cId="452351539" sldId="264"/>
            <ac:picMk id="26" creationId="{FA8FCEC6-4B30-4FF2-8B32-504BEAEA3A16}"/>
          </ac:picMkLst>
        </pc:picChg>
        <pc:picChg chg="add del">
          <ac:chgData name="Xueqing" userId="af823102-257c-4894-ae11-5247dd5a1966" providerId="ADAL" clId="{650E07F8-C4E0-49B0-8E37-22A8E0AFDC59}" dt="2020-07-07T22:16:38.097" v="38" actId="26606"/>
          <ac:picMkLst>
            <pc:docMk/>
            <pc:sldMk cId="452351539" sldId="264"/>
            <ac:picMk id="30" creationId="{F0977BDD-F21B-4E52-8FAE-69AA18080BDB}"/>
          </ac:picMkLst>
        </pc:picChg>
        <pc:picChg chg="add del">
          <ac:chgData name="Xueqing" userId="af823102-257c-4894-ae11-5247dd5a1966" providerId="ADAL" clId="{650E07F8-C4E0-49B0-8E37-22A8E0AFDC59}" dt="2020-07-07T22:16:45.713" v="42" actId="26606"/>
          <ac:picMkLst>
            <pc:docMk/>
            <pc:sldMk cId="452351539" sldId="264"/>
            <ac:picMk id="43" creationId="{FA8FCEC6-4B30-4FF2-8B32-504BEAEA3A16}"/>
          </ac:picMkLst>
        </pc:picChg>
        <pc:picChg chg="add">
          <ac:chgData name="Xueqing" userId="af823102-257c-4894-ae11-5247dd5a1966" providerId="ADAL" clId="{650E07F8-C4E0-49B0-8E37-22A8E0AFDC59}" dt="2020-07-07T22:16:45.750" v="43" actId="26606"/>
          <ac:picMkLst>
            <pc:docMk/>
            <pc:sldMk cId="452351539" sldId="264"/>
            <ac:picMk id="47" creationId="{F0977BDD-F21B-4E52-8FAE-69AA18080BDB}"/>
          </ac:picMkLst>
        </pc:picChg>
      </pc:sldChg>
    </pc:docChg>
  </pc:docChgLst>
  <pc:docChgLst>
    <pc:chgData name="Zhao, Xueqing" userId="af823102-257c-4894-ae11-5247dd5a1966" providerId="ADAL" clId="{650E07F8-C4E0-49B0-8E37-22A8E0AFDC59}"/>
    <pc:docChg chg="undo redo custSel mod modSld sldOrd">
      <pc:chgData name="Zhao, Xueqing" userId="af823102-257c-4894-ae11-5247dd5a1966" providerId="ADAL" clId="{650E07F8-C4E0-49B0-8E37-22A8E0AFDC59}" dt="2020-07-07T18:59:02.709" v="608" actId="20577"/>
      <pc:docMkLst>
        <pc:docMk/>
      </pc:docMkLst>
      <pc:sldChg chg="addSp delSp modSp mod delDesignElem">
        <pc:chgData name="Zhao, Xueqing" userId="af823102-257c-4894-ae11-5247dd5a1966" providerId="ADAL" clId="{650E07F8-C4E0-49B0-8E37-22A8E0AFDC59}" dt="2020-07-07T18:18:26.450" v="21" actId="20577"/>
        <pc:sldMkLst>
          <pc:docMk/>
          <pc:sldMk cId="4141269859" sldId="257"/>
        </pc:sldMkLst>
        <pc:spChg chg="mod">
          <ac:chgData name="Zhao, Xueqing" userId="af823102-257c-4894-ae11-5247dd5a1966" providerId="ADAL" clId="{650E07F8-C4E0-49B0-8E37-22A8E0AFDC59}" dt="2020-07-07T18:18:26.450" v="21" actId="20577"/>
          <ac:spMkLst>
            <pc:docMk/>
            <pc:sldMk cId="4141269859" sldId="257"/>
            <ac:spMk id="3" creationId="{754A255A-A3EE-4569-94BB-6A37B0B4278D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4141269859" sldId="257"/>
            <ac:spMk id="24" creationId="{5A59F003-E00A-43F9-91DC-CC54E3B87466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4141269859" sldId="257"/>
            <ac:spMk id="26" creationId="{D74A4382-E3AD-430A-9A1F-DFA3E0E77A7D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4141269859" sldId="257"/>
            <ac:spMk id="28" creationId="{79F40191-0F44-4FD1-82CC-ACB507C14BE6}"/>
          </ac:spMkLst>
        </pc:spChg>
      </pc:sldChg>
      <pc:sldChg chg="addSp delSp modSp mod delDesignElem">
        <pc:chgData name="Zhao, Xueqing" userId="af823102-257c-4894-ae11-5247dd5a1966" providerId="ADAL" clId="{650E07F8-C4E0-49B0-8E37-22A8E0AFDC59}" dt="2020-07-07T18:18:20.345" v="19"/>
        <pc:sldMkLst>
          <pc:docMk/>
          <pc:sldMk cId="962397951" sldId="259"/>
        </pc:sldMkLst>
        <pc:spChg chg="mod">
          <ac:chgData name="Zhao, Xueqing" userId="af823102-257c-4894-ae11-5247dd5a1966" providerId="ADAL" clId="{650E07F8-C4E0-49B0-8E37-22A8E0AFDC59}" dt="2020-07-07T18:18:20.345" v="19"/>
          <ac:spMkLst>
            <pc:docMk/>
            <pc:sldMk cId="962397951" sldId="259"/>
            <ac:spMk id="3" creationId="{1EBF3D0E-045C-44AD-9477-63CA7C9FC428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962397951" sldId="259"/>
            <ac:spMk id="13" creationId="{231BF440-39FA-4087-84CC-2EEC0BBDAF29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962397951" sldId="259"/>
            <ac:spMk id="14" creationId="{F04E4CBA-303B-48BD-8451-C2701CB0EEBF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962397951" sldId="259"/>
            <ac:spMk id="15" creationId="{F6CA58B3-AFCC-4A40-9882-50D5080879B0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962397951" sldId="259"/>
            <ac:spMk id="17" creationId="{75C56826-D4E5-42ED-8529-079651CB3005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962397951" sldId="259"/>
            <ac:spMk id="19" creationId="{82095FCE-EF05-4443-B97A-85DEE3A5CA17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962397951" sldId="259"/>
            <ac:spMk id="21" creationId="{CA00AE6B-AA30-4CF8-BA6F-339B780AD76C}"/>
          </ac:spMkLst>
        </pc:spChg>
      </pc:sldChg>
      <pc:sldChg chg="modSp">
        <pc:chgData name="Zhao, Xueqing" userId="af823102-257c-4894-ae11-5247dd5a1966" providerId="ADAL" clId="{650E07F8-C4E0-49B0-8E37-22A8E0AFDC59}" dt="2020-07-07T18:18:20.345" v="19"/>
        <pc:sldMkLst>
          <pc:docMk/>
          <pc:sldMk cId="3187717936" sldId="260"/>
        </pc:sldMkLst>
        <pc:spChg chg="mod">
          <ac:chgData name="Zhao, Xueqing" userId="af823102-257c-4894-ae11-5247dd5a1966" providerId="ADAL" clId="{650E07F8-C4E0-49B0-8E37-22A8E0AFDC59}" dt="2020-07-07T18:18:20.345" v="19"/>
          <ac:spMkLst>
            <pc:docMk/>
            <pc:sldMk cId="3187717936" sldId="260"/>
            <ac:spMk id="2" creationId="{C56C4AE8-1286-4A37-A063-1B454829D80F}"/>
          </ac:spMkLst>
        </pc:spChg>
        <pc:spChg chg="mod">
          <ac:chgData name="Zhao, Xueqing" userId="af823102-257c-4894-ae11-5247dd5a1966" providerId="ADAL" clId="{650E07F8-C4E0-49B0-8E37-22A8E0AFDC59}" dt="2020-07-07T18:18:20.345" v="19"/>
          <ac:spMkLst>
            <pc:docMk/>
            <pc:sldMk cId="3187717936" sldId="260"/>
            <ac:spMk id="3" creationId="{F57A84DE-638B-4206-B320-48E15E947BD6}"/>
          </ac:spMkLst>
        </pc:spChg>
      </pc:sldChg>
      <pc:sldChg chg="modSp">
        <pc:chgData name="Zhao, Xueqing" userId="af823102-257c-4894-ae11-5247dd5a1966" providerId="ADAL" clId="{650E07F8-C4E0-49B0-8E37-22A8E0AFDC59}" dt="2020-07-07T18:18:20.345" v="19"/>
        <pc:sldMkLst>
          <pc:docMk/>
          <pc:sldMk cId="3038998947" sldId="261"/>
        </pc:sldMkLst>
        <pc:spChg chg="mod">
          <ac:chgData name="Zhao, Xueqing" userId="af823102-257c-4894-ae11-5247dd5a1966" providerId="ADAL" clId="{650E07F8-C4E0-49B0-8E37-22A8E0AFDC59}" dt="2020-07-07T18:18:20.345" v="19"/>
          <ac:spMkLst>
            <pc:docMk/>
            <pc:sldMk cId="3038998947" sldId="261"/>
            <ac:spMk id="2" creationId="{C56C4AE8-1286-4A37-A063-1B454829D80F}"/>
          </ac:spMkLst>
        </pc:spChg>
        <pc:spChg chg="mod">
          <ac:chgData name="Zhao, Xueqing" userId="af823102-257c-4894-ae11-5247dd5a1966" providerId="ADAL" clId="{650E07F8-C4E0-49B0-8E37-22A8E0AFDC59}" dt="2020-07-07T18:18:20.345" v="19"/>
          <ac:spMkLst>
            <pc:docMk/>
            <pc:sldMk cId="3038998947" sldId="261"/>
            <ac:spMk id="3" creationId="{F57A84DE-638B-4206-B320-48E15E947BD6}"/>
          </ac:spMkLst>
        </pc:spChg>
      </pc:sldChg>
      <pc:sldChg chg="addSp delSp modSp mod delDesignElem">
        <pc:chgData name="Zhao, Xueqing" userId="af823102-257c-4894-ae11-5247dd5a1966" providerId="ADAL" clId="{650E07F8-C4E0-49B0-8E37-22A8E0AFDC59}" dt="2020-07-07T18:59:02.709" v="608" actId="20577"/>
        <pc:sldMkLst>
          <pc:docMk/>
          <pc:sldMk cId="602578225" sldId="262"/>
        </pc:sldMkLst>
        <pc:spChg chg="add del">
          <ac:chgData name="Zhao, Xueqing" userId="af823102-257c-4894-ae11-5247dd5a1966" providerId="ADAL" clId="{650E07F8-C4E0-49B0-8E37-22A8E0AFDC59}" dt="2020-07-07T18:38:57.542" v="189"/>
          <ac:spMkLst>
            <pc:docMk/>
            <pc:sldMk cId="602578225" sldId="262"/>
            <ac:spMk id="3" creationId="{AF1154E3-EF2B-4432-8644-A3381D7981D5}"/>
          </ac:spMkLst>
        </pc:spChg>
        <pc:spChg chg="mod">
          <ac:chgData name="Zhao, Xueqing" userId="af823102-257c-4894-ae11-5247dd5a1966" providerId="ADAL" clId="{650E07F8-C4E0-49B0-8E37-22A8E0AFDC59}" dt="2020-07-07T18:59:02.709" v="608" actId="20577"/>
          <ac:spMkLst>
            <pc:docMk/>
            <pc:sldMk cId="602578225" sldId="262"/>
            <ac:spMk id="4" creationId="{253B88E0-2E18-4006-8971-F2C4EFB83DA4}"/>
          </ac:spMkLst>
        </pc:spChg>
        <pc:spChg chg="add del">
          <ac:chgData name="Zhao, Xueqing" userId="af823102-257c-4894-ae11-5247dd5a1966" providerId="ADAL" clId="{650E07F8-C4E0-49B0-8E37-22A8E0AFDC59}" dt="2020-07-07T18:39:03.306" v="192"/>
          <ac:spMkLst>
            <pc:docMk/>
            <pc:sldMk cId="602578225" sldId="262"/>
            <ac:spMk id="7" creationId="{D216580E-3D34-40F5-9F02-AC4CAEB24B08}"/>
          </ac:spMkLst>
        </pc:spChg>
        <pc:spChg chg="add del mod">
          <ac:chgData name="Zhao, Xueqing" userId="af823102-257c-4894-ae11-5247dd5a1966" providerId="ADAL" clId="{650E07F8-C4E0-49B0-8E37-22A8E0AFDC59}" dt="2020-07-07T18:39:37.799" v="196" actId="21"/>
          <ac:spMkLst>
            <pc:docMk/>
            <pc:sldMk cId="602578225" sldId="262"/>
            <ac:spMk id="8" creationId="{5481E131-4C50-4C7C-A585-B5BDAC11A439}"/>
          </ac:spMkLst>
        </pc:spChg>
        <pc:spChg chg="add del">
          <ac:chgData name="Zhao, Xueqing" userId="af823102-257c-4894-ae11-5247dd5a1966" providerId="ADAL" clId="{650E07F8-C4E0-49B0-8E37-22A8E0AFDC59}" dt="2020-07-07T18:39:55.905" v="198"/>
          <ac:spMkLst>
            <pc:docMk/>
            <pc:sldMk cId="602578225" sldId="262"/>
            <ac:spMk id="9" creationId="{44149D52-9E1A-4A6C-B1A7-B7F3A4E0CDD9}"/>
          </ac:spMkLst>
        </pc:spChg>
        <pc:spChg chg="add del">
          <ac:chgData name="Zhao, Xueqing" userId="af823102-257c-4894-ae11-5247dd5a1966" providerId="ADAL" clId="{650E07F8-C4E0-49B0-8E37-22A8E0AFDC59}" dt="2020-07-07T18:40:04.429" v="203"/>
          <ac:spMkLst>
            <pc:docMk/>
            <pc:sldMk cId="602578225" sldId="262"/>
            <ac:spMk id="10" creationId="{6F989884-05A2-4B44-A67A-5A67FA38423F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602578225" sldId="262"/>
            <ac:spMk id="27" creationId="{33CD251C-A887-4D2F-925B-FC097198538B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602578225" sldId="262"/>
            <ac:spMk id="28" creationId="{B19D093C-27FB-4032-B282-42C4563F257C}"/>
          </ac:spMkLst>
        </pc:spChg>
        <pc:grpChg chg="add del">
          <ac:chgData name="Zhao, Xueqing" userId="af823102-257c-4894-ae11-5247dd5a1966" providerId="ADAL" clId="{650E07F8-C4E0-49B0-8E37-22A8E0AFDC59}" dt="2020-07-07T18:18:20.345" v="19"/>
          <ac:grpSpMkLst>
            <pc:docMk/>
            <pc:sldMk cId="602578225" sldId="262"/>
            <ac:grpSpMk id="24" creationId="{35EE815E-1BD3-4777-B652-6D98825BF66B}"/>
          </ac:grpSpMkLst>
        </pc:grpChg>
      </pc:sldChg>
      <pc:sldChg chg="addSp delSp modSp mod ord delDesignElem">
        <pc:chgData name="Zhao, Xueqing" userId="af823102-257c-4894-ae11-5247dd5a1966" providerId="ADAL" clId="{650E07F8-C4E0-49B0-8E37-22A8E0AFDC59}" dt="2020-07-07T18:21:42.137" v="51"/>
        <pc:sldMkLst>
          <pc:docMk/>
          <pc:sldMk cId="1220411849" sldId="263"/>
        </pc:sldMkLst>
        <pc:spChg chg="mod">
          <ac:chgData name="Zhao, Xueqing" userId="af823102-257c-4894-ae11-5247dd5a1966" providerId="ADAL" clId="{650E07F8-C4E0-49B0-8E37-22A8E0AFDC59}" dt="2020-07-07T18:18:20.345" v="19"/>
          <ac:spMkLst>
            <pc:docMk/>
            <pc:sldMk cId="1220411849" sldId="263"/>
            <ac:spMk id="3" creationId="{1EBF3D0E-045C-44AD-9477-63CA7C9FC428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1220411849" sldId="263"/>
            <ac:spMk id="16" creationId="{231BF440-39FA-4087-84CC-2EEC0BBDAF29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1220411849" sldId="263"/>
            <ac:spMk id="18" creationId="{F04E4CBA-303B-48BD-8451-C2701CB0EEBF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1220411849" sldId="263"/>
            <ac:spMk id="20" creationId="{F6CA58B3-AFCC-4A40-9882-50D5080879B0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1220411849" sldId="263"/>
            <ac:spMk id="22" creationId="{75C56826-D4E5-42ED-8529-079651CB3005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1220411849" sldId="263"/>
            <ac:spMk id="24" creationId="{82095FCE-EF05-4443-B97A-85DEE3A5CA17}"/>
          </ac:spMkLst>
        </pc:spChg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1220411849" sldId="263"/>
            <ac:spMk id="26" creationId="{CA00AE6B-AA30-4CF8-BA6F-339B780AD76C}"/>
          </ac:spMkLst>
        </pc:spChg>
      </pc:sldChg>
      <pc:sldChg chg="modSp mod">
        <pc:chgData name="Zhao, Xueqing" userId="af823102-257c-4894-ae11-5247dd5a1966" providerId="ADAL" clId="{650E07F8-C4E0-49B0-8E37-22A8E0AFDC59}" dt="2020-07-07T18:18:20.345" v="19"/>
        <pc:sldMkLst>
          <pc:docMk/>
          <pc:sldMk cId="452351539" sldId="264"/>
        </pc:sldMkLst>
        <pc:spChg chg="mod">
          <ac:chgData name="Zhao, Xueqing" userId="af823102-257c-4894-ae11-5247dd5a1966" providerId="ADAL" clId="{650E07F8-C4E0-49B0-8E37-22A8E0AFDC59}" dt="2020-07-07T18:18:20.345" v="19"/>
          <ac:spMkLst>
            <pc:docMk/>
            <pc:sldMk cId="452351539" sldId="264"/>
            <ac:spMk id="2" creationId="{A808C269-546C-4D71-B9AD-6B7284115072}"/>
          </ac:spMkLst>
        </pc:spChg>
        <pc:spChg chg="mod">
          <ac:chgData name="Zhao, Xueqing" userId="af823102-257c-4894-ae11-5247dd5a1966" providerId="ADAL" clId="{650E07F8-C4E0-49B0-8E37-22A8E0AFDC59}" dt="2020-07-07T18:18:20.345" v="19"/>
          <ac:spMkLst>
            <pc:docMk/>
            <pc:sldMk cId="452351539" sldId="264"/>
            <ac:spMk id="3" creationId="{3804D2D7-3A2D-4D7B-B9FD-1C619735B0DF}"/>
          </ac:spMkLst>
        </pc:spChg>
      </pc:sldChg>
      <pc:sldChg chg="addSp delSp modSp mod ord setBg">
        <pc:chgData name="Zhao, Xueqing" userId="af823102-257c-4894-ae11-5247dd5a1966" providerId="ADAL" clId="{650E07F8-C4E0-49B0-8E37-22A8E0AFDC59}" dt="2020-07-07T18:36:27.220" v="186" actId="20577"/>
        <pc:sldMkLst>
          <pc:docMk/>
          <pc:sldMk cId="2495837269" sldId="265"/>
        </pc:sldMkLst>
        <pc:spChg chg="mod">
          <ac:chgData name="Zhao, Xueqing" userId="af823102-257c-4894-ae11-5247dd5a1966" providerId="ADAL" clId="{650E07F8-C4E0-49B0-8E37-22A8E0AFDC59}" dt="2020-07-07T18:19:52.323" v="49" actId="207"/>
          <ac:spMkLst>
            <pc:docMk/>
            <pc:sldMk cId="2495837269" sldId="265"/>
            <ac:spMk id="2" creationId="{933B6791-3B22-4DF3-84F2-ADA70DB4B965}"/>
          </ac:spMkLst>
        </pc:spChg>
        <pc:spChg chg="mod">
          <ac:chgData name="Zhao, Xueqing" userId="af823102-257c-4894-ae11-5247dd5a1966" providerId="ADAL" clId="{650E07F8-C4E0-49B0-8E37-22A8E0AFDC59}" dt="2020-07-07T18:36:27.220" v="186" actId="20577"/>
          <ac:spMkLst>
            <pc:docMk/>
            <pc:sldMk cId="2495837269" sldId="265"/>
            <ac:spMk id="3" creationId="{C3A1E171-0229-43CF-BD2C-AD44E3531819}"/>
          </ac:spMkLst>
        </pc:spChg>
        <pc:spChg chg="add del">
          <ac:chgData name="Zhao, Xueqing" userId="af823102-257c-4894-ae11-5247dd5a1966" providerId="ADAL" clId="{650E07F8-C4E0-49B0-8E37-22A8E0AFDC59}" dt="2020-07-07T18:18:47.127" v="23" actId="26606"/>
          <ac:spMkLst>
            <pc:docMk/>
            <pc:sldMk cId="2495837269" sldId="265"/>
            <ac:spMk id="8" creationId="{23962611-DFD5-4092-AAFD-559E3DFCE2C9}"/>
          </ac:spMkLst>
        </pc:spChg>
        <pc:spChg chg="add del">
          <ac:chgData name="Zhao, Xueqing" userId="af823102-257c-4894-ae11-5247dd5a1966" providerId="ADAL" clId="{650E07F8-C4E0-49B0-8E37-22A8E0AFDC59}" dt="2020-07-07T18:18:48.965" v="25" actId="26606"/>
          <ac:spMkLst>
            <pc:docMk/>
            <pc:sldMk cId="2495837269" sldId="265"/>
            <ac:spMk id="12" creationId="{081E4A58-353D-44AE-B2FC-2A74E2E400F7}"/>
          </ac:spMkLst>
        </pc:spChg>
        <pc:spChg chg="add del">
          <ac:chgData name="Zhao, Xueqing" userId="af823102-257c-4894-ae11-5247dd5a1966" providerId="ADAL" clId="{650E07F8-C4E0-49B0-8E37-22A8E0AFDC59}" dt="2020-07-07T18:18:48.965" v="25" actId="26606"/>
          <ac:spMkLst>
            <pc:docMk/>
            <pc:sldMk cId="2495837269" sldId="265"/>
            <ac:spMk id="13" creationId="{907EF6B7-1338-4443-8C46-6A318D952DFD}"/>
          </ac:spMkLst>
        </pc:spChg>
        <pc:spChg chg="add del">
          <ac:chgData name="Zhao, Xueqing" userId="af823102-257c-4894-ae11-5247dd5a1966" providerId="ADAL" clId="{650E07F8-C4E0-49B0-8E37-22A8E0AFDC59}" dt="2020-07-07T18:18:48.965" v="25" actId="26606"/>
          <ac:spMkLst>
            <pc:docMk/>
            <pc:sldMk cId="2495837269" sldId="265"/>
            <ac:spMk id="14" creationId="{DAAE4CDD-124C-4DCF-9584-B6033B545DD5}"/>
          </ac:spMkLst>
        </pc:spChg>
        <pc:spChg chg="add del">
          <ac:chgData name="Zhao, Xueqing" userId="af823102-257c-4894-ae11-5247dd5a1966" providerId="ADAL" clId="{650E07F8-C4E0-49B0-8E37-22A8E0AFDC59}" dt="2020-07-07T18:18:51.452" v="27" actId="26606"/>
          <ac:spMkLst>
            <pc:docMk/>
            <pc:sldMk cId="2495837269" sldId="265"/>
            <ac:spMk id="16" creationId="{23962611-DFD5-4092-AAFD-559E3DFCE2C9}"/>
          </ac:spMkLst>
        </pc:spChg>
        <pc:spChg chg="add">
          <ac:chgData name="Zhao, Xueqing" userId="af823102-257c-4894-ae11-5247dd5a1966" providerId="ADAL" clId="{650E07F8-C4E0-49B0-8E37-22A8E0AFDC59}" dt="2020-07-07T18:18:51.495" v="28" actId="26606"/>
          <ac:spMkLst>
            <pc:docMk/>
            <pc:sldMk cId="2495837269" sldId="265"/>
            <ac:spMk id="19" creationId="{3B854194-185D-494D-905C-7C7CB2E30F6E}"/>
          </ac:spMkLst>
        </pc:spChg>
        <pc:spChg chg="add">
          <ac:chgData name="Zhao, Xueqing" userId="af823102-257c-4894-ae11-5247dd5a1966" providerId="ADAL" clId="{650E07F8-C4E0-49B0-8E37-22A8E0AFDC59}" dt="2020-07-07T18:18:51.495" v="28" actId="26606"/>
          <ac:spMkLst>
            <pc:docMk/>
            <pc:sldMk cId="2495837269" sldId="265"/>
            <ac:spMk id="20" creationId="{B4F5FA0D-0104-4987-8241-EFF7C85B88DE}"/>
          </ac:spMkLst>
        </pc:spChg>
        <pc:picChg chg="add del">
          <ac:chgData name="Zhao, Xueqing" userId="af823102-257c-4894-ae11-5247dd5a1966" providerId="ADAL" clId="{650E07F8-C4E0-49B0-8E37-22A8E0AFDC59}" dt="2020-07-07T18:18:47.127" v="23" actId="26606"/>
          <ac:picMkLst>
            <pc:docMk/>
            <pc:sldMk cId="2495837269" sldId="265"/>
            <ac:picMk id="10" creationId="{2270F1FA-0425-408F-9861-80BF5AFB276D}"/>
          </ac:picMkLst>
        </pc:picChg>
        <pc:picChg chg="add del">
          <ac:chgData name="Zhao, Xueqing" userId="af823102-257c-4894-ae11-5247dd5a1966" providerId="ADAL" clId="{650E07F8-C4E0-49B0-8E37-22A8E0AFDC59}" dt="2020-07-07T18:18:51.452" v="27" actId="26606"/>
          <ac:picMkLst>
            <pc:docMk/>
            <pc:sldMk cId="2495837269" sldId="265"/>
            <ac:picMk id="17" creationId="{2270F1FA-0425-408F-9861-80BF5AFB276D}"/>
          </ac:picMkLst>
        </pc:picChg>
        <pc:picChg chg="add">
          <ac:chgData name="Zhao, Xueqing" userId="af823102-257c-4894-ae11-5247dd5a1966" providerId="ADAL" clId="{650E07F8-C4E0-49B0-8E37-22A8E0AFDC59}" dt="2020-07-07T18:18:51.495" v="28" actId="26606"/>
          <ac:picMkLst>
            <pc:docMk/>
            <pc:sldMk cId="2495837269" sldId="265"/>
            <ac:picMk id="21" creationId="{2897127E-6CEF-446C-BE87-93B7C46E49D1}"/>
          </ac:picMkLst>
        </pc:picChg>
      </pc:sldChg>
      <pc:sldChg chg="addSp delSp delDesignElem">
        <pc:chgData name="Zhao, Xueqing" userId="af823102-257c-4894-ae11-5247dd5a1966" providerId="ADAL" clId="{650E07F8-C4E0-49B0-8E37-22A8E0AFDC59}" dt="2020-07-07T18:18:20.345" v="19"/>
        <pc:sldMkLst>
          <pc:docMk/>
          <pc:sldMk cId="815999677" sldId="266"/>
        </pc:sldMkLst>
        <pc:spChg chg="add del">
          <ac:chgData name="Zhao, Xueqing" userId="af823102-257c-4894-ae11-5247dd5a1966" providerId="ADAL" clId="{650E07F8-C4E0-49B0-8E37-22A8E0AFDC59}" dt="2020-07-07T18:18:20.345" v="19"/>
          <ac:spMkLst>
            <pc:docMk/>
            <pc:sldMk cId="815999677" sldId="266"/>
            <ac:spMk id="20" creationId="{63AB00AE-4340-440F-82E1-9F69D1D5519F}"/>
          </ac:spMkLst>
        </pc:spChg>
        <pc:picChg chg="add del">
          <ac:chgData name="Zhao, Xueqing" userId="af823102-257c-4894-ae11-5247dd5a1966" providerId="ADAL" clId="{650E07F8-C4E0-49B0-8E37-22A8E0AFDC59}" dt="2020-07-07T18:18:20.345" v="19"/>
          <ac:picMkLst>
            <pc:docMk/>
            <pc:sldMk cId="815999677" sldId="266"/>
            <ac:picMk id="22" creationId="{22901FED-4FC9-4ED5-8123-C98BCD1616BA}"/>
          </ac:picMkLst>
        </pc:picChg>
      </pc:sldChg>
    </pc:docChg>
  </pc:docChgLst>
  <pc:docChgLst>
    <pc:chgData name="Musyoka, Innocent M." userId="a6294814-362b-4e97-ade2-f599b5ad6b6e" providerId="ADAL" clId="{61872877-F18E-40FD-BD2B-C6A57C0AD266}"/>
    <pc:docChg chg="undo custSel mod addSld modSld">
      <pc:chgData name="Musyoka, Innocent M." userId="a6294814-362b-4e97-ade2-f599b5ad6b6e" providerId="ADAL" clId="{61872877-F18E-40FD-BD2B-C6A57C0AD266}" dt="2020-07-07T04:44:13.088" v="732" actId="20577"/>
      <pc:docMkLst>
        <pc:docMk/>
      </pc:docMkLst>
      <pc:sldChg chg="delSp">
        <pc:chgData name="Musyoka, Innocent M." userId="a6294814-362b-4e97-ade2-f599b5ad6b6e" providerId="ADAL" clId="{61872877-F18E-40FD-BD2B-C6A57C0AD266}" dt="2020-07-01T22:47:44.942" v="0"/>
        <pc:sldMkLst>
          <pc:docMk/>
          <pc:sldMk cId="4202897696" sldId="256"/>
        </pc:sldMkLst>
        <pc:spChg chg="del">
          <ac:chgData name="Musyoka, Innocent M." userId="a6294814-362b-4e97-ade2-f599b5ad6b6e" providerId="ADAL" clId="{61872877-F18E-40FD-BD2B-C6A57C0AD266}" dt="2020-07-01T22:47:44.942" v="0"/>
          <ac:spMkLst>
            <pc:docMk/>
            <pc:sldMk cId="4202897696" sldId="256"/>
            <ac:spMk id="2" creationId="{2174D395-DD6B-4C4B-AF8C-27C3920F4C3D}"/>
          </ac:spMkLst>
        </pc:spChg>
        <pc:spChg chg="del">
          <ac:chgData name="Musyoka, Innocent M." userId="a6294814-362b-4e97-ade2-f599b5ad6b6e" providerId="ADAL" clId="{61872877-F18E-40FD-BD2B-C6A57C0AD266}" dt="2020-07-01T22:47:44.942" v="0"/>
          <ac:spMkLst>
            <pc:docMk/>
            <pc:sldMk cId="4202897696" sldId="256"/>
            <ac:spMk id="3" creationId="{C9EDC8BA-E3EF-4493-9EE9-19CE883009D0}"/>
          </ac:spMkLst>
        </pc:spChg>
      </pc:sldChg>
      <pc:sldChg chg="add">
        <pc:chgData name="Musyoka, Innocent M." userId="a6294814-362b-4e97-ade2-f599b5ad6b6e" providerId="ADAL" clId="{61872877-F18E-40FD-BD2B-C6A57C0AD266}" dt="2020-07-01T22:48:28.736" v="1"/>
        <pc:sldMkLst>
          <pc:docMk/>
          <pc:sldMk cId="4141269859" sldId="257"/>
        </pc:sldMkLst>
      </pc:sldChg>
      <pc:sldChg chg="addSp modSp">
        <pc:chgData name="Musyoka, Innocent M." userId="a6294814-362b-4e97-ade2-f599b5ad6b6e" providerId="ADAL" clId="{61872877-F18E-40FD-BD2B-C6A57C0AD266}" dt="2020-07-07T03:59:22.420" v="7" actId="14100"/>
        <pc:sldMkLst>
          <pc:docMk/>
          <pc:sldMk cId="3187717936" sldId="260"/>
        </pc:sldMkLst>
        <pc:spChg chg="mod">
          <ac:chgData name="Musyoka, Innocent M." userId="a6294814-362b-4e97-ade2-f599b5ad6b6e" providerId="ADAL" clId="{61872877-F18E-40FD-BD2B-C6A57C0AD266}" dt="2020-07-07T03:58:40.377" v="2" actId="20577"/>
          <ac:spMkLst>
            <pc:docMk/>
            <pc:sldMk cId="3187717936" sldId="260"/>
            <ac:spMk id="2" creationId="{C56C4AE8-1286-4A37-A063-1B454829D80F}"/>
          </ac:spMkLst>
        </pc:spChg>
        <pc:spChg chg="mod">
          <ac:chgData name="Musyoka, Innocent M." userId="a6294814-362b-4e97-ade2-f599b5ad6b6e" providerId="ADAL" clId="{61872877-F18E-40FD-BD2B-C6A57C0AD266}" dt="2020-07-07T03:58:41.607" v="3" actId="20577"/>
          <ac:spMkLst>
            <pc:docMk/>
            <pc:sldMk cId="3187717936" sldId="260"/>
            <ac:spMk id="3" creationId="{F57A84DE-638B-4206-B320-48E15E947BD6}"/>
          </ac:spMkLst>
        </pc:spChg>
        <pc:picChg chg="add mod">
          <ac:chgData name="Musyoka, Innocent M." userId="a6294814-362b-4e97-ade2-f599b5ad6b6e" providerId="ADAL" clId="{61872877-F18E-40FD-BD2B-C6A57C0AD266}" dt="2020-07-07T03:59:22.420" v="7" actId="14100"/>
          <ac:picMkLst>
            <pc:docMk/>
            <pc:sldMk cId="3187717936" sldId="260"/>
            <ac:picMk id="4" creationId="{054FA91D-36C1-43E7-ACB5-124FF2A384CE}"/>
          </ac:picMkLst>
        </pc:picChg>
      </pc:sldChg>
      <pc:sldChg chg="addSp delSp modSp">
        <pc:chgData name="Musyoka, Innocent M." userId="a6294814-362b-4e97-ade2-f599b5ad6b6e" providerId="ADAL" clId="{61872877-F18E-40FD-BD2B-C6A57C0AD266}" dt="2020-07-07T04:03:24.656" v="20" actId="14100"/>
        <pc:sldMkLst>
          <pc:docMk/>
          <pc:sldMk cId="3038998947" sldId="261"/>
        </pc:sldMkLst>
        <pc:spChg chg="mod">
          <ac:chgData name="Musyoka, Innocent M." userId="a6294814-362b-4e97-ade2-f599b5ad6b6e" providerId="ADAL" clId="{61872877-F18E-40FD-BD2B-C6A57C0AD266}" dt="2020-07-07T04:01:06.473" v="8" actId="20577"/>
          <ac:spMkLst>
            <pc:docMk/>
            <pc:sldMk cId="3038998947" sldId="261"/>
            <ac:spMk id="2" creationId="{C56C4AE8-1286-4A37-A063-1B454829D80F}"/>
          </ac:spMkLst>
        </pc:spChg>
        <pc:spChg chg="mod">
          <ac:chgData name="Musyoka, Innocent M." userId="a6294814-362b-4e97-ade2-f599b5ad6b6e" providerId="ADAL" clId="{61872877-F18E-40FD-BD2B-C6A57C0AD266}" dt="2020-07-07T04:01:07.776" v="9" actId="20577"/>
          <ac:spMkLst>
            <pc:docMk/>
            <pc:sldMk cId="3038998947" sldId="261"/>
            <ac:spMk id="3" creationId="{F57A84DE-638B-4206-B320-48E15E947BD6}"/>
          </ac:spMkLst>
        </pc:spChg>
        <pc:picChg chg="add del mod">
          <ac:chgData name="Musyoka, Innocent M." userId="a6294814-362b-4e97-ade2-f599b5ad6b6e" providerId="ADAL" clId="{61872877-F18E-40FD-BD2B-C6A57C0AD266}" dt="2020-07-07T04:02:29.282" v="16" actId="478"/>
          <ac:picMkLst>
            <pc:docMk/>
            <pc:sldMk cId="3038998947" sldId="261"/>
            <ac:picMk id="4" creationId="{FECDC983-E56C-45B8-AC10-A7DD5EC51C60}"/>
          </ac:picMkLst>
        </pc:picChg>
        <pc:picChg chg="add mod">
          <ac:chgData name="Musyoka, Innocent M." userId="a6294814-362b-4e97-ade2-f599b5ad6b6e" providerId="ADAL" clId="{61872877-F18E-40FD-BD2B-C6A57C0AD266}" dt="2020-07-07T04:03:24.656" v="20" actId="14100"/>
          <ac:picMkLst>
            <pc:docMk/>
            <pc:sldMk cId="3038998947" sldId="261"/>
            <ac:picMk id="5" creationId="{F02FA50A-59FB-44D2-B976-75E1BDFD2683}"/>
          </ac:picMkLst>
        </pc:picChg>
      </pc:sldChg>
      <pc:sldChg chg="addSp delSp modSp mod setBg setClrOvrMap">
        <pc:chgData name="Musyoka, Innocent M." userId="a6294814-362b-4e97-ade2-f599b5ad6b6e" providerId="ADAL" clId="{61872877-F18E-40FD-BD2B-C6A57C0AD266}" dt="2020-07-07T04:44:13.088" v="732" actId="20577"/>
        <pc:sldMkLst>
          <pc:docMk/>
          <pc:sldMk cId="602578225" sldId="262"/>
        </pc:sldMkLst>
        <pc:spChg chg="mod">
          <ac:chgData name="Musyoka, Innocent M." userId="a6294814-362b-4e97-ade2-f599b5ad6b6e" providerId="ADAL" clId="{61872877-F18E-40FD-BD2B-C6A57C0AD266}" dt="2020-07-07T04:05:18.081" v="34" actId="26606"/>
          <ac:spMkLst>
            <pc:docMk/>
            <pc:sldMk cId="602578225" sldId="262"/>
            <ac:spMk id="2" creationId="{BDF2F78D-430B-4248-ABFE-B3FB19AC41BC}"/>
          </ac:spMkLst>
        </pc:spChg>
        <pc:spChg chg="del mod">
          <ac:chgData name="Musyoka, Innocent M." userId="a6294814-362b-4e97-ade2-f599b5ad6b6e" providerId="ADAL" clId="{61872877-F18E-40FD-BD2B-C6A57C0AD266}" dt="2020-07-07T04:04:45.471" v="30"/>
          <ac:spMkLst>
            <pc:docMk/>
            <pc:sldMk cId="602578225" sldId="262"/>
            <ac:spMk id="3" creationId="{91C7002A-3C0D-4527-B799-CE6443E1DE62}"/>
          </ac:spMkLst>
        </pc:spChg>
        <pc:spChg chg="add mod">
          <ac:chgData name="Musyoka, Innocent M." userId="a6294814-362b-4e97-ade2-f599b5ad6b6e" providerId="ADAL" clId="{61872877-F18E-40FD-BD2B-C6A57C0AD266}" dt="2020-07-07T04:44:13.088" v="732" actId="20577"/>
          <ac:spMkLst>
            <pc:docMk/>
            <pc:sldMk cId="602578225" sldId="262"/>
            <ac:spMk id="4" creationId="{253B88E0-2E18-4006-8971-F2C4EFB83DA4}"/>
          </ac:spMkLst>
        </pc:spChg>
        <pc:spChg chg="add">
          <ac:chgData name="Musyoka, Innocent M." userId="a6294814-362b-4e97-ade2-f599b5ad6b6e" providerId="ADAL" clId="{61872877-F18E-40FD-BD2B-C6A57C0AD266}" dt="2020-07-07T04:20:54.062" v="198"/>
          <ac:spMkLst>
            <pc:docMk/>
            <pc:sldMk cId="602578225" sldId="262"/>
            <ac:spMk id="5" creationId="{9F1C689D-D1E9-4915-B725-2619FAEA5DD2}"/>
          </ac:spMkLst>
        </pc:spChg>
        <pc:spChg chg="add">
          <ac:chgData name="Musyoka, Innocent M." userId="a6294814-362b-4e97-ade2-f599b5ad6b6e" providerId="ADAL" clId="{61872877-F18E-40FD-BD2B-C6A57C0AD266}" dt="2020-07-07T04:21:09.439" v="199"/>
          <ac:spMkLst>
            <pc:docMk/>
            <pc:sldMk cId="602578225" sldId="262"/>
            <ac:spMk id="6" creationId="{C8887971-7195-487B-A9A9-35ED9380CB7D}"/>
          </ac:spMkLst>
        </pc:spChg>
        <pc:spChg chg="add del">
          <ac:chgData name="Musyoka, Innocent M." userId="a6294814-362b-4e97-ade2-f599b5ad6b6e" providerId="ADAL" clId="{61872877-F18E-40FD-BD2B-C6A57C0AD266}" dt="2020-07-07T04:04:27.026" v="28" actId="26606"/>
          <ac:spMkLst>
            <pc:docMk/>
            <pc:sldMk cId="602578225" sldId="262"/>
            <ac:spMk id="8" creationId="{3B854194-185D-494D-905C-7C7CB2E30F6E}"/>
          </ac:spMkLst>
        </pc:spChg>
        <pc:spChg chg="add del">
          <ac:chgData name="Musyoka, Innocent M." userId="a6294814-362b-4e97-ade2-f599b5ad6b6e" providerId="ADAL" clId="{61872877-F18E-40FD-BD2B-C6A57C0AD266}" dt="2020-07-07T04:04:27.026" v="28" actId="26606"/>
          <ac:spMkLst>
            <pc:docMk/>
            <pc:sldMk cId="602578225" sldId="262"/>
            <ac:spMk id="10" creationId="{B4F5FA0D-0104-4987-8241-EFF7C85B88DE}"/>
          </ac:spMkLst>
        </pc:spChg>
        <pc:spChg chg="add del">
          <ac:chgData name="Musyoka, Innocent M." userId="a6294814-362b-4e97-ade2-f599b5ad6b6e" providerId="ADAL" clId="{61872877-F18E-40FD-BD2B-C6A57C0AD266}" dt="2020-07-07T04:05:18.081" v="34" actId="26606"/>
          <ac:spMkLst>
            <pc:docMk/>
            <pc:sldMk cId="602578225" sldId="262"/>
            <ac:spMk id="14" creationId="{DFF2AC85-FAA0-4844-813F-83C04D7382E2}"/>
          </ac:spMkLst>
        </pc:spChg>
        <pc:spChg chg="add del">
          <ac:chgData name="Musyoka, Innocent M." userId="a6294814-362b-4e97-ade2-f599b5ad6b6e" providerId="ADAL" clId="{61872877-F18E-40FD-BD2B-C6A57C0AD266}" dt="2020-07-07T04:05:18.081" v="34" actId="26606"/>
          <ac:spMkLst>
            <pc:docMk/>
            <pc:sldMk cId="602578225" sldId="262"/>
            <ac:spMk id="15" creationId="{89CC0F1E-BAA2-47B1-8F83-7ECB9FD9E009}"/>
          </ac:spMkLst>
        </pc:spChg>
        <pc:spChg chg="add del">
          <ac:chgData name="Musyoka, Innocent M." userId="a6294814-362b-4e97-ade2-f599b5ad6b6e" providerId="ADAL" clId="{61872877-F18E-40FD-BD2B-C6A57C0AD266}" dt="2020-07-07T04:05:18.050" v="33" actId="26606"/>
          <ac:spMkLst>
            <pc:docMk/>
            <pc:sldMk cId="602578225" sldId="262"/>
            <ac:spMk id="20" creationId="{DFF2AC85-FAA0-4844-813F-83C04D7382E2}"/>
          </ac:spMkLst>
        </pc:spChg>
        <pc:spChg chg="add del">
          <ac:chgData name="Musyoka, Innocent M." userId="a6294814-362b-4e97-ade2-f599b5ad6b6e" providerId="ADAL" clId="{61872877-F18E-40FD-BD2B-C6A57C0AD266}" dt="2020-07-07T04:05:18.050" v="33" actId="26606"/>
          <ac:spMkLst>
            <pc:docMk/>
            <pc:sldMk cId="602578225" sldId="262"/>
            <ac:spMk id="22" creationId="{89CC0F1E-BAA2-47B1-8F83-7ECB9FD9E009}"/>
          </ac:spMkLst>
        </pc:spChg>
        <pc:spChg chg="add">
          <ac:chgData name="Musyoka, Innocent M." userId="a6294814-362b-4e97-ade2-f599b5ad6b6e" providerId="ADAL" clId="{61872877-F18E-40FD-BD2B-C6A57C0AD266}" dt="2020-07-07T04:05:18.081" v="34" actId="26606"/>
          <ac:spMkLst>
            <pc:docMk/>
            <pc:sldMk cId="602578225" sldId="262"/>
            <ac:spMk id="27" creationId="{33CD251C-A887-4D2F-925B-FC097198538B}"/>
          </ac:spMkLst>
        </pc:spChg>
        <pc:spChg chg="add">
          <ac:chgData name="Musyoka, Innocent M." userId="a6294814-362b-4e97-ade2-f599b5ad6b6e" providerId="ADAL" clId="{61872877-F18E-40FD-BD2B-C6A57C0AD266}" dt="2020-07-07T04:05:18.081" v="34" actId="26606"/>
          <ac:spMkLst>
            <pc:docMk/>
            <pc:sldMk cId="602578225" sldId="262"/>
            <ac:spMk id="28" creationId="{B19D093C-27FB-4032-B282-42C4563F257C}"/>
          </ac:spMkLst>
        </pc:spChg>
        <pc:grpChg chg="add">
          <ac:chgData name="Musyoka, Innocent M." userId="a6294814-362b-4e97-ade2-f599b5ad6b6e" providerId="ADAL" clId="{61872877-F18E-40FD-BD2B-C6A57C0AD266}" dt="2020-07-07T04:05:18.081" v="34" actId="26606"/>
          <ac:grpSpMkLst>
            <pc:docMk/>
            <pc:sldMk cId="602578225" sldId="262"/>
            <ac:grpSpMk id="24" creationId="{35EE815E-1BD3-4777-B652-6D98825BF66B}"/>
          </ac:grpSpMkLst>
        </pc:grpChg>
        <pc:picChg chg="add del">
          <ac:chgData name="Musyoka, Innocent M." userId="a6294814-362b-4e97-ade2-f599b5ad6b6e" providerId="ADAL" clId="{61872877-F18E-40FD-BD2B-C6A57C0AD266}" dt="2020-07-07T04:04:27.026" v="28" actId="26606"/>
          <ac:picMkLst>
            <pc:docMk/>
            <pc:sldMk cId="602578225" sldId="262"/>
            <ac:picMk id="12" creationId="{2897127E-6CEF-446C-BE87-93B7C46E49D1}"/>
          </ac:picMkLst>
        </pc:picChg>
      </pc:sldChg>
    </pc:docChg>
  </pc:docChgLst>
  <pc:docChgLst>
    <pc:chgData name="Musyoka, Innocent M." userId="S::musy0001@stthomas.edu::a6294814-362b-4e97-ade2-f599b5ad6b6e" providerId="AD" clId="Web-{A78F3786-9DCA-B9D0-3459-6DAF87CA6EFD}"/>
    <pc:docChg chg="modSld">
      <pc:chgData name="Musyoka, Innocent M." userId="S::musy0001@stthomas.edu::a6294814-362b-4e97-ade2-f599b5ad6b6e" providerId="AD" clId="Web-{A78F3786-9DCA-B9D0-3459-6DAF87CA6EFD}" dt="2020-07-07T15:45:03.640" v="33" actId="20577"/>
      <pc:docMkLst>
        <pc:docMk/>
      </pc:docMkLst>
      <pc:sldChg chg="modSp">
        <pc:chgData name="Musyoka, Innocent M." userId="S::musy0001@stthomas.edu::a6294814-362b-4e97-ade2-f599b5ad6b6e" providerId="AD" clId="Web-{A78F3786-9DCA-B9D0-3459-6DAF87CA6EFD}" dt="2020-07-07T15:45:03.640" v="33" actId="20577"/>
        <pc:sldMkLst>
          <pc:docMk/>
          <pc:sldMk cId="602578225" sldId="262"/>
        </pc:sldMkLst>
        <pc:spChg chg="mod">
          <ac:chgData name="Musyoka, Innocent M." userId="S::musy0001@stthomas.edu::a6294814-362b-4e97-ade2-f599b5ad6b6e" providerId="AD" clId="Web-{A78F3786-9DCA-B9D0-3459-6DAF87CA6EFD}" dt="2020-07-07T04:49:44.731" v="2" actId="20577"/>
          <ac:spMkLst>
            <pc:docMk/>
            <pc:sldMk cId="602578225" sldId="262"/>
            <ac:spMk id="2" creationId="{BDF2F78D-430B-4248-ABFE-B3FB19AC41BC}"/>
          </ac:spMkLst>
        </pc:spChg>
        <pc:spChg chg="mod">
          <ac:chgData name="Musyoka, Innocent M." userId="S::musy0001@stthomas.edu::a6294814-362b-4e97-ade2-f599b5ad6b6e" providerId="AD" clId="Web-{A78F3786-9DCA-B9D0-3459-6DAF87CA6EFD}" dt="2020-07-07T15:45:03.640" v="33" actId="20577"/>
          <ac:spMkLst>
            <pc:docMk/>
            <pc:sldMk cId="602578225" sldId="262"/>
            <ac:spMk id="4" creationId="{253B88E0-2E18-4006-8971-F2C4EFB83DA4}"/>
          </ac:spMkLst>
        </pc:spChg>
        <pc:spChg chg="mod">
          <ac:chgData name="Musyoka, Innocent M." userId="S::musy0001@stthomas.edu::a6294814-362b-4e97-ade2-f599b5ad6b6e" providerId="AD" clId="Web-{A78F3786-9DCA-B9D0-3459-6DAF87CA6EFD}" dt="2020-07-07T15:44:46.984" v="28" actId="20577"/>
          <ac:spMkLst>
            <pc:docMk/>
            <pc:sldMk cId="602578225" sldId="262"/>
            <ac:spMk id="5" creationId="{9F1C689D-D1E9-4915-B725-2619FAEA5DD2}"/>
          </ac:spMkLst>
        </pc:spChg>
        <pc:spChg chg="mod">
          <ac:chgData name="Musyoka, Innocent M." userId="S::musy0001@stthomas.edu::a6294814-362b-4e97-ade2-f599b5ad6b6e" providerId="AD" clId="Web-{A78F3786-9DCA-B9D0-3459-6DAF87CA6EFD}" dt="2020-07-07T15:44:40.765" v="15" actId="20577"/>
          <ac:spMkLst>
            <pc:docMk/>
            <pc:sldMk cId="602578225" sldId="262"/>
            <ac:spMk id="6" creationId="{C8887971-7195-487B-A9A9-35ED9380CB7D}"/>
          </ac:spMkLst>
        </pc:spChg>
      </pc:sldChg>
    </pc:docChg>
  </pc:docChgLst>
  <pc:docChgLst>
    <pc:chgData name="Innocent Musyoka" userId="a6294814-362b-4e97-ade2-f599b5ad6b6e" providerId="ADAL" clId="{A5FA62CE-C6F1-4992-B38D-E415559DF538}"/>
    <pc:docChg chg="modSld sldOrd">
      <pc:chgData name="Innocent Musyoka" userId="a6294814-362b-4e97-ade2-f599b5ad6b6e" providerId="ADAL" clId="{A5FA62CE-C6F1-4992-B38D-E415559DF538}" dt="2020-07-07T22:41:25.992" v="3"/>
      <pc:docMkLst>
        <pc:docMk/>
      </pc:docMkLst>
      <pc:sldChg chg="modSp">
        <pc:chgData name="Innocent Musyoka" userId="a6294814-362b-4e97-ade2-f599b5ad6b6e" providerId="ADAL" clId="{A5FA62CE-C6F1-4992-B38D-E415559DF538}" dt="2020-07-07T22:26:23.678" v="2"/>
        <pc:sldMkLst>
          <pc:docMk/>
          <pc:sldMk cId="962397951" sldId="259"/>
        </pc:sldMkLst>
        <pc:spChg chg="mod">
          <ac:chgData name="Innocent Musyoka" userId="a6294814-362b-4e97-ade2-f599b5ad6b6e" providerId="ADAL" clId="{A5FA62CE-C6F1-4992-B38D-E415559DF538}" dt="2020-07-07T22:26:23.678" v="2"/>
          <ac:spMkLst>
            <pc:docMk/>
            <pc:sldMk cId="962397951" sldId="259"/>
            <ac:spMk id="2" creationId="{CB338DFF-0AD3-4ED4-9232-D81A0B6F1FF7}"/>
          </ac:spMkLst>
        </pc:spChg>
      </pc:sldChg>
      <pc:sldChg chg="ord">
        <pc:chgData name="Innocent Musyoka" userId="a6294814-362b-4e97-ade2-f599b5ad6b6e" providerId="ADAL" clId="{A5FA62CE-C6F1-4992-B38D-E415559DF538}" dt="2020-07-07T22:41:25.992" v="3"/>
        <pc:sldMkLst>
          <pc:docMk/>
          <pc:sldMk cId="602578225" sldId="262"/>
        </pc:sldMkLst>
      </pc:sldChg>
      <pc:sldChg chg="modSp">
        <pc:chgData name="Innocent Musyoka" userId="a6294814-362b-4e97-ade2-f599b5ad6b6e" providerId="ADAL" clId="{A5FA62CE-C6F1-4992-B38D-E415559DF538}" dt="2020-07-07T22:25:19.520" v="0"/>
        <pc:sldMkLst>
          <pc:docMk/>
          <pc:sldMk cId="1220411849" sldId="263"/>
        </pc:sldMkLst>
        <pc:spChg chg="mod">
          <ac:chgData name="Innocent Musyoka" userId="a6294814-362b-4e97-ade2-f599b5ad6b6e" providerId="ADAL" clId="{A5FA62CE-C6F1-4992-B38D-E415559DF538}" dt="2020-07-07T22:25:19.520" v="0"/>
          <ac:spMkLst>
            <pc:docMk/>
            <pc:sldMk cId="1220411849" sldId="263"/>
            <ac:spMk id="2" creationId="{CB338DFF-0AD3-4ED4-9232-D81A0B6F1FF7}"/>
          </ac:spMkLst>
        </pc:spChg>
      </pc:sldChg>
      <pc:sldChg chg="modSp">
        <pc:chgData name="Innocent Musyoka" userId="a6294814-362b-4e97-ade2-f599b5ad6b6e" providerId="ADAL" clId="{A5FA62CE-C6F1-4992-B38D-E415559DF538}" dt="2020-07-07T22:25:28.667" v="1"/>
        <pc:sldMkLst>
          <pc:docMk/>
          <pc:sldMk cId="815999677" sldId="266"/>
        </pc:sldMkLst>
        <pc:spChg chg="mod">
          <ac:chgData name="Innocent Musyoka" userId="a6294814-362b-4e97-ade2-f599b5ad6b6e" providerId="ADAL" clId="{A5FA62CE-C6F1-4992-B38D-E415559DF538}" dt="2020-07-07T22:25:28.667" v="1"/>
          <ac:spMkLst>
            <pc:docMk/>
            <pc:sldMk cId="815999677" sldId="266"/>
            <ac:spMk id="5" creationId="{6CFAA2D0-1A3D-4756-B919-C7F7B464C84D}"/>
          </ac:spMkLst>
        </pc:spChg>
      </pc:sldChg>
    </pc:docChg>
  </pc:docChgLst>
  <pc:docChgLst>
    <pc:chgData name="Musyoka, Innocent M." userId="S::musy0001@stthomas.edu::a6294814-362b-4e97-ade2-f599b5ad6b6e" providerId="AD" clId="Web-{F7CF0245-43B9-17F9-F585-CF61D27CB10E}"/>
    <pc:docChg chg="modSld">
      <pc:chgData name="Musyoka, Innocent M." userId="S::musy0001@stthomas.edu::a6294814-362b-4e97-ade2-f599b5ad6b6e" providerId="AD" clId="Web-{F7CF0245-43B9-17F9-F585-CF61D27CB10E}" dt="2020-07-01T23:02:55.921" v="85" actId="20577"/>
      <pc:docMkLst>
        <pc:docMk/>
      </pc:docMkLst>
      <pc:sldChg chg="addSp modSp">
        <pc:chgData name="Musyoka, Innocent M." userId="S::musy0001@stthomas.edu::a6294814-362b-4e97-ade2-f599b5ad6b6e" providerId="AD" clId="Web-{F7CF0245-43B9-17F9-F585-CF61D27CB10E}" dt="2020-07-01T22:56:01.792" v="25" actId="20577"/>
        <pc:sldMkLst>
          <pc:docMk/>
          <pc:sldMk cId="4202897696" sldId="256"/>
        </pc:sldMkLst>
        <pc:spChg chg="add mod">
          <ac:chgData name="Musyoka, Innocent M." userId="S::musy0001@stthomas.edu::a6294814-362b-4e97-ade2-f599b5ad6b6e" providerId="AD" clId="Web-{F7CF0245-43B9-17F9-F585-CF61D27CB10E}" dt="2020-07-01T22:56:01.792" v="25" actId="20577"/>
          <ac:spMkLst>
            <pc:docMk/>
            <pc:sldMk cId="4202897696" sldId="256"/>
            <ac:spMk id="2" creationId="{E31DA17D-B8B5-4285-90DD-BF1DBF89C75B}"/>
          </ac:spMkLst>
        </pc:spChg>
      </pc:sldChg>
      <pc:sldChg chg="modSp">
        <pc:chgData name="Musyoka, Innocent M." userId="S::musy0001@stthomas.edu::a6294814-362b-4e97-ade2-f599b5ad6b6e" providerId="AD" clId="Web-{F7CF0245-43B9-17F9-F585-CF61D27CB10E}" dt="2020-07-01T23:01:49.577" v="40" actId="20577"/>
        <pc:sldMkLst>
          <pc:docMk/>
          <pc:sldMk cId="3187717936" sldId="260"/>
        </pc:sldMkLst>
        <pc:spChg chg="mod">
          <ac:chgData name="Musyoka, Innocent M." userId="S::musy0001@stthomas.edu::a6294814-362b-4e97-ade2-f599b5ad6b6e" providerId="AD" clId="Web-{F7CF0245-43B9-17F9-F585-CF61D27CB10E}" dt="2020-07-01T23:01:49.577" v="40" actId="20577"/>
          <ac:spMkLst>
            <pc:docMk/>
            <pc:sldMk cId="3187717936" sldId="260"/>
            <ac:spMk id="3" creationId="{F57A84DE-638B-4206-B320-48E15E947BD6}"/>
          </ac:spMkLst>
        </pc:spChg>
      </pc:sldChg>
      <pc:sldChg chg="modSp">
        <pc:chgData name="Musyoka, Innocent M." userId="S::musy0001@stthomas.edu::a6294814-362b-4e97-ade2-f599b5ad6b6e" providerId="AD" clId="Web-{F7CF0245-43B9-17F9-F585-CF61D27CB10E}" dt="2020-07-01T23:01:59.014" v="61" actId="20577"/>
        <pc:sldMkLst>
          <pc:docMk/>
          <pc:sldMk cId="3038998947" sldId="261"/>
        </pc:sldMkLst>
        <pc:spChg chg="mod">
          <ac:chgData name="Musyoka, Innocent M." userId="S::musy0001@stthomas.edu::a6294814-362b-4e97-ade2-f599b5ad6b6e" providerId="AD" clId="Web-{F7CF0245-43B9-17F9-F585-CF61D27CB10E}" dt="2020-07-01T23:01:59.014" v="61" actId="20577"/>
          <ac:spMkLst>
            <pc:docMk/>
            <pc:sldMk cId="3038998947" sldId="261"/>
            <ac:spMk id="3" creationId="{F57A84DE-638B-4206-B320-48E15E947BD6}"/>
          </ac:spMkLst>
        </pc:spChg>
      </pc:sldChg>
      <pc:sldChg chg="modSp">
        <pc:chgData name="Musyoka, Innocent M." userId="S::musy0001@stthomas.edu::a6294814-362b-4e97-ade2-f599b5ad6b6e" providerId="AD" clId="Web-{F7CF0245-43B9-17F9-F585-CF61D27CB10E}" dt="2020-07-01T23:02:55.921" v="84" actId="20577"/>
        <pc:sldMkLst>
          <pc:docMk/>
          <pc:sldMk cId="602578225" sldId="262"/>
        </pc:sldMkLst>
        <pc:spChg chg="mod">
          <ac:chgData name="Musyoka, Innocent M." userId="S::musy0001@stthomas.edu::a6294814-362b-4e97-ade2-f599b5ad6b6e" providerId="AD" clId="Web-{F7CF0245-43B9-17F9-F585-CF61D27CB10E}" dt="2020-07-01T23:02:55.921" v="84" actId="20577"/>
          <ac:spMkLst>
            <pc:docMk/>
            <pc:sldMk cId="602578225" sldId="262"/>
            <ac:spMk id="3" creationId="{91C7002A-3C0D-4527-B799-CE6443E1DE62}"/>
          </ac:spMkLst>
        </pc:spChg>
      </pc:sldChg>
    </pc:docChg>
  </pc:docChgLst>
  <pc:docChgLst>
    <pc:chgData name="Ellingson, Joshua" userId="S::elli9316@stthomas.edu::8ced53e5-67e8-461b-bb88-e07f0ba6086d" providerId="AD" clId="Web-{01758578-4E38-4D2D-B00D-41B761B8C15D}"/>
    <pc:docChg chg="modSld">
      <pc:chgData name="Ellingson, Joshua" userId="S::elli9316@stthomas.edu::8ced53e5-67e8-461b-bb88-e07f0ba6086d" providerId="AD" clId="Web-{01758578-4E38-4D2D-B00D-41B761B8C15D}" dt="2020-07-07T16:29:35.526" v="351" actId="20577"/>
      <pc:docMkLst>
        <pc:docMk/>
      </pc:docMkLst>
      <pc:sldChg chg="modSp">
        <pc:chgData name="Ellingson, Joshua" userId="S::elli9316@stthomas.edu::8ced53e5-67e8-461b-bb88-e07f0ba6086d" providerId="AD" clId="Web-{01758578-4E38-4D2D-B00D-41B761B8C15D}" dt="2020-07-07T16:29:30.948" v="350" actId="20577"/>
        <pc:sldMkLst>
          <pc:docMk/>
          <pc:sldMk cId="815999677" sldId="266"/>
        </pc:sldMkLst>
        <pc:spChg chg="mod">
          <ac:chgData name="Ellingson, Joshua" userId="S::elli9316@stthomas.edu::8ced53e5-67e8-461b-bb88-e07f0ba6086d" providerId="AD" clId="Web-{01758578-4E38-4D2D-B00D-41B761B8C15D}" dt="2020-07-07T16:29:30.948" v="350" actId="20577"/>
          <ac:spMkLst>
            <pc:docMk/>
            <pc:sldMk cId="815999677" sldId="266"/>
            <ac:spMk id="12" creationId="{B59AFF95-354A-4D0B-A793-B65945446CB0}"/>
          </ac:spMkLst>
        </pc:spChg>
      </pc:sldChg>
    </pc:docChg>
  </pc:docChgLst>
  <pc:docChgLst>
    <pc:chgData name="Ellingson, Joshua" userId="S::elli9316@stthomas.edu::8ced53e5-67e8-461b-bb88-e07f0ba6086d" providerId="AD" clId="Web-{FB0A9256-72CF-BD8E-EEED-7B9EF8EDC129}"/>
    <pc:docChg chg="modSld">
      <pc:chgData name="Ellingson, Joshua" userId="S::elli9316@stthomas.edu::8ced53e5-67e8-461b-bb88-e07f0ba6086d" providerId="AD" clId="Web-{FB0A9256-72CF-BD8E-EEED-7B9EF8EDC129}" dt="2020-07-07T16:46:35.776" v="410" actId="20577"/>
      <pc:docMkLst>
        <pc:docMk/>
      </pc:docMkLst>
      <pc:sldChg chg="modSp">
        <pc:chgData name="Ellingson, Joshua" userId="S::elli9316@stthomas.edu::8ced53e5-67e8-461b-bb88-e07f0ba6086d" providerId="AD" clId="Web-{FB0A9256-72CF-BD8E-EEED-7B9EF8EDC129}" dt="2020-07-07T16:46:31.244" v="408" actId="20577"/>
        <pc:sldMkLst>
          <pc:docMk/>
          <pc:sldMk cId="962397951" sldId="259"/>
        </pc:sldMkLst>
        <pc:spChg chg="mod">
          <ac:chgData name="Ellingson, Joshua" userId="S::elli9316@stthomas.edu::8ced53e5-67e8-461b-bb88-e07f0ba6086d" providerId="AD" clId="Web-{FB0A9256-72CF-BD8E-EEED-7B9EF8EDC129}" dt="2020-07-07T16:46:01.728" v="407" actId="20577"/>
          <ac:spMkLst>
            <pc:docMk/>
            <pc:sldMk cId="962397951" sldId="259"/>
            <ac:spMk id="2" creationId="{CB338DFF-0AD3-4ED4-9232-D81A0B6F1FF7}"/>
          </ac:spMkLst>
        </pc:spChg>
        <pc:spChg chg="mod">
          <ac:chgData name="Ellingson, Joshua" userId="S::elli9316@stthomas.edu::8ced53e5-67e8-461b-bb88-e07f0ba6086d" providerId="AD" clId="Web-{FB0A9256-72CF-BD8E-EEED-7B9EF8EDC129}" dt="2020-07-07T16:46:31.244" v="408" actId="20577"/>
          <ac:spMkLst>
            <pc:docMk/>
            <pc:sldMk cId="962397951" sldId="259"/>
            <ac:spMk id="3" creationId="{1EBF3D0E-045C-44AD-9477-63CA7C9FC428}"/>
          </ac:spMkLst>
        </pc:spChg>
      </pc:sldChg>
      <pc:sldChg chg="modSp">
        <pc:chgData name="Ellingson, Joshua" userId="S::elli9316@stthomas.edu::8ced53e5-67e8-461b-bb88-e07f0ba6086d" providerId="AD" clId="Web-{FB0A9256-72CF-BD8E-EEED-7B9EF8EDC129}" dt="2020-07-07T16:45:52.244" v="405" actId="20577"/>
        <pc:sldMkLst>
          <pc:docMk/>
          <pc:sldMk cId="1220411849" sldId="263"/>
        </pc:sldMkLst>
        <pc:spChg chg="mod">
          <ac:chgData name="Ellingson, Joshua" userId="S::elli9316@stthomas.edu::8ced53e5-67e8-461b-bb88-e07f0ba6086d" providerId="AD" clId="Web-{FB0A9256-72CF-BD8E-EEED-7B9EF8EDC129}" dt="2020-07-07T16:45:52.244" v="405" actId="20577"/>
          <ac:spMkLst>
            <pc:docMk/>
            <pc:sldMk cId="1220411849" sldId="263"/>
            <ac:spMk id="2" creationId="{CB338DFF-0AD3-4ED4-9232-D81A0B6F1FF7}"/>
          </ac:spMkLst>
        </pc:spChg>
        <pc:spChg chg="mod">
          <ac:chgData name="Ellingson, Joshua" userId="S::elli9316@stthomas.edu::8ced53e5-67e8-461b-bb88-e07f0ba6086d" providerId="AD" clId="Web-{FB0A9256-72CF-BD8E-EEED-7B9EF8EDC129}" dt="2020-07-07T16:45:48.025" v="402" actId="20577"/>
          <ac:spMkLst>
            <pc:docMk/>
            <pc:sldMk cId="1220411849" sldId="263"/>
            <ac:spMk id="3" creationId="{1EBF3D0E-045C-44AD-9477-63CA7C9FC428}"/>
          </ac:spMkLst>
        </pc:spChg>
      </pc:sldChg>
      <pc:sldChg chg="modSp">
        <pc:chgData name="Ellingson, Joshua" userId="S::elli9316@stthomas.edu::8ced53e5-67e8-461b-bb88-e07f0ba6086d" providerId="AD" clId="Web-{FB0A9256-72CF-BD8E-EEED-7B9EF8EDC129}" dt="2020-07-07T16:40:02.568" v="194" actId="20577"/>
        <pc:sldMkLst>
          <pc:docMk/>
          <pc:sldMk cId="815999677" sldId="266"/>
        </pc:sldMkLst>
        <pc:spChg chg="mod">
          <ac:chgData name="Ellingson, Joshua" userId="S::elli9316@stthomas.edu::8ced53e5-67e8-461b-bb88-e07f0ba6086d" providerId="AD" clId="Web-{FB0A9256-72CF-BD8E-EEED-7B9EF8EDC129}" dt="2020-07-07T16:40:02.568" v="194" actId="20577"/>
          <ac:spMkLst>
            <pc:docMk/>
            <pc:sldMk cId="815999677" sldId="266"/>
            <ac:spMk id="12" creationId="{B59AFF95-354A-4D0B-A793-B65945446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DF5DD-33EC-467B-A2CD-89590A47895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339A9-C591-4236-A140-6A212DC9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339A9-C591-4236-A140-6A212DC930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A816-8FAC-4892-9811-3B03F87A4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14838-A203-474E-AC31-B2C7D3DF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7BD9C-2C65-4A23-B5F5-7A4A66B3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5265-61EE-460B-86D1-31B4D67B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21FF-BDA6-4BAD-9315-E33FB015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7C89-8831-44E1-BEEE-C46A3A41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197F3-20AE-4183-9D1E-6D84AE8D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A8D2-23D4-4B9C-AC2A-CDB54141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DA53-403A-4F55-8C9C-1905A53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AF8-8CCA-4071-AA4F-80479E06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6984E-33E0-4D89-9DD8-98640C0F3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B53CC-62EE-47A9-AD2A-2B59B2AE3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504B-7220-4CEE-B0CA-1847AD88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D53C-7EAF-4BD4-A9C6-A6C24E49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1896-9E05-4CB8-8EB4-8CACFB9B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9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32B1-7960-42EB-BB9F-90A5A7CF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B38D-C30F-467E-99EC-5938EDEB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2E30-27B4-44FF-B8C9-3DA68C20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48F7-E667-4A0C-B2BD-11BF2446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535C-C10D-4A74-8A24-D91B04F0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7571-6D22-41B0-839A-E421EC21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E954-FECB-42A7-98B8-082ED1C2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B786-0549-4C5C-B73A-3F113F9A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D6F2C-E750-45EA-8CEF-AC76233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BE02-63FF-460B-AEDE-00A4BB02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1338-BCFE-4C8D-9931-0128E025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DA71-3149-4397-A341-6E7DA6A5A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28AF-DD57-4963-A724-D301D6C73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4E5D-257E-4488-B4A3-316431E1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1DD2-5EF0-4101-B987-6FFFFA29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B7DE5-4CA3-445F-AB87-231E2B22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D15B-6737-4CF0-AE55-8D41EA4B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4997B-7296-44CC-B938-A116C3F7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36A7A-6B4C-440B-B8CA-4B25AFA36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EDFA-CD09-41C2-A5AE-8661FFD83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92306-E689-47A1-BD65-FC3C6F0B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B77D8-8705-4F96-AD1E-4A12833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7AE77-AB61-45C0-9E97-525D7640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FBB0C-0348-47D2-A897-B185D8F2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341-3457-444E-9A0D-CCDCE3B2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A0A9-F0AF-44D0-830F-CD0DE053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0CE3E-D166-4977-8A4B-FB26D9E9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46B38-05EE-43F1-A0E6-ED45281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680D1-DA26-4A0D-9716-8C74DF7E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5D8AE-7B3D-4DC4-8911-762BB001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4B791-8EF1-4B6A-AE48-EEDA1087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1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ED18-D812-4E15-A8FC-A8097298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57A-2E62-4149-8716-B0C8B8F5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87B8-8BCC-486C-9E64-4458D4F58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7ACDB-8351-4E21-8549-DD3E3C03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2D76-7A6A-4B9C-810D-3FA16E2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4F11-2D01-4163-AA1F-5E471C2B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D323-E791-40BC-99B4-BE542BF3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B10C4-5786-4D98-AAEC-5CE82A1A6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C0F4-3DF1-4407-AAEC-F59C6CD6D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AAC6D-4689-441F-B13B-FE241DE2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73071-6FD9-4271-A2F8-8EF45EE3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8B45-021B-47F5-90AC-47063E82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D09A7-B06D-42E1-B3A1-1F200FC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DDB8-5078-4DD5-8152-ECA94AE0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0E2D-C6AB-4269-99DB-7F4884840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2C87-9797-44F3-B0E9-52D989CA86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B4B42-DA7A-437A-8375-50A2EC7E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3E64E-72E7-49C3-B504-67917ABD9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3D0E-D623-41EE-A200-B1F336B2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5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interzoid/api/us-weather-by-zip-co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00A7F-C71D-4A5C-9952-53036E4EB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9" r="90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D7C1D-D045-4070-B680-C9D55362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743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Weather Automation Report</a:t>
            </a:r>
            <a:endParaRPr lang="en-US" sz="6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A255A-A3EE-4569-94BB-6A37B0B42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220" y="5602084"/>
            <a:ext cx="7494847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Vicky Xueqing, Joshua Ellingson &amp; Innocent Musyoka </a:t>
            </a:r>
          </a:p>
        </p:txBody>
      </p:sp>
    </p:spTree>
    <p:extLst>
      <p:ext uri="{BB962C8B-B14F-4D97-AF65-F5344CB8AC3E}">
        <p14:creationId xmlns:p14="http://schemas.microsoft.com/office/powerpoint/2010/main" val="414126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3AB00AE-4340-440F-82E1-9F69D1D55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BFFFB7-57AE-4E46-8EA7-55906476F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262" r="-2" b="-2"/>
          <a:stretch/>
        </p:blipFill>
        <p:spPr>
          <a:xfrm>
            <a:off x="6083786" y="-168316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6" name="Picture 6" descr="A picture containing object, lamp, light&#10;&#10;Description automatically generated">
            <a:extLst>
              <a:ext uri="{FF2B5EF4-FFF2-40B4-BE49-F238E27FC236}">
                <a16:creationId xmlns:a16="http://schemas.microsoft.com/office/drawing/2014/main" id="{32B61018-F02F-4D80-82F5-E8005EF52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3" r="-1" b="2093"/>
          <a:stretch/>
        </p:blipFill>
        <p:spPr>
          <a:xfrm>
            <a:off x="6089904" y="2487166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AA2D0-1A3D-4756-B919-C7F7B464C84D}"/>
              </a:ext>
            </a:extLst>
          </p:cNvPr>
          <p:cNvSpPr txBox="1"/>
          <p:nvPr/>
        </p:nvSpPr>
        <p:spPr>
          <a:xfrm>
            <a:off x="804998" y="798445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Project Overview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23B8DC-7E46-4168-85F9-8FC412086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674" y="109627"/>
            <a:ext cx="1165559" cy="1107281"/>
          </a:xfrm>
          <a:prstGeom prst="rect">
            <a:avLst/>
          </a:prstGeom>
        </p:spPr>
      </p:pic>
      <p:pic>
        <p:nvPicPr>
          <p:cNvPr id="8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B7D4D6-57F9-4BD1-80DA-551D4FA88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674" y="82367"/>
            <a:ext cx="1156570" cy="1140061"/>
          </a:xfrm>
          <a:prstGeom prst="rect">
            <a:avLst/>
          </a:prstGeom>
        </p:spPr>
      </p:pic>
      <p:pic>
        <p:nvPicPr>
          <p:cNvPr id="10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A90EB6E-7F63-4B1F-A50D-C5B6F906FD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947" y="110939"/>
            <a:ext cx="1375776" cy="1114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9AFF95-354A-4D0B-A793-B65945446CB0}"/>
              </a:ext>
            </a:extLst>
          </p:cNvPr>
          <p:cNvSpPr txBox="1"/>
          <p:nvPr/>
        </p:nvSpPr>
        <p:spPr>
          <a:xfrm>
            <a:off x="308975" y="1874729"/>
            <a:ext cx="605215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We aspired to create a code that would prompt the user to provide a zip code, that in turn would return certain weather criteria.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 more ambitious idea, was to then generate an automated "notification" to certain specific individuals via either Gmail, WeChat, Facebook or other social media platforms.</a:t>
            </a:r>
            <a:r>
              <a:rPr lang="en-US" sz="2400">
                <a:latin typeface="Bookman Old Style"/>
                <a:cs typeface="Calibri"/>
              </a:rPr>
              <a:t>  </a:t>
            </a:r>
          </a:p>
          <a:p>
            <a:endParaRPr lang="en-US" sz="2400">
              <a:latin typeface="Bookman Old Style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99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B6791-3B22-4DF3-84F2-ADA70DB4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cs typeface="Calibri Light"/>
              </a:rPr>
              <a:t>API</a:t>
            </a:r>
            <a:r>
              <a:rPr lang="en-US">
                <a:solidFill>
                  <a:srgbClr val="FFFFFF"/>
                </a:solidFill>
                <a:cs typeface="Calibri Light"/>
              </a:rPr>
              <a:t> 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Application Programming Interfaces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E171-0229-43CF-BD2C-AD44E353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API – is used for software applications to send and receive data. API can also connect one program to another, to share functionality (Like the bridge between ATM and bank account)…….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An API key </a:t>
            </a:r>
            <a:r>
              <a:rPr lang="en-US" sz="2400">
                <a:solidFill>
                  <a:srgbClr val="000000"/>
                </a:solidFill>
              </a:rPr>
              <a:t>–</a:t>
            </a:r>
            <a:r>
              <a:rPr lang="en-US" sz="2400">
                <a:solidFill>
                  <a:srgbClr val="000000"/>
                </a:solidFill>
                <a:cs typeface="Calibri"/>
              </a:rPr>
              <a:t> is a unique identifier used to connect to, or perform, an API call. 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RapidAPI: </a:t>
            </a:r>
            <a:r>
              <a:rPr lang="en-US" sz="1600">
                <a:hlinkClick r:id="rId3"/>
              </a:rPr>
              <a:t>https://rapidapi.com/interzoid/api/us-weather-by-zip-code</a:t>
            </a:r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83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curtain&#10;&#10;Description automatically generated">
            <a:extLst>
              <a:ext uri="{FF2B5EF4-FFF2-40B4-BE49-F238E27FC236}">
                <a16:creationId xmlns:a16="http://schemas.microsoft.com/office/drawing/2014/main" id="{0674BBBD-93CC-4A07-BC4F-3DD4EE329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3" r="3950" b="-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5" descr="A room with a book shelf filled with books&#10;&#10;Description automatically generated">
            <a:extLst>
              <a:ext uri="{FF2B5EF4-FFF2-40B4-BE49-F238E27FC236}">
                <a16:creationId xmlns:a16="http://schemas.microsoft.com/office/drawing/2014/main" id="{83CB6607-AFF4-4CD2-B2E3-015CD8B9A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9" r="1605" b="2"/>
          <a:stretch/>
        </p:blipFill>
        <p:spPr>
          <a:xfrm>
            <a:off x="4883025" y="3493008"/>
            <a:ext cx="67501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38DFF-0AD3-4ED4-9232-D81A0B6F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>
                <a:cs typeface="Calibri Light"/>
              </a:rPr>
              <a:t>Libraries</a:t>
            </a:r>
            <a:br>
              <a:rPr lang="en-US" sz="3200">
                <a:cs typeface="Calibri Light"/>
              </a:rPr>
            </a:br>
            <a:endParaRPr lang="en-US" sz="2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3D0E-045C-44AD-9477-63CA7C9F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Requests – A module used to, well..."request" certain information from a respective URL. 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 Once the request is made to the URL (website) of our choosing, it will return the data in a 'JSON' format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04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curtain&#10;&#10;Description automatically generated">
            <a:extLst>
              <a:ext uri="{FF2B5EF4-FFF2-40B4-BE49-F238E27FC236}">
                <a16:creationId xmlns:a16="http://schemas.microsoft.com/office/drawing/2014/main" id="{7D7E8E1B-7DE0-46C6-842A-DC36849DE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3" r="3950" b="-1"/>
          <a:stretch/>
        </p:blipFill>
        <p:spPr>
          <a:xfrm>
            <a:off x="4883025" y="2657"/>
            <a:ext cx="7308974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Picture 6" descr="A room with a book shelf filled with books&#10;&#10;Description automatically generated">
            <a:extLst>
              <a:ext uri="{FF2B5EF4-FFF2-40B4-BE49-F238E27FC236}">
                <a16:creationId xmlns:a16="http://schemas.microsoft.com/office/drawing/2014/main" id="{0600CE21-7138-4A6D-A4AA-95DBF2AA9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9" r="1605" b="2"/>
          <a:stretch/>
        </p:blipFill>
        <p:spPr>
          <a:xfrm>
            <a:off x="4883026" y="3493008"/>
            <a:ext cx="6767108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38DFF-0AD3-4ED4-9232-D81A0B6F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>
                <a:cs typeface="Calibri Light"/>
              </a:rPr>
              <a:t>Libraries </a:t>
            </a:r>
            <a:br>
              <a:rPr lang="en-US" sz="3200">
                <a:cs typeface="Calibri Light"/>
              </a:rPr>
            </a:br>
            <a:endParaRPr lang="en-US" sz="2600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3D0E-045C-44AD-9477-63CA7C9F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Json (JavaScript Object Notation) is a data-type (format) that works well with many API's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Json is similar to a "savable" version of a dictionary</a:t>
            </a:r>
            <a:r>
              <a:rPr lang="en-US" sz="2400">
                <a:latin typeface="Bookman Old Style"/>
                <a:cs typeface="Calibri"/>
              </a:rPr>
              <a:t> 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3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F2F78D-430B-4248-ABFE-B3FB19AC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Pseudocode </a:t>
            </a:r>
            <a:br>
              <a:rPr lang="en-US" sz="4800"/>
            </a:b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3B88E0-2E18-4006-8971-F2C4EFB83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3864" y="1528834"/>
            <a:ext cx="5716988" cy="466457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mport required modules (requests, json)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>
                <a:latin typeface="JetBrains Mono"/>
              </a:rPr>
              <a:t>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efine the function weather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Acquire an API </a:t>
            </a:r>
            <a:r>
              <a:rPr lang="en-US" altLang="en-US">
                <a:latin typeface="JetBrains Mono"/>
              </a:rPr>
              <a:t>key</a:t>
            </a:r>
            <a:r>
              <a:rPr lang="en-US" altLang="en-US" u="sng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 </a:t>
            </a:r>
            <a:r>
              <a:rPr lang="en-US" altLang="en-US" u="sng">
                <a:solidFill>
                  <a:schemeClr val="accent1">
                    <a:lumMod val="75000"/>
                  </a:schemeClr>
                </a:solidFill>
                <a:latin typeface="JetBrains Mon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here.</a:t>
            </a:r>
            <a:endParaRPr lang="en-US" altLang="en-US" u="sng">
              <a:solidFill>
                <a:schemeClr val="accent1">
                  <a:lumMod val="75000"/>
                </a:schemeClr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b="0" i="0" strike="noStrike" cap="none" normalizeH="0" baseline="0">
                <a:ln>
                  <a:noFill/>
                </a:ln>
                <a:effectLst/>
                <a:latin typeface="JetBrains Mono"/>
              </a:rPr>
              <a:t>Use the “try and except” to for error handling.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b="0" i="0" strike="noStrike" cap="none" normalizeH="0" baseline="0">
                <a:ln>
                  <a:noFill/>
                </a:ln>
                <a:effectLst/>
                <a:latin typeface="JetBrains Mono"/>
              </a:rPr>
              <a:t>Use “while </a:t>
            </a:r>
            <a:r>
              <a:rPr lang="en-US" altLang="en-US">
                <a:latin typeface="JetBrains Mono"/>
              </a:rPr>
              <a:t>T</a:t>
            </a:r>
            <a:r>
              <a:rPr kumimoji="0" lang="en-US" altLang="en-US" b="0" i="0" strike="noStrike" cap="none" normalizeH="0" baseline="0">
                <a:ln>
                  <a:noFill/>
                </a:ln>
                <a:effectLst/>
                <a:latin typeface="JetBrains Mono"/>
              </a:rPr>
              <a:t>rue” statement to create a loop so that for as long as the conditions above are met, the program will continue to run indefinitely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b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1C689D-D1E9-4915-B725-2619FAEA5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48942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Go to https:\/\/docs.rapidapi.com\/docs\/keys to learn how to get your API </a:t>
            </a:r>
            <a:r>
              <a:rPr lang="en-US" altLang="en-US" sz="1000">
                <a:solidFill>
                  <a:srgbClr val="000000"/>
                </a:solidFill>
                <a:latin typeface="Arial Unicode MS"/>
              </a:rPr>
              <a:t>applicati</a:t>
            </a:r>
            <a:r>
              <a:rPr lang="en-US" altLang="en-US" sz="800"/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887971-7195-487B-A9A9-35ED9380C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7889"/>
            <a:ext cx="45736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Go to https:\/\/docs.rapidapi.com\/docs\/keys to learn how to get your API </a:t>
            </a:r>
            <a:r>
              <a:rPr lang="en-US" altLang="en-US" sz="1000">
                <a:solidFill>
                  <a:srgbClr val="000000"/>
                </a:solidFill>
                <a:latin typeface="Arial Unicode MS"/>
              </a:rPr>
              <a:t>ap</a:t>
            </a:r>
            <a:endParaRPr lang="en-US" altLang="en-US" sz="800" b="0" i="0" u="none" strike="noStrike" cap="none" normalizeH="0" baseline="0">
              <a:ln>
                <a:noFill/>
              </a:ln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5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FA91D-36C1-43E7-ACB5-124FF2A3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122362"/>
            <a:ext cx="9744075" cy="4135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C4AE8-1286-4A37-A063-1B454829D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A84DE-638B-4206-B320-48E15E947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1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FA50A-59FB-44D2-B976-75E1BDFD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9144000" cy="2787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C4AE8-1286-4A37-A063-1B454829D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A84DE-638B-4206-B320-48E15E947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2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14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8" name="Rectangle 16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9CA48-7FB1-4020-B143-662B87C9CDE4}"/>
              </a:ext>
            </a:extLst>
          </p:cNvPr>
          <p:cNvSpPr/>
          <p:nvPr/>
        </p:nvSpPr>
        <p:spPr>
          <a:xfrm>
            <a:off x="640079" y="1055098"/>
            <a:ext cx="5760719" cy="474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kern="1200" cap="none" spc="0">
                <a:ln w="0"/>
                <a:solidFill>
                  <a:srgbClr val="0000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235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DF737F5D5684C8F985C500413B7E2" ma:contentTypeVersion="12" ma:contentTypeDescription="Create a new document." ma:contentTypeScope="" ma:versionID="83fe8b8bed8c5ce35bfca7e5c6a2c1f7">
  <xsd:schema xmlns:xsd="http://www.w3.org/2001/XMLSchema" xmlns:xs="http://www.w3.org/2001/XMLSchema" xmlns:p="http://schemas.microsoft.com/office/2006/metadata/properties" xmlns:ns3="886514cf-0df5-4b09-a51d-d2163984e454" xmlns:ns4="feb36c41-f2bd-45a9-90d6-d9a2be5b915e" targetNamespace="http://schemas.microsoft.com/office/2006/metadata/properties" ma:root="true" ma:fieldsID="36af3cff8299ab96d2af7603cc8dcfd4" ns3:_="" ns4:_="">
    <xsd:import namespace="886514cf-0df5-4b09-a51d-d2163984e454"/>
    <xsd:import namespace="feb36c41-f2bd-45a9-90d6-d9a2be5b915e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ingHintHash" minOccurs="0"/>
                <xsd:element ref="ns3:SharedWithUser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514cf-0df5-4b09-a51d-d2163984e454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9" nillable="true" ma:displayName="Sharing Hint Hash" ma:description="" ma:hidden="true" ma:internalName="SharingHintHash" ma:readOnly="true">
      <xsd:simpleType>
        <xsd:restriction base="dms:Text"/>
      </xsd:simpleType>
    </xsd:element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36c41-f2bd-45a9-90d6-d9a2be5b91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DFC6D5-E228-4CF1-B421-83ED9A6E1352}">
  <ds:schemaRefs>
    <ds:schemaRef ds:uri="886514cf-0df5-4b09-a51d-d2163984e454"/>
    <ds:schemaRef ds:uri="feb36c41-f2bd-45a9-90d6-d9a2be5b91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DDFD84-6101-48A8-84E6-6DFDB3A959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92A708-6B30-4FC7-B769-2A35ED087769}">
  <ds:schemaRefs>
    <ds:schemaRef ds:uri="886514cf-0df5-4b09-a51d-d2163984e454"/>
    <ds:schemaRef ds:uri="feb36c41-f2bd-45a9-90d6-d9a2be5b91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Weather Automation Report</vt:lpstr>
      <vt:lpstr>PowerPoint Presentation</vt:lpstr>
      <vt:lpstr>API  Application Programming Interfaces </vt:lpstr>
      <vt:lpstr>Libraries </vt:lpstr>
      <vt:lpstr>Libraries  </vt:lpstr>
      <vt:lpstr>Pseudocode 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Xueqing</dc:creator>
  <cp:revision>1</cp:revision>
  <dcterms:created xsi:type="dcterms:W3CDTF">2020-07-07T22:16:45Z</dcterms:created>
  <dcterms:modified xsi:type="dcterms:W3CDTF">2020-07-08T00:30:44Z</dcterms:modified>
</cp:coreProperties>
</file>