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1-text1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42514-7DBF-4C98-B454-1443ADA0F3BB}"/>
              </a:ext>
            </a:extLst>
          </p:cNvPr>
          <p:cNvSpPr txBox="1"/>
          <p:nvPr/>
        </p:nvSpPr>
        <p:spPr>
          <a:xfrm>
            <a:off x="2391508" y="1772529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1-text2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50099-304E-4DF8-8085-FC2CBE8210E9}"/>
              </a:ext>
            </a:extLst>
          </p:cNvPr>
          <p:cNvSpPr txBox="1"/>
          <p:nvPr/>
        </p:nvSpPr>
        <p:spPr>
          <a:xfrm>
            <a:off x="2996418" y="3207434"/>
            <a:ext cx="8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1-Test3</a:t>
            </a:r>
          </a:p>
          <a:p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21F34-52E1-4047-8EF4-EB54039FBC06}"/>
              </a:ext>
            </a:extLst>
          </p:cNvPr>
          <p:cNvSpPr txBox="1"/>
          <p:nvPr/>
        </p:nvSpPr>
        <p:spPr>
          <a:xfrm>
            <a:off x="4174946" y="4716140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1-Text4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2-text1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D42514-7DBF-4C98-B454-1443ADA0F3BB}"/>
              </a:ext>
            </a:extLst>
          </p:cNvPr>
          <p:cNvSpPr txBox="1"/>
          <p:nvPr/>
        </p:nvSpPr>
        <p:spPr>
          <a:xfrm>
            <a:off x="2391508" y="1772529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2-text2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50099-304E-4DF8-8085-FC2CBE8210E9}"/>
              </a:ext>
            </a:extLst>
          </p:cNvPr>
          <p:cNvSpPr txBox="1"/>
          <p:nvPr/>
        </p:nvSpPr>
        <p:spPr>
          <a:xfrm>
            <a:off x="2996418" y="3207434"/>
            <a:ext cx="8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2-Test3</a:t>
            </a:r>
          </a:p>
          <a:p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21F34-52E1-4047-8EF4-EB54039FBC06}"/>
              </a:ext>
            </a:extLst>
          </p:cNvPr>
          <p:cNvSpPr txBox="1"/>
          <p:nvPr/>
        </p:nvSpPr>
        <p:spPr>
          <a:xfrm>
            <a:off x="4174946" y="4716140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2-Text4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845F5A-8453-4325-BE09-ADBCE7510C39}"/>
              </a:ext>
            </a:extLst>
          </p:cNvPr>
          <p:cNvSpPr txBox="1"/>
          <p:nvPr/>
        </p:nvSpPr>
        <p:spPr>
          <a:xfrm>
            <a:off x="5956121" y="3244334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2-Text5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2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1-text1</vt:lpstr>
      <vt:lpstr>2-text1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Zhao, Yanhua  OM/STS-ETC</cp:lastModifiedBy>
  <cp:revision>8</cp:revision>
  <dcterms:created xsi:type="dcterms:W3CDTF">2013-01-27T09:14:16Z</dcterms:created>
  <dcterms:modified xsi:type="dcterms:W3CDTF">2020-01-11T03:04:46Z</dcterms:modified>
  <cp:category/>
</cp:coreProperties>
</file>